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60" r:id="rId5"/>
    <p:sldId id="261" r:id="rId6"/>
    <p:sldId id="274" r:id="rId7"/>
    <p:sldId id="264" r:id="rId8"/>
    <p:sldId id="268" r:id="rId9"/>
    <p:sldId id="265" r:id="rId10"/>
    <p:sldId id="267" r:id="rId11"/>
    <p:sldId id="270" r:id="rId12"/>
    <p:sldId id="271" r:id="rId13"/>
    <p:sldId id="269" r:id="rId14"/>
    <p:sldId id="272" r:id="rId15"/>
    <p:sldId id="273"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6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868" y="3987800"/>
            <a:ext cx="4097866" cy="1670049"/>
          </a:xfrm>
        </p:spPr>
        <p:txBody>
          <a:bodyPr anchor="b">
            <a:noAutofit/>
          </a:bodyPr>
          <a:lstStyle>
            <a:lvl1pPr algn="ct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1041400" y="5774267"/>
            <a:ext cx="6858000" cy="4656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31796D-1FE3-40B4-B67F-25B8714630F7}"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3361506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1796D-1FE3-40B4-B67F-25B8714630F7}"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313582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1796D-1FE3-40B4-B67F-25B8714630F7}"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165524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C4F9101A-C12E-49FF-AE2A-08AA14208D7F}" type="slidenum">
              <a:rPr lang="en-US"/>
              <a:pPr/>
              <a:t>‹#›</a:t>
            </a:fld>
            <a:endParaRPr lang="en-US"/>
          </a:p>
        </p:txBody>
      </p:sp>
    </p:spTree>
    <p:extLst>
      <p:ext uri="{BB962C8B-B14F-4D97-AF65-F5344CB8AC3E}">
        <p14:creationId xmlns:p14="http://schemas.microsoft.com/office/powerpoint/2010/main" val="41108621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1796D-1FE3-40B4-B67F-25B8714630F7}"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34470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1796D-1FE3-40B4-B67F-25B8714630F7}"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2933598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31796D-1FE3-40B4-B67F-25B8714630F7}"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330100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31796D-1FE3-40B4-B67F-25B8714630F7}"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1509010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31796D-1FE3-40B4-B67F-25B8714630F7}"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2108074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1796D-1FE3-40B4-B67F-25B8714630F7}"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3117677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1796D-1FE3-40B4-B67F-25B8714630F7}"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120096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1796D-1FE3-40B4-B67F-25B8714630F7}"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23A57-56BB-44A4-83BD-5C48E0ACD91D}" type="slidenum">
              <a:rPr lang="en-US" smtClean="0"/>
              <a:t>‹#›</a:t>
            </a:fld>
            <a:endParaRPr lang="en-US"/>
          </a:p>
        </p:txBody>
      </p:sp>
    </p:spTree>
    <p:extLst>
      <p:ext uri="{BB962C8B-B14F-4D97-AF65-F5344CB8AC3E}">
        <p14:creationId xmlns:p14="http://schemas.microsoft.com/office/powerpoint/2010/main" val="29668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184" y="161926"/>
            <a:ext cx="5425016" cy="76094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1796D-1FE3-40B4-B67F-25B8714630F7}" type="datetimeFigureOut">
              <a:rPr lang="en-US" smtClean="0"/>
              <a:t>12/20/2019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23A57-56BB-44A4-83BD-5C48E0ACD91D}" type="slidenum">
              <a:rPr lang="en-US" smtClean="0"/>
              <a:t>‹#›</a:t>
            </a:fld>
            <a:endParaRPr lang="en-US"/>
          </a:p>
        </p:txBody>
      </p:sp>
    </p:spTree>
    <p:extLst>
      <p:ext uri="{BB962C8B-B14F-4D97-AF65-F5344CB8AC3E}">
        <p14:creationId xmlns:p14="http://schemas.microsoft.com/office/powerpoint/2010/main" val="3765970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bg1"/>
          </a:solidFill>
          <a:effectLst>
            <a:outerShdw blurRad="50800" dist="38100" dir="5400000" algn="t" rotWithShape="0">
              <a:prstClr val="black">
                <a:alpha val="40000"/>
              </a:prstClr>
            </a:outerShdw>
          </a:effectLst>
          <a:latin typeface="UTM Showcard"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Daxline Medium"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Daxline Medium"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Daxline Medium"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Daxline Medium"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Daxline Medium"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Dell\Downloads\3%20-%20Nen%20chinh%201%20-%20Smile-Smile-Smile.mp3" TargetMode="External"/><Relationship Id="rId1" Type="http://schemas.microsoft.com/office/2007/relationships/media" Target="file:///C:\Users\Dell\Downloads\3%20-%20Nen%20chinh%201%20-%20Smile-Smile-Smile.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THI%20NGHIEM/S+O2/AVSEQ09.DAT"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THI%20NGHIEM/phot%20pho%20chay/AVSEQ10.DA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2" y="3683359"/>
            <a:ext cx="5548049" cy="1871460"/>
          </a:xfrm>
        </p:spPr>
        <p:txBody>
          <a:bodyPr/>
          <a:lstStyle/>
          <a:p>
            <a:r>
              <a:rPr lang="en-US" sz="8000" b="1" dirty="0" err="1" smtClean="0">
                <a:solidFill>
                  <a:srgbClr val="FFFF00"/>
                </a:solidFill>
              </a:rPr>
              <a:t>Hóa</a:t>
            </a:r>
            <a:r>
              <a:rPr lang="en-US" sz="8000" b="1" dirty="0" smtClean="0">
                <a:solidFill>
                  <a:srgbClr val="FFFF00"/>
                </a:solidFill>
              </a:rPr>
              <a:t> </a:t>
            </a:r>
            <a:r>
              <a:rPr lang="en-US" sz="8000" b="1" dirty="0" err="1" smtClean="0">
                <a:solidFill>
                  <a:srgbClr val="FFFF00"/>
                </a:solidFill>
              </a:rPr>
              <a:t>học</a:t>
            </a:r>
            <a:r>
              <a:rPr lang="en-US" sz="8000" b="1" dirty="0" smtClean="0">
                <a:solidFill>
                  <a:srgbClr val="FFFF00"/>
                </a:solidFill>
              </a:rPr>
              <a:t> </a:t>
            </a:r>
            <a:r>
              <a:rPr lang="vi-VN" sz="8000" b="1" dirty="0">
                <a:solidFill>
                  <a:srgbClr val="FFFF00"/>
                </a:solidFill>
              </a:rPr>
              <a:t>9</a:t>
            </a:r>
            <a:endParaRPr lang="en-US" sz="8000" b="1" dirty="0">
              <a:solidFill>
                <a:srgbClr val="FFFF00"/>
              </a:solidFill>
            </a:endParaRPr>
          </a:p>
        </p:txBody>
      </p:sp>
      <p:pic>
        <p:nvPicPr>
          <p:cNvPr id="3" name="3 - Nen chinh 1 - Smile-Smile-Smile.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Text Box 2"/>
          <p:cNvSpPr txBox="1">
            <a:spLocks noChangeArrowheads="1"/>
          </p:cNvSpPr>
          <p:nvPr/>
        </p:nvSpPr>
        <p:spPr bwMode="auto">
          <a:xfrm>
            <a:off x="323850" y="115888"/>
            <a:ext cx="8567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dirty="0">
                <a:solidFill>
                  <a:srgbClr val="1721E3"/>
                </a:solidFill>
                <a:latin typeface="Arial" panose="020B0604020202020204" pitchFamily="34" charset="0"/>
                <a:cs typeface="Arial" panose="020B0604020202020204" pitchFamily="34" charset="0"/>
              </a:rPr>
              <a:t>Ho</a:t>
            </a:r>
            <a:r>
              <a:rPr lang="vi-VN" sz="2400" b="1" u="none" dirty="0">
                <a:solidFill>
                  <a:srgbClr val="1721E3"/>
                </a:solidFill>
                <a:latin typeface="Arial" panose="020B0604020202020204" pitchFamily="34" charset="0"/>
                <a:cs typeface="Arial" panose="020B0604020202020204" pitchFamily="34" charset="0"/>
              </a:rPr>
              <a:t>ạt</a:t>
            </a:r>
            <a:r>
              <a:rPr lang="en-US" sz="2400" b="1" u="none" dirty="0">
                <a:solidFill>
                  <a:srgbClr val="1721E3"/>
                </a:solidFill>
                <a:latin typeface="Arial" panose="020B0604020202020204" pitchFamily="34" charset="0"/>
                <a:cs typeface="Arial" panose="020B0604020202020204" pitchFamily="34" charset="0"/>
              </a:rPr>
              <a:t> </a:t>
            </a:r>
            <a:r>
              <a:rPr lang="en-US" sz="2400" b="1" u="none" dirty="0" err="1">
                <a:solidFill>
                  <a:srgbClr val="1721E3"/>
                </a:solidFill>
                <a:latin typeface="Arial" panose="020B0604020202020204" pitchFamily="34" charset="0"/>
                <a:cs typeface="Arial" panose="020B0604020202020204" pitchFamily="34" charset="0"/>
              </a:rPr>
              <a:t>động</a:t>
            </a:r>
            <a:r>
              <a:rPr lang="en-US" sz="2400" b="1" u="none" dirty="0">
                <a:solidFill>
                  <a:srgbClr val="1721E3"/>
                </a:solidFill>
                <a:latin typeface="Arial" panose="020B0604020202020204" pitchFamily="34" charset="0"/>
                <a:cs typeface="Arial" panose="020B0604020202020204" pitchFamily="34" charset="0"/>
              </a:rPr>
              <a:t> </a:t>
            </a:r>
            <a:r>
              <a:rPr lang="en-US" sz="2400" b="1" u="none" dirty="0" err="1">
                <a:solidFill>
                  <a:srgbClr val="1721E3"/>
                </a:solidFill>
                <a:latin typeface="Arial" panose="020B0604020202020204" pitchFamily="34" charset="0"/>
                <a:cs typeface="Arial" panose="020B0604020202020204" pitchFamily="34" charset="0"/>
              </a:rPr>
              <a:t>nhóm</a:t>
            </a:r>
            <a:r>
              <a:rPr lang="en-US" sz="2400" b="1" u="none" dirty="0">
                <a:solidFill>
                  <a:srgbClr val="1721E3"/>
                </a:solidFill>
                <a:latin typeface="Arial" panose="020B0604020202020204" pitchFamily="34" charset="0"/>
                <a:cs typeface="Arial" panose="020B0604020202020204" pitchFamily="34" charset="0"/>
              </a:rPr>
              <a:t>:</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Quan</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sát</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thí</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nghiệm</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thảo</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luận</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nhóm</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điền</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vào</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chỗ</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trống</a:t>
            </a:r>
            <a:r>
              <a:rPr lang="en-US" sz="2400" b="1" u="none" dirty="0">
                <a:solidFill>
                  <a:srgbClr val="000014"/>
                </a:solidFill>
                <a:latin typeface="Arial" panose="020B0604020202020204" pitchFamily="34" charset="0"/>
                <a:cs typeface="Arial" panose="020B0604020202020204" pitchFamily="34" charset="0"/>
              </a:rPr>
              <a:t>  (…) </a:t>
            </a:r>
            <a:r>
              <a:rPr lang="en-US" sz="2400" b="1" u="none" dirty="0" err="1">
                <a:solidFill>
                  <a:srgbClr val="000014"/>
                </a:solidFill>
                <a:latin typeface="Arial" panose="020B0604020202020204" pitchFamily="34" charset="0"/>
                <a:cs typeface="Arial" panose="020B0604020202020204" pitchFamily="34" charset="0"/>
              </a:rPr>
              <a:t>bằng</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từ</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hoặc</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cụm</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từ</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thích</a:t>
            </a:r>
            <a:r>
              <a:rPr lang="en-US" sz="2400" b="1" u="none" dirty="0">
                <a:solidFill>
                  <a:srgbClr val="000014"/>
                </a:solidFill>
                <a:latin typeface="Arial" panose="020B0604020202020204" pitchFamily="34" charset="0"/>
                <a:cs typeface="Arial" panose="020B0604020202020204" pitchFamily="34" charset="0"/>
              </a:rPr>
              <a:t> </a:t>
            </a:r>
            <a:r>
              <a:rPr lang="en-US" sz="2400" b="1" u="none" dirty="0" err="1">
                <a:solidFill>
                  <a:srgbClr val="000014"/>
                </a:solidFill>
                <a:latin typeface="Arial" panose="020B0604020202020204" pitchFamily="34" charset="0"/>
                <a:cs typeface="Arial" panose="020B0604020202020204" pitchFamily="34" charset="0"/>
              </a:rPr>
              <a:t>hợp</a:t>
            </a:r>
            <a:r>
              <a:rPr lang="en-US" sz="2400" b="1" u="none" dirty="0">
                <a:solidFill>
                  <a:srgbClr val="000014"/>
                </a:solidFill>
                <a:latin typeface="Arial" panose="020B0604020202020204" pitchFamily="34" charset="0"/>
                <a:cs typeface="Arial" panose="020B0604020202020204" pitchFamily="34" charset="0"/>
              </a:rPr>
              <a:t>:</a:t>
            </a:r>
          </a:p>
        </p:txBody>
      </p:sp>
      <p:sp>
        <p:nvSpPr>
          <p:cNvPr id="844803" name="Text Box 3"/>
          <p:cNvSpPr txBox="1">
            <a:spLocks noChangeArrowheads="1"/>
          </p:cNvSpPr>
          <p:nvPr/>
        </p:nvSpPr>
        <p:spPr bwMode="auto">
          <a:xfrm>
            <a:off x="179388" y="1196975"/>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721E3"/>
                </a:solidFill>
                <a:latin typeface="Arial" panose="020B0604020202020204" pitchFamily="34" charset="0"/>
                <a:cs typeface="Arial" panose="020B0604020202020204" pitchFamily="34" charset="0"/>
              </a:rPr>
              <a:t>* Hiện tượng:</a:t>
            </a:r>
          </a:p>
        </p:txBody>
      </p:sp>
      <p:sp>
        <p:nvSpPr>
          <p:cNvPr id="844804" name="Text Box 4"/>
          <p:cNvSpPr txBox="1">
            <a:spLocks noChangeArrowheads="1"/>
          </p:cNvSpPr>
          <p:nvPr/>
        </p:nvSpPr>
        <p:spPr bwMode="auto">
          <a:xfrm>
            <a:off x="525463" y="1697038"/>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Ngọn lửa: khói </a:t>
            </a:r>
            <a:r>
              <a:rPr lang="en-US" sz="2400" i="1" u="none">
                <a:solidFill>
                  <a:srgbClr val="000014"/>
                </a:solidFill>
                <a:latin typeface="Arial" panose="020B0604020202020204" pitchFamily="34" charset="0"/>
                <a:cs typeface="Arial" panose="020B0604020202020204" pitchFamily="34" charset="0"/>
              </a:rPr>
              <a:t>(màu)</a:t>
            </a:r>
            <a:endParaRPr lang="en-US" sz="2400" b="1" u="none">
              <a:solidFill>
                <a:srgbClr val="000014"/>
              </a:solidFill>
              <a:latin typeface="Arial" panose="020B0604020202020204" pitchFamily="34" charset="0"/>
              <a:cs typeface="Arial" panose="020B0604020202020204" pitchFamily="34" charset="0"/>
            </a:endParaRPr>
          </a:p>
        </p:txBody>
      </p:sp>
      <p:sp>
        <p:nvSpPr>
          <p:cNvPr id="844805" name="Text Box 5"/>
          <p:cNvSpPr txBox="1">
            <a:spLocks noChangeArrowheads="1"/>
          </p:cNvSpPr>
          <p:nvPr/>
        </p:nvSpPr>
        <p:spPr bwMode="auto">
          <a:xfrm>
            <a:off x="509588" y="2181225"/>
            <a:ext cx="309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Lọ khí clo: từ màu</a:t>
            </a:r>
          </a:p>
        </p:txBody>
      </p:sp>
      <p:sp>
        <p:nvSpPr>
          <p:cNvPr id="844806" name="Text Box 6"/>
          <p:cNvSpPr txBox="1">
            <a:spLocks noChangeArrowheads="1"/>
          </p:cNvSpPr>
          <p:nvPr/>
        </p:nvSpPr>
        <p:spPr bwMode="auto">
          <a:xfrm>
            <a:off x="511175" y="2686050"/>
            <a:ext cx="290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Giấy quì: từ màu</a:t>
            </a:r>
          </a:p>
        </p:txBody>
      </p:sp>
      <p:sp>
        <p:nvSpPr>
          <p:cNvPr id="844807" name="Text Box 7"/>
          <p:cNvSpPr txBox="1">
            <a:spLocks noChangeArrowheads="1"/>
          </p:cNvSpPr>
          <p:nvPr/>
        </p:nvSpPr>
        <p:spPr bwMode="auto">
          <a:xfrm>
            <a:off x="250825" y="314166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721E3"/>
                </a:solidFill>
                <a:latin typeface="Arial" panose="020B0604020202020204" pitchFamily="34" charset="0"/>
                <a:cs typeface="Arial" panose="020B0604020202020204" pitchFamily="34" charset="0"/>
              </a:rPr>
              <a:t>* Nhận xét:</a:t>
            </a:r>
            <a:r>
              <a:rPr lang="en-US" sz="2400" b="1" u="none">
                <a:solidFill>
                  <a:srgbClr val="000014"/>
                </a:solidFill>
                <a:latin typeface="Arial" panose="020B0604020202020204" pitchFamily="34" charset="0"/>
                <a:cs typeface="Arial" panose="020B0604020202020204" pitchFamily="34" charset="0"/>
              </a:rPr>
              <a:t> Khí không màu là</a:t>
            </a:r>
          </a:p>
        </p:txBody>
      </p:sp>
      <p:sp>
        <p:nvSpPr>
          <p:cNvPr id="844808" name="Text Box 8"/>
          <p:cNvSpPr txBox="1">
            <a:spLocks noChangeArrowheads="1"/>
          </p:cNvSpPr>
          <p:nvPr/>
        </p:nvSpPr>
        <p:spPr bwMode="auto">
          <a:xfrm>
            <a:off x="180975" y="4298950"/>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 </a:t>
            </a:r>
            <a:r>
              <a:rPr lang="en-US" sz="2400" b="1" u="none">
                <a:solidFill>
                  <a:srgbClr val="000014"/>
                </a:solidFill>
                <a:latin typeface="Arial" panose="020B0604020202020204" pitchFamily="34" charset="0"/>
                <a:cs typeface="Arial" panose="020B0604020202020204" pitchFamily="34" charset="0"/>
              </a:rPr>
              <a:t>Phương trình hóa học:</a:t>
            </a:r>
          </a:p>
        </p:txBody>
      </p:sp>
      <p:sp>
        <p:nvSpPr>
          <p:cNvPr id="844809" name="AutoShape 9">
            <a:hlinkClick r:id="rId2" action="ppaction://hlinksldjump" highlightClick="1"/>
          </p:cNvPr>
          <p:cNvSpPr>
            <a:spLocks noChangeArrowheads="1"/>
          </p:cNvSpPr>
          <p:nvPr/>
        </p:nvSpPr>
        <p:spPr bwMode="auto">
          <a:xfrm>
            <a:off x="8675688" y="6381750"/>
            <a:ext cx="215900" cy="217488"/>
          </a:xfrm>
          <a:prstGeom prst="actionButtonForwardNex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11" name="Text Box 11"/>
          <p:cNvSpPr txBox="1">
            <a:spLocks noChangeArrowheads="1"/>
          </p:cNvSpPr>
          <p:nvPr/>
        </p:nvSpPr>
        <p:spPr bwMode="auto">
          <a:xfrm>
            <a:off x="4894263" y="2181225"/>
            <a:ext cx="208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chuyển sang</a:t>
            </a:r>
          </a:p>
        </p:txBody>
      </p:sp>
      <p:sp>
        <p:nvSpPr>
          <p:cNvPr id="844814" name="Text Box 14"/>
          <p:cNvSpPr txBox="1">
            <a:spLocks noChangeArrowheads="1"/>
          </p:cNvSpPr>
          <p:nvPr/>
        </p:nvSpPr>
        <p:spPr bwMode="auto">
          <a:xfrm>
            <a:off x="3962400" y="26670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đổi sang </a:t>
            </a:r>
            <a:r>
              <a:rPr lang="en-US" sz="2400" b="1" u="none">
                <a:solidFill>
                  <a:srgbClr val="120202"/>
                </a:solidFill>
                <a:latin typeface="Arial" panose="020B0604020202020204" pitchFamily="34" charset="0"/>
                <a:cs typeface="Arial" panose="020B0604020202020204" pitchFamily="34" charset="0"/>
              </a:rPr>
              <a:t>màu</a:t>
            </a:r>
          </a:p>
        </p:txBody>
      </p:sp>
      <p:sp>
        <p:nvSpPr>
          <p:cNvPr id="844817" name="Text Box 17"/>
          <p:cNvSpPr txBox="1">
            <a:spLocks noChangeArrowheads="1"/>
          </p:cNvSpPr>
          <p:nvPr/>
        </p:nvSpPr>
        <p:spPr bwMode="auto">
          <a:xfrm>
            <a:off x="6553200" y="3124200"/>
            <a:ext cx="22320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 </a:t>
            </a:r>
            <a:r>
              <a:rPr lang="en-US" sz="2400" b="1" u="none">
                <a:solidFill>
                  <a:srgbClr val="000014"/>
                </a:solidFill>
                <a:latin typeface="Arial" panose="020B0604020202020204" pitchFamily="34" charset="0"/>
                <a:cs typeface="Arial" panose="020B0604020202020204" pitchFamily="34" charset="0"/>
              </a:rPr>
              <a:t>quì tím đổi</a:t>
            </a:r>
          </a:p>
        </p:txBody>
      </p:sp>
      <p:sp>
        <p:nvSpPr>
          <p:cNvPr id="844818" name="Text Box 18"/>
          <p:cNvSpPr txBox="1">
            <a:spLocks noChangeArrowheads="1"/>
          </p:cNvSpPr>
          <p:nvPr/>
        </p:nvSpPr>
        <p:spPr bwMode="auto">
          <a:xfrm>
            <a:off x="268288" y="3633788"/>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sang màu</a:t>
            </a:r>
          </a:p>
        </p:txBody>
      </p:sp>
      <p:sp>
        <p:nvSpPr>
          <p:cNvPr id="844820" name="Text Box 20"/>
          <p:cNvSpPr txBox="1">
            <a:spLocks noChangeArrowheads="1"/>
          </p:cNvSpPr>
          <p:nvPr/>
        </p:nvSpPr>
        <p:spPr bwMode="auto">
          <a:xfrm>
            <a:off x="2339975" y="3636963"/>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là do tạo dung dịch …</a:t>
            </a:r>
          </a:p>
        </p:txBody>
      </p:sp>
      <p:sp>
        <p:nvSpPr>
          <p:cNvPr id="844822" name="Text Box 22"/>
          <p:cNvSpPr txBox="1">
            <a:spLocks noChangeArrowheads="1"/>
          </p:cNvSpPr>
          <p:nvPr/>
        </p:nvSpPr>
        <p:spPr bwMode="auto">
          <a:xfrm>
            <a:off x="3851275" y="4298950"/>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a:t>
            </a:r>
          </a:p>
        </p:txBody>
      </p:sp>
      <p:sp>
        <p:nvSpPr>
          <p:cNvPr id="844823" name="Text Box 23"/>
          <p:cNvSpPr txBox="1">
            <a:spLocks noChangeArrowheads="1"/>
          </p:cNvSpPr>
          <p:nvPr/>
        </p:nvSpPr>
        <p:spPr bwMode="auto">
          <a:xfrm>
            <a:off x="3867150" y="16970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25" name="Text Box 25"/>
          <p:cNvSpPr txBox="1">
            <a:spLocks noChangeArrowheads="1"/>
          </p:cNvSpPr>
          <p:nvPr/>
        </p:nvSpPr>
        <p:spPr bwMode="auto">
          <a:xfrm>
            <a:off x="7162800" y="22098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26" name="Text Box 26"/>
          <p:cNvSpPr txBox="1">
            <a:spLocks noChangeArrowheads="1"/>
          </p:cNvSpPr>
          <p:nvPr/>
        </p:nvSpPr>
        <p:spPr bwMode="auto">
          <a:xfrm>
            <a:off x="3352800" y="38100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n-US" sz="2400" b="1" u="none">
              <a:solidFill>
                <a:srgbClr val="120202"/>
              </a:solidFill>
              <a:latin typeface="Arial" panose="020B0604020202020204" pitchFamily="34" charset="0"/>
              <a:cs typeface="Arial" panose="020B0604020202020204" pitchFamily="34" charset="0"/>
            </a:endParaRPr>
          </a:p>
        </p:txBody>
      </p:sp>
      <p:sp>
        <p:nvSpPr>
          <p:cNvPr id="844828" name="Text Box 28"/>
          <p:cNvSpPr txBox="1">
            <a:spLocks noChangeArrowheads="1"/>
          </p:cNvSpPr>
          <p:nvPr/>
        </p:nvSpPr>
        <p:spPr bwMode="auto">
          <a:xfrm>
            <a:off x="5791200" y="31242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a:t>
            </a:r>
          </a:p>
        </p:txBody>
      </p:sp>
      <p:sp>
        <p:nvSpPr>
          <p:cNvPr id="844839" name="AutoShape 39"/>
          <p:cNvSpPr>
            <a:spLocks noChangeArrowheads="1"/>
          </p:cNvSpPr>
          <p:nvPr/>
        </p:nvSpPr>
        <p:spPr bwMode="auto">
          <a:xfrm>
            <a:off x="4800600" y="4191000"/>
            <a:ext cx="2514600" cy="2438400"/>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u="none">
                <a:solidFill>
                  <a:srgbClr val="FFFF00"/>
                </a:solidFill>
                <a:latin typeface="Arial" panose="020B0604020202020204" pitchFamily="34" charset="0"/>
              </a:rPr>
              <a:t>Thời gian</a:t>
            </a:r>
          </a:p>
          <a:p>
            <a:pPr eaLnBrk="0" hangingPunct="0"/>
            <a:r>
              <a:rPr lang="en-US" sz="2400" b="1" u="none">
                <a:solidFill>
                  <a:srgbClr val="FFFF00"/>
                </a:solidFill>
                <a:latin typeface="Arial" panose="020B0604020202020204" pitchFamily="34" charset="0"/>
              </a:rPr>
              <a:t>Bắt đầu</a:t>
            </a:r>
          </a:p>
        </p:txBody>
      </p:sp>
      <p:sp>
        <p:nvSpPr>
          <p:cNvPr id="844840" name="AutoShape 40"/>
          <p:cNvSpPr>
            <a:spLocks noChangeArrowheads="1"/>
          </p:cNvSpPr>
          <p:nvPr/>
        </p:nvSpPr>
        <p:spPr bwMode="auto">
          <a:xfrm>
            <a:off x="4724400" y="4038600"/>
            <a:ext cx="2667000" cy="2667000"/>
          </a:xfrm>
          <a:prstGeom prst="irregularSeal1">
            <a:avLst/>
          </a:prstGeom>
          <a:gradFill rotWithShape="1">
            <a:gsLst>
              <a:gs pos="0">
                <a:schemeClr val="bg1"/>
              </a:gs>
              <a:gs pos="100000">
                <a:srgbClr val="EE12E4"/>
              </a:gs>
            </a:gsLst>
            <a:path path="shape">
              <a:fillToRect l="50000" t="50000" r="50000" b="50000"/>
            </a:path>
          </a:gradFill>
          <a:ln w="9525">
            <a:solidFill>
              <a:srgbClr val="EE12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b="1" u="none" dirty="0">
                <a:solidFill>
                  <a:srgbClr val="FFFF00"/>
                </a:solidFill>
                <a:latin typeface="Arial" panose="020B0604020202020204" pitchFamily="34" charset="0"/>
              </a:rPr>
              <a:t>HẾT GIỜ</a:t>
            </a:r>
          </a:p>
        </p:txBody>
      </p:sp>
      <p:sp>
        <p:nvSpPr>
          <p:cNvPr id="844841" name="Text Box 41"/>
          <p:cNvSpPr txBox="1">
            <a:spLocks noChangeArrowheads="1"/>
          </p:cNvSpPr>
          <p:nvPr/>
        </p:nvSpPr>
        <p:spPr bwMode="auto">
          <a:xfrm>
            <a:off x="4114800" y="21336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42" name="Text Box 42"/>
          <p:cNvSpPr txBox="1">
            <a:spLocks noChangeArrowheads="1"/>
          </p:cNvSpPr>
          <p:nvPr/>
        </p:nvSpPr>
        <p:spPr bwMode="auto">
          <a:xfrm>
            <a:off x="3429000" y="25908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45" name="Text Box 45"/>
          <p:cNvSpPr txBox="1">
            <a:spLocks noChangeArrowheads="1"/>
          </p:cNvSpPr>
          <p:nvPr/>
        </p:nvSpPr>
        <p:spPr bwMode="auto">
          <a:xfrm>
            <a:off x="6172200" y="26670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46" name="Text Box 46"/>
          <p:cNvSpPr txBox="1">
            <a:spLocks noChangeArrowheads="1"/>
          </p:cNvSpPr>
          <p:nvPr/>
        </p:nvSpPr>
        <p:spPr bwMode="auto">
          <a:xfrm>
            <a:off x="5105400" y="31242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4848" name="Text Box 48"/>
          <p:cNvSpPr txBox="1">
            <a:spLocks noChangeArrowheads="1"/>
          </p:cNvSpPr>
          <p:nvPr/>
        </p:nvSpPr>
        <p:spPr bwMode="auto">
          <a:xfrm>
            <a:off x="1828800" y="36576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003743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4839"/>
                                        </p:tgtEl>
                                        <p:attrNameLst>
                                          <p:attrName>style.visibility</p:attrName>
                                        </p:attrNameLst>
                                      </p:cBhvr>
                                      <p:to>
                                        <p:strVal val="visible"/>
                                      </p:to>
                                    </p:set>
                                    <p:anim calcmode="lin" valueType="num">
                                      <p:cBhvr>
                                        <p:cTn id="7" dur="500" fill="hold"/>
                                        <p:tgtEl>
                                          <p:spTgt spid="844839"/>
                                        </p:tgtEl>
                                        <p:attrNameLst>
                                          <p:attrName>ppt_w</p:attrName>
                                        </p:attrNameLst>
                                      </p:cBhvr>
                                      <p:tavLst>
                                        <p:tav tm="0">
                                          <p:val>
                                            <p:fltVal val="0"/>
                                          </p:val>
                                        </p:tav>
                                        <p:tav tm="100000">
                                          <p:val>
                                            <p:strVal val="#ppt_w"/>
                                          </p:val>
                                        </p:tav>
                                      </p:tavLst>
                                    </p:anim>
                                    <p:anim calcmode="lin" valueType="num">
                                      <p:cBhvr>
                                        <p:cTn id="8" dur="500" fill="hold"/>
                                        <p:tgtEl>
                                          <p:spTgt spid="844839"/>
                                        </p:tgtEl>
                                        <p:attrNameLst>
                                          <p:attrName>ppt_h</p:attrName>
                                        </p:attrNameLst>
                                      </p:cBhvr>
                                      <p:tavLst>
                                        <p:tav tm="0">
                                          <p:val>
                                            <p:fltVal val="0"/>
                                          </p:val>
                                        </p:tav>
                                        <p:tav tm="100000">
                                          <p:val>
                                            <p:strVal val="#ppt_h"/>
                                          </p:val>
                                        </p:tav>
                                      </p:tavLst>
                                    </p:anim>
                                    <p:animEffect transition="in" filter="fade">
                                      <p:cBhvr>
                                        <p:cTn id="9" dur="500"/>
                                        <p:tgtEl>
                                          <p:spTgt spid="844839"/>
                                        </p:tgtEl>
                                      </p:cBhvr>
                                    </p:animEffect>
                                  </p:childTnLst>
                                </p:cTn>
                              </p:par>
                            </p:childTnLst>
                          </p:cTn>
                        </p:par>
                        <p:par>
                          <p:cTn id="10" fill="hold" nodeType="afterGroup">
                            <p:stCondLst>
                              <p:cond delay="500"/>
                            </p:stCondLst>
                            <p:childTnLst>
                              <p:par>
                                <p:cTn id="11" presetID="53" presetClass="entr" presetSubtype="0" fill="hold" grpId="0" nodeType="afterEffect">
                                  <p:stCondLst>
                                    <p:cond delay="120000"/>
                                  </p:stCondLst>
                                  <p:childTnLst>
                                    <p:set>
                                      <p:cBhvr>
                                        <p:cTn id="12" dur="1" fill="hold">
                                          <p:stCondLst>
                                            <p:cond delay="0"/>
                                          </p:stCondLst>
                                        </p:cTn>
                                        <p:tgtEl>
                                          <p:spTgt spid="844840"/>
                                        </p:tgtEl>
                                        <p:attrNameLst>
                                          <p:attrName>style.visibility</p:attrName>
                                        </p:attrNameLst>
                                      </p:cBhvr>
                                      <p:to>
                                        <p:strVal val="visible"/>
                                      </p:to>
                                    </p:set>
                                    <p:anim calcmode="lin" valueType="num">
                                      <p:cBhvr>
                                        <p:cTn id="13" dur="500" fill="hold"/>
                                        <p:tgtEl>
                                          <p:spTgt spid="844840"/>
                                        </p:tgtEl>
                                        <p:attrNameLst>
                                          <p:attrName>ppt_w</p:attrName>
                                        </p:attrNameLst>
                                      </p:cBhvr>
                                      <p:tavLst>
                                        <p:tav tm="0">
                                          <p:val>
                                            <p:fltVal val="0"/>
                                          </p:val>
                                        </p:tav>
                                        <p:tav tm="100000">
                                          <p:val>
                                            <p:strVal val="#ppt_w"/>
                                          </p:val>
                                        </p:tav>
                                      </p:tavLst>
                                    </p:anim>
                                    <p:anim calcmode="lin" valueType="num">
                                      <p:cBhvr>
                                        <p:cTn id="14" dur="500" fill="hold"/>
                                        <p:tgtEl>
                                          <p:spTgt spid="844840"/>
                                        </p:tgtEl>
                                        <p:attrNameLst>
                                          <p:attrName>ppt_h</p:attrName>
                                        </p:attrNameLst>
                                      </p:cBhvr>
                                      <p:tavLst>
                                        <p:tav tm="0">
                                          <p:val>
                                            <p:fltVal val="0"/>
                                          </p:val>
                                        </p:tav>
                                        <p:tav tm="100000">
                                          <p:val>
                                            <p:strVal val="#ppt_h"/>
                                          </p:val>
                                        </p:tav>
                                      </p:tavLst>
                                    </p:anim>
                                    <p:animEffect transition="in" filter="fade">
                                      <p:cBhvr>
                                        <p:cTn id="15" dur="500"/>
                                        <p:tgtEl>
                                          <p:spTgt spid="84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39" grpId="0" animBg="1"/>
      <p:bldP spid="8448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Text Box 2"/>
          <p:cNvSpPr txBox="1">
            <a:spLocks noChangeArrowheads="1"/>
          </p:cNvSpPr>
          <p:nvPr/>
        </p:nvSpPr>
        <p:spPr bwMode="auto">
          <a:xfrm>
            <a:off x="323850" y="115888"/>
            <a:ext cx="8567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721E3"/>
                </a:solidFill>
                <a:latin typeface="Arial" panose="020B0604020202020204" pitchFamily="34" charset="0"/>
                <a:cs typeface="Arial" panose="020B0604020202020204" pitchFamily="34" charset="0"/>
              </a:rPr>
              <a:t>Ho</a:t>
            </a:r>
            <a:r>
              <a:rPr lang="vi-VN" sz="2400" b="1" u="none">
                <a:solidFill>
                  <a:srgbClr val="1721E3"/>
                </a:solidFill>
                <a:latin typeface="Arial" panose="020B0604020202020204" pitchFamily="34" charset="0"/>
                <a:cs typeface="Arial" panose="020B0604020202020204" pitchFamily="34" charset="0"/>
              </a:rPr>
              <a:t>ạt</a:t>
            </a:r>
            <a:r>
              <a:rPr lang="en-US" sz="2400" b="1" u="none">
                <a:solidFill>
                  <a:srgbClr val="1721E3"/>
                </a:solidFill>
                <a:latin typeface="Arial" panose="020B0604020202020204" pitchFamily="34" charset="0"/>
                <a:cs typeface="Arial" panose="020B0604020202020204" pitchFamily="34" charset="0"/>
              </a:rPr>
              <a:t> động nhóm:</a:t>
            </a:r>
            <a:r>
              <a:rPr lang="en-US" sz="2400" b="1" u="none">
                <a:solidFill>
                  <a:srgbClr val="000014"/>
                </a:solidFill>
                <a:latin typeface="Arial" panose="020B0604020202020204" pitchFamily="34" charset="0"/>
                <a:cs typeface="Arial" panose="020B0604020202020204" pitchFamily="34" charset="0"/>
              </a:rPr>
              <a:t> Quan sát thí nghiệm, thảo luận nhóm, điền vào chỗ trống  (…) bằng từ hoặc cụm từ thích hợp:</a:t>
            </a:r>
          </a:p>
        </p:txBody>
      </p:sp>
      <p:sp>
        <p:nvSpPr>
          <p:cNvPr id="843779" name="Text Box 3"/>
          <p:cNvSpPr txBox="1">
            <a:spLocks noChangeArrowheads="1"/>
          </p:cNvSpPr>
          <p:nvPr/>
        </p:nvSpPr>
        <p:spPr bwMode="auto">
          <a:xfrm>
            <a:off x="179388" y="1196975"/>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721E3"/>
                </a:solidFill>
                <a:latin typeface="Arial" panose="020B0604020202020204" pitchFamily="34" charset="0"/>
                <a:cs typeface="Arial" panose="020B0604020202020204" pitchFamily="34" charset="0"/>
              </a:rPr>
              <a:t>* Hiện tượng:</a:t>
            </a:r>
          </a:p>
        </p:txBody>
      </p:sp>
      <p:sp>
        <p:nvSpPr>
          <p:cNvPr id="843780" name="Text Box 4"/>
          <p:cNvSpPr txBox="1">
            <a:spLocks noChangeArrowheads="1"/>
          </p:cNvSpPr>
          <p:nvPr/>
        </p:nvSpPr>
        <p:spPr bwMode="auto">
          <a:xfrm>
            <a:off x="525463" y="1697038"/>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Ngọn lửa: khói </a:t>
            </a:r>
            <a:r>
              <a:rPr lang="en-US" sz="2400" i="1" u="none">
                <a:solidFill>
                  <a:srgbClr val="000014"/>
                </a:solidFill>
                <a:latin typeface="Arial" panose="020B0604020202020204" pitchFamily="34" charset="0"/>
                <a:cs typeface="Arial" panose="020B0604020202020204" pitchFamily="34" charset="0"/>
              </a:rPr>
              <a:t>(màu)</a:t>
            </a:r>
            <a:endParaRPr lang="en-US" sz="2400" b="1" u="none">
              <a:solidFill>
                <a:srgbClr val="000014"/>
              </a:solidFill>
              <a:latin typeface="Arial" panose="020B0604020202020204" pitchFamily="34" charset="0"/>
              <a:cs typeface="Arial" panose="020B0604020202020204" pitchFamily="34" charset="0"/>
            </a:endParaRPr>
          </a:p>
        </p:txBody>
      </p:sp>
      <p:sp>
        <p:nvSpPr>
          <p:cNvPr id="843781" name="Text Box 5"/>
          <p:cNvSpPr txBox="1">
            <a:spLocks noChangeArrowheads="1"/>
          </p:cNvSpPr>
          <p:nvPr/>
        </p:nvSpPr>
        <p:spPr bwMode="auto">
          <a:xfrm>
            <a:off x="509588" y="2181225"/>
            <a:ext cx="309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Lọ khí clo: từ màu</a:t>
            </a:r>
          </a:p>
        </p:txBody>
      </p:sp>
      <p:sp>
        <p:nvSpPr>
          <p:cNvPr id="843782" name="Text Box 6"/>
          <p:cNvSpPr txBox="1">
            <a:spLocks noChangeArrowheads="1"/>
          </p:cNvSpPr>
          <p:nvPr/>
        </p:nvSpPr>
        <p:spPr bwMode="auto">
          <a:xfrm>
            <a:off x="511175" y="2686050"/>
            <a:ext cx="290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 Giấy quì: từ màu</a:t>
            </a:r>
          </a:p>
        </p:txBody>
      </p:sp>
      <p:sp>
        <p:nvSpPr>
          <p:cNvPr id="843783" name="Text Box 7"/>
          <p:cNvSpPr txBox="1">
            <a:spLocks noChangeArrowheads="1"/>
          </p:cNvSpPr>
          <p:nvPr/>
        </p:nvSpPr>
        <p:spPr bwMode="auto">
          <a:xfrm>
            <a:off x="250825" y="314166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721E3"/>
                </a:solidFill>
                <a:latin typeface="Arial" panose="020B0604020202020204" pitchFamily="34" charset="0"/>
                <a:cs typeface="Arial" panose="020B0604020202020204" pitchFamily="34" charset="0"/>
              </a:rPr>
              <a:t>* Nhận xét:</a:t>
            </a:r>
            <a:r>
              <a:rPr lang="en-US" sz="2400" b="1" u="none">
                <a:solidFill>
                  <a:srgbClr val="000014"/>
                </a:solidFill>
                <a:latin typeface="Arial" panose="020B0604020202020204" pitchFamily="34" charset="0"/>
                <a:cs typeface="Arial" panose="020B0604020202020204" pitchFamily="34" charset="0"/>
              </a:rPr>
              <a:t> Khí không màu là</a:t>
            </a:r>
          </a:p>
        </p:txBody>
      </p:sp>
      <p:sp>
        <p:nvSpPr>
          <p:cNvPr id="843784" name="Text Box 8"/>
          <p:cNvSpPr txBox="1">
            <a:spLocks noChangeArrowheads="1"/>
          </p:cNvSpPr>
          <p:nvPr/>
        </p:nvSpPr>
        <p:spPr bwMode="auto">
          <a:xfrm>
            <a:off x="180975" y="4298950"/>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 </a:t>
            </a:r>
            <a:r>
              <a:rPr lang="en-US" sz="2400" b="1" u="none">
                <a:solidFill>
                  <a:srgbClr val="000014"/>
                </a:solidFill>
                <a:latin typeface="Arial" panose="020B0604020202020204" pitchFamily="34" charset="0"/>
                <a:cs typeface="Arial" panose="020B0604020202020204" pitchFamily="34" charset="0"/>
              </a:rPr>
              <a:t>Phương trình hóa học:</a:t>
            </a:r>
          </a:p>
        </p:txBody>
      </p:sp>
      <p:sp>
        <p:nvSpPr>
          <p:cNvPr id="843785" name="AutoShape 9">
            <a:hlinkClick r:id="rId2" action="ppaction://hlinksldjump" highlightClick="1"/>
          </p:cNvPr>
          <p:cNvSpPr>
            <a:spLocks noChangeArrowheads="1"/>
          </p:cNvSpPr>
          <p:nvPr/>
        </p:nvSpPr>
        <p:spPr bwMode="auto">
          <a:xfrm>
            <a:off x="8675688" y="6381750"/>
            <a:ext cx="215900" cy="217488"/>
          </a:xfrm>
          <a:prstGeom prst="actionButtonForwardNex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786" name="Text Box 10"/>
          <p:cNvSpPr txBox="1">
            <a:spLocks noChangeArrowheads="1"/>
          </p:cNvSpPr>
          <p:nvPr/>
        </p:nvSpPr>
        <p:spPr bwMode="auto">
          <a:xfrm>
            <a:off x="3511550" y="218122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vàng lục</a:t>
            </a:r>
          </a:p>
        </p:txBody>
      </p:sp>
      <p:sp>
        <p:nvSpPr>
          <p:cNvPr id="843787" name="Text Box 11"/>
          <p:cNvSpPr txBox="1">
            <a:spLocks noChangeArrowheads="1"/>
          </p:cNvSpPr>
          <p:nvPr/>
        </p:nvSpPr>
        <p:spPr bwMode="auto">
          <a:xfrm>
            <a:off x="4894263" y="2181225"/>
            <a:ext cx="208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chuyển sang</a:t>
            </a:r>
          </a:p>
        </p:txBody>
      </p:sp>
      <p:sp>
        <p:nvSpPr>
          <p:cNvPr id="843788" name="Text Box 12"/>
          <p:cNvSpPr txBox="1">
            <a:spLocks noChangeArrowheads="1"/>
          </p:cNvSpPr>
          <p:nvPr/>
        </p:nvSpPr>
        <p:spPr bwMode="auto">
          <a:xfrm>
            <a:off x="6910388" y="2181225"/>
            <a:ext cx="1909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không màu.</a:t>
            </a:r>
          </a:p>
        </p:txBody>
      </p:sp>
      <p:sp>
        <p:nvSpPr>
          <p:cNvPr id="843789" name="Text Box 13"/>
          <p:cNvSpPr txBox="1">
            <a:spLocks noChangeArrowheads="1"/>
          </p:cNvSpPr>
          <p:nvPr/>
        </p:nvSpPr>
        <p:spPr bwMode="auto">
          <a:xfrm>
            <a:off x="3348038" y="268605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tím</a:t>
            </a:r>
          </a:p>
        </p:txBody>
      </p:sp>
      <p:sp>
        <p:nvSpPr>
          <p:cNvPr id="843790" name="Text Box 14"/>
          <p:cNvSpPr txBox="1">
            <a:spLocks noChangeArrowheads="1"/>
          </p:cNvSpPr>
          <p:nvPr/>
        </p:nvSpPr>
        <p:spPr bwMode="auto">
          <a:xfrm>
            <a:off x="3962400" y="26670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đổi sang </a:t>
            </a:r>
            <a:r>
              <a:rPr lang="en-US" sz="2400" b="1" u="none">
                <a:solidFill>
                  <a:srgbClr val="120202"/>
                </a:solidFill>
                <a:latin typeface="Arial" panose="020B0604020202020204" pitchFamily="34" charset="0"/>
                <a:cs typeface="Arial" panose="020B0604020202020204" pitchFamily="34" charset="0"/>
              </a:rPr>
              <a:t>màu</a:t>
            </a:r>
          </a:p>
        </p:txBody>
      </p:sp>
      <p:sp>
        <p:nvSpPr>
          <p:cNvPr id="843791" name="Text Box 15"/>
          <p:cNvSpPr txBox="1">
            <a:spLocks noChangeArrowheads="1"/>
          </p:cNvSpPr>
          <p:nvPr/>
        </p:nvSpPr>
        <p:spPr bwMode="auto">
          <a:xfrm>
            <a:off x="6324600" y="266700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đỏ.</a:t>
            </a:r>
          </a:p>
        </p:txBody>
      </p:sp>
      <p:sp>
        <p:nvSpPr>
          <p:cNvPr id="843792" name="Text Box 16"/>
          <p:cNvSpPr txBox="1">
            <a:spLocks noChangeArrowheads="1"/>
          </p:cNvSpPr>
          <p:nvPr/>
        </p:nvSpPr>
        <p:spPr bwMode="auto">
          <a:xfrm>
            <a:off x="4646076" y="3073914"/>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dirty="0" err="1">
                <a:solidFill>
                  <a:srgbClr val="FF0066"/>
                </a:solidFill>
                <a:latin typeface="Arial" panose="020B0604020202020204" pitchFamily="34" charset="0"/>
                <a:cs typeface="Arial" panose="020B0604020202020204" pitchFamily="34" charset="0"/>
              </a:rPr>
              <a:t>hiđro</a:t>
            </a:r>
            <a:r>
              <a:rPr lang="en-US" sz="2400" b="1" u="none" dirty="0">
                <a:solidFill>
                  <a:srgbClr val="FF0066"/>
                </a:solidFill>
                <a:latin typeface="Arial" panose="020B0604020202020204" pitchFamily="34" charset="0"/>
                <a:cs typeface="Arial" panose="020B0604020202020204" pitchFamily="34" charset="0"/>
              </a:rPr>
              <a:t> </a:t>
            </a:r>
            <a:r>
              <a:rPr lang="en-US" sz="2400" b="1" u="none" dirty="0" err="1">
                <a:solidFill>
                  <a:srgbClr val="FF0066"/>
                </a:solidFill>
                <a:latin typeface="Arial" panose="020B0604020202020204" pitchFamily="34" charset="0"/>
                <a:cs typeface="Arial" panose="020B0604020202020204" pitchFamily="34" charset="0"/>
              </a:rPr>
              <a:t>clorua</a:t>
            </a:r>
            <a:endParaRPr lang="en-US" sz="2400" b="1" u="none" dirty="0">
              <a:solidFill>
                <a:srgbClr val="FF0066"/>
              </a:solidFill>
              <a:latin typeface="Arial" panose="020B0604020202020204" pitchFamily="34" charset="0"/>
              <a:cs typeface="Arial" panose="020B0604020202020204" pitchFamily="34" charset="0"/>
            </a:endParaRPr>
          </a:p>
        </p:txBody>
      </p:sp>
      <p:sp>
        <p:nvSpPr>
          <p:cNvPr id="843793" name="Text Box 17"/>
          <p:cNvSpPr txBox="1">
            <a:spLocks noChangeArrowheads="1"/>
          </p:cNvSpPr>
          <p:nvPr/>
        </p:nvSpPr>
        <p:spPr bwMode="auto">
          <a:xfrm>
            <a:off x="6553200" y="3124200"/>
            <a:ext cx="22320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 </a:t>
            </a:r>
            <a:r>
              <a:rPr lang="en-US" sz="2400" b="1" u="none">
                <a:solidFill>
                  <a:srgbClr val="000014"/>
                </a:solidFill>
                <a:latin typeface="Arial" panose="020B0604020202020204" pitchFamily="34" charset="0"/>
                <a:cs typeface="Arial" panose="020B0604020202020204" pitchFamily="34" charset="0"/>
              </a:rPr>
              <a:t>quì tím đổi</a:t>
            </a:r>
          </a:p>
        </p:txBody>
      </p:sp>
      <p:sp>
        <p:nvSpPr>
          <p:cNvPr id="843794" name="Text Box 18"/>
          <p:cNvSpPr txBox="1">
            <a:spLocks noChangeArrowheads="1"/>
          </p:cNvSpPr>
          <p:nvPr/>
        </p:nvSpPr>
        <p:spPr bwMode="auto">
          <a:xfrm>
            <a:off x="268288" y="3633788"/>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sang màu</a:t>
            </a:r>
          </a:p>
        </p:txBody>
      </p:sp>
      <p:sp>
        <p:nvSpPr>
          <p:cNvPr id="843795" name="Text Box 19"/>
          <p:cNvSpPr txBox="1">
            <a:spLocks noChangeArrowheads="1"/>
          </p:cNvSpPr>
          <p:nvPr/>
        </p:nvSpPr>
        <p:spPr bwMode="auto">
          <a:xfrm>
            <a:off x="1784350" y="3633788"/>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đỏ</a:t>
            </a:r>
          </a:p>
        </p:txBody>
      </p:sp>
      <p:sp>
        <p:nvSpPr>
          <p:cNvPr id="843796" name="Text Box 20"/>
          <p:cNvSpPr txBox="1">
            <a:spLocks noChangeArrowheads="1"/>
          </p:cNvSpPr>
          <p:nvPr/>
        </p:nvSpPr>
        <p:spPr bwMode="auto">
          <a:xfrm>
            <a:off x="2339975" y="3636963"/>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là do tạo dung dịch…</a:t>
            </a:r>
          </a:p>
        </p:txBody>
      </p:sp>
      <p:sp>
        <p:nvSpPr>
          <p:cNvPr id="843797" name="Text Box 21"/>
          <p:cNvSpPr txBox="1">
            <a:spLocks noChangeArrowheads="1"/>
          </p:cNvSpPr>
          <p:nvPr/>
        </p:nvSpPr>
        <p:spPr bwMode="auto">
          <a:xfrm>
            <a:off x="5257800" y="3606084"/>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dirty="0" err="1">
                <a:solidFill>
                  <a:srgbClr val="FF0066"/>
                </a:solidFill>
                <a:latin typeface="Arial" panose="020B0604020202020204" pitchFamily="34" charset="0"/>
                <a:cs typeface="Arial" panose="020B0604020202020204" pitchFamily="34" charset="0"/>
              </a:rPr>
              <a:t>axit</a:t>
            </a:r>
            <a:r>
              <a:rPr lang="en-US" sz="2400" b="1" u="none" dirty="0">
                <a:solidFill>
                  <a:srgbClr val="FF0066"/>
                </a:solidFill>
                <a:latin typeface="Arial" panose="020B0604020202020204" pitchFamily="34" charset="0"/>
                <a:cs typeface="Arial" panose="020B0604020202020204" pitchFamily="34" charset="0"/>
              </a:rPr>
              <a:t> </a:t>
            </a:r>
            <a:r>
              <a:rPr lang="en-US" sz="2400" b="1" u="none" dirty="0" err="1">
                <a:solidFill>
                  <a:srgbClr val="FF0066"/>
                </a:solidFill>
                <a:latin typeface="Arial" panose="020B0604020202020204" pitchFamily="34" charset="0"/>
                <a:cs typeface="Arial" panose="020B0604020202020204" pitchFamily="34" charset="0"/>
              </a:rPr>
              <a:t>clohiđric</a:t>
            </a:r>
            <a:r>
              <a:rPr lang="en-US" sz="2400" b="1" u="none" dirty="0">
                <a:solidFill>
                  <a:srgbClr val="000014"/>
                </a:solidFill>
                <a:latin typeface="Arial" panose="020B0604020202020204" pitchFamily="34" charset="0"/>
                <a:cs typeface="Arial" panose="020B0604020202020204" pitchFamily="34" charset="0"/>
              </a:rPr>
              <a:t>.</a:t>
            </a:r>
          </a:p>
        </p:txBody>
      </p:sp>
      <p:sp>
        <p:nvSpPr>
          <p:cNvPr id="843798" name="Text Box 22"/>
          <p:cNvSpPr txBox="1">
            <a:spLocks noChangeArrowheads="1"/>
          </p:cNvSpPr>
          <p:nvPr/>
        </p:nvSpPr>
        <p:spPr bwMode="auto">
          <a:xfrm>
            <a:off x="3851275" y="4298950"/>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a:t>
            </a:r>
          </a:p>
        </p:txBody>
      </p:sp>
      <p:sp>
        <p:nvSpPr>
          <p:cNvPr id="843799" name="Text Box 23"/>
          <p:cNvSpPr txBox="1">
            <a:spLocks noChangeArrowheads="1"/>
          </p:cNvSpPr>
          <p:nvPr/>
        </p:nvSpPr>
        <p:spPr bwMode="auto">
          <a:xfrm>
            <a:off x="3867150" y="16970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3800" name="Text Box 24"/>
          <p:cNvSpPr txBox="1">
            <a:spLocks noChangeArrowheads="1"/>
          </p:cNvSpPr>
          <p:nvPr/>
        </p:nvSpPr>
        <p:spPr bwMode="auto">
          <a:xfrm>
            <a:off x="18288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000014"/>
                </a:solidFill>
                <a:latin typeface="Arial" panose="020B0604020202020204" pitchFamily="34" charset="0"/>
                <a:cs typeface="Arial" panose="020B0604020202020204" pitchFamily="34" charset="0"/>
              </a:rPr>
              <a:t>...</a:t>
            </a:r>
          </a:p>
        </p:txBody>
      </p:sp>
      <p:sp>
        <p:nvSpPr>
          <p:cNvPr id="843801" name="Text Box 25"/>
          <p:cNvSpPr txBox="1">
            <a:spLocks noChangeArrowheads="1"/>
          </p:cNvSpPr>
          <p:nvPr/>
        </p:nvSpPr>
        <p:spPr bwMode="auto">
          <a:xfrm>
            <a:off x="7086600" y="22098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3802" name="Text Box 26"/>
          <p:cNvSpPr txBox="1">
            <a:spLocks noChangeArrowheads="1"/>
          </p:cNvSpPr>
          <p:nvPr/>
        </p:nvSpPr>
        <p:spPr bwMode="auto">
          <a:xfrm>
            <a:off x="3352800" y="38100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n-US" sz="2400" b="1" u="none">
              <a:solidFill>
                <a:srgbClr val="120202"/>
              </a:solidFill>
              <a:latin typeface="Arial" panose="020B0604020202020204" pitchFamily="34" charset="0"/>
              <a:cs typeface="Arial" panose="020B0604020202020204" pitchFamily="34" charset="0"/>
            </a:endParaRPr>
          </a:p>
        </p:txBody>
      </p:sp>
      <p:sp>
        <p:nvSpPr>
          <p:cNvPr id="843803" name="Text Box 27"/>
          <p:cNvSpPr txBox="1">
            <a:spLocks noChangeArrowheads="1"/>
          </p:cNvSpPr>
          <p:nvPr/>
        </p:nvSpPr>
        <p:spPr bwMode="auto">
          <a:xfrm>
            <a:off x="3708400" y="2200275"/>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120202"/>
                </a:solidFill>
                <a:latin typeface="Arial" panose="020B0604020202020204" pitchFamily="34" charset="0"/>
                <a:cs typeface="Arial" panose="020B0604020202020204" pitchFamily="34" charset="0"/>
              </a:rPr>
              <a:t>...</a:t>
            </a:r>
          </a:p>
        </p:txBody>
      </p:sp>
      <p:sp>
        <p:nvSpPr>
          <p:cNvPr id="843804" name="Text Box 28"/>
          <p:cNvSpPr txBox="1">
            <a:spLocks noChangeArrowheads="1"/>
          </p:cNvSpPr>
          <p:nvPr/>
        </p:nvSpPr>
        <p:spPr bwMode="auto">
          <a:xfrm>
            <a:off x="5791200" y="3124200"/>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a:t>
            </a:r>
          </a:p>
        </p:txBody>
      </p:sp>
      <p:sp>
        <p:nvSpPr>
          <p:cNvPr id="843805" name="Text Box 29"/>
          <p:cNvSpPr txBox="1">
            <a:spLocks noChangeArrowheads="1"/>
          </p:cNvSpPr>
          <p:nvPr/>
        </p:nvSpPr>
        <p:spPr bwMode="auto">
          <a:xfrm>
            <a:off x="5076825" y="367823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chemeClr val="tx1"/>
                </a:solidFill>
                <a:latin typeface="Arial" panose="020B0604020202020204" pitchFamily="34" charset="0"/>
                <a:cs typeface="Arial" panose="020B0604020202020204" pitchFamily="34" charset="0"/>
              </a:rPr>
              <a:t>...</a:t>
            </a:r>
          </a:p>
        </p:txBody>
      </p:sp>
      <p:sp>
        <p:nvSpPr>
          <p:cNvPr id="843806" name="Text Box 30"/>
          <p:cNvSpPr txBox="1">
            <a:spLocks noChangeArrowheads="1"/>
          </p:cNvSpPr>
          <p:nvPr/>
        </p:nvSpPr>
        <p:spPr bwMode="auto">
          <a:xfrm>
            <a:off x="3962400" y="1676400"/>
            <a:ext cx="1909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u="none">
                <a:solidFill>
                  <a:srgbClr val="FF0066"/>
                </a:solidFill>
                <a:latin typeface="Arial" panose="020B0604020202020204" pitchFamily="34" charset="0"/>
                <a:cs typeface="Arial" panose="020B0604020202020204" pitchFamily="34" charset="0"/>
              </a:rPr>
              <a:t>trắng sáng.</a:t>
            </a:r>
          </a:p>
        </p:txBody>
      </p:sp>
      <p:grpSp>
        <p:nvGrpSpPr>
          <p:cNvPr id="843807" name="Group 31"/>
          <p:cNvGrpSpPr>
            <a:grpSpLocks/>
          </p:cNvGrpSpPr>
          <p:nvPr/>
        </p:nvGrpSpPr>
        <p:grpSpPr bwMode="auto">
          <a:xfrm>
            <a:off x="3886200" y="4267200"/>
            <a:ext cx="4321175" cy="574675"/>
            <a:chOff x="521" y="3612"/>
            <a:chExt cx="2722" cy="362"/>
          </a:xfrm>
        </p:grpSpPr>
        <p:sp>
          <p:nvSpPr>
            <p:cNvPr id="843808" name="Rectangle 32"/>
            <p:cNvSpPr>
              <a:spLocks noChangeArrowheads="1"/>
            </p:cNvSpPr>
            <p:nvPr/>
          </p:nvSpPr>
          <p:spPr bwMode="auto">
            <a:xfrm>
              <a:off x="521" y="3612"/>
              <a:ext cx="2722" cy="362"/>
            </a:xfrm>
            <a:prstGeom prst="rect">
              <a:avLst/>
            </a:prstGeom>
            <a:solidFill>
              <a:schemeClr val="tx1"/>
            </a:solidFill>
            <a:ln>
              <a:noFill/>
            </a:ln>
            <a:effectLst/>
            <a:extLs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 typeface="Wingdings" panose="05000000000000000000" pitchFamily="2" charset="2"/>
                <a:buNone/>
              </a:pPr>
              <a:r>
                <a:rPr lang="en-US" sz="2400" u="none">
                  <a:solidFill>
                    <a:schemeClr val="tx1"/>
                  </a:solidFill>
                  <a:latin typeface="Arial" panose="020B0604020202020204" pitchFamily="34" charset="0"/>
                  <a:cs typeface="Arial" panose="020B0604020202020204" pitchFamily="34" charset="0"/>
                </a:rPr>
                <a:t> </a:t>
              </a:r>
              <a:r>
                <a:rPr lang="vi-VN" sz="2400" b="1" u="none">
                  <a:solidFill>
                    <a:srgbClr val="FF0066"/>
                  </a:solidFill>
                  <a:latin typeface="Arial" panose="020B0604020202020204" pitchFamily="34" charset="0"/>
                  <a:cs typeface="Arial" panose="020B0604020202020204" pitchFamily="34" charset="0"/>
                </a:rPr>
                <a:t>H</a:t>
              </a:r>
              <a:r>
                <a:rPr lang="vi-VN" sz="2400" b="1" u="none" baseline="-25000">
                  <a:solidFill>
                    <a:srgbClr val="FF0066"/>
                  </a:solidFill>
                  <a:latin typeface="Arial" panose="020B0604020202020204" pitchFamily="34" charset="0"/>
                  <a:cs typeface="Arial" panose="020B0604020202020204" pitchFamily="34" charset="0"/>
                </a:rPr>
                <a:t>2</a:t>
              </a:r>
              <a:r>
                <a:rPr lang="en-US" sz="2400" b="1" u="none" baseline="-25000">
                  <a:solidFill>
                    <a:srgbClr val="FF0066"/>
                  </a:solidFill>
                  <a:latin typeface="Arial" panose="020B0604020202020204" pitchFamily="34" charset="0"/>
                  <a:cs typeface="Arial" panose="020B0604020202020204" pitchFamily="34" charset="0"/>
                </a:rPr>
                <a:t> </a:t>
              </a:r>
              <a:r>
                <a:rPr lang="vi-VN" sz="2400" b="1" u="none">
                  <a:solidFill>
                    <a:srgbClr val="FF0066"/>
                  </a:solidFill>
                  <a:latin typeface="Arial" panose="020B0604020202020204" pitchFamily="34" charset="0"/>
                  <a:cs typeface="Arial" panose="020B0604020202020204" pitchFamily="34" charset="0"/>
                </a:rPr>
                <a:t> + Cl</a:t>
              </a:r>
              <a:r>
                <a:rPr lang="vi-VN" sz="2400" b="1" u="none" baseline="-25000">
                  <a:solidFill>
                    <a:srgbClr val="FF0066"/>
                  </a:solidFill>
                  <a:latin typeface="Arial" panose="020B0604020202020204" pitchFamily="34" charset="0"/>
                  <a:cs typeface="Arial" panose="020B0604020202020204" pitchFamily="34" charset="0"/>
                </a:rPr>
                <a:t>2</a:t>
              </a:r>
              <a:r>
                <a:rPr lang="en-US" sz="2400" b="1" u="none" baseline="-25000">
                  <a:solidFill>
                    <a:srgbClr val="FF0066"/>
                  </a:solidFill>
                  <a:latin typeface="Arial" panose="020B0604020202020204" pitchFamily="34" charset="0"/>
                  <a:cs typeface="Arial" panose="020B0604020202020204" pitchFamily="34" charset="0"/>
                </a:rPr>
                <a:t> </a:t>
              </a:r>
              <a:r>
                <a:rPr lang="vi-VN" sz="2400" b="1" u="none">
                  <a:solidFill>
                    <a:srgbClr val="FF0066"/>
                  </a:solidFill>
                  <a:latin typeface="Arial" panose="020B0604020202020204" pitchFamily="34" charset="0"/>
                  <a:cs typeface="Arial" panose="020B0604020202020204" pitchFamily="34" charset="0"/>
                </a:rPr>
                <a:t>	</a:t>
              </a:r>
              <a:r>
                <a:rPr lang="en-US" sz="2400" b="1" u="none">
                  <a:solidFill>
                    <a:srgbClr val="FF0066"/>
                  </a:solidFill>
                  <a:latin typeface="Arial" panose="020B0604020202020204" pitchFamily="34" charset="0"/>
                  <a:cs typeface="Arial" panose="020B0604020202020204" pitchFamily="34" charset="0"/>
                </a:rPr>
                <a:t>           </a:t>
              </a:r>
              <a:r>
                <a:rPr lang="vi-VN" sz="2400" b="1" u="none">
                  <a:solidFill>
                    <a:srgbClr val="FF0066"/>
                  </a:solidFill>
                  <a:latin typeface="Arial" panose="020B0604020202020204" pitchFamily="34" charset="0"/>
                  <a:cs typeface="Arial" panose="020B0604020202020204" pitchFamily="34" charset="0"/>
                </a:rPr>
                <a:t>2HCl</a:t>
              </a:r>
              <a:r>
                <a:rPr lang="en-US" sz="2400" b="1" u="none">
                  <a:solidFill>
                    <a:srgbClr val="FF0066"/>
                  </a:solidFill>
                  <a:latin typeface="Arial" panose="020B0604020202020204" pitchFamily="34" charset="0"/>
                  <a:cs typeface="Arial" panose="020B0604020202020204" pitchFamily="34" charset="0"/>
                </a:rPr>
                <a:t> </a:t>
              </a:r>
            </a:p>
          </p:txBody>
        </p:sp>
        <p:grpSp>
          <p:nvGrpSpPr>
            <p:cNvPr id="843809" name="Group 33"/>
            <p:cNvGrpSpPr>
              <a:grpSpLocks/>
            </p:cNvGrpSpPr>
            <p:nvPr/>
          </p:nvGrpSpPr>
          <p:grpSpPr bwMode="auto">
            <a:xfrm>
              <a:off x="1783" y="3612"/>
              <a:ext cx="725" cy="226"/>
              <a:chOff x="1656" y="4553"/>
              <a:chExt cx="725" cy="226"/>
            </a:xfrm>
          </p:grpSpPr>
          <p:sp>
            <p:nvSpPr>
              <p:cNvPr id="843810" name="Line 34"/>
              <p:cNvSpPr>
                <a:spLocks noChangeShapeType="1"/>
              </p:cNvSpPr>
              <p:nvPr/>
            </p:nvSpPr>
            <p:spPr bwMode="auto">
              <a:xfrm>
                <a:off x="1656" y="4779"/>
                <a:ext cx="7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1" name="Text Box 35"/>
              <p:cNvSpPr txBox="1">
                <a:spLocks noChangeArrowheads="1"/>
              </p:cNvSpPr>
              <p:nvPr/>
            </p:nvSpPr>
            <p:spPr bwMode="auto">
              <a:xfrm>
                <a:off x="1928" y="4553"/>
                <a:ext cx="227" cy="1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000" u="none" baseline="30000">
                  <a:solidFill>
                    <a:srgbClr val="000014"/>
                  </a:solidFill>
                  <a:latin typeface="Arial" panose="020B0604020202020204" pitchFamily="34" charset="0"/>
                  <a:cs typeface="Arial" panose="020B0604020202020204" pitchFamily="34" charset="0"/>
                </a:endParaRPr>
              </a:p>
            </p:txBody>
          </p:sp>
        </p:grpSp>
      </p:grpSp>
      <p:grpSp>
        <p:nvGrpSpPr>
          <p:cNvPr id="843812" name="Group 36"/>
          <p:cNvGrpSpPr>
            <a:grpSpLocks/>
          </p:cNvGrpSpPr>
          <p:nvPr/>
        </p:nvGrpSpPr>
        <p:grpSpPr bwMode="auto">
          <a:xfrm>
            <a:off x="5596941" y="4193148"/>
            <a:ext cx="914400" cy="457200"/>
            <a:chOff x="1536" y="3360"/>
            <a:chExt cx="576" cy="288"/>
          </a:xfrm>
        </p:grpSpPr>
        <p:sp>
          <p:nvSpPr>
            <p:cNvPr id="843813" name="Line 37"/>
            <p:cNvSpPr>
              <a:spLocks noChangeShapeType="1"/>
            </p:cNvSpPr>
            <p:nvPr/>
          </p:nvSpPr>
          <p:spPr bwMode="auto">
            <a:xfrm>
              <a:off x="1536" y="3648"/>
              <a:ext cx="576"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814" name="Text Box 38"/>
            <p:cNvSpPr txBox="1">
              <a:spLocks noChangeArrowheads="1"/>
            </p:cNvSpPr>
            <p:nvPr/>
          </p:nvSpPr>
          <p:spPr bwMode="auto">
            <a:xfrm>
              <a:off x="1632" y="336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none">
                  <a:solidFill>
                    <a:srgbClr val="FF0066"/>
                  </a:solidFill>
                </a:rPr>
                <a:t>t</a:t>
              </a:r>
              <a:r>
                <a:rPr lang="en-US" sz="2400" u="none" baseline="30000">
                  <a:solidFill>
                    <a:srgbClr val="FF0066"/>
                  </a:solidFill>
                </a:rPr>
                <a:t>o</a:t>
              </a:r>
              <a:endParaRPr lang="en-US" sz="2400" u="none">
                <a:solidFill>
                  <a:srgbClr val="FF0066"/>
                </a:solidFill>
              </a:endParaRPr>
            </a:p>
          </p:txBody>
        </p:sp>
      </p:grpSp>
    </p:spTree>
    <p:extLst>
      <p:ext uri="{BB962C8B-B14F-4D97-AF65-F5344CB8AC3E}">
        <p14:creationId xmlns:p14="http://schemas.microsoft.com/office/powerpoint/2010/main" val="57329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43778"/>
                                        </p:tgtEl>
                                        <p:attrNameLst>
                                          <p:attrName>style.visibility</p:attrName>
                                        </p:attrNameLst>
                                      </p:cBhvr>
                                      <p:to>
                                        <p:strVal val="visible"/>
                                      </p:to>
                                    </p:set>
                                    <p:animEffect transition="in" filter="diamond(in)">
                                      <p:cBhvr>
                                        <p:cTn id="7" dur="500"/>
                                        <p:tgtEl>
                                          <p:spTgt spid="84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43779"/>
                                        </p:tgtEl>
                                        <p:attrNameLst>
                                          <p:attrName>style.visibility</p:attrName>
                                        </p:attrNameLst>
                                      </p:cBhvr>
                                      <p:to>
                                        <p:strVal val="visible"/>
                                      </p:to>
                                    </p:set>
                                    <p:animEffect transition="in" filter="randombar(vertical)">
                                      <p:cBhvr>
                                        <p:cTn id="12" dur="500"/>
                                        <p:tgtEl>
                                          <p:spTgt spid="84377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843780"/>
                                        </p:tgtEl>
                                        <p:attrNameLst>
                                          <p:attrName>style.visibility</p:attrName>
                                        </p:attrNameLst>
                                      </p:cBhvr>
                                      <p:to>
                                        <p:strVal val="visible"/>
                                      </p:to>
                                    </p:set>
                                    <p:animEffect transition="in" filter="randombar(vertical)">
                                      <p:cBhvr>
                                        <p:cTn id="15" dur="500"/>
                                        <p:tgtEl>
                                          <p:spTgt spid="843780"/>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843781"/>
                                        </p:tgtEl>
                                        <p:attrNameLst>
                                          <p:attrName>style.visibility</p:attrName>
                                        </p:attrNameLst>
                                      </p:cBhvr>
                                      <p:to>
                                        <p:strVal val="visible"/>
                                      </p:to>
                                    </p:set>
                                    <p:animEffect transition="in" filter="randombar(vertical)">
                                      <p:cBhvr>
                                        <p:cTn id="18" dur="500"/>
                                        <p:tgtEl>
                                          <p:spTgt spid="843781"/>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843787"/>
                                        </p:tgtEl>
                                        <p:attrNameLst>
                                          <p:attrName>style.visibility</p:attrName>
                                        </p:attrNameLst>
                                      </p:cBhvr>
                                      <p:to>
                                        <p:strVal val="visible"/>
                                      </p:to>
                                    </p:set>
                                    <p:animEffect transition="in" filter="randombar(vertical)">
                                      <p:cBhvr>
                                        <p:cTn id="21" dur="500"/>
                                        <p:tgtEl>
                                          <p:spTgt spid="843787"/>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843782"/>
                                        </p:tgtEl>
                                        <p:attrNameLst>
                                          <p:attrName>style.visibility</p:attrName>
                                        </p:attrNameLst>
                                      </p:cBhvr>
                                      <p:to>
                                        <p:strVal val="visible"/>
                                      </p:to>
                                    </p:set>
                                    <p:animEffect transition="in" filter="randombar(vertical)">
                                      <p:cBhvr>
                                        <p:cTn id="24" dur="500"/>
                                        <p:tgtEl>
                                          <p:spTgt spid="843782"/>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843790"/>
                                        </p:tgtEl>
                                        <p:attrNameLst>
                                          <p:attrName>style.visibility</p:attrName>
                                        </p:attrNameLst>
                                      </p:cBhvr>
                                      <p:to>
                                        <p:strVal val="visible"/>
                                      </p:to>
                                    </p:set>
                                    <p:animEffect transition="in" filter="randombar(vertical)">
                                      <p:cBhvr>
                                        <p:cTn id="27" dur="500"/>
                                        <p:tgtEl>
                                          <p:spTgt spid="843790"/>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843783"/>
                                        </p:tgtEl>
                                        <p:attrNameLst>
                                          <p:attrName>style.visibility</p:attrName>
                                        </p:attrNameLst>
                                      </p:cBhvr>
                                      <p:to>
                                        <p:strVal val="visible"/>
                                      </p:to>
                                    </p:set>
                                    <p:animEffect transition="in" filter="randombar(vertical)">
                                      <p:cBhvr>
                                        <p:cTn id="30" dur="500"/>
                                        <p:tgtEl>
                                          <p:spTgt spid="843783"/>
                                        </p:tgtEl>
                                      </p:cBhvr>
                                    </p:animEffect>
                                  </p:childTnLst>
                                </p:cTn>
                              </p:par>
                              <p:par>
                                <p:cTn id="31" presetID="14" presetClass="entr" presetSubtype="5" fill="hold" grpId="0" nodeType="withEffect">
                                  <p:stCondLst>
                                    <p:cond delay="0"/>
                                  </p:stCondLst>
                                  <p:childTnLst>
                                    <p:set>
                                      <p:cBhvr>
                                        <p:cTn id="32" dur="1" fill="hold">
                                          <p:stCondLst>
                                            <p:cond delay="0"/>
                                          </p:stCondLst>
                                        </p:cTn>
                                        <p:tgtEl>
                                          <p:spTgt spid="843793"/>
                                        </p:tgtEl>
                                        <p:attrNameLst>
                                          <p:attrName>style.visibility</p:attrName>
                                        </p:attrNameLst>
                                      </p:cBhvr>
                                      <p:to>
                                        <p:strVal val="visible"/>
                                      </p:to>
                                    </p:set>
                                    <p:animEffect transition="in" filter="randombar(vertical)">
                                      <p:cBhvr>
                                        <p:cTn id="33" dur="500"/>
                                        <p:tgtEl>
                                          <p:spTgt spid="843793"/>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843794"/>
                                        </p:tgtEl>
                                        <p:attrNameLst>
                                          <p:attrName>style.visibility</p:attrName>
                                        </p:attrNameLst>
                                      </p:cBhvr>
                                      <p:to>
                                        <p:strVal val="visible"/>
                                      </p:to>
                                    </p:set>
                                    <p:animEffect transition="in" filter="randombar(vertical)">
                                      <p:cBhvr>
                                        <p:cTn id="36" dur="500"/>
                                        <p:tgtEl>
                                          <p:spTgt spid="843794"/>
                                        </p:tgtEl>
                                      </p:cBhvr>
                                    </p:animEffect>
                                  </p:childTnLst>
                                </p:cTn>
                              </p:par>
                              <p:par>
                                <p:cTn id="37" presetID="14" presetClass="entr" presetSubtype="5" fill="hold" grpId="0" nodeType="withEffect">
                                  <p:stCondLst>
                                    <p:cond delay="0"/>
                                  </p:stCondLst>
                                  <p:childTnLst>
                                    <p:set>
                                      <p:cBhvr>
                                        <p:cTn id="38" dur="1" fill="hold">
                                          <p:stCondLst>
                                            <p:cond delay="0"/>
                                          </p:stCondLst>
                                        </p:cTn>
                                        <p:tgtEl>
                                          <p:spTgt spid="843796"/>
                                        </p:tgtEl>
                                        <p:attrNameLst>
                                          <p:attrName>style.visibility</p:attrName>
                                        </p:attrNameLst>
                                      </p:cBhvr>
                                      <p:to>
                                        <p:strVal val="visible"/>
                                      </p:to>
                                    </p:set>
                                    <p:animEffect transition="in" filter="randombar(vertical)">
                                      <p:cBhvr>
                                        <p:cTn id="39" dur="500"/>
                                        <p:tgtEl>
                                          <p:spTgt spid="843796"/>
                                        </p:tgtEl>
                                      </p:cBhvr>
                                    </p:animEffect>
                                  </p:childTnLst>
                                </p:cTn>
                              </p:par>
                              <p:par>
                                <p:cTn id="40" presetID="14" presetClass="entr" presetSubtype="5" fill="hold" grpId="0" nodeType="withEffect">
                                  <p:stCondLst>
                                    <p:cond delay="0"/>
                                  </p:stCondLst>
                                  <p:childTnLst>
                                    <p:set>
                                      <p:cBhvr>
                                        <p:cTn id="41" dur="1" fill="hold">
                                          <p:stCondLst>
                                            <p:cond delay="0"/>
                                          </p:stCondLst>
                                        </p:cTn>
                                        <p:tgtEl>
                                          <p:spTgt spid="843784"/>
                                        </p:tgtEl>
                                        <p:attrNameLst>
                                          <p:attrName>style.visibility</p:attrName>
                                        </p:attrNameLst>
                                      </p:cBhvr>
                                      <p:to>
                                        <p:strVal val="visible"/>
                                      </p:to>
                                    </p:set>
                                    <p:animEffect transition="in" filter="randombar(vertical)">
                                      <p:cBhvr>
                                        <p:cTn id="42" dur="500"/>
                                        <p:tgtEl>
                                          <p:spTgt spid="843784"/>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843798"/>
                                        </p:tgtEl>
                                        <p:attrNameLst>
                                          <p:attrName>style.visibility</p:attrName>
                                        </p:attrNameLst>
                                      </p:cBhvr>
                                      <p:to>
                                        <p:strVal val="visible"/>
                                      </p:to>
                                    </p:set>
                                    <p:animEffect transition="in" filter="randombar(vertical)">
                                      <p:cBhvr>
                                        <p:cTn id="45" dur="500"/>
                                        <p:tgtEl>
                                          <p:spTgt spid="843798"/>
                                        </p:tgtEl>
                                      </p:cBhvr>
                                    </p:animEffect>
                                  </p:childTnLst>
                                </p:cTn>
                              </p:par>
                              <p:par>
                                <p:cTn id="46" presetID="14" presetClass="entr" presetSubtype="5" fill="hold" grpId="0" nodeType="withEffect">
                                  <p:stCondLst>
                                    <p:cond delay="0"/>
                                  </p:stCondLst>
                                  <p:childTnLst>
                                    <p:set>
                                      <p:cBhvr>
                                        <p:cTn id="47" dur="1" fill="hold">
                                          <p:stCondLst>
                                            <p:cond delay="0"/>
                                          </p:stCondLst>
                                        </p:cTn>
                                        <p:tgtEl>
                                          <p:spTgt spid="843803"/>
                                        </p:tgtEl>
                                        <p:attrNameLst>
                                          <p:attrName>style.visibility</p:attrName>
                                        </p:attrNameLst>
                                      </p:cBhvr>
                                      <p:to>
                                        <p:strVal val="visible"/>
                                      </p:to>
                                    </p:set>
                                    <p:animEffect transition="in" filter="randombar(vertical)">
                                      <p:cBhvr>
                                        <p:cTn id="48" dur="500"/>
                                        <p:tgtEl>
                                          <p:spTgt spid="843803"/>
                                        </p:tgtEl>
                                      </p:cBhvr>
                                    </p:animEffect>
                                  </p:childTnLst>
                                </p:cTn>
                              </p:par>
                              <p:par>
                                <p:cTn id="49" presetID="14" presetClass="entr" presetSubtype="5" fill="hold" grpId="0" nodeType="withEffect" nodePh="1">
                                  <p:stCondLst>
                                    <p:cond delay="0"/>
                                  </p:stCondLst>
                                  <p:endCondLst>
                                    <p:cond evt="begin" delay="0">
                                      <p:tn val="49"/>
                                    </p:cond>
                                  </p:endCondLst>
                                  <p:childTnLst>
                                    <p:set>
                                      <p:cBhvr>
                                        <p:cTn id="50" dur="1" fill="hold">
                                          <p:stCondLst>
                                            <p:cond delay="0"/>
                                          </p:stCondLst>
                                        </p:cTn>
                                        <p:tgtEl>
                                          <p:spTgt spid="843802"/>
                                        </p:tgtEl>
                                        <p:attrNameLst>
                                          <p:attrName>style.visibility</p:attrName>
                                        </p:attrNameLst>
                                      </p:cBhvr>
                                      <p:to>
                                        <p:strVal val="visible"/>
                                      </p:to>
                                    </p:set>
                                    <p:animEffect transition="in" filter="randombar(vertical)">
                                      <p:cBhvr>
                                        <p:cTn id="51" dur="500"/>
                                        <p:tgtEl>
                                          <p:spTgt spid="843802"/>
                                        </p:tgtEl>
                                      </p:cBhvr>
                                    </p:animEffect>
                                  </p:childTnLst>
                                </p:cTn>
                              </p:par>
                              <p:par>
                                <p:cTn id="52" presetID="14" presetClass="entr" presetSubtype="5" fill="hold" grpId="0" nodeType="withEffect">
                                  <p:stCondLst>
                                    <p:cond delay="0"/>
                                  </p:stCondLst>
                                  <p:childTnLst>
                                    <p:set>
                                      <p:cBhvr>
                                        <p:cTn id="53" dur="1" fill="hold">
                                          <p:stCondLst>
                                            <p:cond delay="0"/>
                                          </p:stCondLst>
                                        </p:cTn>
                                        <p:tgtEl>
                                          <p:spTgt spid="843801"/>
                                        </p:tgtEl>
                                        <p:attrNameLst>
                                          <p:attrName>style.visibility</p:attrName>
                                        </p:attrNameLst>
                                      </p:cBhvr>
                                      <p:to>
                                        <p:strVal val="visible"/>
                                      </p:to>
                                    </p:set>
                                    <p:animEffect transition="in" filter="randombar(vertical)">
                                      <p:cBhvr>
                                        <p:cTn id="54" dur="500"/>
                                        <p:tgtEl>
                                          <p:spTgt spid="843801"/>
                                        </p:tgtEl>
                                      </p:cBhvr>
                                    </p:animEffect>
                                  </p:childTnLst>
                                </p:cTn>
                              </p:par>
                              <p:par>
                                <p:cTn id="55" presetID="14" presetClass="entr" presetSubtype="5" fill="hold" grpId="0" nodeType="withEffect">
                                  <p:stCondLst>
                                    <p:cond delay="0"/>
                                  </p:stCondLst>
                                  <p:childTnLst>
                                    <p:set>
                                      <p:cBhvr>
                                        <p:cTn id="56" dur="1" fill="hold">
                                          <p:stCondLst>
                                            <p:cond delay="0"/>
                                          </p:stCondLst>
                                        </p:cTn>
                                        <p:tgtEl>
                                          <p:spTgt spid="843800"/>
                                        </p:tgtEl>
                                        <p:attrNameLst>
                                          <p:attrName>style.visibility</p:attrName>
                                        </p:attrNameLst>
                                      </p:cBhvr>
                                      <p:to>
                                        <p:strVal val="visible"/>
                                      </p:to>
                                    </p:set>
                                    <p:animEffect transition="in" filter="randombar(vertical)">
                                      <p:cBhvr>
                                        <p:cTn id="57" dur="500"/>
                                        <p:tgtEl>
                                          <p:spTgt spid="843800"/>
                                        </p:tgtEl>
                                      </p:cBhvr>
                                    </p:animEffect>
                                  </p:childTnLst>
                                </p:cTn>
                              </p:par>
                              <p:par>
                                <p:cTn id="58" presetID="14" presetClass="entr" presetSubtype="5" fill="hold" grpId="0" nodeType="withEffect">
                                  <p:stCondLst>
                                    <p:cond delay="0"/>
                                  </p:stCondLst>
                                  <p:childTnLst>
                                    <p:set>
                                      <p:cBhvr>
                                        <p:cTn id="59" dur="1" fill="hold">
                                          <p:stCondLst>
                                            <p:cond delay="0"/>
                                          </p:stCondLst>
                                        </p:cTn>
                                        <p:tgtEl>
                                          <p:spTgt spid="843804"/>
                                        </p:tgtEl>
                                        <p:attrNameLst>
                                          <p:attrName>style.visibility</p:attrName>
                                        </p:attrNameLst>
                                      </p:cBhvr>
                                      <p:to>
                                        <p:strVal val="visible"/>
                                      </p:to>
                                    </p:set>
                                    <p:animEffect transition="in" filter="randombar(vertical)">
                                      <p:cBhvr>
                                        <p:cTn id="60" dur="500"/>
                                        <p:tgtEl>
                                          <p:spTgt spid="843804"/>
                                        </p:tgtEl>
                                      </p:cBhvr>
                                    </p:animEffect>
                                  </p:childTnLst>
                                </p:cTn>
                              </p:par>
                              <p:par>
                                <p:cTn id="61" presetID="14" presetClass="entr" presetSubtype="5" fill="hold" grpId="0" nodeType="withEffect">
                                  <p:stCondLst>
                                    <p:cond delay="0"/>
                                  </p:stCondLst>
                                  <p:childTnLst>
                                    <p:set>
                                      <p:cBhvr>
                                        <p:cTn id="62" dur="1" fill="hold">
                                          <p:stCondLst>
                                            <p:cond delay="0"/>
                                          </p:stCondLst>
                                        </p:cTn>
                                        <p:tgtEl>
                                          <p:spTgt spid="843805"/>
                                        </p:tgtEl>
                                        <p:attrNameLst>
                                          <p:attrName>style.visibility</p:attrName>
                                        </p:attrNameLst>
                                      </p:cBhvr>
                                      <p:to>
                                        <p:strVal val="visible"/>
                                      </p:to>
                                    </p:set>
                                    <p:animEffect transition="in" filter="randombar(vertical)">
                                      <p:cBhvr>
                                        <p:cTn id="63" dur="500"/>
                                        <p:tgtEl>
                                          <p:spTgt spid="843805"/>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843799"/>
                                        </p:tgtEl>
                                        <p:attrNameLst>
                                          <p:attrName>style.visibility</p:attrName>
                                        </p:attrNameLst>
                                      </p:cBhvr>
                                      <p:to>
                                        <p:strVal val="visible"/>
                                      </p:to>
                                    </p:set>
                                    <p:animEffect transition="in" filter="randombar(vertical)">
                                      <p:cBhvr>
                                        <p:cTn id="66" dur="500"/>
                                        <p:tgtEl>
                                          <p:spTgt spid="8437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500"/>
                                        <p:tgtEl>
                                          <p:spTgt spid="843803"/>
                                        </p:tgtEl>
                                      </p:cBhvr>
                                    </p:animEffect>
                                    <p:set>
                                      <p:cBhvr>
                                        <p:cTn id="71" dur="1" fill="hold">
                                          <p:stCondLst>
                                            <p:cond delay="499"/>
                                          </p:stCondLst>
                                        </p:cTn>
                                        <p:tgtEl>
                                          <p:spTgt spid="843803"/>
                                        </p:tgtEl>
                                        <p:attrNameLst>
                                          <p:attrName>style.visibility</p:attrName>
                                        </p:attrNameLst>
                                      </p:cBhvr>
                                      <p:to>
                                        <p:strVal val="hidden"/>
                                      </p:to>
                                    </p:set>
                                  </p:childTnLst>
                                </p:cTn>
                              </p:par>
                              <p:par>
                                <p:cTn id="72" presetID="8" presetClass="exit" presetSubtype="16" fill="hold" grpId="1" nodeType="withEffect" nodePh="1">
                                  <p:stCondLst>
                                    <p:cond delay="0"/>
                                  </p:stCondLst>
                                  <p:endCondLst>
                                    <p:cond evt="begin" delay="0">
                                      <p:tn val="72"/>
                                    </p:cond>
                                  </p:endCondLst>
                                  <p:childTnLst>
                                    <p:animEffect transition="out" filter="diamond(in)">
                                      <p:cBhvr>
                                        <p:cTn id="73" dur="500"/>
                                        <p:tgtEl>
                                          <p:spTgt spid="843802"/>
                                        </p:tgtEl>
                                      </p:cBhvr>
                                    </p:animEffect>
                                    <p:set>
                                      <p:cBhvr>
                                        <p:cTn id="74" dur="1" fill="hold">
                                          <p:stCondLst>
                                            <p:cond delay="499"/>
                                          </p:stCondLst>
                                        </p:cTn>
                                        <p:tgtEl>
                                          <p:spTgt spid="843802"/>
                                        </p:tgtEl>
                                        <p:attrNameLst>
                                          <p:attrName>style.visibility</p:attrName>
                                        </p:attrNameLst>
                                      </p:cBhvr>
                                      <p:to>
                                        <p:strVal val="hidden"/>
                                      </p:to>
                                    </p:set>
                                  </p:childTnLst>
                                </p:cTn>
                              </p:par>
                              <p:par>
                                <p:cTn id="75" presetID="8" presetClass="exit" presetSubtype="16" fill="hold" grpId="1" nodeType="withEffect">
                                  <p:stCondLst>
                                    <p:cond delay="0"/>
                                  </p:stCondLst>
                                  <p:childTnLst>
                                    <p:animEffect transition="out" filter="diamond(in)">
                                      <p:cBhvr>
                                        <p:cTn id="76" dur="500"/>
                                        <p:tgtEl>
                                          <p:spTgt spid="843801"/>
                                        </p:tgtEl>
                                      </p:cBhvr>
                                    </p:animEffect>
                                    <p:set>
                                      <p:cBhvr>
                                        <p:cTn id="77" dur="1" fill="hold">
                                          <p:stCondLst>
                                            <p:cond delay="499"/>
                                          </p:stCondLst>
                                        </p:cTn>
                                        <p:tgtEl>
                                          <p:spTgt spid="843801"/>
                                        </p:tgtEl>
                                        <p:attrNameLst>
                                          <p:attrName>style.visibility</p:attrName>
                                        </p:attrNameLst>
                                      </p:cBhvr>
                                      <p:to>
                                        <p:strVal val="hidden"/>
                                      </p:to>
                                    </p:set>
                                  </p:childTnLst>
                                </p:cTn>
                              </p:par>
                              <p:par>
                                <p:cTn id="78" presetID="8" presetClass="exit" presetSubtype="16" fill="hold" grpId="1" nodeType="withEffect">
                                  <p:stCondLst>
                                    <p:cond delay="0"/>
                                  </p:stCondLst>
                                  <p:childTnLst>
                                    <p:animEffect transition="out" filter="diamond(in)">
                                      <p:cBhvr>
                                        <p:cTn id="79" dur="500"/>
                                        <p:tgtEl>
                                          <p:spTgt spid="843800"/>
                                        </p:tgtEl>
                                      </p:cBhvr>
                                    </p:animEffect>
                                    <p:set>
                                      <p:cBhvr>
                                        <p:cTn id="80" dur="1" fill="hold">
                                          <p:stCondLst>
                                            <p:cond delay="499"/>
                                          </p:stCondLst>
                                        </p:cTn>
                                        <p:tgtEl>
                                          <p:spTgt spid="843800"/>
                                        </p:tgtEl>
                                        <p:attrNameLst>
                                          <p:attrName>style.visibility</p:attrName>
                                        </p:attrNameLst>
                                      </p:cBhvr>
                                      <p:to>
                                        <p:strVal val="hidden"/>
                                      </p:to>
                                    </p:set>
                                  </p:childTnLst>
                                </p:cTn>
                              </p:par>
                              <p:par>
                                <p:cTn id="81" presetID="8" presetClass="exit" presetSubtype="16" fill="hold" grpId="1" nodeType="withEffect">
                                  <p:stCondLst>
                                    <p:cond delay="0"/>
                                  </p:stCondLst>
                                  <p:childTnLst>
                                    <p:animEffect transition="out" filter="diamond(in)">
                                      <p:cBhvr>
                                        <p:cTn id="82" dur="500"/>
                                        <p:tgtEl>
                                          <p:spTgt spid="843804"/>
                                        </p:tgtEl>
                                      </p:cBhvr>
                                    </p:animEffect>
                                    <p:set>
                                      <p:cBhvr>
                                        <p:cTn id="83" dur="1" fill="hold">
                                          <p:stCondLst>
                                            <p:cond delay="499"/>
                                          </p:stCondLst>
                                        </p:cTn>
                                        <p:tgtEl>
                                          <p:spTgt spid="843804"/>
                                        </p:tgtEl>
                                        <p:attrNameLst>
                                          <p:attrName>style.visibility</p:attrName>
                                        </p:attrNameLst>
                                      </p:cBhvr>
                                      <p:to>
                                        <p:strVal val="hidden"/>
                                      </p:to>
                                    </p:set>
                                  </p:childTnLst>
                                </p:cTn>
                              </p:par>
                              <p:par>
                                <p:cTn id="84" presetID="8" presetClass="exit" presetSubtype="16" fill="hold" grpId="1" nodeType="withEffect">
                                  <p:stCondLst>
                                    <p:cond delay="0"/>
                                  </p:stCondLst>
                                  <p:childTnLst>
                                    <p:animEffect transition="out" filter="diamond(in)">
                                      <p:cBhvr>
                                        <p:cTn id="85" dur="500"/>
                                        <p:tgtEl>
                                          <p:spTgt spid="843805"/>
                                        </p:tgtEl>
                                      </p:cBhvr>
                                    </p:animEffect>
                                    <p:set>
                                      <p:cBhvr>
                                        <p:cTn id="86" dur="1" fill="hold">
                                          <p:stCondLst>
                                            <p:cond delay="499"/>
                                          </p:stCondLst>
                                        </p:cTn>
                                        <p:tgtEl>
                                          <p:spTgt spid="843805"/>
                                        </p:tgtEl>
                                        <p:attrNameLst>
                                          <p:attrName>style.visibility</p:attrName>
                                        </p:attrNameLst>
                                      </p:cBhvr>
                                      <p:to>
                                        <p:strVal val="hidden"/>
                                      </p:to>
                                    </p:set>
                                  </p:childTnLst>
                                </p:cTn>
                              </p:par>
                              <p:par>
                                <p:cTn id="87" presetID="8" presetClass="exit" presetSubtype="16" fill="hold" grpId="1" nodeType="withEffect">
                                  <p:stCondLst>
                                    <p:cond delay="0"/>
                                  </p:stCondLst>
                                  <p:childTnLst>
                                    <p:animEffect transition="out" filter="diamond(in)">
                                      <p:cBhvr>
                                        <p:cTn id="88" dur="500"/>
                                        <p:tgtEl>
                                          <p:spTgt spid="843799"/>
                                        </p:tgtEl>
                                      </p:cBhvr>
                                    </p:animEffect>
                                    <p:set>
                                      <p:cBhvr>
                                        <p:cTn id="89" dur="1" fill="hold">
                                          <p:stCondLst>
                                            <p:cond delay="499"/>
                                          </p:stCondLst>
                                        </p:cTn>
                                        <p:tgtEl>
                                          <p:spTgt spid="843799"/>
                                        </p:tgtEl>
                                        <p:attrNameLst>
                                          <p:attrName>style.visibility</p:attrName>
                                        </p:attrNameLst>
                                      </p:cBhvr>
                                      <p:to>
                                        <p:strVal val="hidden"/>
                                      </p:to>
                                    </p:set>
                                  </p:childTnLst>
                                </p:cTn>
                              </p:par>
                              <p:par>
                                <p:cTn id="90" presetID="8" presetClass="exit" presetSubtype="16" fill="hold" grpId="1" nodeType="withEffect">
                                  <p:stCondLst>
                                    <p:cond delay="0"/>
                                  </p:stCondLst>
                                  <p:childTnLst>
                                    <p:animEffect transition="out" filter="diamond(in)">
                                      <p:cBhvr>
                                        <p:cTn id="91" dur="500"/>
                                        <p:tgtEl>
                                          <p:spTgt spid="843798"/>
                                        </p:tgtEl>
                                      </p:cBhvr>
                                    </p:animEffect>
                                    <p:set>
                                      <p:cBhvr>
                                        <p:cTn id="92" dur="1" fill="hold">
                                          <p:stCondLst>
                                            <p:cond delay="499"/>
                                          </p:stCondLst>
                                        </p:cTn>
                                        <p:tgtEl>
                                          <p:spTgt spid="843798"/>
                                        </p:tgtEl>
                                        <p:attrNameLst>
                                          <p:attrName>style.visibility</p:attrName>
                                        </p:attrNameLst>
                                      </p:cBhvr>
                                      <p:to>
                                        <p:strVal val="hidden"/>
                                      </p:to>
                                    </p:set>
                                  </p:childTnLst>
                                </p:cTn>
                              </p:par>
                              <p:par>
                                <p:cTn id="93" presetID="14" presetClass="entr" presetSubtype="10" fill="hold" grpId="0" nodeType="withEffect">
                                  <p:stCondLst>
                                    <p:cond delay="0"/>
                                  </p:stCondLst>
                                  <p:childTnLst>
                                    <p:set>
                                      <p:cBhvr>
                                        <p:cTn id="94" dur="1" fill="hold">
                                          <p:stCondLst>
                                            <p:cond delay="0"/>
                                          </p:stCondLst>
                                        </p:cTn>
                                        <p:tgtEl>
                                          <p:spTgt spid="843786"/>
                                        </p:tgtEl>
                                        <p:attrNameLst>
                                          <p:attrName>style.visibility</p:attrName>
                                        </p:attrNameLst>
                                      </p:cBhvr>
                                      <p:to>
                                        <p:strVal val="visible"/>
                                      </p:to>
                                    </p:set>
                                    <p:animEffect transition="in" filter="randombar(horizontal)">
                                      <p:cBhvr>
                                        <p:cTn id="95" dur="500"/>
                                        <p:tgtEl>
                                          <p:spTgt spid="843786"/>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843788"/>
                                        </p:tgtEl>
                                        <p:attrNameLst>
                                          <p:attrName>style.visibility</p:attrName>
                                        </p:attrNameLst>
                                      </p:cBhvr>
                                      <p:to>
                                        <p:strVal val="visible"/>
                                      </p:to>
                                    </p:set>
                                    <p:animEffect transition="in" filter="randombar(horizontal)">
                                      <p:cBhvr>
                                        <p:cTn id="98" dur="500"/>
                                        <p:tgtEl>
                                          <p:spTgt spid="843788"/>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843789"/>
                                        </p:tgtEl>
                                        <p:attrNameLst>
                                          <p:attrName>style.visibility</p:attrName>
                                        </p:attrNameLst>
                                      </p:cBhvr>
                                      <p:to>
                                        <p:strVal val="visible"/>
                                      </p:to>
                                    </p:set>
                                    <p:animEffect transition="in" filter="randombar(horizontal)">
                                      <p:cBhvr>
                                        <p:cTn id="101" dur="500"/>
                                        <p:tgtEl>
                                          <p:spTgt spid="843789"/>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843791"/>
                                        </p:tgtEl>
                                        <p:attrNameLst>
                                          <p:attrName>style.visibility</p:attrName>
                                        </p:attrNameLst>
                                      </p:cBhvr>
                                      <p:to>
                                        <p:strVal val="visible"/>
                                      </p:to>
                                    </p:set>
                                    <p:animEffect transition="in" filter="randombar(horizontal)">
                                      <p:cBhvr>
                                        <p:cTn id="104" dur="500"/>
                                        <p:tgtEl>
                                          <p:spTgt spid="843791"/>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843792"/>
                                        </p:tgtEl>
                                        <p:attrNameLst>
                                          <p:attrName>style.visibility</p:attrName>
                                        </p:attrNameLst>
                                      </p:cBhvr>
                                      <p:to>
                                        <p:strVal val="visible"/>
                                      </p:to>
                                    </p:set>
                                    <p:animEffect transition="in" filter="randombar(horizontal)">
                                      <p:cBhvr>
                                        <p:cTn id="107" dur="500"/>
                                        <p:tgtEl>
                                          <p:spTgt spid="843792"/>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843797"/>
                                        </p:tgtEl>
                                        <p:attrNameLst>
                                          <p:attrName>style.visibility</p:attrName>
                                        </p:attrNameLst>
                                      </p:cBhvr>
                                      <p:to>
                                        <p:strVal val="visible"/>
                                      </p:to>
                                    </p:set>
                                    <p:animEffect transition="in" filter="randombar(horizontal)">
                                      <p:cBhvr>
                                        <p:cTn id="110" dur="500"/>
                                        <p:tgtEl>
                                          <p:spTgt spid="843797"/>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843795"/>
                                        </p:tgtEl>
                                        <p:attrNameLst>
                                          <p:attrName>style.visibility</p:attrName>
                                        </p:attrNameLst>
                                      </p:cBhvr>
                                      <p:to>
                                        <p:strVal val="visible"/>
                                      </p:to>
                                    </p:set>
                                    <p:animEffect transition="in" filter="randombar(horizontal)">
                                      <p:cBhvr>
                                        <p:cTn id="113" dur="500"/>
                                        <p:tgtEl>
                                          <p:spTgt spid="843795"/>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843806"/>
                                        </p:tgtEl>
                                        <p:attrNameLst>
                                          <p:attrName>style.visibility</p:attrName>
                                        </p:attrNameLst>
                                      </p:cBhvr>
                                      <p:to>
                                        <p:strVal val="visible"/>
                                      </p:to>
                                    </p:set>
                                    <p:animEffect transition="in" filter="randombar(horizontal)">
                                      <p:cBhvr>
                                        <p:cTn id="116" dur="500"/>
                                        <p:tgtEl>
                                          <p:spTgt spid="84380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843807"/>
                                        </p:tgtEl>
                                        <p:attrNameLst>
                                          <p:attrName>style.visibility</p:attrName>
                                        </p:attrNameLst>
                                      </p:cBhvr>
                                      <p:to>
                                        <p:strVal val="visible"/>
                                      </p:to>
                                    </p:set>
                                    <p:animEffect transition="in" filter="blinds(horizontal)">
                                      <p:cBhvr>
                                        <p:cTn id="121" dur="500"/>
                                        <p:tgtEl>
                                          <p:spTgt spid="843807"/>
                                        </p:tgtEl>
                                      </p:cBhvr>
                                    </p:animEffect>
                                  </p:childTnLst>
                                </p:cTn>
                              </p:par>
                            </p:childTnLst>
                          </p:cTn>
                        </p:par>
                        <p:par>
                          <p:cTn id="122" fill="hold" nodeType="afterGroup">
                            <p:stCondLst>
                              <p:cond delay="500"/>
                            </p:stCondLst>
                            <p:childTnLst>
                              <p:par>
                                <p:cTn id="123" presetID="22" presetClass="entr" presetSubtype="4" fill="hold" nodeType="afterEffect">
                                  <p:stCondLst>
                                    <p:cond delay="0"/>
                                  </p:stCondLst>
                                  <p:childTnLst>
                                    <p:set>
                                      <p:cBhvr>
                                        <p:cTn id="124" dur="1" fill="hold">
                                          <p:stCondLst>
                                            <p:cond delay="0"/>
                                          </p:stCondLst>
                                        </p:cTn>
                                        <p:tgtEl>
                                          <p:spTgt spid="843812"/>
                                        </p:tgtEl>
                                        <p:attrNameLst>
                                          <p:attrName>style.visibility</p:attrName>
                                        </p:attrNameLst>
                                      </p:cBhvr>
                                      <p:to>
                                        <p:strVal val="visible"/>
                                      </p:to>
                                    </p:set>
                                    <p:animEffect transition="in" filter="wipe(down)">
                                      <p:cBhvr>
                                        <p:cTn id="125" dur="500"/>
                                        <p:tgtEl>
                                          <p:spTgt spid="84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8" grpId="0"/>
      <p:bldP spid="843779" grpId="0"/>
      <p:bldP spid="843780" grpId="0"/>
      <p:bldP spid="843781" grpId="0"/>
      <p:bldP spid="843782" grpId="0"/>
      <p:bldP spid="843783" grpId="0"/>
      <p:bldP spid="843784" grpId="0"/>
      <p:bldP spid="843786" grpId="0"/>
      <p:bldP spid="843787" grpId="0"/>
      <p:bldP spid="843788" grpId="0"/>
      <p:bldP spid="843789" grpId="0"/>
      <p:bldP spid="843790" grpId="0"/>
      <p:bldP spid="843791" grpId="0"/>
      <p:bldP spid="843792" grpId="0"/>
      <p:bldP spid="843793" grpId="0"/>
      <p:bldP spid="843794" grpId="0"/>
      <p:bldP spid="843795" grpId="0"/>
      <p:bldP spid="843796" grpId="0"/>
      <p:bldP spid="843797" grpId="0"/>
      <p:bldP spid="843798" grpId="0"/>
      <p:bldP spid="843798" grpId="1"/>
      <p:bldP spid="843799" grpId="0"/>
      <p:bldP spid="843799" grpId="1"/>
      <p:bldP spid="843800" grpId="0"/>
      <p:bldP spid="843800" grpId="1"/>
      <p:bldP spid="843801" grpId="0"/>
      <p:bldP spid="843801" grpId="1"/>
      <p:bldP spid="843802" grpId="0"/>
      <p:bldP spid="843802" grpId="1"/>
      <p:bldP spid="843803" grpId="0"/>
      <p:bldP spid="843803" grpId="1"/>
      <p:bldP spid="843804" grpId="0"/>
      <p:bldP spid="843804" grpId="1"/>
      <p:bldP spid="843805" grpId="0"/>
      <p:bldP spid="843805" grpId="1"/>
      <p:bldP spid="8438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1976904" y="308019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rgbClr val="C00000"/>
                </a:solidFill>
                <a:latin typeface="Arial" panose="020B0604020202020204" pitchFamily="34" charset="0"/>
              </a:rPr>
              <a:t>C  +   H</a:t>
            </a:r>
            <a:r>
              <a:rPr lang="en-US" sz="2400" b="1" u="none" baseline="-25000" dirty="0">
                <a:solidFill>
                  <a:srgbClr val="C00000"/>
                </a:solidFill>
                <a:latin typeface="Arial" panose="020B0604020202020204" pitchFamily="34" charset="0"/>
              </a:rPr>
              <a:t>2   </a:t>
            </a:r>
            <a:r>
              <a:rPr lang="en-US" sz="2400" b="1" u="none" dirty="0">
                <a:solidFill>
                  <a:srgbClr val="C00000"/>
                </a:solidFill>
                <a:latin typeface="Arial" panose="020B0604020202020204" pitchFamily="34" charset="0"/>
              </a:rPr>
              <a:t> </a:t>
            </a:r>
            <a:r>
              <a:rPr lang="en-US" sz="2800" b="1" u="none" dirty="0">
                <a:solidFill>
                  <a:srgbClr val="C00000"/>
                </a:solidFill>
                <a:latin typeface="Arial" panose="020B0604020202020204" pitchFamily="34" charset="0"/>
              </a:rPr>
              <a:t>→</a:t>
            </a:r>
            <a:r>
              <a:rPr lang="en-US" sz="2400" u="none" dirty="0">
                <a:solidFill>
                  <a:srgbClr val="C00000"/>
                </a:solidFill>
                <a:latin typeface="Arial" panose="020B0604020202020204" pitchFamily="34" charset="0"/>
              </a:rPr>
              <a:t> </a:t>
            </a:r>
          </a:p>
        </p:txBody>
      </p:sp>
      <p:sp>
        <p:nvSpPr>
          <p:cNvPr id="866307" name="Text Box 3"/>
          <p:cNvSpPr txBox="1">
            <a:spLocks noChangeArrowheads="1"/>
          </p:cNvSpPr>
          <p:nvPr/>
        </p:nvSpPr>
        <p:spPr bwMode="auto">
          <a:xfrm>
            <a:off x="3348504" y="3003996"/>
            <a:ext cx="805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u="none">
                <a:solidFill>
                  <a:srgbClr val="C00000"/>
                </a:solidFill>
                <a:latin typeface="Arial" panose="020B0604020202020204" pitchFamily="34" charset="0"/>
              </a:rPr>
              <a:t>1000</a:t>
            </a:r>
            <a:r>
              <a:rPr lang="en-US" sz="2000" u="none" baseline="30000">
                <a:solidFill>
                  <a:srgbClr val="C00000"/>
                </a:solidFill>
                <a:latin typeface="Arial" panose="020B0604020202020204" pitchFamily="34" charset="0"/>
              </a:rPr>
              <a:t>o</a:t>
            </a:r>
            <a:r>
              <a:rPr lang="en-US" sz="2000" u="none">
                <a:solidFill>
                  <a:srgbClr val="C00000"/>
                </a:solidFill>
                <a:latin typeface="Arial" panose="020B0604020202020204" pitchFamily="34" charset="0"/>
              </a:rPr>
              <a:t>c</a:t>
            </a:r>
          </a:p>
        </p:txBody>
      </p:sp>
      <p:sp>
        <p:nvSpPr>
          <p:cNvPr id="866308" name="Text Box 4"/>
          <p:cNvSpPr txBox="1">
            <a:spLocks noChangeArrowheads="1"/>
          </p:cNvSpPr>
          <p:nvPr/>
        </p:nvSpPr>
        <p:spPr bwMode="auto">
          <a:xfrm>
            <a:off x="4339104" y="315639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rgbClr val="C00000"/>
                </a:solidFill>
                <a:latin typeface="Arial" panose="020B0604020202020204" pitchFamily="34" charset="0"/>
              </a:rPr>
              <a:t>CH</a:t>
            </a:r>
            <a:r>
              <a:rPr lang="en-US" sz="2400" b="1" u="none" baseline="-25000" dirty="0">
                <a:solidFill>
                  <a:srgbClr val="C00000"/>
                </a:solidFill>
                <a:latin typeface="Arial" panose="020B0604020202020204" pitchFamily="34" charset="0"/>
              </a:rPr>
              <a:t>4 </a:t>
            </a:r>
            <a:r>
              <a:rPr lang="en-US" sz="2300" u="none" dirty="0">
                <a:solidFill>
                  <a:srgbClr val="C00000"/>
                </a:solidFill>
                <a:latin typeface="Arial" panose="020B0604020202020204" pitchFamily="34" charset="0"/>
              </a:rPr>
              <a:t> </a:t>
            </a:r>
          </a:p>
        </p:txBody>
      </p:sp>
      <p:sp>
        <p:nvSpPr>
          <p:cNvPr id="866309" name="Text Box 5"/>
          <p:cNvSpPr txBox="1">
            <a:spLocks noChangeArrowheads="1"/>
          </p:cNvSpPr>
          <p:nvPr/>
        </p:nvSpPr>
        <p:spPr bwMode="auto">
          <a:xfrm>
            <a:off x="-7518" y="1912518"/>
            <a:ext cx="910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anose="05000000000000000000" pitchFamily="2" charset="2"/>
              <a:buChar char="q"/>
            </a:pPr>
            <a:r>
              <a:rPr lang="en-US" sz="2400" b="1" u="none" dirty="0" err="1">
                <a:solidFill>
                  <a:srgbClr val="0070C0"/>
                </a:solidFill>
                <a:latin typeface="Arial" panose="020B0604020202020204" pitchFamily="34" charset="0"/>
              </a:rPr>
              <a:t>Ngoài</a:t>
            </a:r>
            <a:r>
              <a:rPr lang="en-US" sz="2400" b="1" u="none" dirty="0">
                <a:solidFill>
                  <a:srgbClr val="0070C0"/>
                </a:solidFill>
                <a:latin typeface="Arial" panose="020B0604020202020204" pitchFamily="34" charset="0"/>
              </a:rPr>
              <a:t> </a:t>
            </a:r>
            <a:r>
              <a:rPr lang="en-US" sz="2400" b="1" u="none" dirty="0" err="1">
                <a:solidFill>
                  <a:srgbClr val="0070C0"/>
                </a:solidFill>
                <a:latin typeface="Arial" panose="020B0604020202020204" pitchFamily="34" charset="0"/>
              </a:rPr>
              <a:t>ra</a:t>
            </a:r>
            <a:r>
              <a:rPr lang="en-US" sz="2400" b="1" u="none" dirty="0">
                <a:solidFill>
                  <a:srgbClr val="0070C0"/>
                </a:solidFill>
                <a:latin typeface="Arial" panose="020B0604020202020204" pitchFamily="34" charset="0"/>
              </a:rPr>
              <a:t>, </a:t>
            </a:r>
            <a:r>
              <a:rPr lang="en-US" sz="2400" b="1" u="none" dirty="0" err="1">
                <a:solidFill>
                  <a:srgbClr val="0070C0"/>
                </a:solidFill>
                <a:latin typeface="Arial" panose="020B0604020202020204" pitchFamily="34" charset="0"/>
              </a:rPr>
              <a:t>nhiều</a:t>
            </a:r>
            <a:r>
              <a:rPr lang="en-US" sz="2400" b="1" u="none" dirty="0">
                <a:solidFill>
                  <a:srgbClr val="0070C0"/>
                </a:solidFill>
                <a:latin typeface="Arial" panose="020B0604020202020204" pitchFamily="34" charset="0"/>
              </a:rPr>
              <a:t> phi </a:t>
            </a:r>
            <a:r>
              <a:rPr lang="en-US" sz="2400" b="1" u="none" dirty="0" err="1">
                <a:solidFill>
                  <a:srgbClr val="0070C0"/>
                </a:solidFill>
                <a:latin typeface="Arial" panose="020B0604020202020204" pitchFamily="34" charset="0"/>
              </a:rPr>
              <a:t>kim</a:t>
            </a:r>
            <a:r>
              <a:rPr lang="en-US" sz="2400" b="1" u="none" dirty="0">
                <a:solidFill>
                  <a:srgbClr val="0070C0"/>
                </a:solidFill>
                <a:latin typeface="Arial" panose="020B0604020202020204" pitchFamily="34" charset="0"/>
              </a:rPr>
              <a:t> </a:t>
            </a:r>
            <a:r>
              <a:rPr lang="en-US" sz="2400" b="1" u="none" dirty="0" err="1">
                <a:solidFill>
                  <a:srgbClr val="0070C0"/>
                </a:solidFill>
                <a:latin typeface="Arial" panose="020B0604020202020204" pitchFamily="34" charset="0"/>
              </a:rPr>
              <a:t>khác</a:t>
            </a:r>
            <a:r>
              <a:rPr lang="en-US" sz="2400" b="1" u="none" dirty="0">
                <a:solidFill>
                  <a:srgbClr val="0070C0"/>
                </a:solidFill>
                <a:latin typeface="Arial" panose="020B0604020202020204" pitchFamily="34" charset="0"/>
              </a:rPr>
              <a:t> </a:t>
            </a:r>
            <a:r>
              <a:rPr lang="en-US" sz="2400" b="1" u="none" dirty="0" err="1">
                <a:solidFill>
                  <a:srgbClr val="0070C0"/>
                </a:solidFill>
                <a:latin typeface="Arial" panose="020B0604020202020204" pitchFamily="34" charset="0"/>
              </a:rPr>
              <a:t>như</a:t>
            </a:r>
            <a:r>
              <a:rPr lang="en-US" sz="2400" b="1" u="none" dirty="0">
                <a:solidFill>
                  <a:srgbClr val="0070C0"/>
                </a:solidFill>
                <a:latin typeface="Arial" panose="020B0604020202020204" pitchFamily="34" charset="0"/>
              </a:rPr>
              <a:t> C, S, Br</a:t>
            </a:r>
            <a:r>
              <a:rPr lang="en-US" sz="2400" b="1" u="none" baseline="-25000" dirty="0">
                <a:solidFill>
                  <a:srgbClr val="0070C0"/>
                </a:solidFill>
                <a:latin typeface="Arial" panose="020B0604020202020204" pitchFamily="34" charset="0"/>
              </a:rPr>
              <a:t>2</a:t>
            </a:r>
            <a:r>
              <a:rPr lang="en-US" sz="2400" b="1" u="none" dirty="0">
                <a:solidFill>
                  <a:srgbClr val="0070C0"/>
                </a:solidFill>
                <a:latin typeface="Arial" panose="020B0604020202020204" pitchFamily="34" charset="0"/>
              </a:rPr>
              <a:t>, F</a:t>
            </a:r>
            <a:r>
              <a:rPr lang="en-US" sz="2400" b="1" u="none" baseline="-25000" dirty="0">
                <a:solidFill>
                  <a:srgbClr val="0070C0"/>
                </a:solidFill>
                <a:latin typeface="Arial" panose="020B0604020202020204" pitchFamily="34" charset="0"/>
              </a:rPr>
              <a:t>2</a:t>
            </a:r>
            <a:r>
              <a:rPr lang="en-US" sz="2400" b="1" u="none" dirty="0">
                <a:solidFill>
                  <a:srgbClr val="0070C0"/>
                </a:solidFill>
                <a:latin typeface="Arial" panose="020B0604020202020204" pitchFamily="34" charset="0"/>
              </a:rPr>
              <a:t>, . . </a:t>
            </a:r>
            <a:r>
              <a:rPr lang="en-US" sz="2400" b="1" u="none" dirty="0" smtClean="0">
                <a:solidFill>
                  <a:srgbClr val="0070C0"/>
                </a:solidFill>
                <a:latin typeface="Arial" panose="020B0604020202020204" pitchFamily="34" charset="0"/>
              </a:rPr>
              <a:t>.</a:t>
            </a:r>
            <a:r>
              <a:rPr lang="vi-VN" sz="2400" b="1" u="none" dirty="0" smtClean="0">
                <a:solidFill>
                  <a:srgbClr val="0070C0"/>
                </a:solidFill>
                <a:latin typeface="Arial" panose="020B0604020202020204" pitchFamily="34" charset="0"/>
              </a:rPr>
              <a:t> tác </a:t>
            </a:r>
            <a:r>
              <a:rPr lang="en-US" sz="2400" b="1" u="none" dirty="0" err="1" smtClean="0">
                <a:solidFill>
                  <a:srgbClr val="0070C0"/>
                </a:solidFill>
                <a:latin typeface="Arial" panose="020B0604020202020204" pitchFamily="34" charset="0"/>
              </a:rPr>
              <a:t>dụng</a:t>
            </a:r>
            <a:r>
              <a:rPr lang="en-US" sz="2400" b="1" u="none" dirty="0" smtClean="0">
                <a:solidFill>
                  <a:srgbClr val="0070C0"/>
                </a:solidFill>
                <a:latin typeface="Arial" panose="020B0604020202020204" pitchFamily="34" charset="0"/>
              </a:rPr>
              <a:t> </a:t>
            </a:r>
            <a:r>
              <a:rPr lang="en-US" sz="2400" b="1" u="none" dirty="0" err="1">
                <a:solidFill>
                  <a:srgbClr val="0070C0"/>
                </a:solidFill>
                <a:latin typeface="Arial" panose="020B0604020202020204" pitchFamily="34" charset="0"/>
              </a:rPr>
              <a:t>với</a:t>
            </a:r>
            <a:r>
              <a:rPr lang="en-US" sz="2400" b="1" u="none" dirty="0">
                <a:solidFill>
                  <a:srgbClr val="0070C0"/>
                </a:solidFill>
                <a:latin typeface="Arial" panose="020B0604020202020204" pitchFamily="34" charset="0"/>
              </a:rPr>
              <a:t> H</a:t>
            </a:r>
            <a:r>
              <a:rPr lang="en-US" sz="2400" b="1" u="none" baseline="-25000" dirty="0">
                <a:solidFill>
                  <a:srgbClr val="0070C0"/>
                </a:solidFill>
                <a:latin typeface="Arial" panose="020B0604020202020204" pitchFamily="34" charset="0"/>
              </a:rPr>
              <a:t>2 </a:t>
            </a:r>
            <a:r>
              <a:rPr lang="en-US" sz="2400" b="1" dirty="0" err="1">
                <a:solidFill>
                  <a:srgbClr val="0070C0"/>
                </a:solidFill>
                <a:latin typeface="Arial" panose="020B0604020202020204" pitchFamily="34" charset="0"/>
              </a:rPr>
              <a:t>cũng</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tạo</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ra</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hợp</a:t>
            </a:r>
            <a:r>
              <a:rPr lang="en-US" sz="2400" b="1" dirty="0">
                <a:solidFill>
                  <a:srgbClr val="0070C0"/>
                </a:solidFill>
                <a:latin typeface="Arial" panose="020B0604020202020204" pitchFamily="34" charset="0"/>
              </a:rPr>
              <a:t> </a:t>
            </a:r>
            <a:r>
              <a:rPr lang="en-US" sz="2400" b="1" dirty="0" err="1">
                <a:solidFill>
                  <a:srgbClr val="0070C0"/>
                </a:solidFill>
                <a:latin typeface="Arial" panose="020B0604020202020204" pitchFamily="34" charset="0"/>
              </a:rPr>
              <a:t>chất</a:t>
            </a:r>
            <a:r>
              <a:rPr lang="en-US" sz="2400" b="1" dirty="0">
                <a:solidFill>
                  <a:srgbClr val="0070C0"/>
                </a:solidFill>
                <a:latin typeface="Arial" panose="020B0604020202020204" pitchFamily="34" charset="0"/>
              </a:rPr>
              <a:t> </a:t>
            </a:r>
            <a:r>
              <a:rPr lang="en-US" sz="2400" b="1" dirty="0" err="1" smtClean="0">
                <a:solidFill>
                  <a:srgbClr val="0070C0"/>
                </a:solidFill>
                <a:latin typeface="Arial" panose="020B0604020202020204" pitchFamily="34" charset="0"/>
              </a:rPr>
              <a:t>khí</a:t>
            </a:r>
            <a:r>
              <a:rPr lang="vi-VN" sz="2400" b="1" dirty="0" smtClean="0">
                <a:solidFill>
                  <a:srgbClr val="0070C0"/>
                </a:solidFill>
                <a:latin typeface="Arial" panose="020B0604020202020204" pitchFamily="34" charset="0"/>
              </a:rPr>
              <a:t>.  </a:t>
            </a:r>
            <a:r>
              <a:rPr lang="vi-VN" sz="2400" i="1" dirty="0" smtClean="0">
                <a:solidFill>
                  <a:srgbClr val="0070C0"/>
                </a:solidFill>
                <a:latin typeface="Arial" panose="020B0604020202020204" pitchFamily="34" charset="0"/>
              </a:rPr>
              <a:t>Hoàn thành các PTHH sau:</a:t>
            </a:r>
            <a:endParaRPr lang="en-US" sz="2400" b="1" dirty="0">
              <a:solidFill>
                <a:srgbClr val="0070C0"/>
              </a:solidFill>
              <a:latin typeface="Arial" panose="020B0604020202020204" pitchFamily="34" charset="0"/>
            </a:endParaRPr>
          </a:p>
          <a:p>
            <a:pPr marL="342900" indent="-342900" algn="l">
              <a:spcBef>
                <a:spcPct val="50000"/>
              </a:spcBef>
              <a:buFont typeface="Wingdings" panose="05000000000000000000" pitchFamily="2" charset="2"/>
              <a:buChar char="q"/>
            </a:pPr>
            <a:endParaRPr lang="en-US" sz="2400" b="1" u="none" dirty="0">
              <a:solidFill>
                <a:srgbClr val="0070C0"/>
              </a:solidFill>
              <a:latin typeface="Arial" panose="020B0604020202020204" pitchFamily="34" charset="0"/>
            </a:endParaRPr>
          </a:p>
        </p:txBody>
      </p:sp>
      <p:sp>
        <p:nvSpPr>
          <p:cNvPr id="866310" name="Text Box 6"/>
          <p:cNvSpPr txBox="1">
            <a:spLocks noChangeArrowheads="1"/>
          </p:cNvSpPr>
          <p:nvPr/>
        </p:nvSpPr>
        <p:spPr bwMode="auto">
          <a:xfrm>
            <a:off x="1976904" y="384219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rgbClr val="C00000"/>
                </a:solidFill>
                <a:latin typeface="Arial" panose="020B0604020202020204" pitchFamily="34" charset="0"/>
              </a:rPr>
              <a:t>S  +    H</a:t>
            </a:r>
            <a:r>
              <a:rPr lang="en-US" sz="2400" b="1" u="none" baseline="-25000" dirty="0">
                <a:solidFill>
                  <a:srgbClr val="C00000"/>
                </a:solidFill>
                <a:latin typeface="Arial" panose="020B0604020202020204" pitchFamily="34" charset="0"/>
              </a:rPr>
              <a:t>2   </a:t>
            </a:r>
            <a:r>
              <a:rPr lang="en-US" sz="2400" b="1" u="none" dirty="0">
                <a:solidFill>
                  <a:srgbClr val="C00000"/>
                </a:solidFill>
                <a:latin typeface="Arial" panose="020B0604020202020204" pitchFamily="34" charset="0"/>
              </a:rPr>
              <a:t> </a:t>
            </a:r>
            <a:r>
              <a:rPr lang="en-US" sz="2800" b="1" u="none" dirty="0">
                <a:solidFill>
                  <a:srgbClr val="C00000"/>
                </a:solidFill>
                <a:latin typeface="Arial" panose="020B0604020202020204" pitchFamily="34" charset="0"/>
              </a:rPr>
              <a:t>→</a:t>
            </a:r>
            <a:r>
              <a:rPr lang="en-US" sz="2400" b="1" u="none" dirty="0">
                <a:solidFill>
                  <a:srgbClr val="C00000"/>
                </a:solidFill>
                <a:latin typeface="Arial" panose="020B0604020202020204" pitchFamily="34" charset="0"/>
              </a:rPr>
              <a:t> </a:t>
            </a:r>
          </a:p>
        </p:txBody>
      </p:sp>
      <p:sp>
        <p:nvSpPr>
          <p:cNvPr id="866311" name="Text Box 7"/>
          <p:cNvSpPr txBox="1">
            <a:spLocks noChangeArrowheads="1"/>
          </p:cNvSpPr>
          <p:nvPr/>
        </p:nvSpPr>
        <p:spPr bwMode="auto">
          <a:xfrm>
            <a:off x="3424704" y="3842196"/>
            <a:ext cx="5501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u="none">
                <a:solidFill>
                  <a:srgbClr val="C00000"/>
                </a:solidFill>
                <a:latin typeface="Arial" panose="020B0604020202020204" pitchFamily="34" charset="0"/>
              </a:rPr>
              <a:t>300</a:t>
            </a:r>
            <a:r>
              <a:rPr lang="en-US" sz="1400" u="none" baseline="30000">
                <a:solidFill>
                  <a:srgbClr val="C00000"/>
                </a:solidFill>
                <a:latin typeface="Arial" panose="020B0604020202020204" pitchFamily="34" charset="0"/>
              </a:rPr>
              <a:t>0</a:t>
            </a:r>
            <a:endParaRPr lang="en-US" sz="2000" u="none">
              <a:solidFill>
                <a:srgbClr val="C00000"/>
              </a:solidFill>
              <a:latin typeface="Arial" panose="020B0604020202020204" pitchFamily="34" charset="0"/>
            </a:endParaRPr>
          </a:p>
        </p:txBody>
      </p:sp>
      <p:sp>
        <p:nvSpPr>
          <p:cNvPr id="866312" name="Text Box 8"/>
          <p:cNvSpPr txBox="1">
            <a:spLocks noChangeArrowheads="1"/>
          </p:cNvSpPr>
          <p:nvPr/>
        </p:nvSpPr>
        <p:spPr bwMode="auto">
          <a:xfrm>
            <a:off x="4339104" y="391839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rgbClr val="C00000"/>
                </a:solidFill>
                <a:latin typeface="Arial" panose="020B0604020202020204" pitchFamily="34" charset="0"/>
              </a:rPr>
              <a:t>H</a:t>
            </a:r>
            <a:r>
              <a:rPr lang="en-US" sz="2400" b="1" u="none" baseline="-25000" dirty="0">
                <a:solidFill>
                  <a:srgbClr val="C00000"/>
                </a:solidFill>
                <a:latin typeface="Arial" panose="020B0604020202020204" pitchFamily="34" charset="0"/>
              </a:rPr>
              <a:t>2</a:t>
            </a:r>
            <a:r>
              <a:rPr lang="en-US" sz="2400" b="1" u="none" dirty="0">
                <a:solidFill>
                  <a:srgbClr val="C00000"/>
                </a:solidFill>
                <a:latin typeface="Arial" panose="020B0604020202020204" pitchFamily="34" charset="0"/>
              </a:rPr>
              <a:t>S</a:t>
            </a:r>
            <a:r>
              <a:rPr lang="en-US" sz="2400" b="1" u="none" baseline="-25000" dirty="0">
                <a:solidFill>
                  <a:srgbClr val="C00000"/>
                </a:solidFill>
                <a:latin typeface="Arial" panose="020B0604020202020204" pitchFamily="34" charset="0"/>
              </a:rPr>
              <a:t> </a:t>
            </a:r>
            <a:r>
              <a:rPr lang="en-US" sz="2300" u="none" dirty="0">
                <a:solidFill>
                  <a:srgbClr val="C00000"/>
                </a:solidFill>
                <a:latin typeface="Arial" panose="020B0604020202020204" pitchFamily="34" charset="0"/>
              </a:rPr>
              <a:t> </a:t>
            </a:r>
          </a:p>
        </p:txBody>
      </p:sp>
      <p:sp>
        <p:nvSpPr>
          <p:cNvPr id="866313" name="Text Box 9"/>
          <p:cNvSpPr txBox="1">
            <a:spLocks noChangeArrowheads="1"/>
          </p:cNvSpPr>
          <p:nvPr/>
        </p:nvSpPr>
        <p:spPr bwMode="auto">
          <a:xfrm>
            <a:off x="1976904" y="483279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C00000"/>
                </a:solidFill>
                <a:latin typeface="Arial" panose="020B0604020202020204" pitchFamily="34" charset="0"/>
              </a:rPr>
              <a:t>Br</a:t>
            </a:r>
            <a:r>
              <a:rPr lang="en-US" sz="2400" b="1" u="none" baseline="-25000">
                <a:solidFill>
                  <a:srgbClr val="C00000"/>
                </a:solidFill>
                <a:latin typeface="Arial" panose="020B0604020202020204" pitchFamily="34" charset="0"/>
              </a:rPr>
              <a:t>2</a:t>
            </a:r>
            <a:r>
              <a:rPr lang="en-US" sz="2400" b="1" u="none">
                <a:solidFill>
                  <a:srgbClr val="C00000"/>
                </a:solidFill>
                <a:latin typeface="Arial" panose="020B0604020202020204" pitchFamily="34" charset="0"/>
              </a:rPr>
              <a:t>  +  H</a:t>
            </a:r>
            <a:r>
              <a:rPr lang="en-US" sz="2400" b="1" u="none" baseline="-25000">
                <a:solidFill>
                  <a:srgbClr val="C00000"/>
                </a:solidFill>
                <a:latin typeface="Arial" panose="020B0604020202020204" pitchFamily="34" charset="0"/>
              </a:rPr>
              <a:t>2   </a:t>
            </a:r>
            <a:r>
              <a:rPr lang="en-US" sz="2400" b="1" u="none">
                <a:solidFill>
                  <a:srgbClr val="C00000"/>
                </a:solidFill>
                <a:latin typeface="Arial" panose="020B0604020202020204" pitchFamily="34" charset="0"/>
              </a:rPr>
              <a:t> </a:t>
            </a:r>
            <a:r>
              <a:rPr lang="en-US" sz="2800" b="1" u="none">
                <a:solidFill>
                  <a:srgbClr val="C00000"/>
                </a:solidFill>
                <a:latin typeface="Arial" panose="020B0604020202020204" pitchFamily="34" charset="0"/>
              </a:rPr>
              <a:t>→</a:t>
            </a:r>
            <a:r>
              <a:rPr lang="en-US" sz="2400" b="1" u="none">
                <a:solidFill>
                  <a:srgbClr val="C00000"/>
                </a:solidFill>
                <a:latin typeface="Arial" panose="020B0604020202020204" pitchFamily="34" charset="0"/>
              </a:rPr>
              <a:t> </a:t>
            </a:r>
          </a:p>
        </p:txBody>
      </p:sp>
      <p:sp>
        <p:nvSpPr>
          <p:cNvPr id="866314" name="Text Box 10"/>
          <p:cNvSpPr txBox="1">
            <a:spLocks noChangeArrowheads="1"/>
          </p:cNvSpPr>
          <p:nvPr/>
        </p:nvSpPr>
        <p:spPr bwMode="auto">
          <a:xfrm>
            <a:off x="4643904" y="490899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C00000"/>
                </a:solidFill>
                <a:latin typeface="Arial" panose="020B0604020202020204" pitchFamily="34" charset="0"/>
              </a:rPr>
              <a:t>2HBr</a:t>
            </a:r>
            <a:r>
              <a:rPr lang="en-US" sz="2400" b="1" u="none" baseline="-25000">
                <a:solidFill>
                  <a:srgbClr val="C00000"/>
                </a:solidFill>
                <a:latin typeface="Arial" panose="020B0604020202020204" pitchFamily="34" charset="0"/>
              </a:rPr>
              <a:t> </a:t>
            </a:r>
            <a:r>
              <a:rPr lang="en-US" sz="2300" u="none">
                <a:solidFill>
                  <a:srgbClr val="C00000"/>
                </a:solidFill>
                <a:latin typeface="Arial" panose="020B0604020202020204" pitchFamily="34" charset="0"/>
              </a:rPr>
              <a:t> </a:t>
            </a:r>
          </a:p>
        </p:txBody>
      </p:sp>
      <p:sp>
        <p:nvSpPr>
          <p:cNvPr id="866315" name="Text Box 11"/>
          <p:cNvSpPr txBox="1">
            <a:spLocks noChangeArrowheads="1"/>
          </p:cNvSpPr>
          <p:nvPr/>
        </p:nvSpPr>
        <p:spPr bwMode="auto">
          <a:xfrm>
            <a:off x="1976904" y="574719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C00000"/>
                </a:solidFill>
                <a:latin typeface="Arial" panose="020B0604020202020204" pitchFamily="34" charset="0"/>
              </a:rPr>
              <a:t>F</a:t>
            </a:r>
            <a:r>
              <a:rPr lang="en-US" sz="2400" b="1" u="none" baseline="-25000">
                <a:solidFill>
                  <a:srgbClr val="C00000"/>
                </a:solidFill>
                <a:latin typeface="Arial" panose="020B0604020202020204" pitchFamily="34" charset="0"/>
              </a:rPr>
              <a:t>2</a:t>
            </a:r>
            <a:r>
              <a:rPr lang="en-US" sz="2400" b="1" u="none">
                <a:solidFill>
                  <a:srgbClr val="C00000"/>
                </a:solidFill>
                <a:latin typeface="Arial" panose="020B0604020202020204" pitchFamily="34" charset="0"/>
              </a:rPr>
              <a:t>  +    H</a:t>
            </a:r>
            <a:r>
              <a:rPr lang="en-US" sz="2400" b="1" u="none" baseline="-25000">
                <a:solidFill>
                  <a:srgbClr val="C00000"/>
                </a:solidFill>
                <a:latin typeface="Arial" panose="020B0604020202020204" pitchFamily="34" charset="0"/>
              </a:rPr>
              <a:t>2   </a:t>
            </a:r>
            <a:r>
              <a:rPr lang="en-US" sz="2400" b="1" u="none">
                <a:solidFill>
                  <a:srgbClr val="C00000"/>
                </a:solidFill>
                <a:latin typeface="Arial" panose="020B0604020202020204" pitchFamily="34" charset="0"/>
              </a:rPr>
              <a:t> </a:t>
            </a:r>
            <a:r>
              <a:rPr lang="en-US" sz="2800" b="1" u="none">
                <a:solidFill>
                  <a:srgbClr val="C00000"/>
                </a:solidFill>
                <a:latin typeface="Arial" panose="020B0604020202020204" pitchFamily="34" charset="0"/>
              </a:rPr>
              <a:t>→</a:t>
            </a:r>
            <a:r>
              <a:rPr lang="en-US" sz="2400" b="1" u="none">
                <a:solidFill>
                  <a:srgbClr val="C00000"/>
                </a:solidFill>
                <a:latin typeface="Arial" panose="020B0604020202020204" pitchFamily="34" charset="0"/>
              </a:rPr>
              <a:t> </a:t>
            </a:r>
          </a:p>
        </p:txBody>
      </p:sp>
      <p:sp>
        <p:nvSpPr>
          <p:cNvPr id="866316" name="Text Box 12"/>
          <p:cNvSpPr txBox="1">
            <a:spLocks noChangeArrowheads="1"/>
          </p:cNvSpPr>
          <p:nvPr/>
        </p:nvSpPr>
        <p:spPr bwMode="auto">
          <a:xfrm>
            <a:off x="4339104" y="582339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C00000"/>
                </a:solidFill>
                <a:latin typeface="Arial" panose="020B0604020202020204" pitchFamily="34" charset="0"/>
              </a:rPr>
              <a:t>   2HF</a:t>
            </a:r>
            <a:r>
              <a:rPr lang="en-US" sz="2400" b="1" u="none" baseline="-25000">
                <a:solidFill>
                  <a:srgbClr val="C00000"/>
                </a:solidFill>
                <a:latin typeface="Arial" panose="020B0604020202020204" pitchFamily="34" charset="0"/>
              </a:rPr>
              <a:t> </a:t>
            </a:r>
            <a:r>
              <a:rPr lang="en-US" sz="2300" u="none">
                <a:solidFill>
                  <a:srgbClr val="C00000"/>
                </a:solidFill>
                <a:latin typeface="Arial" panose="020B0604020202020204" pitchFamily="34" charset="0"/>
              </a:rPr>
              <a:t> </a:t>
            </a:r>
          </a:p>
        </p:txBody>
      </p:sp>
      <p:sp>
        <p:nvSpPr>
          <p:cNvPr id="866317" name="Text Box 13"/>
          <p:cNvSpPr txBox="1">
            <a:spLocks noChangeArrowheads="1"/>
          </p:cNvSpPr>
          <p:nvPr/>
        </p:nvSpPr>
        <p:spPr bwMode="auto">
          <a:xfrm>
            <a:off x="2599386" y="31306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u="none" dirty="0">
                <a:solidFill>
                  <a:srgbClr val="C00000"/>
                </a:solidFill>
                <a:latin typeface="Arial" panose="020B0604020202020204" pitchFamily="34" charset="0"/>
              </a:rPr>
              <a:t>2</a:t>
            </a:r>
          </a:p>
        </p:txBody>
      </p:sp>
      <p:sp>
        <p:nvSpPr>
          <p:cNvPr id="866318" name="Text Box 14"/>
          <p:cNvSpPr txBox="1">
            <a:spLocks noChangeArrowheads="1"/>
          </p:cNvSpPr>
          <p:nvPr/>
        </p:nvSpPr>
        <p:spPr bwMode="auto">
          <a:xfrm>
            <a:off x="3425778" y="4815357"/>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u="none" dirty="0" err="1">
                <a:solidFill>
                  <a:srgbClr val="C00000"/>
                </a:solidFill>
                <a:latin typeface="Arial" panose="020B0604020202020204" pitchFamily="34" charset="0"/>
              </a:rPr>
              <a:t>Đun</a:t>
            </a:r>
            <a:r>
              <a:rPr lang="en-US" sz="1400" u="none" dirty="0">
                <a:solidFill>
                  <a:srgbClr val="C00000"/>
                </a:solidFill>
                <a:latin typeface="Arial" panose="020B0604020202020204" pitchFamily="34" charset="0"/>
              </a:rPr>
              <a:t> </a:t>
            </a:r>
            <a:r>
              <a:rPr lang="en-US" sz="1400" u="none" dirty="0" err="1">
                <a:solidFill>
                  <a:srgbClr val="C00000"/>
                </a:solidFill>
                <a:latin typeface="Arial" panose="020B0604020202020204" pitchFamily="34" charset="0"/>
              </a:rPr>
              <a:t>nóng</a:t>
            </a:r>
            <a:endParaRPr lang="en-US" sz="1400" u="none" dirty="0">
              <a:solidFill>
                <a:srgbClr val="C00000"/>
              </a:solidFill>
              <a:latin typeface="Arial" panose="020B0604020202020204" pitchFamily="34" charset="0"/>
            </a:endParaRPr>
          </a:p>
        </p:txBody>
      </p:sp>
      <p:sp>
        <p:nvSpPr>
          <p:cNvPr id="866319" name="Text Box 15"/>
          <p:cNvSpPr txBox="1">
            <a:spLocks noChangeArrowheads="1"/>
          </p:cNvSpPr>
          <p:nvPr/>
        </p:nvSpPr>
        <p:spPr bwMode="auto">
          <a:xfrm>
            <a:off x="3348504" y="5722512"/>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u="none" dirty="0" err="1">
                <a:solidFill>
                  <a:srgbClr val="C00000"/>
                </a:solidFill>
                <a:latin typeface="Arial" panose="020B0604020202020204" pitchFamily="34" charset="0"/>
              </a:rPr>
              <a:t>Ngay</a:t>
            </a:r>
            <a:r>
              <a:rPr lang="en-US" sz="1400" u="none" dirty="0">
                <a:solidFill>
                  <a:srgbClr val="C00000"/>
                </a:solidFill>
                <a:latin typeface="Arial" panose="020B0604020202020204" pitchFamily="34" charset="0"/>
              </a:rPr>
              <a:t> </a:t>
            </a:r>
            <a:r>
              <a:rPr lang="en-US" sz="1400" u="none" dirty="0" err="1">
                <a:solidFill>
                  <a:srgbClr val="C00000"/>
                </a:solidFill>
                <a:latin typeface="Arial" panose="020B0604020202020204" pitchFamily="34" charset="0"/>
              </a:rPr>
              <a:t>bóng</a:t>
            </a:r>
            <a:r>
              <a:rPr lang="en-US" sz="1400" u="none" dirty="0">
                <a:solidFill>
                  <a:srgbClr val="C00000"/>
                </a:solidFill>
                <a:latin typeface="Arial" panose="020B0604020202020204" pitchFamily="34" charset="0"/>
              </a:rPr>
              <a:t> </a:t>
            </a:r>
            <a:r>
              <a:rPr lang="en-US" sz="1400" u="none" dirty="0" err="1">
                <a:solidFill>
                  <a:srgbClr val="C00000"/>
                </a:solidFill>
                <a:latin typeface="Arial" panose="020B0604020202020204" pitchFamily="34" charset="0"/>
              </a:rPr>
              <a:t>tối</a:t>
            </a:r>
            <a:endParaRPr lang="en-US" sz="1400" u="none" dirty="0">
              <a:solidFill>
                <a:srgbClr val="C00000"/>
              </a:solidFill>
              <a:latin typeface="Arial" panose="020B0604020202020204" pitchFamily="34" charset="0"/>
            </a:endParaRPr>
          </a:p>
        </p:txBody>
      </p:sp>
    </p:spTree>
    <p:extLst>
      <p:ext uri="{BB962C8B-B14F-4D97-AF65-F5344CB8AC3E}">
        <p14:creationId xmlns:p14="http://schemas.microsoft.com/office/powerpoint/2010/main" val="2037126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6"/>
                                        </p:tgtEl>
                                        <p:attrNameLst>
                                          <p:attrName>style.visibility</p:attrName>
                                        </p:attrNameLst>
                                      </p:cBhvr>
                                      <p:to>
                                        <p:strVal val="visible"/>
                                      </p:to>
                                    </p:set>
                                    <p:animEffect transition="in" filter="wipe(left)">
                                      <p:cBhvr>
                                        <p:cTn id="7" dur="500"/>
                                        <p:tgtEl>
                                          <p:spTgt spid="8663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6307"/>
                                        </p:tgtEl>
                                        <p:attrNameLst>
                                          <p:attrName>style.visibility</p:attrName>
                                        </p:attrNameLst>
                                      </p:cBhvr>
                                      <p:to>
                                        <p:strVal val="visible"/>
                                      </p:to>
                                    </p:set>
                                    <p:animEffect transition="in" filter="fade">
                                      <p:cBhvr>
                                        <p:cTn id="10" dur="500"/>
                                        <p:tgtEl>
                                          <p:spTgt spid="8663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66310"/>
                                        </p:tgtEl>
                                        <p:attrNameLst>
                                          <p:attrName>style.visibility</p:attrName>
                                        </p:attrNameLst>
                                      </p:cBhvr>
                                      <p:to>
                                        <p:strVal val="visible"/>
                                      </p:to>
                                    </p:set>
                                    <p:animEffect transition="in" filter="wipe(left)">
                                      <p:cBhvr>
                                        <p:cTn id="15" dur="500"/>
                                        <p:tgtEl>
                                          <p:spTgt spid="8663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66311"/>
                                        </p:tgtEl>
                                        <p:attrNameLst>
                                          <p:attrName>style.visibility</p:attrName>
                                        </p:attrNameLst>
                                      </p:cBhvr>
                                      <p:to>
                                        <p:strVal val="visible"/>
                                      </p:to>
                                    </p:set>
                                    <p:animEffect transition="in" filter="fade">
                                      <p:cBhvr>
                                        <p:cTn id="18" dur="500"/>
                                        <p:tgtEl>
                                          <p:spTgt spid="8663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66313"/>
                                        </p:tgtEl>
                                        <p:attrNameLst>
                                          <p:attrName>style.visibility</p:attrName>
                                        </p:attrNameLst>
                                      </p:cBhvr>
                                      <p:to>
                                        <p:strVal val="visible"/>
                                      </p:to>
                                    </p:set>
                                    <p:animEffect transition="in" filter="wipe(left)">
                                      <p:cBhvr>
                                        <p:cTn id="23" dur="500"/>
                                        <p:tgtEl>
                                          <p:spTgt spid="8663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66318"/>
                                        </p:tgtEl>
                                        <p:attrNameLst>
                                          <p:attrName>style.visibility</p:attrName>
                                        </p:attrNameLst>
                                      </p:cBhvr>
                                      <p:to>
                                        <p:strVal val="visible"/>
                                      </p:to>
                                    </p:set>
                                    <p:animEffect transition="in" filter="fade">
                                      <p:cBhvr>
                                        <p:cTn id="26" dur="500"/>
                                        <p:tgtEl>
                                          <p:spTgt spid="8663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66315"/>
                                        </p:tgtEl>
                                        <p:attrNameLst>
                                          <p:attrName>style.visibility</p:attrName>
                                        </p:attrNameLst>
                                      </p:cBhvr>
                                      <p:to>
                                        <p:strVal val="visible"/>
                                      </p:to>
                                    </p:set>
                                    <p:animEffect transition="in" filter="wipe(left)">
                                      <p:cBhvr>
                                        <p:cTn id="31" dur="500"/>
                                        <p:tgtEl>
                                          <p:spTgt spid="8663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6319"/>
                                        </p:tgtEl>
                                        <p:attrNameLst>
                                          <p:attrName>style.visibility</p:attrName>
                                        </p:attrNameLst>
                                      </p:cBhvr>
                                      <p:to>
                                        <p:strVal val="visible"/>
                                      </p:to>
                                    </p:set>
                                    <p:animEffect transition="in" filter="fade">
                                      <p:cBhvr>
                                        <p:cTn id="34" dur="500"/>
                                        <p:tgtEl>
                                          <p:spTgt spid="8663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66308"/>
                                        </p:tgtEl>
                                        <p:attrNameLst>
                                          <p:attrName>style.visibility</p:attrName>
                                        </p:attrNameLst>
                                      </p:cBhvr>
                                      <p:to>
                                        <p:strVal val="visible"/>
                                      </p:to>
                                    </p:set>
                                    <p:anim calcmode="lin" valueType="num">
                                      <p:cBhvr additive="base">
                                        <p:cTn id="39" dur="500" fill="hold"/>
                                        <p:tgtEl>
                                          <p:spTgt spid="866308"/>
                                        </p:tgtEl>
                                        <p:attrNameLst>
                                          <p:attrName>ppt_x</p:attrName>
                                        </p:attrNameLst>
                                      </p:cBhvr>
                                      <p:tavLst>
                                        <p:tav tm="0">
                                          <p:val>
                                            <p:strVal val="#ppt_x"/>
                                          </p:val>
                                        </p:tav>
                                        <p:tav tm="100000">
                                          <p:val>
                                            <p:strVal val="#ppt_x"/>
                                          </p:val>
                                        </p:tav>
                                      </p:tavLst>
                                    </p:anim>
                                    <p:anim calcmode="lin" valueType="num">
                                      <p:cBhvr additive="base">
                                        <p:cTn id="40" dur="500" fill="hold"/>
                                        <p:tgtEl>
                                          <p:spTgt spid="86630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66312"/>
                                        </p:tgtEl>
                                        <p:attrNameLst>
                                          <p:attrName>style.visibility</p:attrName>
                                        </p:attrNameLst>
                                      </p:cBhvr>
                                      <p:to>
                                        <p:strVal val="visible"/>
                                      </p:to>
                                    </p:set>
                                    <p:anim calcmode="lin" valueType="num">
                                      <p:cBhvr additive="base">
                                        <p:cTn id="43" dur="500" fill="hold"/>
                                        <p:tgtEl>
                                          <p:spTgt spid="866312"/>
                                        </p:tgtEl>
                                        <p:attrNameLst>
                                          <p:attrName>ppt_x</p:attrName>
                                        </p:attrNameLst>
                                      </p:cBhvr>
                                      <p:tavLst>
                                        <p:tav tm="0">
                                          <p:val>
                                            <p:strVal val="#ppt_x"/>
                                          </p:val>
                                        </p:tav>
                                        <p:tav tm="100000">
                                          <p:val>
                                            <p:strVal val="#ppt_x"/>
                                          </p:val>
                                        </p:tav>
                                      </p:tavLst>
                                    </p:anim>
                                    <p:anim calcmode="lin" valueType="num">
                                      <p:cBhvr additive="base">
                                        <p:cTn id="44" dur="500" fill="hold"/>
                                        <p:tgtEl>
                                          <p:spTgt spid="8663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66314"/>
                                        </p:tgtEl>
                                        <p:attrNameLst>
                                          <p:attrName>style.visibility</p:attrName>
                                        </p:attrNameLst>
                                      </p:cBhvr>
                                      <p:to>
                                        <p:strVal val="visible"/>
                                      </p:to>
                                    </p:set>
                                    <p:anim calcmode="lin" valueType="num">
                                      <p:cBhvr additive="base">
                                        <p:cTn id="47" dur="500" fill="hold"/>
                                        <p:tgtEl>
                                          <p:spTgt spid="866314"/>
                                        </p:tgtEl>
                                        <p:attrNameLst>
                                          <p:attrName>ppt_x</p:attrName>
                                        </p:attrNameLst>
                                      </p:cBhvr>
                                      <p:tavLst>
                                        <p:tav tm="0">
                                          <p:val>
                                            <p:strVal val="#ppt_x"/>
                                          </p:val>
                                        </p:tav>
                                        <p:tav tm="100000">
                                          <p:val>
                                            <p:strVal val="#ppt_x"/>
                                          </p:val>
                                        </p:tav>
                                      </p:tavLst>
                                    </p:anim>
                                    <p:anim calcmode="lin" valueType="num">
                                      <p:cBhvr additive="base">
                                        <p:cTn id="48" dur="500" fill="hold"/>
                                        <p:tgtEl>
                                          <p:spTgt spid="8663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6316"/>
                                        </p:tgtEl>
                                        <p:attrNameLst>
                                          <p:attrName>style.visibility</p:attrName>
                                        </p:attrNameLst>
                                      </p:cBhvr>
                                      <p:to>
                                        <p:strVal val="visible"/>
                                      </p:to>
                                    </p:set>
                                    <p:anim calcmode="lin" valueType="num">
                                      <p:cBhvr additive="base">
                                        <p:cTn id="51" dur="500" fill="hold"/>
                                        <p:tgtEl>
                                          <p:spTgt spid="866316"/>
                                        </p:tgtEl>
                                        <p:attrNameLst>
                                          <p:attrName>ppt_x</p:attrName>
                                        </p:attrNameLst>
                                      </p:cBhvr>
                                      <p:tavLst>
                                        <p:tav tm="0">
                                          <p:val>
                                            <p:strVal val="#ppt_x"/>
                                          </p:val>
                                        </p:tav>
                                        <p:tav tm="100000">
                                          <p:val>
                                            <p:strVal val="#ppt_x"/>
                                          </p:val>
                                        </p:tav>
                                      </p:tavLst>
                                    </p:anim>
                                    <p:anim calcmode="lin" valueType="num">
                                      <p:cBhvr additive="base">
                                        <p:cTn id="52" dur="500" fill="hold"/>
                                        <p:tgtEl>
                                          <p:spTgt spid="8663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66317"/>
                                        </p:tgtEl>
                                        <p:attrNameLst>
                                          <p:attrName>style.visibility</p:attrName>
                                        </p:attrNameLst>
                                      </p:cBhvr>
                                      <p:to>
                                        <p:strVal val="visible"/>
                                      </p:to>
                                    </p:set>
                                    <p:anim calcmode="lin" valueType="num">
                                      <p:cBhvr additive="base">
                                        <p:cTn id="55" dur="500" fill="hold"/>
                                        <p:tgtEl>
                                          <p:spTgt spid="866317"/>
                                        </p:tgtEl>
                                        <p:attrNameLst>
                                          <p:attrName>ppt_x</p:attrName>
                                        </p:attrNameLst>
                                      </p:cBhvr>
                                      <p:tavLst>
                                        <p:tav tm="0">
                                          <p:val>
                                            <p:strVal val="#ppt_x"/>
                                          </p:val>
                                        </p:tav>
                                        <p:tav tm="100000">
                                          <p:val>
                                            <p:strVal val="#ppt_x"/>
                                          </p:val>
                                        </p:tav>
                                      </p:tavLst>
                                    </p:anim>
                                    <p:anim calcmode="lin" valueType="num">
                                      <p:cBhvr additive="base">
                                        <p:cTn id="56" dur="500" fill="hold"/>
                                        <p:tgtEl>
                                          <p:spTgt spid="866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6" grpId="0"/>
      <p:bldP spid="866307" grpId="0"/>
      <p:bldP spid="866308" grpId="0"/>
      <p:bldP spid="866310" grpId="0"/>
      <p:bldP spid="866311" grpId="0"/>
      <p:bldP spid="866312" grpId="0"/>
      <p:bldP spid="866313" grpId="0"/>
      <p:bldP spid="866314" grpId="0"/>
      <p:bldP spid="866315" grpId="0"/>
      <p:bldP spid="866316" grpId="0"/>
      <p:bldP spid="866317" grpId="0"/>
      <p:bldP spid="866318" grpId="0"/>
      <p:bldP spid="8663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hlinkClick r:id="rId2" action="ppaction://hlinkfile"/>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5958" t="8481" r="11038" b="8481"/>
          <a:stretch>
            <a:fillRect/>
          </a:stretch>
        </p:blipFill>
        <p:spPr>
          <a:xfrm>
            <a:off x="244703" y="1209542"/>
            <a:ext cx="4203474" cy="3682198"/>
          </a:xfrm>
          <a:ln w="76200" algn="ctr">
            <a:solidFill>
              <a:srgbClr val="000066"/>
            </a:solidFill>
            <a:miter lim="800000"/>
            <a:headEnd/>
            <a:tailEnd/>
          </a:ln>
        </p:spPr>
      </p:pic>
      <p:pic>
        <p:nvPicPr>
          <p:cNvPr id="33795"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2519" t="11041" b="10242"/>
          <a:stretch>
            <a:fillRect/>
          </a:stretch>
        </p:blipFill>
        <p:spPr bwMode="auto">
          <a:xfrm>
            <a:off x="4692878" y="1209542"/>
            <a:ext cx="4222522" cy="3682198"/>
          </a:xfrm>
          <a:prstGeom prst="rect">
            <a:avLst/>
          </a:prstGeom>
          <a:noFill/>
          <a:ln w="76200" algn="ctr">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4"/>
          <p:cNvSpPr>
            <a:spLocks noChangeArrowheads="1"/>
          </p:cNvSpPr>
          <p:nvPr/>
        </p:nvSpPr>
        <p:spPr bwMode="auto">
          <a:xfrm>
            <a:off x="-16101" y="529536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3600" baseline="-25000" dirty="0" smtClean="0">
                <a:solidFill>
                  <a:srgbClr val="0000FF"/>
                </a:solidFill>
                <a:latin typeface="Times New Roman (Headings)"/>
              </a:rPr>
              <a:t>L</a:t>
            </a:r>
            <a:r>
              <a:rPr lang="vi-VN" sz="3600" baseline="-25000" dirty="0" smtClean="0">
                <a:solidFill>
                  <a:srgbClr val="0000FF"/>
                </a:solidFill>
                <a:latin typeface="Times New Roman (Headings)"/>
              </a:rPr>
              <a:t>ư</a:t>
            </a:r>
            <a:r>
              <a:rPr lang="en-US" sz="3600" baseline="-25000" dirty="0" smtClean="0">
                <a:solidFill>
                  <a:srgbClr val="0000FF"/>
                </a:solidFill>
                <a:latin typeface="Times New Roman (Headings)"/>
              </a:rPr>
              <a:t>u </a:t>
            </a:r>
            <a:r>
              <a:rPr lang="en-US" sz="3600" baseline="-25000" dirty="0" err="1" smtClean="0">
                <a:solidFill>
                  <a:srgbClr val="0000FF"/>
                </a:solidFill>
                <a:latin typeface="Times New Roman (Headings)"/>
              </a:rPr>
              <a:t>hu</a:t>
            </a:r>
            <a:r>
              <a:rPr lang="vi-VN" sz="3600" baseline="-25000" dirty="0">
                <a:solidFill>
                  <a:srgbClr val="0000FF"/>
                </a:solidFill>
                <a:latin typeface="Times New Roman (Headings)"/>
              </a:rPr>
              <a:t>ỳ</a:t>
            </a:r>
            <a:r>
              <a:rPr lang="en-US" sz="3600" baseline="-25000" dirty="0" err="1" smtClean="0">
                <a:solidFill>
                  <a:srgbClr val="0000FF"/>
                </a:solidFill>
                <a:latin typeface="Times New Roman (Headings)"/>
              </a:rPr>
              <a:t>nh</a:t>
            </a:r>
            <a:r>
              <a:rPr lang="en-US" sz="3600" baseline="-25000" dirty="0" smtClean="0">
                <a:solidFill>
                  <a:srgbClr val="0000FF"/>
                </a:solidFill>
                <a:latin typeface="Times New Roman (Headings)"/>
              </a:rPr>
              <a:t> </a:t>
            </a:r>
            <a:r>
              <a:rPr lang="en-US" sz="3600" baseline="-25000" dirty="0" err="1" smtClean="0">
                <a:solidFill>
                  <a:srgbClr val="0000FF"/>
                </a:solidFill>
                <a:latin typeface="Times New Roman (Headings)"/>
              </a:rPr>
              <a:t>ch</a:t>
            </a:r>
            <a:r>
              <a:rPr lang="vi-VN" sz="3600" baseline="-25000" dirty="0">
                <a:solidFill>
                  <a:srgbClr val="0000FF"/>
                </a:solidFill>
                <a:latin typeface="Times New Roman (Headings)"/>
              </a:rPr>
              <a:t>á</a:t>
            </a:r>
            <a:r>
              <a:rPr lang="en-US" sz="3600" baseline="-25000" dirty="0" smtClean="0">
                <a:solidFill>
                  <a:srgbClr val="0000FF"/>
                </a:solidFill>
                <a:latin typeface="Times New Roman (Headings)"/>
              </a:rPr>
              <a:t>y </a:t>
            </a:r>
            <a:r>
              <a:rPr lang="en-US" sz="3600" baseline="-25000" dirty="0" err="1">
                <a:solidFill>
                  <a:srgbClr val="0000FF"/>
                </a:solidFill>
                <a:latin typeface="Times New Roman (Headings)"/>
              </a:rPr>
              <a:t>trong</a:t>
            </a:r>
            <a:r>
              <a:rPr lang="en-US" sz="3600" baseline="-25000" dirty="0">
                <a:solidFill>
                  <a:srgbClr val="0000FF"/>
                </a:solidFill>
                <a:latin typeface="Times New Roman (Headings)"/>
              </a:rPr>
              <a:t> </a:t>
            </a:r>
            <a:r>
              <a:rPr lang="en-US" sz="3600" baseline="-25000" dirty="0" err="1">
                <a:solidFill>
                  <a:srgbClr val="0000FF"/>
                </a:solidFill>
                <a:latin typeface="Times New Roman (Headings)"/>
              </a:rPr>
              <a:t>Oxi</a:t>
            </a:r>
            <a:endParaRPr lang="vi-VN" sz="3600" baseline="-25000" dirty="0">
              <a:solidFill>
                <a:srgbClr val="0000FF"/>
              </a:solidFill>
              <a:latin typeface="Times New Roman (Headings)"/>
            </a:endParaRPr>
          </a:p>
        </p:txBody>
      </p:sp>
      <p:sp>
        <p:nvSpPr>
          <p:cNvPr id="631816" name="Text Box 8"/>
          <p:cNvSpPr txBox="1">
            <a:spLocks noChangeArrowheads="1"/>
          </p:cNvSpPr>
          <p:nvPr/>
        </p:nvSpPr>
        <p:spPr bwMode="auto">
          <a:xfrm>
            <a:off x="6948488" y="1666742"/>
            <a:ext cx="1600200"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600" dirty="0" err="1" smtClean="0">
                <a:solidFill>
                  <a:schemeClr val="bg1"/>
                </a:solidFill>
                <a:latin typeface="Times New Roman (Headings)"/>
              </a:rPr>
              <a:t>Kh</a:t>
            </a:r>
            <a:r>
              <a:rPr lang="vi-VN" sz="1600" dirty="0">
                <a:solidFill>
                  <a:schemeClr val="bg1"/>
                </a:solidFill>
                <a:latin typeface="Times New Roman (Headings)"/>
              </a:rPr>
              <a:t>ó</a:t>
            </a:r>
            <a:r>
              <a:rPr lang="en-US" sz="1600" dirty="0" err="1" smtClean="0">
                <a:solidFill>
                  <a:schemeClr val="bg1"/>
                </a:solidFill>
                <a:latin typeface="Times New Roman (Headings)"/>
              </a:rPr>
              <a:t>i</a:t>
            </a:r>
            <a:r>
              <a:rPr lang="en-US" sz="1600" dirty="0" smtClean="0">
                <a:solidFill>
                  <a:schemeClr val="bg1"/>
                </a:solidFill>
                <a:latin typeface="Times New Roman (Headings)"/>
              </a:rPr>
              <a:t> </a:t>
            </a:r>
            <a:r>
              <a:rPr lang="en-US" sz="1600" dirty="0" err="1" smtClean="0">
                <a:solidFill>
                  <a:schemeClr val="bg1"/>
                </a:solidFill>
                <a:latin typeface="Times New Roman (Headings)"/>
              </a:rPr>
              <a:t>tr</a:t>
            </a:r>
            <a:r>
              <a:rPr lang="vi-VN" sz="1600" dirty="0" smtClean="0">
                <a:solidFill>
                  <a:schemeClr val="bg1"/>
                </a:solidFill>
                <a:latin typeface="Times New Roman (Headings)"/>
              </a:rPr>
              <a:t>ắ</a:t>
            </a:r>
            <a:r>
              <a:rPr lang="en-US" sz="1600" dirty="0" err="1" smtClean="0">
                <a:solidFill>
                  <a:schemeClr val="bg1"/>
                </a:solidFill>
                <a:latin typeface="Times New Roman (Headings)"/>
              </a:rPr>
              <a:t>ng</a:t>
            </a:r>
            <a:endParaRPr lang="en-US" sz="1600" dirty="0">
              <a:solidFill>
                <a:schemeClr val="bg1"/>
              </a:solidFill>
              <a:latin typeface="Times New Roman (Headings)"/>
            </a:endParaRPr>
          </a:p>
        </p:txBody>
      </p:sp>
      <p:sp>
        <p:nvSpPr>
          <p:cNvPr id="631817" name="Line 9"/>
          <p:cNvSpPr>
            <a:spLocks noChangeShapeType="1"/>
          </p:cNvSpPr>
          <p:nvPr/>
        </p:nvSpPr>
        <p:spPr bwMode="auto">
          <a:xfrm flipV="1">
            <a:off x="6858000" y="1971542"/>
            <a:ext cx="38100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631818" name="Text Box 10"/>
          <p:cNvSpPr txBox="1">
            <a:spLocks noChangeArrowheads="1"/>
          </p:cNvSpPr>
          <p:nvPr/>
        </p:nvSpPr>
        <p:spPr bwMode="auto">
          <a:xfrm>
            <a:off x="2728913" y="1330192"/>
            <a:ext cx="1600200" cy="336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600" dirty="0" err="1" smtClean="0">
                <a:solidFill>
                  <a:schemeClr val="bg1"/>
                </a:solidFill>
                <a:latin typeface="Times New Roman (Headings)"/>
              </a:rPr>
              <a:t>Kh</a:t>
            </a:r>
            <a:r>
              <a:rPr lang="vi-VN" sz="1600" dirty="0">
                <a:solidFill>
                  <a:schemeClr val="bg1"/>
                </a:solidFill>
                <a:latin typeface="Times New Roman (Headings)"/>
              </a:rPr>
              <a:t>ô</a:t>
            </a:r>
            <a:r>
              <a:rPr lang="en-US" sz="1600" dirty="0" err="1" smtClean="0">
                <a:solidFill>
                  <a:schemeClr val="bg1"/>
                </a:solidFill>
                <a:latin typeface="Times New Roman (Headings)"/>
              </a:rPr>
              <a:t>ng</a:t>
            </a:r>
            <a:r>
              <a:rPr lang="en-US" sz="1600" dirty="0" smtClean="0">
                <a:solidFill>
                  <a:schemeClr val="bg1"/>
                </a:solidFill>
                <a:latin typeface="Times New Roman (Headings)"/>
              </a:rPr>
              <a:t> m</a:t>
            </a:r>
            <a:r>
              <a:rPr lang="vi-VN" sz="1600" dirty="0">
                <a:solidFill>
                  <a:schemeClr val="bg1"/>
                </a:solidFill>
                <a:latin typeface="Times New Roman (Headings)"/>
              </a:rPr>
              <a:t>à</a:t>
            </a:r>
            <a:r>
              <a:rPr lang="en-US" sz="1600" dirty="0" smtClean="0">
                <a:solidFill>
                  <a:schemeClr val="bg1"/>
                </a:solidFill>
                <a:latin typeface="Times New Roman (Headings)"/>
              </a:rPr>
              <a:t>u</a:t>
            </a:r>
            <a:endParaRPr lang="en-US" sz="1600" dirty="0">
              <a:solidFill>
                <a:schemeClr val="bg1"/>
              </a:solidFill>
              <a:latin typeface="Times New Roman (Headings)"/>
            </a:endParaRPr>
          </a:p>
        </p:txBody>
      </p:sp>
      <p:sp>
        <p:nvSpPr>
          <p:cNvPr id="631819" name="Line 11"/>
          <p:cNvSpPr>
            <a:spLocks noChangeShapeType="1"/>
          </p:cNvSpPr>
          <p:nvPr/>
        </p:nvSpPr>
        <p:spPr bwMode="auto">
          <a:xfrm flipV="1">
            <a:off x="2819400" y="1647692"/>
            <a:ext cx="38100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33803" name="Rectangle 12"/>
          <p:cNvSpPr>
            <a:spLocks noChangeArrowheads="1"/>
          </p:cNvSpPr>
          <p:nvPr/>
        </p:nvSpPr>
        <p:spPr bwMode="auto">
          <a:xfrm>
            <a:off x="4327299" y="5334003"/>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sz="3600" baseline="-25000" dirty="0" err="1" smtClean="0">
                <a:solidFill>
                  <a:srgbClr val="0000FF"/>
                </a:solidFill>
                <a:latin typeface="Times New Roman (Headings)"/>
              </a:rPr>
              <a:t>Photpho</a:t>
            </a:r>
            <a:r>
              <a:rPr lang="en-US" sz="3600" baseline="-25000" dirty="0" smtClean="0">
                <a:solidFill>
                  <a:srgbClr val="0000FF"/>
                </a:solidFill>
                <a:latin typeface="Times New Roman (Headings)"/>
              </a:rPr>
              <a:t> </a:t>
            </a:r>
            <a:r>
              <a:rPr lang="en-US" sz="3600" baseline="-25000" dirty="0" err="1" smtClean="0">
                <a:solidFill>
                  <a:srgbClr val="0000FF"/>
                </a:solidFill>
                <a:latin typeface="Times New Roman (Headings)"/>
              </a:rPr>
              <a:t>ch</a:t>
            </a:r>
            <a:r>
              <a:rPr lang="vi-VN" sz="3600" baseline="-25000" dirty="0">
                <a:solidFill>
                  <a:srgbClr val="0000FF"/>
                </a:solidFill>
                <a:latin typeface="Times New Roman (Headings)"/>
              </a:rPr>
              <a:t>á</a:t>
            </a:r>
            <a:r>
              <a:rPr lang="en-US" sz="3600" baseline="-25000" dirty="0" smtClean="0">
                <a:solidFill>
                  <a:srgbClr val="0000FF"/>
                </a:solidFill>
                <a:latin typeface="Times New Roman (Headings)"/>
              </a:rPr>
              <a:t>y </a:t>
            </a:r>
            <a:r>
              <a:rPr lang="en-US" sz="3600" baseline="-25000" dirty="0" err="1">
                <a:solidFill>
                  <a:srgbClr val="0000FF"/>
                </a:solidFill>
                <a:latin typeface="Times New Roman (Headings)"/>
              </a:rPr>
              <a:t>trong</a:t>
            </a:r>
            <a:r>
              <a:rPr lang="en-US" sz="3600" baseline="-25000" dirty="0">
                <a:solidFill>
                  <a:srgbClr val="0000FF"/>
                </a:solidFill>
                <a:latin typeface="Times New Roman (Headings)"/>
              </a:rPr>
              <a:t> </a:t>
            </a:r>
            <a:r>
              <a:rPr lang="en-US" sz="3600" baseline="-25000" dirty="0" err="1">
                <a:solidFill>
                  <a:srgbClr val="0000FF"/>
                </a:solidFill>
                <a:latin typeface="Times New Roman (Headings)"/>
              </a:rPr>
              <a:t>Oxi</a:t>
            </a:r>
            <a:endParaRPr lang="vi-VN" sz="3600" baseline="-25000" dirty="0">
              <a:solidFill>
                <a:srgbClr val="0000FF"/>
              </a:solidFill>
              <a:latin typeface="Times New Roman (Headings)"/>
            </a:endParaRPr>
          </a:p>
        </p:txBody>
      </p:sp>
      <p:sp>
        <p:nvSpPr>
          <p:cNvPr id="631821" name="Text Box 13"/>
          <p:cNvSpPr txBox="1">
            <a:spLocks noChangeArrowheads="1"/>
          </p:cNvSpPr>
          <p:nvPr/>
        </p:nvSpPr>
        <p:spPr bwMode="auto">
          <a:xfrm>
            <a:off x="4876800" y="6019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rgbClr val="0000FF"/>
                </a:solidFill>
                <a:latin typeface="Times New Roman (Headings)"/>
              </a:rPr>
              <a:t>4P</a:t>
            </a:r>
            <a:r>
              <a:rPr lang="en-US" sz="2400" baseline="-25000">
                <a:solidFill>
                  <a:srgbClr val="0000FF"/>
                </a:solidFill>
                <a:latin typeface="Times New Roman (Headings)"/>
              </a:rPr>
              <a:t> </a:t>
            </a:r>
            <a:r>
              <a:rPr lang="en-US" sz="2400">
                <a:solidFill>
                  <a:srgbClr val="0000FF"/>
                </a:solidFill>
                <a:latin typeface="Times New Roman (Headings)"/>
              </a:rPr>
              <a:t>   + 5O</a:t>
            </a:r>
            <a:r>
              <a:rPr lang="en-US" sz="2400" baseline="-25000">
                <a:solidFill>
                  <a:srgbClr val="0000FF"/>
                </a:solidFill>
                <a:latin typeface="Times New Roman (Headings)"/>
              </a:rPr>
              <a:t>2</a:t>
            </a:r>
            <a:r>
              <a:rPr lang="en-US" sz="2400">
                <a:solidFill>
                  <a:srgbClr val="0000FF"/>
                </a:solidFill>
                <a:latin typeface="Times New Roman (Headings)"/>
              </a:rPr>
              <a:t>             2P</a:t>
            </a:r>
            <a:r>
              <a:rPr lang="en-US" sz="2400" baseline="-25000">
                <a:solidFill>
                  <a:srgbClr val="0000FF"/>
                </a:solidFill>
                <a:latin typeface="Times New Roman (Headings)"/>
              </a:rPr>
              <a:t>2</a:t>
            </a:r>
            <a:r>
              <a:rPr lang="en-US" sz="2400">
                <a:solidFill>
                  <a:srgbClr val="0000FF"/>
                </a:solidFill>
                <a:latin typeface="Times New Roman (Headings)"/>
              </a:rPr>
              <a:t>O</a:t>
            </a:r>
            <a:r>
              <a:rPr lang="en-US" sz="2400" baseline="-25000">
                <a:solidFill>
                  <a:srgbClr val="0000FF"/>
                </a:solidFill>
                <a:latin typeface="Times New Roman (Headings)"/>
              </a:rPr>
              <a:t>5</a:t>
            </a:r>
            <a:r>
              <a:rPr lang="en-US" sz="2400">
                <a:solidFill>
                  <a:srgbClr val="0000FF"/>
                </a:solidFill>
                <a:latin typeface="Times New Roman (Headings)"/>
              </a:rPr>
              <a:t>   </a:t>
            </a:r>
            <a:endParaRPr lang="en-US" sz="2400" baseline="-25000">
              <a:solidFill>
                <a:srgbClr val="0000FF"/>
              </a:solidFill>
              <a:latin typeface="Times New Roman (Headings)"/>
            </a:endParaRPr>
          </a:p>
        </p:txBody>
      </p:sp>
      <p:sp>
        <p:nvSpPr>
          <p:cNvPr id="631822" name="Text Box 14"/>
          <p:cNvSpPr txBox="1">
            <a:spLocks noChangeArrowheads="1"/>
          </p:cNvSpPr>
          <p:nvPr/>
        </p:nvSpPr>
        <p:spPr bwMode="auto">
          <a:xfrm>
            <a:off x="458274" y="6019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dirty="0">
                <a:solidFill>
                  <a:srgbClr val="0000FF"/>
                </a:solidFill>
                <a:latin typeface="Times New Roman (Headings)"/>
              </a:rPr>
              <a:t>S +       O</a:t>
            </a:r>
            <a:r>
              <a:rPr lang="en-US" sz="2400" baseline="-25000" dirty="0">
                <a:solidFill>
                  <a:srgbClr val="0000FF"/>
                </a:solidFill>
                <a:latin typeface="Times New Roman (Headings)"/>
              </a:rPr>
              <a:t>2</a:t>
            </a:r>
            <a:r>
              <a:rPr lang="en-US" sz="2400" dirty="0">
                <a:solidFill>
                  <a:srgbClr val="0000FF"/>
                </a:solidFill>
                <a:latin typeface="Times New Roman (Headings)"/>
              </a:rPr>
              <a:t>            SO</a:t>
            </a:r>
            <a:r>
              <a:rPr lang="en-US" sz="2400" baseline="-25000" dirty="0">
                <a:solidFill>
                  <a:srgbClr val="0000FF"/>
                </a:solidFill>
                <a:latin typeface="Times New Roman (Headings)"/>
              </a:rPr>
              <a:t>2</a:t>
            </a:r>
          </a:p>
        </p:txBody>
      </p:sp>
      <p:sp>
        <p:nvSpPr>
          <p:cNvPr id="631823" name="Line 15"/>
          <p:cNvSpPr>
            <a:spLocks noChangeShapeType="1"/>
          </p:cNvSpPr>
          <p:nvPr/>
        </p:nvSpPr>
        <p:spPr bwMode="auto">
          <a:xfrm>
            <a:off x="2209800" y="6324600"/>
            <a:ext cx="457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631824" name="Line 16"/>
          <p:cNvSpPr>
            <a:spLocks noChangeShapeType="1"/>
          </p:cNvSpPr>
          <p:nvPr/>
        </p:nvSpPr>
        <p:spPr bwMode="auto">
          <a:xfrm>
            <a:off x="6781800" y="6324600"/>
            <a:ext cx="5334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631825" name="Text Box 17"/>
          <p:cNvSpPr txBox="1">
            <a:spLocks noChangeArrowheads="1"/>
          </p:cNvSpPr>
          <p:nvPr/>
        </p:nvSpPr>
        <p:spPr bwMode="auto">
          <a:xfrm>
            <a:off x="2286000" y="6019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FF"/>
                </a:solidFill>
                <a:latin typeface="Times New Roman (Headings)"/>
              </a:rPr>
              <a:t>t</a:t>
            </a:r>
            <a:r>
              <a:rPr lang="en-US" sz="1800" baseline="30000">
                <a:solidFill>
                  <a:srgbClr val="0000FF"/>
                </a:solidFill>
                <a:latin typeface="Times New Roman (Headings)"/>
              </a:rPr>
              <a:t>0</a:t>
            </a:r>
          </a:p>
        </p:txBody>
      </p:sp>
      <p:sp>
        <p:nvSpPr>
          <p:cNvPr id="631826" name="Text Box 18"/>
          <p:cNvSpPr txBox="1">
            <a:spLocks noChangeArrowheads="1"/>
          </p:cNvSpPr>
          <p:nvPr/>
        </p:nvSpPr>
        <p:spPr bwMode="auto">
          <a:xfrm>
            <a:off x="6858000" y="6019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FF"/>
                </a:solidFill>
                <a:latin typeface="Times New Roman (Headings)"/>
              </a:rPr>
              <a:t>t</a:t>
            </a:r>
            <a:r>
              <a:rPr lang="en-US" sz="1800" baseline="30000">
                <a:solidFill>
                  <a:srgbClr val="0000FF"/>
                </a:solidFill>
                <a:latin typeface="Times New Roman (Headings)"/>
              </a:rPr>
              <a:t>0</a:t>
            </a:r>
          </a:p>
        </p:txBody>
      </p:sp>
      <p:sp>
        <p:nvSpPr>
          <p:cNvPr id="631827" name="Line 19"/>
          <p:cNvSpPr>
            <a:spLocks noChangeShapeType="1"/>
          </p:cNvSpPr>
          <p:nvPr/>
        </p:nvSpPr>
        <p:spPr bwMode="auto">
          <a:xfrm>
            <a:off x="4572000" y="4648200"/>
            <a:ext cx="0" cy="182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33811" name="Text Box 11"/>
          <p:cNvSpPr txBox="1">
            <a:spLocks noChangeArrowheads="1"/>
          </p:cNvSpPr>
          <p:nvPr/>
        </p:nvSpPr>
        <p:spPr bwMode="auto">
          <a:xfrm>
            <a:off x="228600" y="0"/>
            <a:ext cx="54896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4000" b="1" dirty="0">
                <a:solidFill>
                  <a:srgbClr val="FFFF00"/>
                </a:solidFill>
                <a:latin typeface="Times New Roman (Headings)"/>
              </a:rPr>
              <a:t>3. </a:t>
            </a:r>
            <a:r>
              <a:rPr lang="en-US" sz="4000" b="1" dirty="0" err="1">
                <a:solidFill>
                  <a:srgbClr val="FFFF00"/>
                </a:solidFill>
                <a:latin typeface="Times New Roman (Headings)"/>
              </a:rPr>
              <a:t>Tác</a:t>
            </a:r>
            <a:r>
              <a:rPr lang="en-US" sz="4000" b="1" dirty="0">
                <a:solidFill>
                  <a:srgbClr val="FFFF00"/>
                </a:solidFill>
                <a:latin typeface="Times New Roman (Headings)"/>
              </a:rPr>
              <a:t> </a:t>
            </a:r>
            <a:r>
              <a:rPr lang="en-US" sz="4000" b="1" dirty="0" err="1">
                <a:solidFill>
                  <a:srgbClr val="FFFF00"/>
                </a:solidFill>
                <a:latin typeface="Times New Roman (Headings)"/>
              </a:rPr>
              <a:t>dụng</a:t>
            </a:r>
            <a:r>
              <a:rPr lang="en-US" sz="4000" b="1" dirty="0">
                <a:solidFill>
                  <a:srgbClr val="FFFF00"/>
                </a:solidFill>
                <a:latin typeface="Times New Roman (Headings)"/>
              </a:rPr>
              <a:t> </a:t>
            </a:r>
            <a:r>
              <a:rPr lang="en-US" sz="4000" b="1" dirty="0" err="1">
                <a:solidFill>
                  <a:srgbClr val="FFFF00"/>
                </a:solidFill>
                <a:latin typeface="Times New Roman (Headings)"/>
              </a:rPr>
              <a:t>với</a:t>
            </a:r>
            <a:r>
              <a:rPr lang="en-US" sz="4000" b="1" dirty="0">
                <a:solidFill>
                  <a:srgbClr val="FFFF00"/>
                </a:solidFill>
                <a:latin typeface="Times New Roman (Headings)"/>
              </a:rPr>
              <a:t> </a:t>
            </a:r>
            <a:r>
              <a:rPr lang="en-US" sz="4000" b="1" dirty="0" err="1">
                <a:solidFill>
                  <a:srgbClr val="FFFF00"/>
                </a:solidFill>
                <a:latin typeface="Times New Roman (Headings)"/>
              </a:rPr>
              <a:t>oxi</a:t>
            </a:r>
            <a:endParaRPr lang="en-US" sz="4000" b="1" dirty="0">
              <a:solidFill>
                <a:srgbClr val="FFFF00"/>
              </a:solidFill>
              <a:latin typeface="Times New Roman (Headings)"/>
            </a:endParaRPr>
          </a:p>
        </p:txBody>
      </p:sp>
    </p:spTree>
    <p:extLst>
      <p:ext uri="{BB962C8B-B14F-4D97-AF65-F5344CB8AC3E}">
        <p14:creationId xmlns:p14="http://schemas.microsoft.com/office/powerpoint/2010/main" val="3602639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1818"/>
                                        </p:tgtEl>
                                        <p:attrNameLst>
                                          <p:attrName>style.visibility</p:attrName>
                                        </p:attrNameLst>
                                      </p:cBhvr>
                                      <p:to>
                                        <p:strVal val="visible"/>
                                      </p:to>
                                    </p:set>
                                    <p:animEffect transition="in" filter="slide(fromBottom)">
                                      <p:cBhvr>
                                        <p:cTn id="7" dur="500"/>
                                        <p:tgtEl>
                                          <p:spTgt spid="63181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31819"/>
                                        </p:tgtEl>
                                        <p:attrNameLst>
                                          <p:attrName>style.visibility</p:attrName>
                                        </p:attrNameLst>
                                      </p:cBhvr>
                                      <p:to>
                                        <p:strVal val="visible"/>
                                      </p:to>
                                    </p:set>
                                    <p:animEffect transition="in" filter="slide(fromBottom)">
                                      <p:cBhvr>
                                        <p:cTn id="10" dur="500"/>
                                        <p:tgtEl>
                                          <p:spTgt spid="63181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31816"/>
                                        </p:tgtEl>
                                        <p:attrNameLst>
                                          <p:attrName>style.visibility</p:attrName>
                                        </p:attrNameLst>
                                      </p:cBhvr>
                                      <p:to>
                                        <p:strVal val="visible"/>
                                      </p:to>
                                    </p:set>
                                    <p:animEffect transition="in" filter="slide(fromBottom)">
                                      <p:cBhvr>
                                        <p:cTn id="13" dur="500"/>
                                        <p:tgtEl>
                                          <p:spTgt spid="63181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31827"/>
                                        </p:tgtEl>
                                        <p:attrNameLst>
                                          <p:attrName>style.visibility</p:attrName>
                                        </p:attrNameLst>
                                      </p:cBhvr>
                                      <p:to>
                                        <p:strVal val="visible"/>
                                      </p:to>
                                    </p:set>
                                    <p:anim calcmode="lin" valueType="num">
                                      <p:cBhvr additive="base">
                                        <p:cTn id="16" dur="500" fill="hold"/>
                                        <p:tgtEl>
                                          <p:spTgt spid="631827"/>
                                        </p:tgtEl>
                                        <p:attrNameLst>
                                          <p:attrName>ppt_x</p:attrName>
                                        </p:attrNameLst>
                                      </p:cBhvr>
                                      <p:tavLst>
                                        <p:tav tm="0">
                                          <p:val>
                                            <p:strVal val="#ppt_x"/>
                                          </p:val>
                                        </p:tav>
                                        <p:tav tm="100000">
                                          <p:val>
                                            <p:strVal val="#ppt_x"/>
                                          </p:val>
                                        </p:tav>
                                      </p:tavLst>
                                    </p:anim>
                                    <p:anim calcmode="lin" valueType="num">
                                      <p:cBhvr additive="base">
                                        <p:cTn id="17" dur="500" fill="hold"/>
                                        <p:tgtEl>
                                          <p:spTgt spid="631827"/>
                                        </p:tgtEl>
                                        <p:attrNameLst>
                                          <p:attrName>ppt_y</p:attrName>
                                        </p:attrNameLst>
                                      </p:cBhvr>
                                      <p:tavLst>
                                        <p:tav tm="0">
                                          <p:val>
                                            <p:strVal val="1+#ppt_h/2"/>
                                          </p:val>
                                        </p:tav>
                                        <p:tav tm="100000">
                                          <p:val>
                                            <p:strVal val="#ppt_y"/>
                                          </p:val>
                                        </p:tav>
                                      </p:tavLst>
                                    </p:anim>
                                  </p:childTnLst>
                                </p:cTn>
                              </p:par>
                              <p:par>
                                <p:cTn id="18" presetID="12" presetClass="entr" presetSubtype="4" fill="hold" grpId="0" nodeType="withEffect">
                                  <p:stCondLst>
                                    <p:cond delay="0"/>
                                  </p:stCondLst>
                                  <p:childTnLst>
                                    <p:set>
                                      <p:cBhvr>
                                        <p:cTn id="19" dur="1" fill="hold">
                                          <p:stCondLst>
                                            <p:cond delay="0"/>
                                          </p:stCondLst>
                                        </p:cTn>
                                        <p:tgtEl>
                                          <p:spTgt spid="631817"/>
                                        </p:tgtEl>
                                        <p:attrNameLst>
                                          <p:attrName>style.visibility</p:attrName>
                                        </p:attrNameLst>
                                      </p:cBhvr>
                                      <p:to>
                                        <p:strVal val="visible"/>
                                      </p:to>
                                    </p:set>
                                    <p:animEffect transition="in" filter="slide(fromBottom)">
                                      <p:cBhvr>
                                        <p:cTn id="20" dur="500"/>
                                        <p:tgtEl>
                                          <p:spTgt spid="6318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31822"/>
                                        </p:tgtEl>
                                        <p:attrNameLst>
                                          <p:attrName>style.visibility</p:attrName>
                                        </p:attrNameLst>
                                      </p:cBhvr>
                                      <p:to>
                                        <p:strVal val="visible"/>
                                      </p:to>
                                    </p:set>
                                    <p:animEffect transition="in" filter="box(in)">
                                      <p:cBhvr>
                                        <p:cTn id="25" dur="500"/>
                                        <p:tgtEl>
                                          <p:spTgt spid="63182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31823"/>
                                        </p:tgtEl>
                                        <p:attrNameLst>
                                          <p:attrName>style.visibility</p:attrName>
                                        </p:attrNameLst>
                                      </p:cBhvr>
                                      <p:to>
                                        <p:strVal val="visible"/>
                                      </p:to>
                                    </p:set>
                                    <p:animEffect transition="in" filter="box(in)">
                                      <p:cBhvr>
                                        <p:cTn id="28" dur="500"/>
                                        <p:tgtEl>
                                          <p:spTgt spid="631823"/>
                                        </p:tgtEl>
                                      </p:cBhvr>
                                    </p:animEffect>
                                  </p:childTnLst>
                                </p:cTn>
                              </p:par>
                              <p:par>
                                <p:cTn id="29" presetID="7" presetClass="entr" presetSubtype="4" fill="hold" grpId="0" nodeType="withEffect">
                                  <p:stCondLst>
                                    <p:cond delay="0"/>
                                  </p:stCondLst>
                                  <p:childTnLst>
                                    <p:set>
                                      <p:cBhvr>
                                        <p:cTn id="30" dur="1" fill="hold">
                                          <p:stCondLst>
                                            <p:cond delay="0"/>
                                          </p:stCondLst>
                                        </p:cTn>
                                        <p:tgtEl>
                                          <p:spTgt spid="631825"/>
                                        </p:tgtEl>
                                        <p:attrNameLst>
                                          <p:attrName>style.visibility</p:attrName>
                                        </p:attrNameLst>
                                      </p:cBhvr>
                                      <p:to>
                                        <p:strVal val="visible"/>
                                      </p:to>
                                    </p:set>
                                    <p:anim calcmode="lin" valueType="num">
                                      <p:cBhvr additive="base">
                                        <p:cTn id="31" dur="500" fill="hold"/>
                                        <p:tgtEl>
                                          <p:spTgt spid="631825"/>
                                        </p:tgtEl>
                                        <p:attrNameLst>
                                          <p:attrName>ppt_x</p:attrName>
                                        </p:attrNameLst>
                                      </p:cBhvr>
                                      <p:tavLst>
                                        <p:tav tm="0">
                                          <p:val>
                                            <p:strVal val="#ppt_x"/>
                                          </p:val>
                                        </p:tav>
                                        <p:tav tm="100000">
                                          <p:val>
                                            <p:strVal val="#ppt_x"/>
                                          </p:val>
                                        </p:tav>
                                      </p:tavLst>
                                    </p:anim>
                                    <p:anim calcmode="lin" valueType="num">
                                      <p:cBhvr additive="base">
                                        <p:cTn id="32" dur="500" fill="hold"/>
                                        <p:tgtEl>
                                          <p:spTgt spid="6318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31821"/>
                                        </p:tgtEl>
                                        <p:attrNameLst>
                                          <p:attrName>style.visibility</p:attrName>
                                        </p:attrNameLst>
                                      </p:cBhvr>
                                      <p:to>
                                        <p:strVal val="visible"/>
                                      </p:to>
                                    </p:set>
                                    <p:animEffect transition="in" filter="box(in)">
                                      <p:cBhvr>
                                        <p:cTn id="37" dur="500"/>
                                        <p:tgtEl>
                                          <p:spTgt spid="63182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31824"/>
                                        </p:tgtEl>
                                        <p:attrNameLst>
                                          <p:attrName>style.visibility</p:attrName>
                                        </p:attrNameLst>
                                      </p:cBhvr>
                                      <p:to>
                                        <p:strVal val="visible"/>
                                      </p:to>
                                    </p:set>
                                    <p:animEffect transition="in" filter="box(in)">
                                      <p:cBhvr>
                                        <p:cTn id="40" dur="500"/>
                                        <p:tgtEl>
                                          <p:spTgt spid="631824"/>
                                        </p:tgtEl>
                                      </p:cBhvr>
                                    </p:animEffect>
                                  </p:childTnLst>
                                </p:cTn>
                              </p:par>
                              <p:par>
                                <p:cTn id="41" presetID="7" presetClass="entr" presetSubtype="4" fill="hold" grpId="0" nodeType="withEffect">
                                  <p:stCondLst>
                                    <p:cond delay="0"/>
                                  </p:stCondLst>
                                  <p:childTnLst>
                                    <p:set>
                                      <p:cBhvr>
                                        <p:cTn id="42" dur="1" fill="hold">
                                          <p:stCondLst>
                                            <p:cond delay="0"/>
                                          </p:stCondLst>
                                        </p:cTn>
                                        <p:tgtEl>
                                          <p:spTgt spid="631826"/>
                                        </p:tgtEl>
                                        <p:attrNameLst>
                                          <p:attrName>style.visibility</p:attrName>
                                        </p:attrNameLst>
                                      </p:cBhvr>
                                      <p:to>
                                        <p:strVal val="visible"/>
                                      </p:to>
                                    </p:set>
                                    <p:anim calcmode="lin" valueType="num">
                                      <p:cBhvr additive="base">
                                        <p:cTn id="43" dur="500" fill="hold"/>
                                        <p:tgtEl>
                                          <p:spTgt spid="631826"/>
                                        </p:tgtEl>
                                        <p:attrNameLst>
                                          <p:attrName>ppt_x</p:attrName>
                                        </p:attrNameLst>
                                      </p:cBhvr>
                                      <p:tavLst>
                                        <p:tav tm="0">
                                          <p:val>
                                            <p:strVal val="#ppt_x"/>
                                          </p:val>
                                        </p:tav>
                                        <p:tav tm="100000">
                                          <p:val>
                                            <p:strVal val="#ppt_x"/>
                                          </p:val>
                                        </p:tav>
                                      </p:tavLst>
                                    </p:anim>
                                    <p:anim calcmode="lin" valueType="num">
                                      <p:cBhvr additive="base">
                                        <p:cTn id="44" dur="500" fill="hold"/>
                                        <p:tgtEl>
                                          <p:spTgt spid="631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6" grpId="0" animBg="1"/>
      <p:bldP spid="631817" grpId="0" animBg="1"/>
      <p:bldP spid="631818" grpId="0" animBg="1"/>
      <p:bldP spid="631819" grpId="0" animBg="1"/>
      <p:bldP spid="631821" grpId="0"/>
      <p:bldP spid="631822" grpId="0"/>
      <p:bldP spid="631823" grpId="0" animBg="1"/>
      <p:bldP spid="631824" grpId="0" animBg="1"/>
      <p:bldP spid="631825" grpId="0"/>
      <p:bldP spid="631826" grpId="0"/>
      <p:bldP spid="6318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ext Box 2"/>
          <p:cNvSpPr txBox="1">
            <a:spLocks noChangeArrowheads="1"/>
          </p:cNvSpPr>
          <p:nvPr/>
        </p:nvSpPr>
        <p:spPr bwMode="auto">
          <a:xfrm>
            <a:off x="292100" y="320675"/>
            <a:ext cx="855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i="1" u="none">
              <a:solidFill>
                <a:schemeClr val="tx1"/>
              </a:solidFill>
              <a:latin typeface=".VnArial Narrow" panose="020B7200000000000000" pitchFamily="34" charset="0"/>
            </a:endParaRPr>
          </a:p>
        </p:txBody>
      </p:sp>
      <p:sp>
        <p:nvSpPr>
          <p:cNvPr id="848899" name="Rectangle 3"/>
          <p:cNvSpPr>
            <a:spLocks noChangeArrowheads="1"/>
          </p:cNvSpPr>
          <p:nvPr/>
        </p:nvSpPr>
        <p:spPr bwMode="auto">
          <a:xfrm>
            <a:off x="94937" y="105802"/>
            <a:ext cx="90490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Font typeface=".VnRevueH" pitchFamily="34" charset="0"/>
              <a:buNone/>
            </a:pPr>
            <a:r>
              <a:rPr lang="en-US" sz="3200" b="1" u="none" dirty="0" smtClean="0">
                <a:solidFill>
                  <a:srgbClr val="FFFF00"/>
                </a:solidFill>
                <a:latin typeface="Arial" panose="020B0604020202020204" pitchFamily="34" charset="0"/>
                <a:sym typeface=".VnRevueH" pitchFamily="34" charset="0"/>
              </a:rPr>
              <a:t>4</a:t>
            </a:r>
            <a:r>
              <a:rPr lang="vi-VN" sz="3200" b="1" u="none" dirty="0" smtClean="0">
                <a:solidFill>
                  <a:srgbClr val="FFFF00"/>
                </a:solidFill>
                <a:latin typeface="Arial" panose="020B0604020202020204" pitchFamily="34" charset="0"/>
                <a:sym typeface=".VnRevueH" pitchFamily="34" charset="0"/>
              </a:rPr>
              <a:t>.</a:t>
            </a:r>
            <a:r>
              <a:rPr lang="en-US" sz="3200" b="1" u="none" dirty="0" smtClean="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Mức</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độ</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hoạt</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động</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hóa</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học</a:t>
            </a:r>
            <a:r>
              <a:rPr lang="en-US" sz="3200" b="1" u="none" dirty="0">
                <a:solidFill>
                  <a:srgbClr val="FFFF00"/>
                </a:solidFill>
                <a:latin typeface="Arial" panose="020B0604020202020204" pitchFamily="34" charset="0"/>
                <a:sym typeface=".VnRevueH" pitchFamily="34" charset="0"/>
              </a:rPr>
              <a:t> </a:t>
            </a:r>
            <a:r>
              <a:rPr lang="en-US" sz="3200" b="1" u="none" dirty="0" err="1">
                <a:solidFill>
                  <a:srgbClr val="FFFF00"/>
                </a:solidFill>
                <a:latin typeface="Arial" panose="020B0604020202020204" pitchFamily="34" charset="0"/>
                <a:sym typeface=".VnRevueH" pitchFamily="34" charset="0"/>
              </a:rPr>
              <a:t>của</a:t>
            </a:r>
            <a:r>
              <a:rPr lang="en-US" sz="3200" b="1" u="none" dirty="0">
                <a:solidFill>
                  <a:srgbClr val="FFFF00"/>
                </a:solidFill>
                <a:latin typeface="Arial" panose="020B0604020202020204" pitchFamily="34" charset="0"/>
                <a:sym typeface=".VnRevueH" pitchFamily="34" charset="0"/>
              </a:rPr>
              <a:t> phi </a:t>
            </a:r>
            <a:r>
              <a:rPr lang="en-US" sz="3200" b="1" u="none" dirty="0" err="1">
                <a:solidFill>
                  <a:srgbClr val="FFFF00"/>
                </a:solidFill>
                <a:latin typeface="Arial" panose="020B0604020202020204" pitchFamily="34" charset="0"/>
                <a:sym typeface=".VnRevueH" pitchFamily="34" charset="0"/>
              </a:rPr>
              <a:t>kim</a:t>
            </a:r>
            <a:r>
              <a:rPr lang="en-US" sz="3200" b="1" u="none" dirty="0">
                <a:solidFill>
                  <a:srgbClr val="FFFF00"/>
                </a:solidFill>
                <a:latin typeface="Arial" panose="020B0604020202020204" pitchFamily="34" charset="0"/>
                <a:sym typeface=".VnRevueH" pitchFamily="34" charset="0"/>
              </a:rPr>
              <a:t> :</a:t>
            </a:r>
          </a:p>
        </p:txBody>
      </p:sp>
      <p:sp>
        <p:nvSpPr>
          <p:cNvPr id="848900" name="Oval 4"/>
          <p:cNvSpPr>
            <a:spLocks noChangeArrowheads="1"/>
          </p:cNvSpPr>
          <p:nvPr/>
        </p:nvSpPr>
        <p:spPr bwMode="auto">
          <a:xfrm>
            <a:off x="585788" y="1636713"/>
            <a:ext cx="8156575" cy="3768725"/>
          </a:xfrm>
          <a:prstGeom prst="ellipse">
            <a:avLst/>
          </a:prstGeom>
          <a:solidFill>
            <a:schemeClr val="bg1"/>
          </a:solidFill>
          <a:ln w="57150" algn="ctr">
            <a:solidFill>
              <a:srgbClr val="FF9900"/>
            </a:solidFill>
            <a:round/>
            <a:headEnd/>
            <a:tailEnd/>
          </a:ln>
          <a:effectLst>
            <a:outerShdw dist="107763" dir="2700000" algn="ctr" rotWithShape="0">
              <a:schemeClr val="bg2">
                <a:alpha val="50000"/>
              </a:schemeClr>
            </a:outerShdw>
          </a:effectLst>
        </p:spPr>
        <p:txBody>
          <a:bodyPr wrap="none" anchor="ctr"/>
          <a:lstStyle/>
          <a:p>
            <a:pPr algn="l"/>
            <a:endParaRPr lang="en-US" sz="1000" i="1" u="none" dirty="0">
              <a:solidFill>
                <a:schemeClr val="tx1"/>
              </a:solidFill>
              <a:latin typeface="Arial" panose="020B0604020202020204" pitchFamily="34" charset="0"/>
            </a:endParaRPr>
          </a:p>
          <a:p>
            <a:pPr algn="ctr"/>
            <a:r>
              <a:rPr lang="en-US" sz="3200" i="1" u="none" dirty="0" err="1">
                <a:solidFill>
                  <a:srgbClr val="0070C0"/>
                </a:solidFill>
                <a:latin typeface="Arial" panose="020B0604020202020204" pitchFamily="34" charset="0"/>
              </a:rPr>
              <a:t>Mức</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độ</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hoạt</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động</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hóa</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học</a:t>
            </a:r>
            <a:r>
              <a:rPr lang="en-US" sz="3200" i="1" u="none" dirty="0">
                <a:solidFill>
                  <a:srgbClr val="0070C0"/>
                </a:solidFill>
                <a:latin typeface="Arial" panose="020B0604020202020204" pitchFamily="34" charset="0"/>
              </a:rPr>
              <a:t> </a:t>
            </a:r>
          </a:p>
          <a:p>
            <a:pPr algn="ctr"/>
            <a:r>
              <a:rPr lang="en-US" sz="3200" i="1" u="none" dirty="0" err="1">
                <a:solidFill>
                  <a:srgbClr val="0070C0"/>
                </a:solidFill>
                <a:latin typeface="Arial" panose="020B0604020202020204" pitchFamily="34" charset="0"/>
              </a:rPr>
              <a:t>mạnh</a:t>
            </a:r>
            <a:r>
              <a:rPr lang="en-US" sz="3200" i="1" u="none" dirty="0">
                <a:solidFill>
                  <a:srgbClr val="0070C0"/>
                </a:solidFill>
                <a:latin typeface="Arial" panose="020B0604020202020204" pitchFamily="34" charset="0"/>
              </a:rPr>
              <a:t> hay </a:t>
            </a:r>
            <a:r>
              <a:rPr lang="en-US" sz="3200" i="1" u="none" dirty="0" err="1">
                <a:solidFill>
                  <a:srgbClr val="0070C0"/>
                </a:solidFill>
                <a:latin typeface="Arial" panose="020B0604020202020204" pitchFamily="34" charset="0"/>
              </a:rPr>
              <a:t>yếu</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của</a:t>
            </a:r>
            <a:r>
              <a:rPr lang="en-US" sz="3200" i="1" u="none" dirty="0">
                <a:solidFill>
                  <a:srgbClr val="0070C0"/>
                </a:solidFill>
                <a:latin typeface="Arial" panose="020B0604020202020204" pitchFamily="34" charset="0"/>
              </a:rPr>
              <a:t> phi </a:t>
            </a:r>
            <a:r>
              <a:rPr lang="en-US" sz="3200" i="1" u="none" dirty="0" err="1">
                <a:solidFill>
                  <a:srgbClr val="0070C0"/>
                </a:solidFill>
                <a:latin typeface="Arial" panose="020B0604020202020204" pitchFamily="34" charset="0"/>
              </a:rPr>
              <a:t>kim</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được</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xét</a:t>
            </a:r>
            <a:r>
              <a:rPr lang="en-US" sz="3200" i="1" u="none" dirty="0">
                <a:solidFill>
                  <a:srgbClr val="0070C0"/>
                </a:solidFill>
                <a:latin typeface="Arial" panose="020B0604020202020204" pitchFamily="34" charset="0"/>
              </a:rPr>
              <a:t> </a:t>
            </a:r>
          </a:p>
          <a:p>
            <a:pPr algn="ctr"/>
            <a:r>
              <a:rPr lang="en-US" sz="3200" i="1" u="none" dirty="0" err="1">
                <a:solidFill>
                  <a:srgbClr val="0070C0"/>
                </a:solidFill>
                <a:latin typeface="Arial" panose="020B0604020202020204" pitchFamily="34" charset="0"/>
              </a:rPr>
              <a:t>căn</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cứ</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vào</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khả</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năng</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và</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mức</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độ</a:t>
            </a:r>
            <a:r>
              <a:rPr lang="en-US" sz="3200" i="1" u="none" dirty="0">
                <a:solidFill>
                  <a:srgbClr val="0070C0"/>
                </a:solidFill>
                <a:latin typeface="Arial" panose="020B0604020202020204" pitchFamily="34" charset="0"/>
              </a:rPr>
              <a:t> </a:t>
            </a:r>
          </a:p>
          <a:p>
            <a:pPr algn="ctr"/>
            <a:r>
              <a:rPr lang="en-US" sz="3200" i="1" u="none" dirty="0" err="1">
                <a:solidFill>
                  <a:srgbClr val="0070C0"/>
                </a:solidFill>
                <a:latin typeface="Arial" panose="020B0604020202020204" pitchFamily="34" charset="0"/>
              </a:rPr>
              <a:t>phản</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ứng</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của</a:t>
            </a:r>
            <a:r>
              <a:rPr lang="en-US" sz="3200" i="1" u="none" dirty="0">
                <a:solidFill>
                  <a:srgbClr val="0070C0"/>
                </a:solidFill>
                <a:latin typeface="Arial" panose="020B0604020202020204" pitchFamily="34" charset="0"/>
              </a:rPr>
              <a:t> phi </a:t>
            </a:r>
            <a:r>
              <a:rPr lang="en-US" sz="3200" i="1" u="none" dirty="0" err="1">
                <a:solidFill>
                  <a:srgbClr val="0070C0"/>
                </a:solidFill>
                <a:latin typeface="Arial" panose="020B0604020202020204" pitchFamily="34" charset="0"/>
              </a:rPr>
              <a:t>kim</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đó</a:t>
            </a:r>
            <a:r>
              <a:rPr lang="en-US" sz="3200" i="1" u="none" dirty="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với</a:t>
            </a:r>
            <a:r>
              <a:rPr lang="en-US" sz="3200" i="1" u="none" dirty="0">
                <a:solidFill>
                  <a:srgbClr val="0070C0"/>
                </a:solidFill>
                <a:latin typeface="Arial" panose="020B0604020202020204" pitchFamily="34" charset="0"/>
              </a:rPr>
              <a:t> </a:t>
            </a:r>
          </a:p>
          <a:p>
            <a:pPr algn="ctr"/>
            <a:r>
              <a:rPr lang="en-US" sz="3200" i="1" u="none" dirty="0" err="1">
                <a:solidFill>
                  <a:srgbClr val="0070C0"/>
                </a:solidFill>
                <a:latin typeface="Arial" panose="020B0604020202020204" pitchFamily="34" charset="0"/>
              </a:rPr>
              <a:t>kim</a:t>
            </a:r>
            <a:r>
              <a:rPr lang="en-US" sz="3200" i="1" u="none" dirty="0">
                <a:solidFill>
                  <a:srgbClr val="0070C0"/>
                </a:solidFill>
                <a:latin typeface="Arial" panose="020B0604020202020204" pitchFamily="34" charset="0"/>
              </a:rPr>
              <a:t> </a:t>
            </a:r>
            <a:r>
              <a:rPr lang="vi-VN" sz="3200" i="1" dirty="0" smtClean="0">
                <a:solidFill>
                  <a:srgbClr val="0070C0"/>
                </a:solidFill>
                <a:latin typeface="Arial" panose="020B0604020202020204" pitchFamily="34" charset="0"/>
              </a:rPr>
              <a:t>loại</a:t>
            </a:r>
            <a:r>
              <a:rPr lang="en-US" sz="3200" i="1" u="none" dirty="0" smtClean="0">
                <a:solidFill>
                  <a:srgbClr val="0070C0"/>
                </a:solidFill>
                <a:latin typeface="Arial" panose="020B0604020202020204" pitchFamily="34" charset="0"/>
              </a:rPr>
              <a:t> </a:t>
            </a:r>
            <a:r>
              <a:rPr lang="en-US" sz="3200" i="1" u="none" dirty="0" err="1">
                <a:solidFill>
                  <a:srgbClr val="0070C0"/>
                </a:solidFill>
                <a:latin typeface="Arial" panose="020B0604020202020204" pitchFamily="34" charset="0"/>
              </a:rPr>
              <a:t>và</a:t>
            </a:r>
            <a:r>
              <a:rPr lang="en-US" sz="3200" i="1" u="none" dirty="0">
                <a:solidFill>
                  <a:srgbClr val="0070C0"/>
                </a:solidFill>
                <a:latin typeface="Arial" panose="020B0604020202020204" pitchFamily="34" charset="0"/>
              </a:rPr>
              <a:t> </a:t>
            </a:r>
            <a:r>
              <a:rPr lang="en-US" sz="3200" i="1" u="none" dirty="0" err="1" smtClean="0">
                <a:solidFill>
                  <a:srgbClr val="0070C0"/>
                </a:solidFill>
                <a:latin typeface="Arial" panose="020B0604020202020204" pitchFamily="34" charset="0"/>
              </a:rPr>
              <a:t>hiđrô</a:t>
            </a:r>
            <a:r>
              <a:rPr lang="en-US" sz="3200" i="1" u="none" dirty="0" smtClean="0">
                <a:solidFill>
                  <a:srgbClr val="0070C0"/>
                </a:solidFill>
                <a:latin typeface="Arial" panose="020B0604020202020204" pitchFamily="34" charset="0"/>
              </a:rPr>
              <a:t>.</a:t>
            </a:r>
            <a:endParaRPr lang="en-US" sz="3200" i="1" u="none" dirty="0">
              <a:solidFill>
                <a:srgbClr val="0070C0"/>
              </a:solidFill>
              <a:latin typeface="Arial" panose="020B0604020202020204" pitchFamily="34" charset="0"/>
            </a:endParaRPr>
          </a:p>
        </p:txBody>
      </p:sp>
    </p:spTree>
    <p:extLst>
      <p:ext uri="{BB962C8B-B14F-4D97-AF65-F5344CB8AC3E}">
        <p14:creationId xmlns:p14="http://schemas.microsoft.com/office/powerpoint/2010/main" val="105839859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48900"/>
                                        </p:tgtEl>
                                        <p:attrNameLst>
                                          <p:attrName>style.visibility</p:attrName>
                                        </p:attrNameLst>
                                      </p:cBhvr>
                                      <p:to>
                                        <p:strVal val="visible"/>
                                      </p:to>
                                    </p:set>
                                    <p:anim calcmode="lin" valueType="num">
                                      <p:cBhvr>
                                        <p:cTn id="7" dur="500" fill="hold"/>
                                        <p:tgtEl>
                                          <p:spTgt spid="848900"/>
                                        </p:tgtEl>
                                        <p:attrNameLst>
                                          <p:attrName>ppt_w</p:attrName>
                                        </p:attrNameLst>
                                      </p:cBhvr>
                                      <p:tavLst>
                                        <p:tav tm="0">
                                          <p:val>
                                            <p:fltVal val="0"/>
                                          </p:val>
                                        </p:tav>
                                        <p:tav tm="100000">
                                          <p:val>
                                            <p:strVal val="#ppt_w"/>
                                          </p:val>
                                        </p:tav>
                                      </p:tavLst>
                                    </p:anim>
                                    <p:anim calcmode="lin" valueType="num">
                                      <p:cBhvr>
                                        <p:cTn id="8" dur="500" fill="hold"/>
                                        <p:tgtEl>
                                          <p:spTgt spid="848900"/>
                                        </p:tgtEl>
                                        <p:attrNameLst>
                                          <p:attrName>ppt_h</p:attrName>
                                        </p:attrNameLst>
                                      </p:cBhvr>
                                      <p:tavLst>
                                        <p:tav tm="0">
                                          <p:val>
                                            <p:fltVal val="0"/>
                                          </p:val>
                                        </p:tav>
                                        <p:tav tm="100000">
                                          <p:val>
                                            <p:strVal val="#ppt_h"/>
                                          </p:val>
                                        </p:tav>
                                      </p:tavLst>
                                    </p:anim>
                                    <p:animEffect transition="in" filter="fade">
                                      <p:cBhvr>
                                        <p:cTn id="9" dur="500"/>
                                        <p:tgtEl>
                                          <p:spTgt spid="84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845716" y="179315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rgbClr val="0000FF"/>
                </a:solidFill>
                <a:latin typeface="Arial" panose="020B0604020202020204" pitchFamily="34" charset="0"/>
                <a:cs typeface="Arial" panose="020B0604020202020204" pitchFamily="34" charset="0"/>
              </a:rPr>
              <a:t>  Fe    +    Cl</a:t>
            </a:r>
            <a:r>
              <a:rPr lang="en-US" sz="2400" b="1" u="none" baseline="-25000" dirty="0">
                <a:solidFill>
                  <a:srgbClr val="0000FF"/>
                </a:solidFill>
                <a:latin typeface="Arial" panose="020B0604020202020204" pitchFamily="34" charset="0"/>
                <a:cs typeface="Arial" panose="020B0604020202020204" pitchFamily="34" charset="0"/>
              </a:rPr>
              <a:t>2</a:t>
            </a:r>
            <a:r>
              <a:rPr lang="en-US" sz="2400" b="1" u="none" dirty="0">
                <a:solidFill>
                  <a:schemeClr val="tx2"/>
                </a:solidFill>
                <a:latin typeface="Arial" panose="020B0604020202020204" pitchFamily="34" charset="0"/>
                <a:cs typeface="Arial" panose="020B0604020202020204" pitchFamily="34" charset="0"/>
              </a:rPr>
              <a:t>    </a:t>
            </a:r>
            <a:r>
              <a:rPr lang="en-US" sz="2400" b="1" u="none" dirty="0">
                <a:solidFill>
                  <a:srgbClr val="0000FF"/>
                </a:solidFill>
                <a:latin typeface="Arial" panose="020B0604020202020204" pitchFamily="34" charset="0"/>
                <a:cs typeface="Arial" panose="020B0604020202020204" pitchFamily="34" charset="0"/>
              </a:rPr>
              <a:t>  </a:t>
            </a:r>
            <a:r>
              <a:rPr lang="en-US" sz="2800" b="1" u="none" dirty="0">
                <a:solidFill>
                  <a:srgbClr val="0000FF"/>
                </a:solidFill>
                <a:latin typeface="Arial" panose="020B0604020202020204" pitchFamily="34" charset="0"/>
                <a:cs typeface="Arial" panose="020B0604020202020204" pitchFamily="34" charset="0"/>
              </a:rPr>
              <a:t>→</a:t>
            </a:r>
            <a:r>
              <a:rPr lang="en-US" sz="2400" b="1" u="none" dirty="0">
                <a:solidFill>
                  <a:srgbClr val="0000FF"/>
                </a:solidFill>
                <a:latin typeface="Arial" panose="020B0604020202020204" pitchFamily="34" charset="0"/>
                <a:cs typeface="Arial" panose="020B0604020202020204" pitchFamily="34" charset="0"/>
              </a:rPr>
              <a:t> </a:t>
            </a:r>
          </a:p>
        </p:txBody>
      </p:sp>
      <p:sp>
        <p:nvSpPr>
          <p:cNvPr id="875523" name="Text Box 3"/>
          <p:cNvSpPr txBox="1">
            <a:spLocks noChangeArrowheads="1"/>
          </p:cNvSpPr>
          <p:nvPr/>
        </p:nvSpPr>
        <p:spPr bwMode="auto">
          <a:xfrm>
            <a:off x="3893716" y="1853481"/>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2FeCl</a:t>
            </a:r>
            <a:r>
              <a:rPr lang="en-US" sz="2400" b="1" u="none" baseline="-25000">
                <a:solidFill>
                  <a:srgbClr val="0000FF"/>
                </a:solidFill>
                <a:latin typeface="Arial" panose="020B0604020202020204" pitchFamily="34" charset="0"/>
                <a:cs typeface="Arial" panose="020B0604020202020204" pitchFamily="34" charset="0"/>
              </a:rPr>
              <a:t>3</a:t>
            </a:r>
            <a:r>
              <a:rPr lang="en-US" sz="2400" b="1" u="none">
                <a:solidFill>
                  <a:schemeClr val="tx2"/>
                </a:solidFill>
                <a:latin typeface="Arial" panose="020B0604020202020204" pitchFamily="34" charset="0"/>
                <a:cs typeface="Arial" panose="020B0604020202020204" pitchFamily="34" charset="0"/>
              </a:rPr>
              <a:t> </a:t>
            </a:r>
          </a:p>
        </p:txBody>
      </p:sp>
      <p:sp>
        <p:nvSpPr>
          <p:cNvPr id="875524" name="Text Box 4"/>
          <p:cNvSpPr txBox="1">
            <a:spLocks noChangeArrowheads="1"/>
          </p:cNvSpPr>
          <p:nvPr/>
        </p:nvSpPr>
        <p:spPr bwMode="auto">
          <a:xfrm>
            <a:off x="3360316" y="1701081"/>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u="none">
                <a:solidFill>
                  <a:srgbClr val="FF0000"/>
                </a:solidFill>
                <a:latin typeface="Arial" panose="020B0604020202020204" pitchFamily="34" charset="0"/>
                <a:cs typeface="Arial" panose="020B0604020202020204" pitchFamily="34" charset="0"/>
              </a:rPr>
              <a:t>t</a:t>
            </a:r>
            <a:r>
              <a:rPr lang="en-US" sz="2000" b="1" u="none" baseline="30000">
                <a:solidFill>
                  <a:srgbClr val="FF0000"/>
                </a:solidFill>
                <a:latin typeface="Arial" panose="020B0604020202020204" pitchFamily="34" charset="0"/>
                <a:cs typeface="Arial" panose="020B0604020202020204" pitchFamily="34" charset="0"/>
              </a:rPr>
              <a:t>o</a:t>
            </a:r>
            <a:endParaRPr lang="en-US" sz="2000" b="1" u="none">
              <a:solidFill>
                <a:srgbClr val="FF0000"/>
              </a:solidFill>
              <a:latin typeface="Arial" panose="020B0604020202020204" pitchFamily="34" charset="0"/>
              <a:cs typeface="Arial" panose="020B0604020202020204" pitchFamily="34" charset="0"/>
            </a:endParaRPr>
          </a:p>
        </p:txBody>
      </p:sp>
      <p:sp>
        <p:nvSpPr>
          <p:cNvPr id="875525" name="Text Box 5"/>
          <p:cNvSpPr txBox="1">
            <a:spLocks noChangeArrowheads="1"/>
          </p:cNvSpPr>
          <p:nvPr/>
        </p:nvSpPr>
        <p:spPr bwMode="auto">
          <a:xfrm>
            <a:off x="845716" y="247895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dirty="0">
                <a:solidFill>
                  <a:schemeClr val="tx2"/>
                </a:solidFill>
                <a:latin typeface="Arial" panose="020B0604020202020204" pitchFamily="34" charset="0"/>
                <a:cs typeface="Arial" panose="020B0604020202020204" pitchFamily="34" charset="0"/>
              </a:rPr>
              <a:t>  </a:t>
            </a:r>
            <a:r>
              <a:rPr lang="en-US" sz="2400" b="1" u="none" dirty="0">
                <a:solidFill>
                  <a:srgbClr val="0000FF"/>
                </a:solidFill>
                <a:latin typeface="Arial" panose="020B0604020202020204" pitchFamily="34" charset="0"/>
                <a:cs typeface="Arial" panose="020B0604020202020204" pitchFamily="34" charset="0"/>
              </a:rPr>
              <a:t>Fe    +       S      </a:t>
            </a:r>
            <a:r>
              <a:rPr lang="en-US" sz="2800" b="1" u="none" dirty="0">
                <a:solidFill>
                  <a:srgbClr val="0000FF"/>
                </a:solidFill>
                <a:latin typeface="Arial" panose="020B0604020202020204" pitchFamily="34" charset="0"/>
                <a:cs typeface="Arial" panose="020B0604020202020204" pitchFamily="34" charset="0"/>
              </a:rPr>
              <a:t>→</a:t>
            </a:r>
            <a:r>
              <a:rPr lang="en-US" sz="2400" b="1" u="none" dirty="0">
                <a:solidFill>
                  <a:srgbClr val="0000FF"/>
                </a:solidFill>
                <a:latin typeface="Arial" panose="020B0604020202020204" pitchFamily="34" charset="0"/>
                <a:cs typeface="Arial" panose="020B0604020202020204" pitchFamily="34" charset="0"/>
              </a:rPr>
              <a:t> </a:t>
            </a:r>
          </a:p>
        </p:txBody>
      </p:sp>
      <p:sp>
        <p:nvSpPr>
          <p:cNvPr id="875526" name="Text Box 6"/>
          <p:cNvSpPr txBox="1">
            <a:spLocks noChangeArrowheads="1"/>
          </p:cNvSpPr>
          <p:nvPr/>
        </p:nvSpPr>
        <p:spPr bwMode="auto">
          <a:xfrm>
            <a:off x="4122316" y="2555156"/>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FeS </a:t>
            </a:r>
          </a:p>
        </p:txBody>
      </p:sp>
      <p:sp>
        <p:nvSpPr>
          <p:cNvPr id="875527" name="Text Box 7"/>
          <p:cNvSpPr txBox="1">
            <a:spLocks noChangeArrowheads="1"/>
          </p:cNvSpPr>
          <p:nvPr/>
        </p:nvSpPr>
        <p:spPr bwMode="auto">
          <a:xfrm>
            <a:off x="3284116" y="2386881"/>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b="1" u="none">
                <a:solidFill>
                  <a:srgbClr val="FF0000"/>
                </a:solidFill>
                <a:latin typeface="Arial" panose="020B0604020202020204" pitchFamily="34" charset="0"/>
                <a:cs typeface="Arial" panose="020B0604020202020204" pitchFamily="34" charset="0"/>
              </a:rPr>
              <a:t>t</a:t>
            </a:r>
            <a:r>
              <a:rPr lang="en-US" sz="2000" b="1" u="none" baseline="30000">
                <a:solidFill>
                  <a:srgbClr val="FF0000"/>
                </a:solidFill>
                <a:latin typeface="Arial" panose="020B0604020202020204" pitchFamily="34" charset="0"/>
                <a:cs typeface="Arial" panose="020B0604020202020204" pitchFamily="34" charset="0"/>
              </a:rPr>
              <a:t>o</a:t>
            </a:r>
            <a:endParaRPr lang="en-US" sz="2000" b="1" u="none">
              <a:solidFill>
                <a:srgbClr val="FF0000"/>
              </a:solidFill>
              <a:latin typeface="Arial" panose="020B0604020202020204" pitchFamily="34" charset="0"/>
              <a:cs typeface="Arial" panose="020B0604020202020204" pitchFamily="34" charset="0"/>
            </a:endParaRPr>
          </a:p>
        </p:txBody>
      </p:sp>
      <p:sp>
        <p:nvSpPr>
          <p:cNvPr id="875528" name="Text Box 8"/>
          <p:cNvSpPr txBox="1">
            <a:spLocks noChangeArrowheads="1"/>
          </p:cNvSpPr>
          <p:nvPr/>
        </p:nvSpPr>
        <p:spPr bwMode="auto">
          <a:xfrm>
            <a:off x="845716" y="3191744"/>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chemeClr val="tx2"/>
                </a:solidFill>
                <a:latin typeface="Arial" panose="020B0604020202020204" pitchFamily="34" charset="0"/>
                <a:cs typeface="Arial" panose="020B0604020202020204" pitchFamily="34" charset="0"/>
              </a:rPr>
              <a:t>  </a:t>
            </a:r>
            <a:r>
              <a:rPr lang="en-US" sz="2400" b="1" u="none">
                <a:solidFill>
                  <a:srgbClr val="0000FF"/>
                </a:solidFill>
                <a:latin typeface="Arial" panose="020B0604020202020204" pitchFamily="34" charset="0"/>
                <a:cs typeface="Arial" panose="020B0604020202020204" pitchFamily="34" charset="0"/>
              </a:rPr>
              <a:t>F</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    +      H</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      </a:t>
            </a:r>
            <a:r>
              <a:rPr lang="en-US" sz="2800" b="1" u="none">
                <a:solidFill>
                  <a:srgbClr val="0000FF"/>
                </a:solidFill>
                <a:latin typeface="Arial" panose="020B0604020202020204" pitchFamily="34" charset="0"/>
                <a:cs typeface="Arial" panose="020B0604020202020204" pitchFamily="34" charset="0"/>
              </a:rPr>
              <a:t>→</a:t>
            </a:r>
            <a:r>
              <a:rPr lang="en-US" sz="2400" b="1" u="none">
                <a:solidFill>
                  <a:srgbClr val="0000FF"/>
                </a:solidFill>
                <a:latin typeface="Arial" panose="020B0604020202020204" pitchFamily="34" charset="0"/>
                <a:cs typeface="Arial" panose="020B0604020202020204" pitchFamily="34" charset="0"/>
              </a:rPr>
              <a:t> </a:t>
            </a:r>
          </a:p>
        </p:txBody>
      </p:sp>
      <p:sp>
        <p:nvSpPr>
          <p:cNvPr id="875529" name="Text Box 9"/>
          <p:cNvSpPr txBox="1">
            <a:spLocks noChangeArrowheads="1"/>
          </p:cNvSpPr>
          <p:nvPr/>
        </p:nvSpPr>
        <p:spPr bwMode="auto">
          <a:xfrm>
            <a:off x="4122316" y="3267944"/>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2HF </a:t>
            </a:r>
            <a:r>
              <a:rPr lang="en-US" sz="2300" b="1" u="none">
                <a:solidFill>
                  <a:srgbClr val="0000FF"/>
                </a:solidFill>
                <a:latin typeface="Lucida Sans Unicode" panose="020B0602030504020204" pitchFamily="34" charset="0"/>
                <a:ea typeface="Lucida Sans Unicode" panose="020B0602030504020204" pitchFamily="34" charset="0"/>
                <a:cs typeface="Lucida Sans Unicode" panose="020B0602030504020204" pitchFamily="34" charset="0"/>
                <a:sym typeface="Symbol" panose="05050102010706020507" pitchFamily="18" charset="2"/>
              </a:rPr>
              <a:t>↗</a:t>
            </a:r>
          </a:p>
        </p:txBody>
      </p:sp>
      <p:sp>
        <p:nvSpPr>
          <p:cNvPr id="875530" name="Text Box 10"/>
          <p:cNvSpPr txBox="1">
            <a:spLocks noChangeArrowheads="1"/>
          </p:cNvSpPr>
          <p:nvPr/>
        </p:nvSpPr>
        <p:spPr bwMode="auto">
          <a:xfrm>
            <a:off x="2844379" y="3175869"/>
            <a:ext cx="1363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u="none">
                <a:solidFill>
                  <a:srgbClr val="FF0000"/>
                </a:solidFill>
                <a:latin typeface="Arial" panose="020B0604020202020204" pitchFamily="34" charset="0"/>
                <a:cs typeface="Arial" panose="020B0604020202020204" pitchFamily="34" charset="0"/>
              </a:rPr>
              <a:t>Ngay bóng tối</a:t>
            </a:r>
          </a:p>
        </p:txBody>
      </p:sp>
      <p:sp>
        <p:nvSpPr>
          <p:cNvPr id="875531" name="Text Box 11"/>
          <p:cNvSpPr txBox="1">
            <a:spLocks noChangeArrowheads="1"/>
          </p:cNvSpPr>
          <p:nvPr/>
        </p:nvSpPr>
        <p:spPr bwMode="auto">
          <a:xfrm>
            <a:off x="845716" y="3850556"/>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chemeClr val="tx2"/>
                </a:solidFill>
                <a:latin typeface="Arial" panose="020B0604020202020204" pitchFamily="34" charset="0"/>
                <a:cs typeface="Arial" panose="020B0604020202020204" pitchFamily="34" charset="0"/>
              </a:rPr>
              <a:t>  </a:t>
            </a:r>
            <a:r>
              <a:rPr lang="en-US" sz="2400" b="1" u="none">
                <a:solidFill>
                  <a:srgbClr val="0000FF"/>
                </a:solidFill>
                <a:latin typeface="Arial" panose="020B0604020202020204" pitchFamily="34" charset="0"/>
                <a:cs typeface="Arial" panose="020B0604020202020204" pitchFamily="34" charset="0"/>
              </a:rPr>
              <a:t>Cl</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    +     H</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      </a:t>
            </a:r>
            <a:r>
              <a:rPr lang="en-US" sz="2800" b="1" u="none">
                <a:solidFill>
                  <a:srgbClr val="0000FF"/>
                </a:solidFill>
                <a:latin typeface="Arial" panose="020B0604020202020204" pitchFamily="34" charset="0"/>
                <a:cs typeface="Arial" panose="020B0604020202020204" pitchFamily="34" charset="0"/>
              </a:rPr>
              <a:t>→</a:t>
            </a:r>
            <a:r>
              <a:rPr lang="en-US" sz="2400" b="1" u="none">
                <a:solidFill>
                  <a:srgbClr val="0000FF"/>
                </a:solidFill>
                <a:latin typeface="Arial" panose="020B0604020202020204" pitchFamily="34" charset="0"/>
                <a:cs typeface="Arial" panose="020B0604020202020204" pitchFamily="34" charset="0"/>
              </a:rPr>
              <a:t> </a:t>
            </a:r>
          </a:p>
        </p:txBody>
      </p:sp>
      <p:sp>
        <p:nvSpPr>
          <p:cNvPr id="875532" name="Text Box 12"/>
          <p:cNvSpPr txBox="1">
            <a:spLocks noChangeArrowheads="1"/>
          </p:cNvSpPr>
          <p:nvPr/>
        </p:nvSpPr>
        <p:spPr bwMode="auto">
          <a:xfrm>
            <a:off x="4122316" y="3926756"/>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2HCl </a:t>
            </a:r>
            <a:r>
              <a:rPr lang="en-US" sz="2300" b="1" u="none">
                <a:solidFill>
                  <a:srgbClr val="0000FF"/>
                </a:solidFill>
                <a:latin typeface="Lucida Sans Unicode" panose="020B0602030504020204" pitchFamily="34" charset="0"/>
                <a:ea typeface="Lucida Sans Unicode" panose="020B0602030504020204" pitchFamily="34" charset="0"/>
                <a:cs typeface="Lucida Sans Unicode" panose="020B0602030504020204" pitchFamily="34" charset="0"/>
                <a:sym typeface="Symbol" panose="05050102010706020507" pitchFamily="18" charset="2"/>
              </a:rPr>
              <a:t>↗</a:t>
            </a:r>
          </a:p>
        </p:txBody>
      </p:sp>
      <p:sp>
        <p:nvSpPr>
          <p:cNvPr id="875533" name="Text Box 13"/>
          <p:cNvSpPr txBox="1">
            <a:spLocks noChangeArrowheads="1"/>
          </p:cNvSpPr>
          <p:nvPr/>
        </p:nvSpPr>
        <p:spPr bwMode="auto">
          <a:xfrm>
            <a:off x="3242124" y="387332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u="none" dirty="0" err="1">
                <a:solidFill>
                  <a:srgbClr val="FF0000"/>
                </a:solidFill>
                <a:latin typeface="Arial" panose="020B0604020202020204" pitchFamily="34" charset="0"/>
                <a:cs typeface="Arial" panose="020B0604020202020204" pitchFamily="34" charset="0"/>
              </a:rPr>
              <a:t>ás</a:t>
            </a:r>
            <a:endParaRPr lang="en-US" sz="1400" b="1" u="none" dirty="0">
              <a:solidFill>
                <a:srgbClr val="FF0000"/>
              </a:solidFill>
              <a:latin typeface="Arial" panose="020B0604020202020204" pitchFamily="34" charset="0"/>
              <a:cs typeface="Arial" panose="020B0604020202020204" pitchFamily="34" charset="0"/>
            </a:endParaRPr>
          </a:p>
        </p:txBody>
      </p:sp>
      <p:sp>
        <p:nvSpPr>
          <p:cNvPr id="875534" name="Text Box 14"/>
          <p:cNvSpPr txBox="1">
            <a:spLocks noChangeArrowheads="1"/>
          </p:cNvSpPr>
          <p:nvPr/>
        </p:nvSpPr>
        <p:spPr bwMode="auto">
          <a:xfrm>
            <a:off x="617116" y="4534769"/>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chemeClr val="tx2"/>
                </a:solidFill>
                <a:latin typeface="Arial" panose="020B0604020202020204" pitchFamily="34" charset="0"/>
                <a:cs typeface="Arial" panose="020B0604020202020204" pitchFamily="34" charset="0"/>
              </a:rPr>
              <a:t>    </a:t>
            </a:r>
            <a:r>
              <a:rPr lang="en-US" sz="2400" b="1" u="none">
                <a:solidFill>
                  <a:srgbClr val="0000FF"/>
                </a:solidFill>
                <a:latin typeface="Arial" panose="020B0604020202020204" pitchFamily="34" charset="0"/>
                <a:cs typeface="Arial" panose="020B0604020202020204" pitchFamily="34" charset="0"/>
              </a:rPr>
              <a:t>S      +     H</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      </a:t>
            </a:r>
            <a:r>
              <a:rPr lang="en-US" sz="2800" b="1" u="none">
                <a:solidFill>
                  <a:srgbClr val="0000FF"/>
                </a:solidFill>
                <a:latin typeface="Arial" panose="020B0604020202020204" pitchFamily="34" charset="0"/>
                <a:cs typeface="Arial" panose="020B0604020202020204" pitchFamily="34" charset="0"/>
              </a:rPr>
              <a:t>→</a:t>
            </a:r>
            <a:r>
              <a:rPr lang="en-US" sz="2400" b="1" u="none">
                <a:solidFill>
                  <a:srgbClr val="0000FF"/>
                </a:solidFill>
                <a:latin typeface="Arial" panose="020B0604020202020204" pitchFamily="34" charset="0"/>
                <a:cs typeface="Arial" panose="020B0604020202020204" pitchFamily="34" charset="0"/>
              </a:rPr>
              <a:t> </a:t>
            </a:r>
          </a:p>
        </p:txBody>
      </p:sp>
      <p:sp>
        <p:nvSpPr>
          <p:cNvPr id="875535" name="Text Box 15"/>
          <p:cNvSpPr txBox="1">
            <a:spLocks noChangeArrowheads="1"/>
          </p:cNvSpPr>
          <p:nvPr/>
        </p:nvSpPr>
        <p:spPr bwMode="auto">
          <a:xfrm>
            <a:off x="4274716" y="4610969"/>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H</a:t>
            </a:r>
            <a:r>
              <a:rPr lang="en-US" sz="2400" b="1" u="none" baseline="-25000">
                <a:solidFill>
                  <a:srgbClr val="0000FF"/>
                </a:solidFill>
                <a:latin typeface="Arial" panose="020B0604020202020204" pitchFamily="34" charset="0"/>
                <a:cs typeface="Arial" panose="020B0604020202020204" pitchFamily="34" charset="0"/>
              </a:rPr>
              <a:t>2</a:t>
            </a:r>
            <a:r>
              <a:rPr lang="en-US" sz="2400" b="1" u="none">
                <a:solidFill>
                  <a:srgbClr val="0000FF"/>
                </a:solidFill>
                <a:latin typeface="Arial" panose="020B0604020202020204" pitchFamily="34" charset="0"/>
                <a:cs typeface="Arial" panose="020B0604020202020204" pitchFamily="34" charset="0"/>
              </a:rPr>
              <a:t>S </a:t>
            </a:r>
            <a:r>
              <a:rPr lang="en-US" sz="2300" b="1" u="none">
                <a:solidFill>
                  <a:srgbClr val="0000FF"/>
                </a:solidFill>
                <a:latin typeface="Lucida Sans Unicode" panose="020B0602030504020204" pitchFamily="34" charset="0"/>
                <a:ea typeface="Lucida Sans Unicode" panose="020B0602030504020204" pitchFamily="34" charset="0"/>
                <a:cs typeface="Lucida Sans Unicode" panose="020B0602030504020204" pitchFamily="34" charset="0"/>
                <a:sym typeface="Symbol" panose="05050102010706020507" pitchFamily="18" charset="2"/>
              </a:rPr>
              <a:t>↗</a:t>
            </a:r>
          </a:p>
        </p:txBody>
      </p:sp>
      <p:sp>
        <p:nvSpPr>
          <p:cNvPr id="875536" name="Text Box 16"/>
          <p:cNvSpPr txBox="1">
            <a:spLocks noChangeArrowheads="1"/>
          </p:cNvSpPr>
          <p:nvPr/>
        </p:nvSpPr>
        <p:spPr bwMode="auto">
          <a:xfrm>
            <a:off x="3131716" y="4444281"/>
            <a:ext cx="581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u="none">
                <a:solidFill>
                  <a:srgbClr val="FF0000"/>
                </a:solidFill>
                <a:latin typeface="Arial" panose="020B0604020202020204" pitchFamily="34" charset="0"/>
                <a:cs typeface="Arial" panose="020B0604020202020204" pitchFamily="34" charset="0"/>
              </a:rPr>
              <a:t>300</a:t>
            </a:r>
            <a:r>
              <a:rPr lang="en-US" sz="2000" b="1" u="none" baseline="30000">
                <a:solidFill>
                  <a:srgbClr val="FF0000"/>
                </a:solidFill>
                <a:latin typeface="Arial" panose="020B0604020202020204" pitchFamily="34" charset="0"/>
                <a:cs typeface="Arial" panose="020B0604020202020204" pitchFamily="34" charset="0"/>
              </a:rPr>
              <a:t>o</a:t>
            </a:r>
            <a:endParaRPr lang="en-US" sz="2000" b="1" u="none">
              <a:solidFill>
                <a:srgbClr val="FF0000"/>
              </a:solidFill>
              <a:latin typeface="Arial" panose="020B0604020202020204" pitchFamily="34" charset="0"/>
              <a:cs typeface="Arial" panose="020B0604020202020204" pitchFamily="34" charset="0"/>
            </a:endParaRPr>
          </a:p>
        </p:txBody>
      </p:sp>
      <p:sp>
        <p:nvSpPr>
          <p:cNvPr id="875537" name="Text Box 17"/>
          <p:cNvSpPr txBox="1">
            <a:spLocks noChangeArrowheads="1"/>
          </p:cNvSpPr>
          <p:nvPr/>
        </p:nvSpPr>
        <p:spPr bwMode="auto">
          <a:xfrm>
            <a:off x="998116" y="528248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C     +      H</a:t>
            </a:r>
            <a:r>
              <a:rPr lang="en-US" sz="2400" b="1" u="none" baseline="-25000">
                <a:solidFill>
                  <a:srgbClr val="0000FF"/>
                </a:solidFill>
                <a:latin typeface="Arial" panose="020B0604020202020204" pitchFamily="34" charset="0"/>
                <a:cs typeface="Arial" panose="020B0604020202020204" pitchFamily="34" charset="0"/>
              </a:rPr>
              <a:t>2   </a:t>
            </a:r>
            <a:r>
              <a:rPr lang="en-US" sz="2400" b="1" u="none">
                <a:solidFill>
                  <a:srgbClr val="0000FF"/>
                </a:solidFill>
                <a:latin typeface="Arial" panose="020B0604020202020204" pitchFamily="34" charset="0"/>
                <a:cs typeface="Arial" panose="020B0604020202020204" pitchFamily="34" charset="0"/>
              </a:rPr>
              <a:t>   </a:t>
            </a:r>
            <a:r>
              <a:rPr lang="en-US" sz="2800" b="1" u="none">
                <a:solidFill>
                  <a:srgbClr val="0000FF"/>
                </a:solidFill>
                <a:latin typeface="Arial" panose="020B0604020202020204" pitchFamily="34" charset="0"/>
                <a:cs typeface="Arial" panose="020B0604020202020204" pitchFamily="34" charset="0"/>
              </a:rPr>
              <a:t>→</a:t>
            </a:r>
            <a:r>
              <a:rPr lang="en-US" sz="2400" b="1" u="none">
                <a:solidFill>
                  <a:schemeClr val="tx2"/>
                </a:solidFill>
                <a:latin typeface="Arial" panose="020B0604020202020204" pitchFamily="34" charset="0"/>
                <a:cs typeface="Arial" panose="020B0604020202020204" pitchFamily="34" charset="0"/>
              </a:rPr>
              <a:t> </a:t>
            </a:r>
          </a:p>
        </p:txBody>
      </p:sp>
      <p:sp>
        <p:nvSpPr>
          <p:cNvPr id="875538" name="Text Box 18"/>
          <p:cNvSpPr txBox="1">
            <a:spLocks noChangeArrowheads="1"/>
          </p:cNvSpPr>
          <p:nvPr/>
        </p:nvSpPr>
        <p:spPr bwMode="auto">
          <a:xfrm>
            <a:off x="3017948" y="5295363"/>
            <a:ext cx="777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u="none" dirty="0">
                <a:solidFill>
                  <a:srgbClr val="FF0000"/>
                </a:solidFill>
                <a:latin typeface="Arial" panose="020B0604020202020204" pitchFamily="34" charset="0"/>
                <a:cs typeface="Arial" panose="020B0604020202020204" pitchFamily="34" charset="0"/>
              </a:rPr>
              <a:t>1000</a:t>
            </a:r>
            <a:r>
              <a:rPr lang="en-US" sz="2000" b="1" u="none" baseline="30000" dirty="0">
                <a:solidFill>
                  <a:srgbClr val="FF0000"/>
                </a:solidFill>
                <a:latin typeface="Arial" panose="020B0604020202020204" pitchFamily="34" charset="0"/>
                <a:cs typeface="Arial" panose="020B0604020202020204" pitchFamily="34" charset="0"/>
              </a:rPr>
              <a:t>o</a:t>
            </a:r>
            <a:r>
              <a:rPr lang="en-US" sz="1400" b="1" u="none" dirty="0">
                <a:solidFill>
                  <a:srgbClr val="FF0000"/>
                </a:solidFill>
                <a:latin typeface="Arial" panose="020B0604020202020204" pitchFamily="34" charset="0"/>
                <a:cs typeface="Arial" panose="020B0604020202020204" pitchFamily="34" charset="0"/>
              </a:rPr>
              <a:t>c</a:t>
            </a:r>
          </a:p>
        </p:txBody>
      </p:sp>
      <p:sp>
        <p:nvSpPr>
          <p:cNvPr id="875539" name="Text Box 19"/>
          <p:cNvSpPr txBox="1">
            <a:spLocks noChangeArrowheads="1"/>
          </p:cNvSpPr>
          <p:nvPr/>
        </p:nvSpPr>
        <p:spPr bwMode="auto">
          <a:xfrm>
            <a:off x="4274716" y="5358681"/>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CH</a:t>
            </a:r>
            <a:r>
              <a:rPr lang="en-US" sz="2400" b="1" u="none" baseline="-25000">
                <a:solidFill>
                  <a:srgbClr val="0000FF"/>
                </a:solidFill>
                <a:latin typeface="Arial" panose="020B0604020202020204" pitchFamily="34" charset="0"/>
                <a:cs typeface="Arial" panose="020B0604020202020204" pitchFamily="34" charset="0"/>
              </a:rPr>
              <a:t>4 </a:t>
            </a:r>
            <a:r>
              <a:rPr lang="en-US" sz="2300" b="1" u="none">
                <a:solidFill>
                  <a:srgbClr val="0000FF"/>
                </a:solidFill>
                <a:latin typeface="Lucida Sans Unicode" panose="020B0602030504020204" pitchFamily="34" charset="0"/>
                <a:ea typeface="Lucida Sans Unicode" panose="020B0602030504020204" pitchFamily="34" charset="0"/>
                <a:cs typeface="Lucida Sans Unicode" panose="020B0602030504020204" pitchFamily="34" charset="0"/>
                <a:sym typeface="Symbol" panose="05050102010706020507" pitchFamily="18" charset="2"/>
              </a:rPr>
              <a:t>↗</a:t>
            </a:r>
            <a:r>
              <a:rPr lang="en-US" sz="2300" b="1" u="none">
                <a:solidFill>
                  <a:schemeClr val="tx2"/>
                </a:solidFill>
                <a:latin typeface="Arial" panose="020B0604020202020204" pitchFamily="34" charset="0"/>
                <a:cs typeface="Arial" panose="020B0604020202020204" pitchFamily="34" charset="0"/>
              </a:rPr>
              <a:t> </a:t>
            </a:r>
          </a:p>
        </p:txBody>
      </p:sp>
      <p:sp>
        <p:nvSpPr>
          <p:cNvPr id="875540" name="Text Box 20"/>
          <p:cNvSpPr txBox="1">
            <a:spLocks noChangeArrowheads="1"/>
          </p:cNvSpPr>
          <p:nvPr/>
        </p:nvSpPr>
        <p:spPr bwMode="auto">
          <a:xfrm>
            <a:off x="808147" y="185348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2</a:t>
            </a:r>
          </a:p>
        </p:txBody>
      </p:sp>
      <p:sp>
        <p:nvSpPr>
          <p:cNvPr id="875541" name="Text Box 21"/>
          <p:cNvSpPr txBox="1">
            <a:spLocks noChangeArrowheads="1"/>
          </p:cNvSpPr>
          <p:nvPr/>
        </p:nvSpPr>
        <p:spPr bwMode="auto">
          <a:xfrm>
            <a:off x="2027347" y="185348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3</a:t>
            </a:r>
          </a:p>
        </p:txBody>
      </p:sp>
      <p:sp>
        <p:nvSpPr>
          <p:cNvPr id="875542" name="Text Box 22"/>
          <p:cNvSpPr txBox="1">
            <a:spLocks noChangeArrowheads="1"/>
          </p:cNvSpPr>
          <p:nvPr/>
        </p:nvSpPr>
        <p:spPr bwMode="auto">
          <a:xfrm>
            <a:off x="4122316" y="1639169"/>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800" b="1" u="none">
                <a:solidFill>
                  <a:srgbClr val="FF0000"/>
                </a:solidFill>
                <a:latin typeface="Times New Roman" panose="02020603050405020304" pitchFamily="18" charset="0"/>
                <a:cs typeface="Arial" panose="020B0604020202020204" pitchFamily="34" charset="0"/>
              </a:rPr>
              <a:t>III</a:t>
            </a:r>
          </a:p>
        </p:txBody>
      </p:sp>
      <p:sp>
        <p:nvSpPr>
          <p:cNvPr id="875543" name="Text Box 23"/>
          <p:cNvSpPr txBox="1">
            <a:spLocks noChangeArrowheads="1"/>
          </p:cNvSpPr>
          <p:nvPr/>
        </p:nvSpPr>
        <p:spPr bwMode="auto">
          <a:xfrm>
            <a:off x="2089600" y="533292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u="none">
                <a:solidFill>
                  <a:srgbClr val="0000FF"/>
                </a:solidFill>
                <a:latin typeface="Arial" panose="020B0604020202020204" pitchFamily="34" charset="0"/>
                <a:cs typeface="Arial" panose="020B0604020202020204" pitchFamily="34" charset="0"/>
              </a:rPr>
              <a:t>2  </a:t>
            </a:r>
          </a:p>
        </p:txBody>
      </p:sp>
      <p:sp>
        <p:nvSpPr>
          <p:cNvPr id="875544" name="Text Box 24"/>
          <p:cNvSpPr txBox="1">
            <a:spLocks noChangeArrowheads="1"/>
          </p:cNvSpPr>
          <p:nvPr/>
        </p:nvSpPr>
        <p:spPr bwMode="auto">
          <a:xfrm>
            <a:off x="4198516" y="2324969"/>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800" b="1" u="none">
                <a:solidFill>
                  <a:srgbClr val="FF0000"/>
                </a:solidFill>
                <a:latin typeface="Times New Roman" panose="02020603050405020304" pitchFamily="18" charset="0"/>
                <a:cs typeface="Arial" panose="020B0604020202020204" pitchFamily="34" charset="0"/>
              </a:rPr>
              <a:t>II</a:t>
            </a:r>
          </a:p>
        </p:txBody>
      </p:sp>
      <p:sp>
        <p:nvSpPr>
          <p:cNvPr id="875545" name="AutoShape 25"/>
          <p:cNvSpPr>
            <a:spLocks/>
          </p:cNvSpPr>
          <p:nvPr/>
        </p:nvSpPr>
        <p:spPr bwMode="auto">
          <a:xfrm>
            <a:off x="5446696" y="1701081"/>
            <a:ext cx="228600" cy="1371600"/>
          </a:xfrm>
          <a:prstGeom prst="rightBrace">
            <a:avLst>
              <a:gd name="adj1" fmla="val 50000"/>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546" name="AutoShape 26"/>
          <p:cNvSpPr>
            <a:spLocks/>
          </p:cNvSpPr>
          <p:nvPr/>
        </p:nvSpPr>
        <p:spPr bwMode="auto">
          <a:xfrm>
            <a:off x="5406985" y="3352797"/>
            <a:ext cx="381000" cy="2286000"/>
          </a:xfrm>
          <a:prstGeom prst="rightBrace">
            <a:avLst>
              <a:gd name="adj1" fmla="val 50000"/>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547" name="Text Box 27"/>
          <p:cNvSpPr txBox="1">
            <a:spLocks noChangeArrowheads="1"/>
          </p:cNvSpPr>
          <p:nvPr/>
        </p:nvSpPr>
        <p:spPr bwMode="auto">
          <a:xfrm>
            <a:off x="5798716" y="2158281"/>
            <a:ext cx="1219200" cy="51911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none" dirty="0" err="1" smtClean="0">
                <a:solidFill>
                  <a:srgbClr val="FF0000"/>
                </a:solidFill>
                <a:latin typeface="Arial" panose="020B0604020202020204" pitchFamily="34" charset="0"/>
                <a:cs typeface="Arial" panose="020B0604020202020204" pitchFamily="34" charset="0"/>
              </a:rPr>
              <a:t>Cl</a:t>
            </a:r>
            <a:r>
              <a:rPr lang="vi-VN" sz="2800" b="1" u="none" dirty="0" smtClean="0">
                <a:solidFill>
                  <a:srgbClr val="FF0000"/>
                </a:solidFill>
                <a:latin typeface="Arial" panose="020B0604020202020204" pitchFamily="34" charset="0"/>
                <a:cs typeface="Arial" panose="020B0604020202020204" pitchFamily="34" charset="0"/>
              </a:rPr>
              <a:t> &gt; </a:t>
            </a:r>
            <a:r>
              <a:rPr lang="en-US" sz="2800" b="1" u="none" dirty="0" smtClean="0">
                <a:solidFill>
                  <a:srgbClr val="FF0000"/>
                </a:solidFill>
                <a:latin typeface="Arial" panose="020B0604020202020204" pitchFamily="34" charset="0"/>
                <a:cs typeface="Arial" panose="020B0604020202020204" pitchFamily="34" charset="0"/>
              </a:rPr>
              <a:t>S</a:t>
            </a:r>
            <a:endParaRPr lang="en-US" sz="2800" b="1" u="none" dirty="0">
              <a:solidFill>
                <a:srgbClr val="FF0000"/>
              </a:solidFill>
              <a:latin typeface="Arial" panose="020B0604020202020204" pitchFamily="34" charset="0"/>
              <a:cs typeface="Arial" panose="020B0604020202020204" pitchFamily="34" charset="0"/>
            </a:endParaRPr>
          </a:p>
        </p:txBody>
      </p:sp>
      <p:sp>
        <p:nvSpPr>
          <p:cNvPr id="875548" name="Text Box 28"/>
          <p:cNvSpPr txBox="1">
            <a:spLocks noChangeArrowheads="1"/>
          </p:cNvSpPr>
          <p:nvPr/>
        </p:nvSpPr>
        <p:spPr bwMode="auto">
          <a:xfrm>
            <a:off x="5883640" y="4241439"/>
            <a:ext cx="2526271" cy="52322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none" dirty="0" smtClean="0">
                <a:solidFill>
                  <a:srgbClr val="FF0000"/>
                </a:solidFill>
                <a:latin typeface="Arial" panose="020B0604020202020204" pitchFamily="34" charset="0"/>
                <a:cs typeface="Arial" panose="020B0604020202020204" pitchFamily="34" charset="0"/>
              </a:rPr>
              <a:t>F</a:t>
            </a:r>
            <a:r>
              <a:rPr lang="vi-VN" sz="2800" b="1" u="none" dirty="0" smtClean="0">
                <a:solidFill>
                  <a:srgbClr val="FF0000"/>
                </a:solidFill>
                <a:latin typeface="Arial" panose="020B0604020202020204" pitchFamily="34" charset="0"/>
                <a:cs typeface="Arial" panose="020B0604020202020204" pitchFamily="34" charset="0"/>
              </a:rPr>
              <a:t> &gt;</a:t>
            </a:r>
            <a:r>
              <a:rPr lang="en-US" sz="2800" b="1" u="none" dirty="0" smtClean="0">
                <a:solidFill>
                  <a:srgbClr val="FF0000"/>
                </a:solidFill>
                <a:latin typeface="Arial" panose="020B0604020202020204" pitchFamily="34" charset="0"/>
                <a:cs typeface="Arial" panose="020B0604020202020204" pitchFamily="34" charset="0"/>
              </a:rPr>
              <a:t> </a:t>
            </a:r>
            <a:r>
              <a:rPr lang="en-US" sz="2800" b="1" u="none" dirty="0" err="1" smtClean="0">
                <a:solidFill>
                  <a:srgbClr val="FF0000"/>
                </a:solidFill>
                <a:latin typeface="Arial" panose="020B0604020202020204" pitchFamily="34" charset="0"/>
                <a:cs typeface="Arial" panose="020B0604020202020204" pitchFamily="34" charset="0"/>
              </a:rPr>
              <a:t>Cl</a:t>
            </a:r>
            <a:r>
              <a:rPr lang="vi-VN" sz="2800" b="1" u="none" dirty="0" smtClean="0">
                <a:solidFill>
                  <a:srgbClr val="FF0000"/>
                </a:solidFill>
                <a:latin typeface="Arial" panose="020B0604020202020204" pitchFamily="34" charset="0"/>
                <a:cs typeface="Arial" panose="020B0604020202020204" pitchFamily="34" charset="0"/>
              </a:rPr>
              <a:t> </a:t>
            </a:r>
            <a:r>
              <a:rPr lang="vi-VN" sz="2800" b="1" dirty="0" smtClean="0">
                <a:solidFill>
                  <a:srgbClr val="FF0000"/>
                </a:solidFill>
                <a:latin typeface="Arial" panose="020B0604020202020204" pitchFamily="34" charset="0"/>
                <a:cs typeface="Arial" panose="020B0604020202020204" pitchFamily="34" charset="0"/>
              </a:rPr>
              <a:t>&gt;</a:t>
            </a:r>
            <a:r>
              <a:rPr lang="en-US" sz="2800" b="1" u="none" dirty="0" smtClean="0">
                <a:solidFill>
                  <a:srgbClr val="FF0000"/>
                </a:solidFill>
                <a:latin typeface="Arial" panose="020B0604020202020204" pitchFamily="34" charset="0"/>
                <a:cs typeface="Arial" panose="020B0604020202020204" pitchFamily="34" charset="0"/>
              </a:rPr>
              <a:t> S</a:t>
            </a:r>
            <a:r>
              <a:rPr lang="vi-VN" sz="2800" b="1" u="none" dirty="0" smtClean="0">
                <a:solidFill>
                  <a:srgbClr val="FF0000"/>
                </a:solidFill>
                <a:latin typeface="Arial" panose="020B0604020202020204" pitchFamily="34" charset="0"/>
                <a:cs typeface="Arial" panose="020B0604020202020204" pitchFamily="34" charset="0"/>
              </a:rPr>
              <a:t> &gt;</a:t>
            </a:r>
            <a:r>
              <a:rPr lang="en-US" sz="2800" b="1" u="none" dirty="0" smtClean="0">
                <a:solidFill>
                  <a:srgbClr val="FF0000"/>
                </a:solidFill>
                <a:latin typeface="Arial" panose="020B0604020202020204" pitchFamily="34" charset="0"/>
                <a:cs typeface="Arial" panose="020B0604020202020204" pitchFamily="34" charset="0"/>
              </a:rPr>
              <a:t> </a:t>
            </a:r>
            <a:r>
              <a:rPr lang="en-US" sz="2800" b="1" u="none" dirty="0">
                <a:solidFill>
                  <a:srgbClr val="FF0000"/>
                </a:solidFill>
                <a:latin typeface="Arial" panose="020B0604020202020204" pitchFamily="34" charset="0"/>
                <a:cs typeface="Arial" panose="020B0604020202020204" pitchFamily="34" charset="0"/>
              </a:rPr>
              <a:t>C</a:t>
            </a:r>
          </a:p>
        </p:txBody>
      </p:sp>
      <p:pic>
        <p:nvPicPr>
          <p:cNvPr id="875551" name="Picture 31" descr="XMASC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
          <p:cNvSpPr txBox="1">
            <a:spLocks noChangeArrowheads="1"/>
          </p:cNvSpPr>
          <p:nvPr/>
        </p:nvSpPr>
        <p:spPr bwMode="auto">
          <a:xfrm>
            <a:off x="-29667" y="-64395"/>
            <a:ext cx="61602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b="1" u="none" dirty="0" err="1" smtClean="0">
                <a:solidFill>
                  <a:srgbClr val="1721E3"/>
                </a:solidFill>
                <a:latin typeface="Arial" panose="020B0604020202020204" pitchFamily="34" charset="0"/>
              </a:rPr>
              <a:t>Thảo</a:t>
            </a:r>
            <a:r>
              <a:rPr lang="en-US" sz="2200" b="1" u="none" dirty="0" smtClean="0">
                <a:solidFill>
                  <a:srgbClr val="1721E3"/>
                </a:solidFill>
                <a:latin typeface="Arial" panose="020B0604020202020204" pitchFamily="34" charset="0"/>
              </a:rPr>
              <a:t> </a:t>
            </a:r>
            <a:r>
              <a:rPr lang="en-US" sz="2200" b="1" u="none" dirty="0" err="1" smtClean="0">
                <a:solidFill>
                  <a:srgbClr val="1721E3"/>
                </a:solidFill>
                <a:latin typeface="Arial" panose="020B0604020202020204" pitchFamily="34" charset="0"/>
              </a:rPr>
              <a:t>luận</a:t>
            </a:r>
            <a:r>
              <a:rPr lang="en-US" sz="2200" b="1" u="none" dirty="0" smtClean="0">
                <a:solidFill>
                  <a:srgbClr val="1721E3"/>
                </a:solidFill>
                <a:latin typeface="Arial" panose="020B0604020202020204" pitchFamily="34" charset="0"/>
              </a:rPr>
              <a:t> </a:t>
            </a:r>
            <a:r>
              <a:rPr lang="vi-VN" sz="2200" b="1" dirty="0" smtClean="0">
                <a:solidFill>
                  <a:srgbClr val="1721E3"/>
                </a:solidFill>
                <a:latin typeface="Arial" panose="020B0604020202020204" pitchFamily="34" charset="0"/>
              </a:rPr>
              <a:t>đôi</a:t>
            </a:r>
            <a:r>
              <a:rPr lang="en-US" sz="2200" b="1" u="none" dirty="0" smtClean="0">
                <a:solidFill>
                  <a:srgbClr val="1721E3"/>
                </a:solidFill>
                <a:latin typeface="Arial" panose="020B0604020202020204" pitchFamily="34" charset="0"/>
              </a:rPr>
              <a:t>:</a:t>
            </a:r>
            <a:r>
              <a:rPr lang="vi-VN" sz="2200" b="1" dirty="0" smtClean="0">
                <a:solidFill>
                  <a:srgbClr val="1721E3"/>
                </a:solidFill>
                <a:latin typeface="Arial" panose="020B0604020202020204" pitchFamily="34" charset="0"/>
              </a:rPr>
              <a:t> </a:t>
            </a:r>
            <a:r>
              <a:rPr lang="en-US" sz="2200" b="1" u="none" dirty="0" err="1" smtClean="0">
                <a:solidFill>
                  <a:srgbClr val="FFFF00"/>
                </a:solidFill>
                <a:latin typeface="Arial" panose="020B0604020202020204" pitchFamily="34" charset="0"/>
              </a:rPr>
              <a:t>Xét</a:t>
            </a:r>
            <a:r>
              <a:rPr lang="en-US" sz="2200" b="1" u="none" dirty="0" smtClean="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các</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phản</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ứng</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sau</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dựa</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vào</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điều</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kiện</a:t>
            </a:r>
            <a:r>
              <a:rPr lang="en-US" sz="2200" b="1" u="none" dirty="0">
                <a:solidFill>
                  <a:srgbClr val="FFFF00"/>
                </a:solidFill>
                <a:latin typeface="Arial" panose="020B0604020202020204" pitchFamily="34" charset="0"/>
              </a:rPr>
              <a:t> PƯ </a:t>
            </a:r>
            <a:r>
              <a:rPr lang="en-US" sz="2200" b="1" u="none" dirty="0" err="1">
                <a:solidFill>
                  <a:srgbClr val="FFFF00"/>
                </a:solidFill>
                <a:latin typeface="Arial" panose="020B0604020202020204" pitchFamily="34" charset="0"/>
              </a:rPr>
              <a:t>và</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hoá</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trị</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của</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nguyên</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tố</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cho</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biết</a:t>
            </a:r>
            <a:r>
              <a:rPr lang="en-US" sz="2200" b="1" u="none" dirty="0">
                <a:solidFill>
                  <a:srgbClr val="FFFF00"/>
                </a:solidFill>
                <a:latin typeface="Arial" panose="020B0604020202020204" pitchFamily="34" charset="0"/>
              </a:rPr>
              <a:t> PK </a:t>
            </a:r>
            <a:r>
              <a:rPr lang="en-US" sz="2200" b="1" u="none" dirty="0" err="1">
                <a:solidFill>
                  <a:srgbClr val="FFFF00"/>
                </a:solidFill>
                <a:latin typeface="Arial" panose="020B0604020202020204" pitchFamily="34" charset="0"/>
              </a:rPr>
              <a:t>nào</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có</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độ</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hoạt</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động</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hoá</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học</a:t>
            </a:r>
            <a:r>
              <a:rPr lang="en-US" sz="2200" b="1" u="none" dirty="0">
                <a:solidFill>
                  <a:srgbClr val="FFFF00"/>
                </a:solidFill>
                <a:latin typeface="Arial" panose="020B0604020202020204" pitchFamily="34" charset="0"/>
              </a:rPr>
              <a:t> </a:t>
            </a:r>
            <a:r>
              <a:rPr lang="en-US" sz="2200" b="1" u="none" dirty="0" err="1">
                <a:solidFill>
                  <a:srgbClr val="FFFF00"/>
                </a:solidFill>
                <a:latin typeface="Arial" panose="020B0604020202020204" pitchFamily="34" charset="0"/>
              </a:rPr>
              <a:t>manh</a:t>
            </a:r>
            <a:r>
              <a:rPr lang="en-US" sz="2200" b="1" u="none" dirty="0">
                <a:solidFill>
                  <a:srgbClr val="FFFF00"/>
                </a:solidFill>
                <a:latin typeface="Arial" panose="020B0604020202020204" pitchFamily="34" charset="0"/>
              </a:rPr>
              <a:t> </a:t>
            </a:r>
            <a:r>
              <a:rPr lang="en-US" sz="2200" b="1" u="none" dirty="0" err="1" smtClean="0">
                <a:solidFill>
                  <a:srgbClr val="FFFF00"/>
                </a:solidFill>
                <a:latin typeface="Arial" panose="020B0604020202020204" pitchFamily="34" charset="0"/>
              </a:rPr>
              <a:t>hơn</a:t>
            </a:r>
            <a:r>
              <a:rPr lang="en-US" sz="2200" b="1" u="none" dirty="0" smtClean="0">
                <a:solidFill>
                  <a:srgbClr val="FFFF00"/>
                </a:solidFill>
                <a:latin typeface="Arial" panose="020B0604020202020204" pitchFamily="34" charset="0"/>
              </a:rPr>
              <a:t>?</a:t>
            </a:r>
            <a:endParaRPr lang="en-US" sz="2200" b="1" u="none" dirty="0">
              <a:solidFill>
                <a:srgbClr val="FFFF00"/>
              </a:solidFill>
              <a:latin typeface="Arial" panose="020B0604020202020204" pitchFamily="34" charset="0"/>
            </a:endParaRPr>
          </a:p>
        </p:txBody>
      </p:sp>
      <p:sp>
        <p:nvSpPr>
          <p:cNvPr id="33" name="Text Box 5"/>
          <p:cNvSpPr txBox="1">
            <a:spLocks noChangeArrowheads="1"/>
          </p:cNvSpPr>
          <p:nvPr/>
        </p:nvSpPr>
        <p:spPr bwMode="auto">
          <a:xfrm>
            <a:off x="441998" y="5899353"/>
            <a:ext cx="7534275"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u="none" dirty="0">
                <a:solidFill>
                  <a:srgbClr val="002060"/>
                </a:solidFill>
                <a:latin typeface="Arial" panose="020B0604020202020204" pitchFamily="34" charset="0"/>
              </a:rPr>
              <a:t>Phi </a:t>
            </a:r>
            <a:r>
              <a:rPr lang="en-US" sz="2200" b="1" u="none" dirty="0" err="1">
                <a:solidFill>
                  <a:srgbClr val="002060"/>
                </a:solidFill>
                <a:latin typeface="Arial" panose="020B0604020202020204" pitchFamily="34" charset="0"/>
              </a:rPr>
              <a:t>kim</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hoạt</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động</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mạnh</a:t>
            </a:r>
            <a:r>
              <a:rPr lang="en-US" sz="2200" b="1" u="none" dirty="0">
                <a:solidFill>
                  <a:srgbClr val="002060"/>
                </a:solidFill>
                <a:latin typeface="Arial" panose="020B0604020202020204" pitchFamily="34" charset="0"/>
              </a:rPr>
              <a:t> </a:t>
            </a:r>
            <a:r>
              <a:rPr lang="en-US" sz="2200" b="1" u="none" dirty="0" err="1" smtClean="0">
                <a:solidFill>
                  <a:srgbClr val="002060"/>
                </a:solidFill>
                <a:latin typeface="Arial" panose="020B0604020202020204" pitchFamily="34" charset="0"/>
              </a:rPr>
              <a:t>như</a:t>
            </a:r>
            <a:r>
              <a:rPr lang="en-US" sz="2200" b="1" u="none" dirty="0" smtClean="0">
                <a:solidFill>
                  <a:srgbClr val="002060"/>
                </a:solidFill>
                <a:latin typeface="Arial" panose="020B0604020202020204" pitchFamily="34" charset="0"/>
              </a:rPr>
              <a:t>: </a:t>
            </a:r>
            <a:r>
              <a:rPr lang="en-US" sz="2200" b="1" u="none" dirty="0">
                <a:solidFill>
                  <a:srgbClr val="002060"/>
                </a:solidFill>
                <a:latin typeface="Arial" panose="020B0604020202020204" pitchFamily="34" charset="0"/>
              </a:rPr>
              <a:t>F</a:t>
            </a:r>
            <a:r>
              <a:rPr lang="en-US" sz="2200" b="1" u="none" baseline="-25000" dirty="0">
                <a:solidFill>
                  <a:srgbClr val="002060"/>
                </a:solidFill>
                <a:latin typeface="Arial" panose="020B0604020202020204" pitchFamily="34" charset="0"/>
              </a:rPr>
              <a:t>2</a:t>
            </a:r>
            <a:r>
              <a:rPr lang="en-US" sz="2200" b="1" u="none" dirty="0">
                <a:solidFill>
                  <a:srgbClr val="002060"/>
                </a:solidFill>
                <a:latin typeface="Arial" panose="020B0604020202020204" pitchFamily="34" charset="0"/>
              </a:rPr>
              <a:t>, </a:t>
            </a:r>
            <a:r>
              <a:rPr lang="en-US" sz="2200" b="1" u="none" dirty="0" smtClean="0">
                <a:solidFill>
                  <a:srgbClr val="002060"/>
                </a:solidFill>
                <a:latin typeface="Arial" panose="020B0604020202020204" pitchFamily="34" charset="0"/>
              </a:rPr>
              <a:t>O</a:t>
            </a:r>
            <a:r>
              <a:rPr lang="en-US" sz="2200" b="1" u="none" baseline="-25000" dirty="0" smtClean="0">
                <a:solidFill>
                  <a:srgbClr val="002060"/>
                </a:solidFill>
                <a:latin typeface="Arial" panose="020B0604020202020204" pitchFamily="34" charset="0"/>
              </a:rPr>
              <a:t>2</a:t>
            </a:r>
            <a:r>
              <a:rPr lang="vi-VN" sz="2200" b="1" u="none" dirty="0" smtClean="0">
                <a:solidFill>
                  <a:srgbClr val="002060"/>
                </a:solidFill>
                <a:latin typeface="Arial" panose="020B0604020202020204" pitchFamily="34" charset="0"/>
              </a:rPr>
              <a:t>, </a:t>
            </a:r>
            <a:r>
              <a:rPr lang="en-US" sz="2200" b="1" u="none" dirty="0" smtClean="0">
                <a:solidFill>
                  <a:srgbClr val="002060"/>
                </a:solidFill>
                <a:latin typeface="Arial" panose="020B0604020202020204" pitchFamily="34" charset="0"/>
              </a:rPr>
              <a:t>Cl</a:t>
            </a:r>
            <a:r>
              <a:rPr lang="en-US" sz="2200" b="1" u="none" baseline="-25000" dirty="0" smtClean="0">
                <a:solidFill>
                  <a:srgbClr val="002060"/>
                </a:solidFill>
                <a:latin typeface="Arial" panose="020B0604020202020204" pitchFamily="34" charset="0"/>
              </a:rPr>
              <a:t>2</a:t>
            </a:r>
            <a:r>
              <a:rPr lang="vi-VN" sz="2200" b="1" dirty="0" smtClean="0">
                <a:solidFill>
                  <a:srgbClr val="002060"/>
                </a:solidFill>
                <a:latin typeface="Arial" panose="020B0604020202020204" pitchFamily="34" charset="0"/>
              </a:rPr>
              <a:t>, </a:t>
            </a:r>
            <a:r>
              <a:rPr lang="en-US" sz="2200" b="1" u="none" dirty="0" smtClean="0">
                <a:solidFill>
                  <a:srgbClr val="002060"/>
                </a:solidFill>
                <a:latin typeface="Arial" panose="020B0604020202020204" pitchFamily="34" charset="0"/>
              </a:rPr>
              <a:t>....</a:t>
            </a:r>
            <a:endParaRPr lang="en-US" sz="2200" b="1" u="none" dirty="0">
              <a:solidFill>
                <a:srgbClr val="002060"/>
              </a:solidFill>
              <a:latin typeface="Arial" panose="020B0604020202020204" pitchFamily="34" charset="0"/>
            </a:endParaRPr>
          </a:p>
          <a:p>
            <a:pPr>
              <a:spcBef>
                <a:spcPct val="50000"/>
              </a:spcBef>
            </a:pPr>
            <a:r>
              <a:rPr lang="en-US" sz="2200" b="1" u="none" dirty="0">
                <a:solidFill>
                  <a:srgbClr val="002060"/>
                </a:solidFill>
                <a:latin typeface="Arial" panose="020B0604020202020204" pitchFamily="34" charset="0"/>
              </a:rPr>
              <a:t>Phi </a:t>
            </a:r>
            <a:r>
              <a:rPr lang="en-US" sz="2200" b="1" u="none" dirty="0" err="1">
                <a:solidFill>
                  <a:srgbClr val="002060"/>
                </a:solidFill>
                <a:latin typeface="Arial" panose="020B0604020202020204" pitchFamily="34" charset="0"/>
              </a:rPr>
              <a:t>kim</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hoạt</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động</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yếu</a:t>
            </a:r>
            <a:r>
              <a:rPr lang="en-US" sz="2200" b="1" u="none" dirty="0">
                <a:solidFill>
                  <a:srgbClr val="002060"/>
                </a:solidFill>
                <a:latin typeface="Arial" panose="020B0604020202020204" pitchFamily="34" charset="0"/>
              </a:rPr>
              <a:t> </a:t>
            </a:r>
            <a:r>
              <a:rPr lang="en-US" sz="2200" b="1" u="none" dirty="0" err="1">
                <a:solidFill>
                  <a:srgbClr val="002060"/>
                </a:solidFill>
                <a:latin typeface="Arial" panose="020B0604020202020204" pitchFamily="34" charset="0"/>
              </a:rPr>
              <a:t>hơn</a:t>
            </a:r>
            <a:r>
              <a:rPr lang="en-US" sz="2200" b="1" u="none" dirty="0">
                <a:solidFill>
                  <a:srgbClr val="002060"/>
                </a:solidFill>
                <a:latin typeface="Arial" panose="020B0604020202020204" pitchFamily="34" charset="0"/>
              </a:rPr>
              <a:t> </a:t>
            </a:r>
            <a:r>
              <a:rPr lang="en-US" sz="2200" b="1" u="none" dirty="0" err="1" smtClean="0">
                <a:solidFill>
                  <a:srgbClr val="002060"/>
                </a:solidFill>
                <a:latin typeface="Arial" panose="020B0604020202020204" pitchFamily="34" charset="0"/>
              </a:rPr>
              <a:t>như</a:t>
            </a:r>
            <a:r>
              <a:rPr lang="en-US" sz="2200" b="1" u="none" dirty="0" smtClean="0">
                <a:solidFill>
                  <a:srgbClr val="002060"/>
                </a:solidFill>
                <a:latin typeface="Arial" panose="020B0604020202020204" pitchFamily="34" charset="0"/>
              </a:rPr>
              <a:t>:</a:t>
            </a:r>
            <a:r>
              <a:rPr lang="vi-VN" sz="2200" b="1" u="none" dirty="0" smtClean="0">
                <a:solidFill>
                  <a:srgbClr val="002060"/>
                </a:solidFill>
                <a:latin typeface="Arial" panose="020B0604020202020204" pitchFamily="34" charset="0"/>
              </a:rPr>
              <a:t> </a:t>
            </a:r>
            <a:r>
              <a:rPr lang="en-US" sz="2200" b="1" u="none" dirty="0" smtClean="0">
                <a:solidFill>
                  <a:srgbClr val="002060"/>
                </a:solidFill>
                <a:latin typeface="Arial" panose="020B0604020202020204" pitchFamily="34" charset="0"/>
              </a:rPr>
              <a:t>S</a:t>
            </a:r>
            <a:r>
              <a:rPr lang="en-US" sz="2200" b="1" u="none" dirty="0">
                <a:solidFill>
                  <a:srgbClr val="002060"/>
                </a:solidFill>
                <a:latin typeface="Arial" panose="020B0604020202020204" pitchFamily="34" charset="0"/>
              </a:rPr>
              <a:t>, P, C, </a:t>
            </a:r>
            <a:r>
              <a:rPr lang="en-US" sz="2200" b="1" u="none" dirty="0" smtClean="0">
                <a:solidFill>
                  <a:srgbClr val="002060"/>
                </a:solidFill>
                <a:latin typeface="Arial" panose="020B0604020202020204" pitchFamily="34" charset="0"/>
              </a:rPr>
              <a:t>Si, </a:t>
            </a:r>
            <a:r>
              <a:rPr lang="en-US" sz="2200" b="1" u="none" dirty="0">
                <a:solidFill>
                  <a:srgbClr val="002060"/>
                </a:solidFill>
                <a:latin typeface="Arial" panose="020B0604020202020204" pitchFamily="34" charset="0"/>
              </a:rPr>
              <a:t>...</a:t>
            </a:r>
          </a:p>
        </p:txBody>
      </p:sp>
    </p:spTree>
    <p:extLst>
      <p:ext uri="{BB962C8B-B14F-4D97-AF65-F5344CB8AC3E}">
        <p14:creationId xmlns:p14="http://schemas.microsoft.com/office/powerpoint/2010/main" val="1050586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diamond(in)">
                                      <p:cBhvr>
                                        <p:cTn id="7" dur="10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 calcmode="lin" valueType="num">
                                      <p:cBhvr>
                                        <p:cTn id="14" dur="1000" fill="hold"/>
                                        <p:tgtEl>
                                          <p:spTgt spid="33"/>
                                        </p:tgtEl>
                                        <p:attrNameLst>
                                          <p:attrName>style.rotation</p:attrName>
                                        </p:attrNameLst>
                                      </p:cBhvr>
                                      <p:tavLst>
                                        <p:tav tm="0">
                                          <p:val>
                                            <p:fltVal val="90"/>
                                          </p:val>
                                        </p:tav>
                                        <p:tav tm="100000">
                                          <p:val>
                                            <p:fltVal val="0"/>
                                          </p:val>
                                        </p:tav>
                                      </p:tavLst>
                                    </p:anim>
                                    <p:animEffect transition="in" filter="fade">
                                      <p:cBhvr>
                                        <p:cTn id="15" dur="1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75545"/>
                                        </p:tgtEl>
                                        <p:attrNameLst>
                                          <p:attrName>style.visibility</p:attrName>
                                        </p:attrNameLst>
                                      </p:cBhvr>
                                      <p:to>
                                        <p:strVal val="visible"/>
                                      </p:to>
                                    </p:set>
                                    <p:animEffect transition="in" filter="fade">
                                      <p:cBhvr>
                                        <p:cTn id="20" dur="1000"/>
                                        <p:tgtEl>
                                          <p:spTgt spid="875545"/>
                                        </p:tgtEl>
                                      </p:cBhvr>
                                    </p:animEffect>
                                    <p:anim calcmode="lin" valueType="num">
                                      <p:cBhvr>
                                        <p:cTn id="21" dur="1000" fill="hold"/>
                                        <p:tgtEl>
                                          <p:spTgt spid="875545"/>
                                        </p:tgtEl>
                                        <p:attrNameLst>
                                          <p:attrName>ppt_x</p:attrName>
                                        </p:attrNameLst>
                                      </p:cBhvr>
                                      <p:tavLst>
                                        <p:tav tm="0">
                                          <p:val>
                                            <p:strVal val="#ppt_x"/>
                                          </p:val>
                                        </p:tav>
                                        <p:tav tm="100000">
                                          <p:val>
                                            <p:strVal val="#ppt_x"/>
                                          </p:val>
                                        </p:tav>
                                      </p:tavLst>
                                    </p:anim>
                                    <p:anim calcmode="lin" valueType="num">
                                      <p:cBhvr>
                                        <p:cTn id="22" dur="1000" fill="hold"/>
                                        <p:tgtEl>
                                          <p:spTgt spid="87554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75547"/>
                                        </p:tgtEl>
                                        <p:attrNameLst>
                                          <p:attrName>style.visibility</p:attrName>
                                        </p:attrNameLst>
                                      </p:cBhvr>
                                      <p:to>
                                        <p:strVal val="visible"/>
                                      </p:to>
                                    </p:set>
                                    <p:animEffect transition="in" filter="fade">
                                      <p:cBhvr>
                                        <p:cTn id="27" dur="1000"/>
                                        <p:tgtEl>
                                          <p:spTgt spid="875547"/>
                                        </p:tgtEl>
                                      </p:cBhvr>
                                    </p:animEffect>
                                    <p:anim calcmode="lin" valueType="num">
                                      <p:cBhvr>
                                        <p:cTn id="28" dur="1000" fill="hold"/>
                                        <p:tgtEl>
                                          <p:spTgt spid="875547"/>
                                        </p:tgtEl>
                                        <p:attrNameLst>
                                          <p:attrName>ppt_x</p:attrName>
                                        </p:attrNameLst>
                                      </p:cBhvr>
                                      <p:tavLst>
                                        <p:tav tm="0">
                                          <p:val>
                                            <p:strVal val="#ppt_x"/>
                                          </p:val>
                                        </p:tav>
                                        <p:tav tm="100000">
                                          <p:val>
                                            <p:strVal val="#ppt_x"/>
                                          </p:val>
                                        </p:tav>
                                      </p:tavLst>
                                    </p:anim>
                                    <p:anim calcmode="lin" valueType="num">
                                      <p:cBhvr>
                                        <p:cTn id="29" dur="1000" fill="hold"/>
                                        <p:tgtEl>
                                          <p:spTgt spid="8755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75546"/>
                                        </p:tgtEl>
                                        <p:attrNameLst>
                                          <p:attrName>style.visibility</p:attrName>
                                        </p:attrNameLst>
                                      </p:cBhvr>
                                      <p:to>
                                        <p:strVal val="visible"/>
                                      </p:to>
                                    </p:set>
                                    <p:animEffect transition="in" filter="fade">
                                      <p:cBhvr>
                                        <p:cTn id="34" dur="1000"/>
                                        <p:tgtEl>
                                          <p:spTgt spid="875546"/>
                                        </p:tgtEl>
                                      </p:cBhvr>
                                    </p:animEffect>
                                    <p:anim calcmode="lin" valueType="num">
                                      <p:cBhvr>
                                        <p:cTn id="35" dur="1000" fill="hold"/>
                                        <p:tgtEl>
                                          <p:spTgt spid="875546"/>
                                        </p:tgtEl>
                                        <p:attrNameLst>
                                          <p:attrName>ppt_x</p:attrName>
                                        </p:attrNameLst>
                                      </p:cBhvr>
                                      <p:tavLst>
                                        <p:tav tm="0">
                                          <p:val>
                                            <p:strVal val="#ppt_x"/>
                                          </p:val>
                                        </p:tav>
                                        <p:tav tm="100000">
                                          <p:val>
                                            <p:strVal val="#ppt_x"/>
                                          </p:val>
                                        </p:tav>
                                      </p:tavLst>
                                    </p:anim>
                                    <p:anim calcmode="lin" valueType="num">
                                      <p:cBhvr>
                                        <p:cTn id="36" dur="1000" fill="hold"/>
                                        <p:tgtEl>
                                          <p:spTgt spid="87554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75548"/>
                                        </p:tgtEl>
                                        <p:attrNameLst>
                                          <p:attrName>style.visibility</p:attrName>
                                        </p:attrNameLst>
                                      </p:cBhvr>
                                      <p:to>
                                        <p:strVal val="visible"/>
                                      </p:to>
                                    </p:set>
                                    <p:anim calcmode="lin" valueType="num">
                                      <p:cBhvr additive="base">
                                        <p:cTn id="41" dur="500" fill="hold"/>
                                        <p:tgtEl>
                                          <p:spTgt spid="875548"/>
                                        </p:tgtEl>
                                        <p:attrNameLst>
                                          <p:attrName>ppt_x</p:attrName>
                                        </p:attrNameLst>
                                      </p:cBhvr>
                                      <p:tavLst>
                                        <p:tav tm="0">
                                          <p:val>
                                            <p:strVal val="#ppt_x"/>
                                          </p:val>
                                        </p:tav>
                                        <p:tav tm="100000">
                                          <p:val>
                                            <p:strVal val="#ppt_x"/>
                                          </p:val>
                                        </p:tav>
                                      </p:tavLst>
                                    </p:anim>
                                    <p:anim calcmode="lin" valueType="num">
                                      <p:cBhvr additive="base">
                                        <p:cTn id="42" dur="500" fill="hold"/>
                                        <p:tgtEl>
                                          <p:spTgt spid="875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45" grpId="0" animBg="1"/>
      <p:bldP spid="875546" grpId="0" animBg="1"/>
      <p:bldP spid="875547" grpId="0"/>
      <p:bldP spid="875548"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58" y="161926"/>
            <a:ext cx="5425016" cy="760941"/>
          </a:xfrm>
        </p:spPr>
        <p:txBody>
          <a:bodyPr/>
          <a:lstStyle/>
          <a:p>
            <a:pPr marL="457200" indent="-457200">
              <a:buFont typeface="Wingdings" panose="05000000000000000000" pitchFamily="2" charset="2"/>
              <a:buChar char="v"/>
            </a:pPr>
            <a:r>
              <a:rPr lang="vi-VN" sz="3200" b="1" dirty="0" smtClean="0">
                <a:solidFill>
                  <a:srgbClr val="FFFF00"/>
                </a:solidFill>
                <a:latin typeface="+mj-lt"/>
              </a:rPr>
              <a:t>TÌM TÒI, MỞ RỘNG</a:t>
            </a:r>
            <a:endParaRPr lang="en-US" sz="3200" b="1" dirty="0">
              <a:solidFill>
                <a:srgbClr val="FFFF00"/>
              </a:solidFill>
              <a:latin typeface="+mj-lt"/>
            </a:endParaRPr>
          </a:p>
        </p:txBody>
      </p:sp>
      <p:sp>
        <p:nvSpPr>
          <p:cNvPr id="3" name="Content Placeholder 2"/>
          <p:cNvSpPr>
            <a:spLocks noGrp="1"/>
          </p:cNvSpPr>
          <p:nvPr>
            <p:ph idx="1"/>
          </p:nvPr>
        </p:nvSpPr>
        <p:spPr>
          <a:xfrm>
            <a:off x="229404" y="1864261"/>
            <a:ext cx="8618382" cy="4845631"/>
          </a:xfrm>
        </p:spPr>
        <p:txBody>
          <a:bodyPr>
            <a:normAutofit/>
          </a:bodyPr>
          <a:lstStyle/>
          <a:p>
            <a:pPr algn="just"/>
            <a:r>
              <a:rPr lang="vi-VN" sz="2000" dirty="0" smtClean="0">
                <a:solidFill>
                  <a:srgbClr val="0070C0"/>
                </a:solidFill>
                <a:latin typeface="+mj-lt"/>
              </a:rPr>
              <a:t>Năm 1811, Barnard Courtois – chủ nhân một x</a:t>
            </a:r>
            <a:r>
              <a:rPr lang="en-US" sz="2000" dirty="0" err="1" smtClean="0">
                <a:solidFill>
                  <a:srgbClr val="0070C0"/>
                </a:solidFill>
                <a:latin typeface="Times New Roman (Headings)"/>
              </a:rPr>
              <a:t>ưởng</a:t>
            </a:r>
            <a:r>
              <a:rPr lang="vi-VN" sz="2000" dirty="0" smtClean="0">
                <a:solidFill>
                  <a:srgbClr val="0070C0"/>
                </a:solidFill>
                <a:latin typeface="+mj-lt"/>
              </a:rPr>
              <a:t> sản xuất diêm tiêu đã phát hiện một chất mới, ông viết: </a:t>
            </a:r>
          </a:p>
          <a:p>
            <a:pPr marL="0" indent="0" algn="just">
              <a:buNone/>
            </a:pPr>
            <a:r>
              <a:rPr lang="vi-VN" sz="2000" i="1" dirty="0" smtClean="0">
                <a:solidFill>
                  <a:srgbClr val="0070C0"/>
                </a:solidFill>
                <a:latin typeface="+mj-lt"/>
              </a:rPr>
              <a:t>    </a:t>
            </a:r>
            <a:r>
              <a:rPr lang="vi-VN" sz="2000" i="1" dirty="0" smtClean="0">
                <a:solidFill>
                  <a:srgbClr val="002060"/>
                </a:solidFill>
                <a:latin typeface="+mj-lt"/>
              </a:rPr>
              <a:t>Trong ‘nước cái’ của dung dịch điều chế từ rong biển có lượng khá lớn một chất mới. Muốn tách chất này ra chỉ cần đổ H</a:t>
            </a:r>
            <a:r>
              <a:rPr lang="vi-VN" sz="2000" i="1" baseline="-25000" dirty="0" smtClean="0">
                <a:solidFill>
                  <a:srgbClr val="002060"/>
                </a:solidFill>
                <a:latin typeface="+mj-lt"/>
              </a:rPr>
              <a:t>2</a:t>
            </a:r>
            <a:r>
              <a:rPr lang="vi-VN" sz="2000" i="1" dirty="0" smtClean="0">
                <a:solidFill>
                  <a:srgbClr val="002060"/>
                </a:solidFill>
                <a:latin typeface="+mj-lt"/>
              </a:rPr>
              <a:t>SO</a:t>
            </a:r>
            <a:r>
              <a:rPr lang="vi-VN" sz="2000" i="1" baseline="-25000" dirty="0" smtClean="0">
                <a:solidFill>
                  <a:srgbClr val="002060"/>
                </a:solidFill>
                <a:latin typeface="+mj-lt"/>
              </a:rPr>
              <a:t>4</a:t>
            </a:r>
            <a:r>
              <a:rPr lang="vi-VN" sz="2000" i="1" dirty="0" smtClean="0">
                <a:solidFill>
                  <a:srgbClr val="002060"/>
                </a:solidFill>
                <a:latin typeface="+mj-lt"/>
              </a:rPr>
              <a:t> đặc vào ‘nước cái’ và đun nóng hỗn hợp trong bình cổ cong nối liền với bình chứa. Chất mới đó kết tủa dưới dạng bột đen và khi bị đun nóng thì biến thành hơi màu tím rất đẹp.</a:t>
            </a:r>
          </a:p>
          <a:p>
            <a:pPr algn="just"/>
            <a:r>
              <a:rPr lang="vi-VN" sz="2000" dirty="0" smtClean="0">
                <a:solidFill>
                  <a:srgbClr val="0070C0"/>
                </a:solidFill>
                <a:latin typeface="+mj-lt"/>
              </a:rPr>
              <a:t>Đến năm 1813, hai nhà khoa học là Joseph louis Gay- Lussac và Humphry Davy công bố kết quả nghiên cứu về các tính chất của chất mới đó và đặt tên là iot.</a:t>
            </a:r>
          </a:p>
          <a:p>
            <a:pPr algn="just"/>
            <a:r>
              <a:rPr lang="vi-VN" sz="2000" dirty="0" smtClean="0">
                <a:solidFill>
                  <a:srgbClr val="0070C0"/>
                </a:solidFill>
                <a:latin typeface="+mj-lt"/>
              </a:rPr>
              <a:t>Hàm lượng iot trong nước biển vào khoảng 6x10</a:t>
            </a:r>
            <a:r>
              <a:rPr lang="vi-VN" sz="2000" baseline="30000" dirty="0" smtClean="0">
                <a:solidFill>
                  <a:srgbClr val="0070C0"/>
                </a:solidFill>
                <a:latin typeface="+mj-lt"/>
              </a:rPr>
              <a:t>-6</a:t>
            </a:r>
            <a:r>
              <a:rPr lang="vi-VN" sz="2000" dirty="0" smtClean="0">
                <a:solidFill>
                  <a:srgbClr val="0070C0"/>
                </a:solidFill>
                <a:latin typeface="+mj-lt"/>
              </a:rPr>
              <a:t> %, trong tro rong biển là 6x10</a:t>
            </a:r>
            <a:r>
              <a:rPr lang="vi-VN" sz="2000" baseline="30000" dirty="0" smtClean="0">
                <a:solidFill>
                  <a:srgbClr val="0070C0"/>
                </a:solidFill>
                <a:latin typeface="+mj-lt"/>
              </a:rPr>
              <a:t>-2</a:t>
            </a:r>
            <a:r>
              <a:rPr lang="vi-VN" sz="2000" dirty="0" smtClean="0">
                <a:solidFill>
                  <a:srgbClr val="0070C0"/>
                </a:solidFill>
                <a:latin typeface="+mj-lt"/>
              </a:rPr>
              <a:t> %. Như vậy, rong biển đã tích lũy lượng iot cao gấp 10.000 lần trong nước biển.</a:t>
            </a:r>
          </a:p>
          <a:p>
            <a:pPr marL="0" indent="0" algn="just">
              <a:buNone/>
            </a:pPr>
            <a:r>
              <a:rPr lang="vi-VN" sz="2000" dirty="0">
                <a:solidFill>
                  <a:srgbClr val="0070C0"/>
                </a:solidFill>
                <a:latin typeface="+mj-lt"/>
              </a:rPr>
              <a:t>	</a:t>
            </a:r>
            <a:r>
              <a:rPr lang="vi-VN" sz="2000" b="1" dirty="0" smtClean="0">
                <a:solidFill>
                  <a:srgbClr val="002060"/>
                </a:solidFill>
                <a:latin typeface="+mj-lt"/>
              </a:rPr>
              <a:t>Tìm hiểu sách, báo, internet,... </a:t>
            </a:r>
            <a:r>
              <a:rPr lang="vi-VN" sz="2000" b="1" dirty="0">
                <a:solidFill>
                  <a:srgbClr val="002060"/>
                </a:solidFill>
                <a:latin typeface="+mj-lt"/>
              </a:rPr>
              <a:t>h</a:t>
            </a:r>
            <a:r>
              <a:rPr lang="vi-VN" sz="2000" b="1" dirty="0" smtClean="0">
                <a:solidFill>
                  <a:srgbClr val="002060"/>
                </a:solidFill>
                <a:latin typeface="+mj-lt"/>
              </a:rPr>
              <a:t>ãy:</a:t>
            </a:r>
          </a:p>
          <a:p>
            <a:pPr marL="457200" indent="-457200" algn="just">
              <a:buAutoNum type="arabicPeriod"/>
            </a:pPr>
            <a:r>
              <a:rPr lang="vi-VN" sz="2000" b="1" dirty="0" smtClean="0">
                <a:solidFill>
                  <a:srgbClr val="002060"/>
                </a:solidFill>
                <a:latin typeface="+mj-lt"/>
              </a:rPr>
              <a:t>Nêu qui trình sản xuất iot từ rong biển.</a:t>
            </a:r>
          </a:p>
          <a:p>
            <a:pPr marL="457200" indent="-457200" algn="just">
              <a:buAutoNum type="arabicPeriod"/>
            </a:pPr>
            <a:r>
              <a:rPr lang="vi-VN" sz="2000" b="1" dirty="0" smtClean="0">
                <a:solidFill>
                  <a:srgbClr val="002060"/>
                </a:solidFill>
                <a:latin typeface="+mj-lt"/>
              </a:rPr>
              <a:t>Trình bày vai trò sinh học của iot đối với cơ thể con người.</a:t>
            </a:r>
            <a:endParaRPr lang="en-US" sz="2000" b="1" dirty="0">
              <a:solidFill>
                <a:srgbClr val="002060"/>
              </a:solidFill>
              <a:latin typeface="+mj-lt"/>
            </a:endParaRPr>
          </a:p>
        </p:txBody>
      </p:sp>
    </p:spTree>
    <p:extLst>
      <p:ext uri="{BB962C8B-B14F-4D97-AF65-F5344CB8AC3E}">
        <p14:creationId xmlns:p14="http://schemas.microsoft.com/office/powerpoint/2010/main" val="3940340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Kết quả hình ảnh cho hình nền powerpoint môn hóa học"/>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568656" y="1712495"/>
            <a:ext cx="7919398" cy="21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buFont typeface="Wingdings" panose="05000000000000000000" pitchFamily="2" charset="2"/>
              <a:buChar char="v"/>
            </a:pPr>
            <a:r>
              <a:rPr lang="vi-VN" sz="2400" b="1" dirty="0" smtClean="0">
                <a:solidFill>
                  <a:srgbClr val="002060"/>
                </a:solidFill>
                <a:latin typeface="+mj-lt"/>
              </a:rPr>
              <a:t>Hình thức: Thảo luận nhóm 4 người.</a:t>
            </a:r>
          </a:p>
          <a:p>
            <a:pPr algn="just" eaLnBrk="1" hangingPunct="1">
              <a:lnSpc>
                <a:spcPct val="114000"/>
              </a:lnSpc>
              <a:buFont typeface="Wingdings" panose="05000000000000000000" pitchFamily="2" charset="2"/>
              <a:buChar char="v"/>
            </a:pPr>
            <a:r>
              <a:rPr lang="vi-VN" sz="2400" b="1" dirty="0" smtClean="0">
                <a:solidFill>
                  <a:srgbClr val="002060"/>
                </a:solidFill>
                <a:latin typeface="+mj-lt"/>
              </a:rPr>
              <a:t>Nội dung</a:t>
            </a:r>
            <a:r>
              <a:rPr lang="en-US" sz="2400" b="1" dirty="0" smtClean="0">
                <a:solidFill>
                  <a:srgbClr val="002060"/>
                </a:solidFill>
                <a:latin typeface="+mj-lt"/>
              </a:rPr>
              <a:t>: </a:t>
            </a:r>
            <a:r>
              <a:rPr lang="vi-VN" sz="2400" b="1" dirty="0">
                <a:solidFill>
                  <a:srgbClr val="002060"/>
                </a:solidFill>
                <a:latin typeface="+mj-lt"/>
              </a:rPr>
              <a:t>Từ miếng hình xuất phát có ghi câu hỏi, HS cho ghép với các miếng hình khác có ghi câu trả lời tương ứng rồi dán lên bảng phụ.</a:t>
            </a:r>
          </a:p>
          <a:p>
            <a:pPr algn="just" eaLnBrk="1" hangingPunct="1">
              <a:lnSpc>
                <a:spcPct val="114000"/>
              </a:lnSpc>
              <a:buFont typeface="Wingdings" panose="05000000000000000000" pitchFamily="2" charset="2"/>
              <a:buChar char="v"/>
            </a:pPr>
            <a:r>
              <a:rPr lang="vi-VN" sz="2400" b="1" dirty="0">
                <a:solidFill>
                  <a:srgbClr val="002060"/>
                </a:solidFill>
                <a:latin typeface="+mj-lt"/>
              </a:rPr>
              <a:t>Thời gian: </a:t>
            </a:r>
            <a:r>
              <a:rPr lang="vi-VN" sz="2400" b="1" dirty="0" smtClean="0">
                <a:solidFill>
                  <a:srgbClr val="002060"/>
                </a:solidFill>
                <a:latin typeface="+mj-lt"/>
              </a:rPr>
              <a:t>3 </a:t>
            </a:r>
            <a:r>
              <a:rPr lang="vi-VN" sz="2400" b="1" dirty="0">
                <a:solidFill>
                  <a:srgbClr val="002060"/>
                </a:solidFill>
                <a:latin typeface="+mj-lt"/>
              </a:rPr>
              <a:t>phút</a:t>
            </a:r>
            <a:r>
              <a:rPr lang="vi-VN" sz="2400" b="1" i="1" dirty="0">
                <a:solidFill>
                  <a:srgbClr val="002060"/>
                </a:solidFill>
                <a:latin typeface="+mj-lt"/>
              </a:rPr>
              <a:t>.</a:t>
            </a:r>
            <a:endParaRPr lang="en-US" sz="2400" b="1" dirty="0">
              <a:solidFill>
                <a:srgbClr val="002060"/>
              </a:solidFill>
              <a:latin typeface="+mj-lt"/>
            </a:endParaRPr>
          </a:p>
        </p:txBody>
      </p:sp>
      <p:sp>
        <p:nvSpPr>
          <p:cNvPr id="6" name="TextBox 2"/>
          <p:cNvSpPr txBox="1">
            <a:spLocks noChangeArrowheads="1"/>
          </p:cNvSpPr>
          <p:nvPr/>
        </p:nvSpPr>
        <p:spPr bwMode="auto">
          <a:xfrm>
            <a:off x="1554707" y="632868"/>
            <a:ext cx="640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sz="4000" b="1" dirty="0">
                <a:solidFill>
                  <a:srgbClr val="FF0000"/>
                </a:solidFill>
              </a:rPr>
              <a:t>NHANH TAY NHANH MẮT</a:t>
            </a:r>
            <a:endParaRPr lang="en-US" sz="4000" b="1" dirty="0">
              <a:solidFill>
                <a:srgbClr val="FF0000"/>
              </a:solidFill>
            </a:endParaRPr>
          </a:p>
        </p:txBody>
      </p:sp>
      <p:sp>
        <p:nvSpPr>
          <p:cNvPr id="8" name="Isosceles Triangle 7"/>
          <p:cNvSpPr/>
          <p:nvPr/>
        </p:nvSpPr>
        <p:spPr>
          <a:xfrm>
            <a:off x="1295400" y="3810000"/>
            <a:ext cx="1676400" cy="11715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Isosceles Triangle 8"/>
          <p:cNvSpPr/>
          <p:nvPr/>
        </p:nvSpPr>
        <p:spPr>
          <a:xfrm rot="10800000">
            <a:off x="1295400" y="5029200"/>
            <a:ext cx="1676400" cy="125095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12"/>
          <p:cNvSpPr txBox="1">
            <a:spLocks noChangeArrowheads="1"/>
          </p:cNvSpPr>
          <p:nvPr/>
        </p:nvSpPr>
        <p:spPr bwMode="auto">
          <a:xfrm rot="-3480109">
            <a:off x="1322388" y="4084638"/>
            <a:ext cx="135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1600" b="1"/>
              <a:t>START</a:t>
            </a:r>
            <a:endParaRPr lang="en-US" sz="1600" b="1"/>
          </a:p>
        </p:txBody>
      </p:sp>
      <p:sp>
        <p:nvSpPr>
          <p:cNvPr id="11" name="TextBox 13"/>
          <p:cNvSpPr txBox="1">
            <a:spLocks noChangeArrowheads="1"/>
          </p:cNvSpPr>
          <p:nvPr/>
        </p:nvSpPr>
        <p:spPr bwMode="auto">
          <a:xfrm>
            <a:off x="1828800" y="4724400"/>
            <a:ext cx="749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1600" b="1">
                <a:solidFill>
                  <a:srgbClr val="0000FF"/>
                </a:solidFill>
              </a:rPr>
              <a:t>1 + 1</a:t>
            </a:r>
            <a:endParaRPr lang="en-US" sz="1600" b="1">
              <a:solidFill>
                <a:srgbClr val="0000FF"/>
              </a:solidFill>
            </a:endParaRPr>
          </a:p>
        </p:txBody>
      </p:sp>
      <p:sp>
        <p:nvSpPr>
          <p:cNvPr id="12" name="TextBox 14"/>
          <p:cNvSpPr txBox="1">
            <a:spLocks noChangeArrowheads="1"/>
          </p:cNvSpPr>
          <p:nvPr/>
        </p:nvSpPr>
        <p:spPr bwMode="auto">
          <a:xfrm>
            <a:off x="2057400" y="50720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1600" b="1">
                <a:solidFill>
                  <a:srgbClr val="FF0000"/>
                </a:solidFill>
              </a:rPr>
              <a:t>2</a:t>
            </a:r>
            <a:endParaRPr lang="en-US" sz="1600" b="1">
              <a:solidFill>
                <a:srgbClr val="FF0000"/>
              </a:solidFill>
            </a:endParaRPr>
          </a:p>
        </p:txBody>
      </p:sp>
      <p:sp>
        <p:nvSpPr>
          <p:cNvPr id="13" name="TextBox 15"/>
          <p:cNvSpPr txBox="1">
            <a:spLocks noChangeArrowheads="1"/>
          </p:cNvSpPr>
          <p:nvPr/>
        </p:nvSpPr>
        <p:spPr bwMode="auto">
          <a:xfrm rot="-3401686">
            <a:off x="1991519" y="5463381"/>
            <a:ext cx="871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sz="1600" b="1">
                <a:solidFill>
                  <a:srgbClr val="0000FF"/>
                </a:solidFill>
              </a:rPr>
              <a:t>1 + 2</a:t>
            </a:r>
            <a:endParaRPr lang="en-US" sz="1600" b="1">
              <a:solidFill>
                <a:srgbClr val="0000FF"/>
              </a:solidFill>
            </a:endParaRPr>
          </a:p>
        </p:txBody>
      </p:sp>
      <p:sp>
        <p:nvSpPr>
          <p:cNvPr id="14" name="TextBox 16"/>
          <p:cNvSpPr txBox="1">
            <a:spLocks noChangeArrowheads="1"/>
          </p:cNvSpPr>
          <p:nvPr/>
        </p:nvSpPr>
        <p:spPr bwMode="auto">
          <a:xfrm rot="-3401686">
            <a:off x="2307432" y="5580856"/>
            <a:ext cx="871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sz="1600" b="1">
                <a:solidFill>
                  <a:srgbClr val="FF0000"/>
                </a:solidFill>
              </a:rPr>
              <a:t>3</a:t>
            </a:r>
            <a:endParaRPr lang="en-US" sz="1600" b="1">
              <a:solidFill>
                <a:srgbClr val="FF0000"/>
              </a:solidFill>
            </a:endParaRPr>
          </a:p>
        </p:txBody>
      </p:sp>
      <p:sp>
        <p:nvSpPr>
          <p:cNvPr id="15" name="TextBox 17"/>
          <p:cNvSpPr txBox="1">
            <a:spLocks noChangeArrowheads="1"/>
          </p:cNvSpPr>
          <p:nvPr/>
        </p:nvSpPr>
        <p:spPr bwMode="auto">
          <a:xfrm>
            <a:off x="2814638" y="6019800"/>
            <a:ext cx="749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1600" b="1">
                <a:solidFill>
                  <a:srgbClr val="0000FF"/>
                </a:solidFill>
              </a:rPr>
              <a:t>2 + 2</a:t>
            </a:r>
            <a:endParaRPr lang="en-US" sz="1600" b="1">
              <a:solidFill>
                <a:srgbClr val="0000FF"/>
              </a:solidFill>
            </a:endParaRPr>
          </a:p>
        </p:txBody>
      </p:sp>
      <p:sp>
        <p:nvSpPr>
          <p:cNvPr id="16" name="TextBox 18"/>
          <p:cNvSpPr txBox="1">
            <a:spLocks noChangeArrowheads="1"/>
          </p:cNvSpPr>
          <p:nvPr/>
        </p:nvSpPr>
        <p:spPr bwMode="auto">
          <a:xfrm rot="-7310338">
            <a:off x="2863850" y="5437188"/>
            <a:ext cx="871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sz="1600" b="1">
                <a:solidFill>
                  <a:srgbClr val="0000FF"/>
                </a:solidFill>
              </a:rPr>
              <a:t>3 + 2</a:t>
            </a:r>
            <a:endParaRPr lang="en-US" sz="1600" b="1">
              <a:solidFill>
                <a:srgbClr val="0000FF"/>
              </a:solidFill>
            </a:endParaRPr>
          </a:p>
        </p:txBody>
      </p:sp>
      <p:sp>
        <p:nvSpPr>
          <p:cNvPr id="17" name="TextBox 19"/>
          <p:cNvSpPr txBox="1">
            <a:spLocks noChangeArrowheads="1"/>
          </p:cNvSpPr>
          <p:nvPr/>
        </p:nvSpPr>
        <p:spPr bwMode="auto">
          <a:xfrm rot="3435909">
            <a:off x="1423988" y="5408613"/>
            <a:ext cx="727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1600" b="1">
                <a:solidFill>
                  <a:srgbClr val="0000FF"/>
                </a:solidFill>
              </a:rPr>
              <a:t>3 + 4</a:t>
            </a:r>
            <a:endParaRPr lang="en-US" sz="1600" b="1">
              <a:solidFill>
                <a:srgbClr val="0000FF"/>
              </a:solidFill>
            </a:endParaRPr>
          </a:p>
        </p:txBody>
      </p:sp>
      <p:sp>
        <p:nvSpPr>
          <p:cNvPr id="18" name="Isosceles Triangle 17"/>
          <p:cNvSpPr/>
          <p:nvPr/>
        </p:nvSpPr>
        <p:spPr>
          <a:xfrm>
            <a:off x="2209800" y="5029200"/>
            <a:ext cx="1676400" cy="125095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Đồng hồ đếm ngược 3 phút - 3 Minut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58019" y="5293250"/>
            <a:ext cx="2785981" cy="1565891"/>
          </a:xfrm>
          <a:prstGeom prst="rect">
            <a:avLst/>
          </a:prstGeom>
        </p:spPr>
      </p:pic>
    </p:spTree>
    <p:extLst>
      <p:ext uri="{BB962C8B-B14F-4D97-AF65-F5344CB8AC3E}">
        <p14:creationId xmlns:p14="http://schemas.microsoft.com/office/powerpoint/2010/main" val="1340001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Text Box 2"/>
          <p:cNvSpPr txBox="1">
            <a:spLocks noChangeArrowheads="1"/>
          </p:cNvSpPr>
          <p:nvPr/>
        </p:nvSpPr>
        <p:spPr bwMode="auto">
          <a:xfrm>
            <a:off x="3505200" y="1502536"/>
            <a:ext cx="1600200" cy="523220"/>
          </a:xfrm>
          <a:prstGeom prst="rect">
            <a:avLst/>
          </a:prstGeom>
          <a:gradFill rotWithShape="1">
            <a:gsLst>
              <a:gs pos="0">
                <a:srgbClr val="CC99FF"/>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u="none" dirty="0" err="1" smtClean="0">
                <a:solidFill>
                  <a:srgbClr val="FFFF00"/>
                </a:solidFill>
                <a:latin typeface="Times New Roman" panose="02020603050405020304" pitchFamily="18" charset="0"/>
                <a:cs typeface="Times New Roman" panose="02020603050405020304" pitchFamily="18" charset="0"/>
              </a:rPr>
              <a:t>Chất</a:t>
            </a:r>
            <a:endParaRPr lang="en-US" sz="2800" b="1" u="none" dirty="0">
              <a:solidFill>
                <a:srgbClr val="FFFF00"/>
              </a:solidFill>
              <a:latin typeface="Times New Roman" panose="02020603050405020304" pitchFamily="18" charset="0"/>
              <a:cs typeface="Times New Roman" panose="02020603050405020304" pitchFamily="18" charset="0"/>
            </a:endParaRPr>
          </a:p>
        </p:txBody>
      </p:sp>
      <p:sp>
        <p:nvSpPr>
          <p:cNvPr id="828419" name="Text Box 3"/>
          <p:cNvSpPr txBox="1">
            <a:spLocks noChangeArrowheads="1"/>
          </p:cNvSpPr>
          <p:nvPr/>
        </p:nvSpPr>
        <p:spPr bwMode="auto">
          <a:xfrm>
            <a:off x="1295400" y="2802699"/>
            <a:ext cx="2286000" cy="523220"/>
          </a:xfrm>
          <a:prstGeom prst="rect">
            <a:avLst/>
          </a:prstGeom>
          <a:gradFill rotWithShape="1">
            <a:gsLst>
              <a:gs pos="0">
                <a:srgbClr val="66FFFF"/>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dirty="0" err="1" smtClean="0">
                <a:solidFill>
                  <a:srgbClr val="FFFF00"/>
                </a:solidFill>
                <a:latin typeface="Times New Roman" panose="02020603050405020304" pitchFamily="18" charset="0"/>
                <a:cs typeface="Times New Roman" panose="02020603050405020304" pitchFamily="18" charset="0"/>
              </a:rPr>
              <a:t>Đơ</a:t>
            </a:r>
            <a:r>
              <a:rPr lang="en-US" sz="2800" b="1" u="none" dirty="0" err="1" smtClean="0">
                <a:solidFill>
                  <a:srgbClr val="FFFF00"/>
                </a:solidFill>
                <a:latin typeface="Times New Roman" panose="02020603050405020304" pitchFamily="18" charset="0"/>
                <a:cs typeface="Times New Roman" panose="02020603050405020304" pitchFamily="18" charset="0"/>
              </a:rPr>
              <a:t>n</a:t>
            </a:r>
            <a:r>
              <a:rPr lang="en-US" sz="2800" b="1" u="none" dirty="0" smtClean="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t>
            </a:r>
            <a:r>
              <a:rPr lang="en-US" sz="2800" b="1" u="none" dirty="0" err="1" smtClean="0">
                <a:solidFill>
                  <a:srgbClr val="FFFF00"/>
                </a:solidFill>
                <a:latin typeface="Times New Roman" panose="02020603050405020304" pitchFamily="18" charset="0"/>
                <a:cs typeface="Times New Roman" panose="02020603050405020304" pitchFamily="18" charset="0"/>
              </a:rPr>
              <a:t>hất</a:t>
            </a:r>
            <a:endParaRPr lang="en-US" sz="2800" b="1" u="none" dirty="0">
              <a:solidFill>
                <a:srgbClr val="FFFF00"/>
              </a:solidFill>
              <a:latin typeface="Times New Roman" panose="02020603050405020304" pitchFamily="18" charset="0"/>
              <a:cs typeface="Times New Roman" panose="02020603050405020304" pitchFamily="18" charset="0"/>
            </a:endParaRPr>
          </a:p>
        </p:txBody>
      </p:sp>
      <p:sp>
        <p:nvSpPr>
          <p:cNvPr id="828420" name="Text Box 4"/>
          <p:cNvSpPr txBox="1">
            <a:spLocks noChangeArrowheads="1"/>
          </p:cNvSpPr>
          <p:nvPr/>
        </p:nvSpPr>
        <p:spPr bwMode="auto">
          <a:xfrm>
            <a:off x="5410200" y="2802699"/>
            <a:ext cx="2133600" cy="523220"/>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u="none" dirty="0" err="1" smtClean="0">
                <a:solidFill>
                  <a:srgbClr val="FFFF00"/>
                </a:solidFill>
                <a:latin typeface="Times New Roman" panose="02020603050405020304" pitchFamily="18" charset="0"/>
                <a:cs typeface="Times New Roman" panose="02020603050405020304" pitchFamily="18" charset="0"/>
              </a:rPr>
              <a:t>Hợp</a:t>
            </a:r>
            <a:r>
              <a:rPr lang="en-US" sz="2800" b="1" u="none" dirty="0" smtClean="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a:t>
            </a:r>
            <a:r>
              <a:rPr lang="en-US" sz="2800" b="1" u="none" dirty="0" err="1" smtClean="0">
                <a:solidFill>
                  <a:srgbClr val="FFFF00"/>
                </a:solidFill>
                <a:latin typeface="Times New Roman" panose="02020603050405020304" pitchFamily="18" charset="0"/>
                <a:cs typeface="Times New Roman" panose="02020603050405020304" pitchFamily="18" charset="0"/>
              </a:rPr>
              <a:t>hất</a:t>
            </a:r>
            <a:endParaRPr lang="en-US" sz="2800" b="1" u="none" dirty="0">
              <a:solidFill>
                <a:srgbClr val="FFFF00"/>
              </a:solidFill>
              <a:latin typeface="Times New Roman" panose="02020603050405020304" pitchFamily="18" charset="0"/>
              <a:cs typeface="Times New Roman" panose="02020603050405020304" pitchFamily="18" charset="0"/>
            </a:endParaRPr>
          </a:p>
        </p:txBody>
      </p:sp>
      <p:sp>
        <p:nvSpPr>
          <p:cNvPr id="828421" name="Text Box 5"/>
          <p:cNvSpPr txBox="1">
            <a:spLocks noChangeArrowheads="1"/>
          </p:cNvSpPr>
          <p:nvPr/>
        </p:nvSpPr>
        <p:spPr bwMode="auto">
          <a:xfrm>
            <a:off x="76200" y="4398136"/>
            <a:ext cx="1828800" cy="461665"/>
          </a:xfrm>
          <a:prstGeom prst="rect">
            <a:avLst/>
          </a:prstGeom>
          <a:gradFill rotWithShape="1">
            <a:gsLst>
              <a:gs pos="0">
                <a:srgbClr val="66FFFF"/>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u="none" dirty="0">
                <a:solidFill>
                  <a:srgbClr val="FFFF00"/>
                </a:solidFill>
                <a:latin typeface="Times New Roman" panose="02020603050405020304" pitchFamily="18" charset="0"/>
                <a:cs typeface="Times New Roman" panose="02020603050405020304" pitchFamily="18" charset="0"/>
              </a:rPr>
              <a:t>Kim </a:t>
            </a:r>
            <a:r>
              <a:rPr lang="en-US" sz="2400" b="1" u="none" dirty="0" err="1" smtClean="0">
                <a:solidFill>
                  <a:srgbClr val="FFFF00"/>
                </a:solidFill>
                <a:latin typeface="Times New Roman" panose="02020603050405020304" pitchFamily="18" charset="0"/>
                <a:cs typeface="Times New Roman" panose="02020603050405020304" pitchFamily="18" charset="0"/>
              </a:rPr>
              <a:t>loại</a:t>
            </a:r>
            <a:endParaRPr lang="en-US" sz="2400" b="1" u="none" dirty="0">
              <a:solidFill>
                <a:srgbClr val="FFFF00"/>
              </a:solidFill>
              <a:latin typeface="Times New Roman" panose="02020603050405020304" pitchFamily="18" charset="0"/>
              <a:cs typeface="Times New Roman" panose="02020603050405020304" pitchFamily="18" charset="0"/>
            </a:endParaRPr>
          </a:p>
        </p:txBody>
      </p:sp>
      <p:sp>
        <p:nvSpPr>
          <p:cNvPr id="828422" name="Text Box 6"/>
          <p:cNvSpPr txBox="1">
            <a:spLocks noChangeArrowheads="1"/>
          </p:cNvSpPr>
          <p:nvPr/>
        </p:nvSpPr>
        <p:spPr bwMode="auto">
          <a:xfrm>
            <a:off x="4876800" y="4421949"/>
            <a:ext cx="1752600" cy="461665"/>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dirty="0" smtClean="0">
                <a:solidFill>
                  <a:srgbClr val="FFFF00"/>
                </a:solidFill>
                <a:latin typeface="Times New Roman" panose="02020603050405020304" pitchFamily="18" charset="0"/>
                <a:cs typeface="Times New Roman" panose="02020603050405020304" pitchFamily="18" charset="0"/>
              </a:rPr>
              <a:t>H</a:t>
            </a:r>
            <a:r>
              <a:rPr lang="en-US" sz="2400" b="1" u="none" dirty="0" smtClean="0">
                <a:solidFill>
                  <a:srgbClr val="FFFF00"/>
                </a:solidFill>
                <a:latin typeface="Times New Roman" panose="02020603050405020304" pitchFamily="18" charset="0"/>
                <a:cs typeface="Times New Roman" panose="02020603050405020304" pitchFamily="18" charset="0"/>
              </a:rPr>
              <a:t>C </a:t>
            </a:r>
            <a:r>
              <a:rPr lang="en-US" sz="2400" b="1" u="none" dirty="0" err="1" smtClean="0">
                <a:solidFill>
                  <a:srgbClr val="FFFF00"/>
                </a:solidFill>
                <a:latin typeface="Times New Roman" panose="02020603050405020304" pitchFamily="18" charset="0"/>
                <a:cs typeface="Times New Roman" panose="02020603050405020304" pitchFamily="18" charset="0"/>
              </a:rPr>
              <a:t>vô</a:t>
            </a:r>
            <a:r>
              <a:rPr lang="en-US" sz="2400" b="1" u="none" dirty="0" smtClean="0">
                <a:solidFill>
                  <a:srgbClr val="FFFF00"/>
                </a:solidFill>
                <a:latin typeface="Times New Roman" panose="02020603050405020304" pitchFamily="18" charset="0"/>
                <a:cs typeface="Times New Roman" panose="02020603050405020304" pitchFamily="18" charset="0"/>
              </a:rPr>
              <a:t> </a:t>
            </a:r>
            <a:r>
              <a:rPr lang="en-US" sz="2400" b="1" u="none" dirty="0" err="1" smtClean="0">
                <a:solidFill>
                  <a:srgbClr val="FFFF00"/>
                </a:solidFill>
                <a:latin typeface="Times New Roman" panose="02020603050405020304" pitchFamily="18" charset="0"/>
                <a:cs typeface="Times New Roman" panose="02020603050405020304" pitchFamily="18" charset="0"/>
              </a:rPr>
              <a:t>cơ</a:t>
            </a:r>
            <a:endParaRPr lang="en-US" sz="2400" b="1" u="none" dirty="0">
              <a:solidFill>
                <a:srgbClr val="FFFF00"/>
              </a:solidFill>
              <a:latin typeface="Times New Roman" panose="02020603050405020304" pitchFamily="18" charset="0"/>
              <a:cs typeface="Times New Roman" panose="02020603050405020304" pitchFamily="18" charset="0"/>
            </a:endParaRPr>
          </a:p>
        </p:txBody>
      </p:sp>
      <p:sp>
        <p:nvSpPr>
          <p:cNvPr id="828423" name="Text Box 7"/>
          <p:cNvSpPr txBox="1">
            <a:spLocks noChangeArrowheads="1"/>
          </p:cNvSpPr>
          <p:nvPr/>
        </p:nvSpPr>
        <p:spPr bwMode="auto">
          <a:xfrm>
            <a:off x="2362200" y="4398136"/>
            <a:ext cx="1600200" cy="461665"/>
          </a:xfrm>
          <a:prstGeom prst="rect">
            <a:avLst/>
          </a:prstGeom>
          <a:gradFill rotWithShape="1">
            <a:gsLst>
              <a:gs pos="0">
                <a:srgbClr val="66FFFF"/>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u="none" dirty="0">
                <a:solidFill>
                  <a:srgbClr val="FF0000"/>
                </a:solidFill>
                <a:latin typeface="Times New Roman" panose="02020603050405020304" pitchFamily="18" charset="0"/>
                <a:cs typeface="Times New Roman" panose="02020603050405020304" pitchFamily="18" charset="0"/>
              </a:rPr>
              <a:t>Phi </a:t>
            </a:r>
            <a:r>
              <a:rPr lang="en-US" sz="2400" b="1" u="none" dirty="0" err="1">
                <a:solidFill>
                  <a:srgbClr val="FF0000"/>
                </a:solidFill>
                <a:latin typeface="Times New Roman" panose="02020603050405020304" pitchFamily="18" charset="0"/>
                <a:cs typeface="Times New Roman" panose="02020603050405020304" pitchFamily="18" charset="0"/>
              </a:rPr>
              <a:t>kim</a:t>
            </a:r>
            <a:endParaRPr lang="en-US" sz="2400" b="1" u="none" dirty="0">
              <a:solidFill>
                <a:srgbClr val="FF0000"/>
              </a:solidFill>
              <a:latin typeface="Times New Roman" panose="02020603050405020304" pitchFamily="18" charset="0"/>
              <a:cs typeface="Times New Roman" panose="02020603050405020304" pitchFamily="18" charset="0"/>
            </a:endParaRPr>
          </a:p>
        </p:txBody>
      </p:sp>
      <p:sp>
        <p:nvSpPr>
          <p:cNvPr id="828424" name="Text Box 8"/>
          <p:cNvSpPr txBox="1">
            <a:spLocks noChangeArrowheads="1"/>
          </p:cNvSpPr>
          <p:nvPr/>
        </p:nvSpPr>
        <p:spPr bwMode="auto">
          <a:xfrm>
            <a:off x="7010400" y="4388611"/>
            <a:ext cx="2057400" cy="461665"/>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u="none" dirty="0">
                <a:solidFill>
                  <a:srgbClr val="FF0000"/>
                </a:solidFill>
                <a:latin typeface="Times New Roman" panose="02020603050405020304" pitchFamily="18" charset="0"/>
                <a:cs typeface="Times New Roman" panose="02020603050405020304" pitchFamily="18" charset="0"/>
              </a:rPr>
              <a:t>HC </a:t>
            </a:r>
            <a:r>
              <a:rPr lang="en-US" sz="2400" b="1" u="none" dirty="0" err="1" smtClean="0">
                <a:solidFill>
                  <a:srgbClr val="FF0000"/>
                </a:solidFill>
                <a:latin typeface="Times New Roman" panose="02020603050405020304" pitchFamily="18" charset="0"/>
                <a:cs typeface="Times New Roman" panose="02020603050405020304" pitchFamily="18" charset="0"/>
              </a:rPr>
              <a:t>hữu</a:t>
            </a:r>
            <a:r>
              <a:rPr lang="en-US" sz="2400" b="1" u="none" dirty="0" smtClean="0">
                <a:solidFill>
                  <a:srgbClr val="FF0000"/>
                </a:solidFill>
                <a:latin typeface="Times New Roman" panose="02020603050405020304" pitchFamily="18" charset="0"/>
                <a:cs typeface="Times New Roman" panose="02020603050405020304" pitchFamily="18" charset="0"/>
              </a:rPr>
              <a:t> </a:t>
            </a:r>
            <a:r>
              <a:rPr lang="en-US" sz="2400" b="1" u="none" dirty="0" err="1" smtClean="0">
                <a:solidFill>
                  <a:srgbClr val="FF0000"/>
                </a:solidFill>
                <a:latin typeface="Times New Roman" panose="02020603050405020304" pitchFamily="18" charset="0"/>
                <a:cs typeface="Times New Roman" panose="02020603050405020304" pitchFamily="18" charset="0"/>
              </a:rPr>
              <a:t>cơ</a:t>
            </a:r>
            <a:endParaRPr lang="en-US" sz="2400" b="1" u="none" dirty="0">
              <a:solidFill>
                <a:srgbClr val="FF0000"/>
              </a:solidFill>
              <a:latin typeface="Times New Roman" panose="02020603050405020304" pitchFamily="18" charset="0"/>
              <a:cs typeface="Times New Roman" panose="02020603050405020304" pitchFamily="18" charset="0"/>
            </a:endParaRPr>
          </a:p>
        </p:txBody>
      </p:sp>
      <p:sp>
        <p:nvSpPr>
          <p:cNvPr id="828425" name="Line 9"/>
          <p:cNvSpPr>
            <a:spLocks noChangeShapeType="1"/>
          </p:cNvSpPr>
          <p:nvPr/>
        </p:nvSpPr>
        <p:spPr bwMode="auto">
          <a:xfrm flipH="1">
            <a:off x="2514600" y="2035936"/>
            <a:ext cx="1752600" cy="7620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26" name="Line 10"/>
          <p:cNvSpPr>
            <a:spLocks noChangeShapeType="1"/>
          </p:cNvSpPr>
          <p:nvPr/>
        </p:nvSpPr>
        <p:spPr bwMode="auto">
          <a:xfrm>
            <a:off x="4267200" y="2035936"/>
            <a:ext cx="2057400" cy="7620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27" name="Line 11"/>
          <p:cNvSpPr>
            <a:spLocks noChangeShapeType="1"/>
          </p:cNvSpPr>
          <p:nvPr/>
        </p:nvSpPr>
        <p:spPr bwMode="auto">
          <a:xfrm flipH="1">
            <a:off x="838200" y="3331336"/>
            <a:ext cx="1295400" cy="1066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28" name="Line 12"/>
          <p:cNvSpPr>
            <a:spLocks noChangeShapeType="1"/>
          </p:cNvSpPr>
          <p:nvPr/>
        </p:nvSpPr>
        <p:spPr bwMode="auto">
          <a:xfrm>
            <a:off x="2133600" y="3331336"/>
            <a:ext cx="1143000" cy="990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29" name="Line 13"/>
          <p:cNvSpPr>
            <a:spLocks noChangeShapeType="1"/>
          </p:cNvSpPr>
          <p:nvPr/>
        </p:nvSpPr>
        <p:spPr bwMode="auto">
          <a:xfrm flipH="1">
            <a:off x="5486400" y="3347211"/>
            <a:ext cx="990600" cy="990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30" name="Line 14"/>
          <p:cNvSpPr>
            <a:spLocks noChangeShapeType="1"/>
          </p:cNvSpPr>
          <p:nvPr/>
        </p:nvSpPr>
        <p:spPr bwMode="auto">
          <a:xfrm>
            <a:off x="6477000" y="3331336"/>
            <a:ext cx="1219200" cy="9906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31" name="Text Box 15"/>
          <p:cNvSpPr txBox="1">
            <a:spLocks noChangeArrowheads="1"/>
          </p:cNvSpPr>
          <p:nvPr/>
        </p:nvSpPr>
        <p:spPr bwMode="auto">
          <a:xfrm>
            <a:off x="3886200" y="5880861"/>
            <a:ext cx="762000" cy="338554"/>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err="1" smtClean="0">
                <a:solidFill>
                  <a:srgbClr val="FFFF00"/>
                </a:solidFill>
                <a:latin typeface="Times New Roman" panose="02020603050405020304" pitchFamily="18" charset="0"/>
                <a:cs typeface="Times New Roman" panose="02020603050405020304" pitchFamily="18" charset="0"/>
              </a:rPr>
              <a:t>O</a:t>
            </a:r>
            <a:r>
              <a:rPr lang="en-US" sz="1600" b="1" u="none" dirty="0" err="1" smtClean="0">
                <a:solidFill>
                  <a:srgbClr val="FFFF00"/>
                </a:solidFill>
                <a:latin typeface="Times New Roman" panose="02020603050405020304" pitchFamily="18" charset="0"/>
                <a:cs typeface="Times New Roman" panose="02020603050405020304" pitchFamily="18" charset="0"/>
              </a:rPr>
              <a:t>xit</a:t>
            </a:r>
            <a:endParaRPr lang="en-US" sz="1600" b="1" u="none" dirty="0">
              <a:solidFill>
                <a:srgbClr val="FFFF00"/>
              </a:solidFill>
              <a:latin typeface="Times New Roman" panose="02020603050405020304" pitchFamily="18" charset="0"/>
              <a:cs typeface="Times New Roman" panose="02020603050405020304" pitchFamily="18" charset="0"/>
            </a:endParaRPr>
          </a:p>
        </p:txBody>
      </p:sp>
      <p:sp>
        <p:nvSpPr>
          <p:cNvPr id="828432" name="Text Box 16"/>
          <p:cNvSpPr txBox="1">
            <a:spLocks noChangeArrowheads="1"/>
          </p:cNvSpPr>
          <p:nvPr/>
        </p:nvSpPr>
        <p:spPr bwMode="auto">
          <a:xfrm>
            <a:off x="4800600" y="5880861"/>
            <a:ext cx="762000" cy="338554"/>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dirty="0" err="1" smtClean="0">
                <a:solidFill>
                  <a:srgbClr val="FFFF00"/>
                </a:solidFill>
                <a:latin typeface="Times New Roman" panose="02020603050405020304" pitchFamily="18" charset="0"/>
                <a:cs typeface="Times New Roman" panose="02020603050405020304" pitchFamily="18" charset="0"/>
              </a:rPr>
              <a:t>A</a:t>
            </a:r>
            <a:r>
              <a:rPr lang="en-US" sz="1600" b="1" u="none" dirty="0" err="1" smtClean="0">
                <a:solidFill>
                  <a:srgbClr val="FFFF00"/>
                </a:solidFill>
                <a:latin typeface="Times New Roman" panose="02020603050405020304" pitchFamily="18" charset="0"/>
                <a:cs typeface="Times New Roman" panose="02020603050405020304" pitchFamily="18" charset="0"/>
              </a:rPr>
              <a:t>xit</a:t>
            </a:r>
            <a:endParaRPr lang="en-US" sz="1600" b="1" u="none" dirty="0">
              <a:solidFill>
                <a:srgbClr val="FFFF00"/>
              </a:solidFill>
              <a:latin typeface="Times New Roman" panose="02020603050405020304" pitchFamily="18" charset="0"/>
              <a:cs typeface="Times New Roman" panose="02020603050405020304" pitchFamily="18" charset="0"/>
            </a:endParaRPr>
          </a:p>
        </p:txBody>
      </p:sp>
      <p:sp>
        <p:nvSpPr>
          <p:cNvPr id="828433" name="Text Box 17"/>
          <p:cNvSpPr txBox="1">
            <a:spLocks noChangeArrowheads="1"/>
          </p:cNvSpPr>
          <p:nvPr/>
        </p:nvSpPr>
        <p:spPr bwMode="auto">
          <a:xfrm>
            <a:off x="5715000" y="5880861"/>
            <a:ext cx="838200" cy="338554"/>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u="none" dirty="0" err="1" smtClean="0">
                <a:solidFill>
                  <a:srgbClr val="FFFF00"/>
                </a:solidFill>
                <a:latin typeface="Times New Roman" panose="02020603050405020304" pitchFamily="18" charset="0"/>
                <a:cs typeface="Times New Roman" panose="02020603050405020304" pitchFamily="18" charset="0"/>
              </a:rPr>
              <a:t>Baz</a:t>
            </a:r>
            <a:r>
              <a:rPr lang="en-US" sz="1600" b="1" dirty="0" err="1">
                <a:solidFill>
                  <a:srgbClr val="FFFF00"/>
                </a:solidFill>
                <a:latin typeface="Times New Roman" panose="02020603050405020304" pitchFamily="18" charset="0"/>
                <a:cs typeface="Times New Roman" panose="02020603050405020304" pitchFamily="18" charset="0"/>
              </a:rPr>
              <a:t>ơ</a:t>
            </a:r>
            <a:endParaRPr lang="en-US" sz="1600" b="1" u="none" dirty="0">
              <a:solidFill>
                <a:srgbClr val="FFFF00"/>
              </a:solidFill>
              <a:latin typeface="Times New Roman" panose="02020603050405020304" pitchFamily="18" charset="0"/>
              <a:cs typeface="Times New Roman" panose="02020603050405020304" pitchFamily="18" charset="0"/>
            </a:endParaRPr>
          </a:p>
        </p:txBody>
      </p:sp>
      <p:sp>
        <p:nvSpPr>
          <p:cNvPr id="828434" name="Text Box 18"/>
          <p:cNvSpPr txBox="1">
            <a:spLocks noChangeArrowheads="1"/>
          </p:cNvSpPr>
          <p:nvPr/>
        </p:nvSpPr>
        <p:spPr bwMode="auto">
          <a:xfrm>
            <a:off x="6705600" y="5880861"/>
            <a:ext cx="838200" cy="338554"/>
          </a:xfrm>
          <a:prstGeom prst="rect">
            <a:avLst/>
          </a:prstGeom>
          <a:gradFill rotWithShape="1">
            <a:gsLst>
              <a:gs pos="0">
                <a:schemeClr val="hlink"/>
              </a:gs>
              <a:gs pos="100000">
                <a:schemeClr val="tx1"/>
              </a:gs>
            </a:gsLst>
            <a:lin ang="5400000" scaled="1"/>
          </a:gra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b="1" u="none" dirty="0" err="1" smtClean="0">
                <a:solidFill>
                  <a:srgbClr val="FFFF00"/>
                </a:solidFill>
                <a:latin typeface="Times New Roman" panose="02020603050405020304" pitchFamily="18" charset="0"/>
                <a:cs typeface="Times New Roman" panose="02020603050405020304" pitchFamily="18" charset="0"/>
              </a:rPr>
              <a:t>Muối</a:t>
            </a:r>
            <a:endParaRPr lang="en-US" sz="1600" b="1" u="none" dirty="0">
              <a:solidFill>
                <a:srgbClr val="FFFF00"/>
              </a:solidFill>
              <a:latin typeface="Times New Roman" panose="02020603050405020304" pitchFamily="18" charset="0"/>
              <a:cs typeface="Times New Roman" panose="02020603050405020304" pitchFamily="18" charset="0"/>
            </a:endParaRPr>
          </a:p>
        </p:txBody>
      </p:sp>
      <p:sp>
        <p:nvSpPr>
          <p:cNvPr id="828435" name="Line 19"/>
          <p:cNvSpPr>
            <a:spLocks noChangeShapeType="1"/>
          </p:cNvSpPr>
          <p:nvPr/>
        </p:nvSpPr>
        <p:spPr bwMode="auto">
          <a:xfrm flipH="1">
            <a:off x="4267200" y="4931536"/>
            <a:ext cx="1447800" cy="7620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36" name="Line 20"/>
          <p:cNvSpPr>
            <a:spLocks noChangeShapeType="1"/>
          </p:cNvSpPr>
          <p:nvPr/>
        </p:nvSpPr>
        <p:spPr bwMode="auto">
          <a:xfrm flipH="1">
            <a:off x="5105400" y="4931536"/>
            <a:ext cx="609600" cy="8382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37" name="Line 21"/>
          <p:cNvSpPr>
            <a:spLocks noChangeShapeType="1"/>
          </p:cNvSpPr>
          <p:nvPr/>
        </p:nvSpPr>
        <p:spPr bwMode="auto">
          <a:xfrm>
            <a:off x="5715000" y="4931536"/>
            <a:ext cx="304800" cy="8382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
        <p:nvSpPr>
          <p:cNvPr id="828438" name="Line 22"/>
          <p:cNvSpPr>
            <a:spLocks noChangeShapeType="1"/>
          </p:cNvSpPr>
          <p:nvPr/>
        </p:nvSpPr>
        <p:spPr bwMode="auto">
          <a:xfrm>
            <a:off x="5715000" y="4931536"/>
            <a:ext cx="1447800" cy="8382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45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28418"/>
                                        </p:tgtEl>
                                        <p:attrNameLst>
                                          <p:attrName>style.visibility</p:attrName>
                                        </p:attrNameLst>
                                      </p:cBhvr>
                                      <p:to>
                                        <p:strVal val="visible"/>
                                      </p:to>
                                    </p:set>
                                    <p:anim calcmode="lin" valueType="num">
                                      <p:cBhvr additive="base">
                                        <p:cTn id="7" dur="500" fill="hold"/>
                                        <p:tgtEl>
                                          <p:spTgt spid="828418"/>
                                        </p:tgtEl>
                                        <p:attrNameLst>
                                          <p:attrName>ppt_x</p:attrName>
                                        </p:attrNameLst>
                                      </p:cBhvr>
                                      <p:tavLst>
                                        <p:tav tm="0">
                                          <p:val>
                                            <p:strVal val="#ppt_x"/>
                                          </p:val>
                                        </p:tav>
                                        <p:tav tm="100000">
                                          <p:val>
                                            <p:strVal val="#ppt_x"/>
                                          </p:val>
                                        </p:tav>
                                      </p:tavLst>
                                    </p:anim>
                                    <p:anim calcmode="lin" valueType="num">
                                      <p:cBhvr additive="base">
                                        <p:cTn id="8" dur="500" fill="hold"/>
                                        <p:tgtEl>
                                          <p:spTgt spid="8284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828425"/>
                                        </p:tgtEl>
                                        <p:attrNameLst>
                                          <p:attrName>style.visibility</p:attrName>
                                        </p:attrNameLst>
                                      </p:cBhvr>
                                      <p:to>
                                        <p:strVal val="visible"/>
                                      </p:to>
                                    </p:set>
                                    <p:animEffect transition="in" filter="wedge">
                                      <p:cBhvr>
                                        <p:cTn id="12" dur="2000"/>
                                        <p:tgtEl>
                                          <p:spTgt spid="828425"/>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828426"/>
                                        </p:tgtEl>
                                        <p:attrNameLst>
                                          <p:attrName>style.visibility</p:attrName>
                                        </p:attrNameLst>
                                      </p:cBhvr>
                                      <p:to>
                                        <p:strVal val="visible"/>
                                      </p:to>
                                    </p:set>
                                    <p:animEffect transition="in" filter="wedge">
                                      <p:cBhvr>
                                        <p:cTn id="15" dur="2000"/>
                                        <p:tgtEl>
                                          <p:spTgt spid="82842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828420"/>
                                        </p:tgtEl>
                                        <p:attrNameLst>
                                          <p:attrName>style.visibility</p:attrName>
                                        </p:attrNameLst>
                                      </p:cBhvr>
                                      <p:to>
                                        <p:strVal val="visible"/>
                                      </p:to>
                                    </p:set>
                                    <p:animEffect transition="in" filter="wedge">
                                      <p:cBhvr>
                                        <p:cTn id="18" dur="2000"/>
                                        <p:tgtEl>
                                          <p:spTgt spid="82842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828419"/>
                                        </p:tgtEl>
                                        <p:attrNameLst>
                                          <p:attrName>style.visibility</p:attrName>
                                        </p:attrNameLst>
                                      </p:cBhvr>
                                      <p:to>
                                        <p:strVal val="visible"/>
                                      </p:to>
                                    </p:set>
                                    <p:animEffect transition="in" filter="wedge">
                                      <p:cBhvr>
                                        <p:cTn id="21" dur="2000"/>
                                        <p:tgtEl>
                                          <p:spTgt spid="828419"/>
                                        </p:tgtEl>
                                      </p:cBhvr>
                                    </p:animEffect>
                                  </p:childTnLst>
                                </p:cTn>
                              </p:par>
                            </p:childTnLst>
                          </p:cTn>
                        </p:par>
                        <p:par>
                          <p:cTn id="22" fill="hold" nodeType="afterGroup">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828430"/>
                                        </p:tgtEl>
                                        <p:attrNameLst>
                                          <p:attrName>style.visibility</p:attrName>
                                        </p:attrNameLst>
                                      </p:cBhvr>
                                      <p:to>
                                        <p:strVal val="visible"/>
                                      </p:to>
                                    </p:set>
                                    <p:animEffect transition="in" filter="fade">
                                      <p:cBhvr>
                                        <p:cTn id="25" dur="1000"/>
                                        <p:tgtEl>
                                          <p:spTgt spid="828430"/>
                                        </p:tgtEl>
                                      </p:cBhvr>
                                    </p:animEffect>
                                    <p:anim calcmode="lin" valueType="num">
                                      <p:cBhvr>
                                        <p:cTn id="26" dur="1000" fill="hold"/>
                                        <p:tgtEl>
                                          <p:spTgt spid="828430"/>
                                        </p:tgtEl>
                                        <p:attrNameLst>
                                          <p:attrName>ppt_x</p:attrName>
                                        </p:attrNameLst>
                                      </p:cBhvr>
                                      <p:tavLst>
                                        <p:tav tm="0">
                                          <p:val>
                                            <p:strVal val="#ppt_x"/>
                                          </p:val>
                                        </p:tav>
                                        <p:tav tm="100000">
                                          <p:val>
                                            <p:strVal val="#ppt_x"/>
                                          </p:val>
                                        </p:tav>
                                      </p:tavLst>
                                    </p:anim>
                                    <p:anim calcmode="lin" valueType="num">
                                      <p:cBhvr>
                                        <p:cTn id="27" dur="1000" fill="hold"/>
                                        <p:tgtEl>
                                          <p:spTgt spid="82843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828429"/>
                                        </p:tgtEl>
                                        <p:attrNameLst>
                                          <p:attrName>style.visibility</p:attrName>
                                        </p:attrNameLst>
                                      </p:cBhvr>
                                      <p:to>
                                        <p:strVal val="visible"/>
                                      </p:to>
                                    </p:set>
                                    <p:animEffect transition="in" filter="fade">
                                      <p:cBhvr>
                                        <p:cTn id="30" dur="1000"/>
                                        <p:tgtEl>
                                          <p:spTgt spid="828429"/>
                                        </p:tgtEl>
                                      </p:cBhvr>
                                    </p:animEffect>
                                    <p:anim calcmode="lin" valueType="num">
                                      <p:cBhvr>
                                        <p:cTn id="31" dur="1000" fill="hold"/>
                                        <p:tgtEl>
                                          <p:spTgt spid="828429"/>
                                        </p:tgtEl>
                                        <p:attrNameLst>
                                          <p:attrName>ppt_x</p:attrName>
                                        </p:attrNameLst>
                                      </p:cBhvr>
                                      <p:tavLst>
                                        <p:tav tm="0">
                                          <p:val>
                                            <p:strVal val="#ppt_x"/>
                                          </p:val>
                                        </p:tav>
                                        <p:tav tm="100000">
                                          <p:val>
                                            <p:strVal val="#ppt_x"/>
                                          </p:val>
                                        </p:tav>
                                      </p:tavLst>
                                    </p:anim>
                                    <p:anim calcmode="lin" valueType="num">
                                      <p:cBhvr>
                                        <p:cTn id="32" dur="1000" fill="hold"/>
                                        <p:tgtEl>
                                          <p:spTgt spid="82842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28422"/>
                                        </p:tgtEl>
                                        <p:attrNameLst>
                                          <p:attrName>style.visibility</p:attrName>
                                        </p:attrNameLst>
                                      </p:cBhvr>
                                      <p:to>
                                        <p:strVal val="visible"/>
                                      </p:to>
                                    </p:set>
                                    <p:animEffect transition="in" filter="fade">
                                      <p:cBhvr>
                                        <p:cTn id="35" dur="1000"/>
                                        <p:tgtEl>
                                          <p:spTgt spid="828422"/>
                                        </p:tgtEl>
                                      </p:cBhvr>
                                    </p:animEffect>
                                    <p:anim calcmode="lin" valueType="num">
                                      <p:cBhvr>
                                        <p:cTn id="36" dur="1000" fill="hold"/>
                                        <p:tgtEl>
                                          <p:spTgt spid="828422"/>
                                        </p:tgtEl>
                                        <p:attrNameLst>
                                          <p:attrName>ppt_x</p:attrName>
                                        </p:attrNameLst>
                                      </p:cBhvr>
                                      <p:tavLst>
                                        <p:tav tm="0">
                                          <p:val>
                                            <p:strVal val="#ppt_x"/>
                                          </p:val>
                                        </p:tav>
                                        <p:tav tm="100000">
                                          <p:val>
                                            <p:strVal val="#ppt_x"/>
                                          </p:val>
                                        </p:tav>
                                      </p:tavLst>
                                    </p:anim>
                                    <p:anim calcmode="lin" valueType="num">
                                      <p:cBhvr>
                                        <p:cTn id="37" dur="1000" fill="hold"/>
                                        <p:tgtEl>
                                          <p:spTgt spid="82842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828424"/>
                                        </p:tgtEl>
                                        <p:attrNameLst>
                                          <p:attrName>style.visibility</p:attrName>
                                        </p:attrNameLst>
                                      </p:cBhvr>
                                      <p:to>
                                        <p:strVal val="visible"/>
                                      </p:to>
                                    </p:set>
                                    <p:animEffect transition="in" filter="fade">
                                      <p:cBhvr>
                                        <p:cTn id="40" dur="1000"/>
                                        <p:tgtEl>
                                          <p:spTgt spid="828424"/>
                                        </p:tgtEl>
                                      </p:cBhvr>
                                    </p:animEffect>
                                    <p:anim calcmode="lin" valueType="num">
                                      <p:cBhvr>
                                        <p:cTn id="41" dur="1000" fill="hold"/>
                                        <p:tgtEl>
                                          <p:spTgt spid="828424"/>
                                        </p:tgtEl>
                                        <p:attrNameLst>
                                          <p:attrName>ppt_x</p:attrName>
                                        </p:attrNameLst>
                                      </p:cBhvr>
                                      <p:tavLst>
                                        <p:tav tm="0">
                                          <p:val>
                                            <p:strVal val="#ppt_x"/>
                                          </p:val>
                                        </p:tav>
                                        <p:tav tm="100000">
                                          <p:val>
                                            <p:strVal val="#ppt_x"/>
                                          </p:val>
                                        </p:tav>
                                      </p:tavLst>
                                    </p:anim>
                                    <p:anim calcmode="lin" valueType="num">
                                      <p:cBhvr>
                                        <p:cTn id="42" dur="1000" fill="hold"/>
                                        <p:tgtEl>
                                          <p:spTgt spid="82842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828435"/>
                                        </p:tgtEl>
                                        <p:attrNameLst>
                                          <p:attrName>style.visibility</p:attrName>
                                        </p:attrNameLst>
                                      </p:cBhvr>
                                      <p:to>
                                        <p:strVal val="visible"/>
                                      </p:to>
                                    </p:set>
                                    <p:animEffect transition="in" filter="fade">
                                      <p:cBhvr>
                                        <p:cTn id="46" dur="1000"/>
                                        <p:tgtEl>
                                          <p:spTgt spid="828435"/>
                                        </p:tgtEl>
                                      </p:cBhvr>
                                    </p:animEffect>
                                    <p:anim calcmode="lin" valueType="num">
                                      <p:cBhvr>
                                        <p:cTn id="47" dur="1000" fill="hold"/>
                                        <p:tgtEl>
                                          <p:spTgt spid="828435"/>
                                        </p:tgtEl>
                                        <p:attrNameLst>
                                          <p:attrName>ppt_x</p:attrName>
                                        </p:attrNameLst>
                                      </p:cBhvr>
                                      <p:tavLst>
                                        <p:tav tm="0">
                                          <p:val>
                                            <p:strVal val="#ppt_x"/>
                                          </p:val>
                                        </p:tav>
                                        <p:tav tm="100000">
                                          <p:val>
                                            <p:strVal val="#ppt_x"/>
                                          </p:val>
                                        </p:tav>
                                      </p:tavLst>
                                    </p:anim>
                                    <p:anim calcmode="lin" valueType="num">
                                      <p:cBhvr>
                                        <p:cTn id="48" dur="1000" fill="hold"/>
                                        <p:tgtEl>
                                          <p:spTgt spid="828435"/>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828436"/>
                                        </p:tgtEl>
                                        <p:attrNameLst>
                                          <p:attrName>style.visibility</p:attrName>
                                        </p:attrNameLst>
                                      </p:cBhvr>
                                      <p:to>
                                        <p:strVal val="visible"/>
                                      </p:to>
                                    </p:set>
                                    <p:animEffect transition="in" filter="fade">
                                      <p:cBhvr>
                                        <p:cTn id="51" dur="1000"/>
                                        <p:tgtEl>
                                          <p:spTgt spid="828436"/>
                                        </p:tgtEl>
                                      </p:cBhvr>
                                    </p:animEffect>
                                    <p:anim calcmode="lin" valueType="num">
                                      <p:cBhvr>
                                        <p:cTn id="52" dur="1000" fill="hold"/>
                                        <p:tgtEl>
                                          <p:spTgt spid="828436"/>
                                        </p:tgtEl>
                                        <p:attrNameLst>
                                          <p:attrName>ppt_x</p:attrName>
                                        </p:attrNameLst>
                                      </p:cBhvr>
                                      <p:tavLst>
                                        <p:tav tm="0">
                                          <p:val>
                                            <p:strVal val="#ppt_x"/>
                                          </p:val>
                                        </p:tav>
                                        <p:tav tm="100000">
                                          <p:val>
                                            <p:strVal val="#ppt_x"/>
                                          </p:val>
                                        </p:tav>
                                      </p:tavLst>
                                    </p:anim>
                                    <p:anim calcmode="lin" valueType="num">
                                      <p:cBhvr>
                                        <p:cTn id="53" dur="1000" fill="hold"/>
                                        <p:tgtEl>
                                          <p:spTgt spid="82843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28437"/>
                                        </p:tgtEl>
                                        <p:attrNameLst>
                                          <p:attrName>style.visibility</p:attrName>
                                        </p:attrNameLst>
                                      </p:cBhvr>
                                      <p:to>
                                        <p:strVal val="visible"/>
                                      </p:to>
                                    </p:set>
                                    <p:animEffect transition="in" filter="fade">
                                      <p:cBhvr>
                                        <p:cTn id="56" dur="1000"/>
                                        <p:tgtEl>
                                          <p:spTgt spid="828437"/>
                                        </p:tgtEl>
                                      </p:cBhvr>
                                    </p:animEffect>
                                    <p:anim calcmode="lin" valueType="num">
                                      <p:cBhvr>
                                        <p:cTn id="57" dur="1000" fill="hold"/>
                                        <p:tgtEl>
                                          <p:spTgt spid="828437"/>
                                        </p:tgtEl>
                                        <p:attrNameLst>
                                          <p:attrName>ppt_x</p:attrName>
                                        </p:attrNameLst>
                                      </p:cBhvr>
                                      <p:tavLst>
                                        <p:tav tm="0">
                                          <p:val>
                                            <p:strVal val="#ppt_x"/>
                                          </p:val>
                                        </p:tav>
                                        <p:tav tm="100000">
                                          <p:val>
                                            <p:strVal val="#ppt_x"/>
                                          </p:val>
                                        </p:tav>
                                      </p:tavLst>
                                    </p:anim>
                                    <p:anim calcmode="lin" valueType="num">
                                      <p:cBhvr>
                                        <p:cTn id="58" dur="1000" fill="hold"/>
                                        <p:tgtEl>
                                          <p:spTgt spid="82843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28438"/>
                                        </p:tgtEl>
                                        <p:attrNameLst>
                                          <p:attrName>style.visibility</p:attrName>
                                        </p:attrNameLst>
                                      </p:cBhvr>
                                      <p:to>
                                        <p:strVal val="visible"/>
                                      </p:to>
                                    </p:set>
                                    <p:animEffect transition="in" filter="fade">
                                      <p:cBhvr>
                                        <p:cTn id="61" dur="1000"/>
                                        <p:tgtEl>
                                          <p:spTgt spid="828438"/>
                                        </p:tgtEl>
                                      </p:cBhvr>
                                    </p:animEffect>
                                    <p:anim calcmode="lin" valueType="num">
                                      <p:cBhvr>
                                        <p:cTn id="62" dur="1000" fill="hold"/>
                                        <p:tgtEl>
                                          <p:spTgt spid="828438"/>
                                        </p:tgtEl>
                                        <p:attrNameLst>
                                          <p:attrName>ppt_x</p:attrName>
                                        </p:attrNameLst>
                                      </p:cBhvr>
                                      <p:tavLst>
                                        <p:tav tm="0">
                                          <p:val>
                                            <p:strVal val="#ppt_x"/>
                                          </p:val>
                                        </p:tav>
                                        <p:tav tm="100000">
                                          <p:val>
                                            <p:strVal val="#ppt_x"/>
                                          </p:val>
                                        </p:tav>
                                      </p:tavLst>
                                    </p:anim>
                                    <p:anim calcmode="lin" valueType="num">
                                      <p:cBhvr>
                                        <p:cTn id="63" dur="1000" fill="hold"/>
                                        <p:tgtEl>
                                          <p:spTgt spid="82843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28434"/>
                                        </p:tgtEl>
                                        <p:attrNameLst>
                                          <p:attrName>style.visibility</p:attrName>
                                        </p:attrNameLst>
                                      </p:cBhvr>
                                      <p:to>
                                        <p:strVal val="visible"/>
                                      </p:to>
                                    </p:set>
                                    <p:animEffect transition="in" filter="fade">
                                      <p:cBhvr>
                                        <p:cTn id="66" dur="1000"/>
                                        <p:tgtEl>
                                          <p:spTgt spid="828434"/>
                                        </p:tgtEl>
                                      </p:cBhvr>
                                    </p:animEffect>
                                    <p:anim calcmode="lin" valueType="num">
                                      <p:cBhvr>
                                        <p:cTn id="67" dur="1000" fill="hold"/>
                                        <p:tgtEl>
                                          <p:spTgt spid="828434"/>
                                        </p:tgtEl>
                                        <p:attrNameLst>
                                          <p:attrName>ppt_x</p:attrName>
                                        </p:attrNameLst>
                                      </p:cBhvr>
                                      <p:tavLst>
                                        <p:tav tm="0">
                                          <p:val>
                                            <p:strVal val="#ppt_x"/>
                                          </p:val>
                                        </p:tav>
                                        <p:tav tm="100000">
                                          <p:val>
                                            <p:strVal val="#ppt_x"/>
                                          </p:val>
                                        </p:tav>
                                      </p:tavLst>
                                    </p:anim>
                                    <p:anim calcmode="lin" valueType="num">
                                      <p:cBhvr>
                                        <p:cTn id="68" dur="1000" fill="hold"/>
                                        <p:tgtEl>
                                          <p:spTgt spid="828434"/>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28433"/>
                                        </p:tgtEl>
                                        <p:attrNameLst>
                                          <p:attrName>style.visibility</p:attrName>
                                        </p:attrNameLst>
                                      </p:cBhvr>
                                      <p:to>
                                        <p:strVal val="visible"/>
                                      </p:to>
                                    </p:set>
                                    <p:animEffect transition="in" filter="fade">
                                      <p:cBhvr>
                                        <p:cTn id="71" dur="1000"/>
                                        <p:tgtEl>
                                          <p:spTgt spid="828433"/>
                                        </p:tgtEl>
                                      </p:cBhvr>
                                    </p:animEffect>
                                    <p:anim calcmode="lin" valueType="num">
                                      <p:cBhvr>
                                        <p:cTn id="72" dur="1000" fill="hold"/>
                                        <p:tgtEl>
                                          <p:spTgt spid="828433"/>
                                        </p:tgtEl>
                                        <p:attrNameLst>
                                          <p:attrName>ppt_x</p:attrName>
                                        </p:attrNameLst>
                                      </p:cBhvr>
                                      <p:tavLst>
                                        <p:tav tm="0">
                                          <p:val>
                                            <p:strVal val="#ppt_x"/>
                                          </p:val>
                                        </p:tav>
                                        <p:tav tm="100000">
                                          <p:val>
                                            <p:strVal val="#ppt_x"/>
                                          </p:val>
                                        </p:tav>
                                      </p:tavLst>
                                    </p:anim>
                                    <p:anim calcmode="lin" valueType="num">
                                      <p:cBhvr>
                                        <p:cTn id="73" dur="1000" fill="hold"/>
                                        <p:tgtEl>
                                          <p:spTgt spid="82843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828432"/>
                                        </p:tgtEl>
                                        <p:attrNameLst>
                                          <p:attrName>style.visibility</p:attrName>
                                        </p:attrNameLst>
                                      </p:cBhvr>
                                      <p:to>
                                        <p:strVal val="visible"/>
                                      </p:to>
                                    </p:set>
                                    <p:animEffect transition="in" filter="fade">
                                      <p:cBhvr>
                                        <p:cTn id="76" dur="1000"/>
                                        <p:tgtEl>
                                          <p:spTgt spid="828432"/>
                                        </p:tgtEl>
                                      </p:cBhvr>
                                    </p:animEffect>
                                    <p:anim calcmode="lin" valueType="num">
                                      <p:cBhvr>
                                        <p:cTn id="77" dur="1000" fill="hold"/>
                                        <p:tgtEl>
                                          <p:spTgt spid="828432"/>
                                        </p:tgtEl>
                                        <p:attrNameLst>
                                          <p:attrName>ppt_x</p:attrName>
                                        </p:attrNameLst>
                                      </p:cBhvr>
                                      <p:tavLst>
                                        <p:tav tm="0">
                                          <p:val>
                                            <p:strVal val="#ppt_x"/>
                                          </p:val>
                                        </p:tav>
                                        <p:tav tm="100000">
                                          <p:val>
                                            <p:strVal val="#ppt_x"/>
                                          </p:val>
                                        </p:tav>
                                      </p:tavLst>
                                    </p:anim>
                                    <p:anim calcmode="lin" valueType="num">
                                      <p:cBhvr>
                                        <p:cTn id="78" dur="1000" fill="hold"/>
                                        <p:tgtEl>
                                          <p:spTgt spid="82843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28431"/>
                                        </p:tgtEl>
                                        <p:attrNameLst>
                                          <p:attrName>style.visibility</p:attrName>
                                        </p:attrNameLst>
                                      </p:cBhvr>
                                      <p:to>
                                        <p:strVal val="visible"/>
                                      </p:to>
                                    </p:set>
                                    <p:animEffect transition="in" filter="fade">
                                      <p:cBhvr>
                                        <p:cTn id="81" dur="1000"/>
                                        <p:tgtEl>
                                          <p:spTgt spid="828431"/>
                                        </p:tgtEl>
                                      </p:cBhvr>
                                    </p:animEffect>
                                    <p:anim calcmode="lin" valueType="num">
                                      <p:cBhvr>
                                        <p:cTn id="82" dur="1000" fill="hold"/>
                                        <p:tgtEl>
                                          <p:spTgt spid="828431"/>
                                        </p:tgtEl>
                                        <p:attrNameLst>
                                          <p:attrName>ppt_x</p:attrName>
                                        </p:attrNameLst>
                                      </p:cBhvr>
                                      <p:tavLst>
                                        <p:tav tm="0">
                                          <p:val>
                                            <p:strVal val="#ppt_x"/>
                                          </p:val>
                                        </p:tav>
                                        <p:tav tm="100000">
                                          <p:val>
                                            <p:strVal val="#ppt_x"/>
                                          </p:val>
                                        </p:tav>
                                      </p:tavLst>
                                    </p:anim>
                                    <p:anim calcmode="lin" valueType="num">
                                      <p:cBhvr>
                                        <p:cTn id="83" dur="1000" fill="hold"/>
                                        <p:tgtEl>
                                          <p:spTgt spid="828431"/>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4500"/>
                            </p:stCondLst>
                            <p:childTnLst>
                              <p:par>
                                <p:cTn id="85" presetID="47" presetClass="entr" presetSubtype="0" fill="hold" grpId="0" nodeType="afterEffect">
                                  <p:stCondLst>
                                    <p:cond delay="0"/>
                                  </p:stCondLst>
                                  <p:childTnLst>
                                    <p:set>
                                      <p:cBhvr>
                                        <p:cTn id="86" dur="1" fill="hold">
                                          <p:stCondLst>
                                            <p:cond delay="0"/>
                                          </p:stCondLst>
                                        </p:cTn>
                                        <p:tgtEl>
                                          <p:spTgt spid="828427"/>
                                        </p:tgtEl>
                                        <p:attrNameLst>
                                          <p:attrName>style.visibility</p:attrName>
                                        </p:attrNameLst>
                                      </p:cBhvr>
                                      <p:to>
                                        <p:strVal val="visible"/>
                                      </p:to>
                                    </p:set>
                                    <p:animEffect transition="in" filter="fade">
                                      <p:cBhvr>
                                        <p:cTn id="87" dur="1000"/>
                                        <p:tgtEl>
                                          <p:spTgt spid="828427"/>
                                        </p:tgtEl>
                                      </p:cBhvr>
                                    </p:animEffect>
                                    <p:anim calcmode="lin" valueType="num">
                                      <p:cBhvr>
                                        <p:cTn id="88" dur="1000" fill="hold"/>
                                        <p:tgtEl>
                                          <p:spTgt spid="828427"/>
                                        </p:tgtEl>
                                        <p:attrNameLst>
                                          <p:attrName>ppt_x</p:attrName>
                                        </p:attrNameLst>
                                      </p:cBhvr>
                                      <p:tavLst>
                                        <p:tav tm="0">
                                          <p:val>
                                            <p:strVal val="#ppt_x"/>
                                          </p:val>
                                        </p:tav>
                                        <p:tav tm="100000">
                                          <p:val>
                                            <p:strVal val="#ppt_x"/>
                                          </p:val>
                                        </p:tav>
                                      </p:tavLst>
                                    </p:anim>
                                    <p:anim calcmode="lin" valueType="num">
                                      <p:cBhvr>
                                        <p:cTn id="89" dur="1000" fill="hold"/>
                                        <p:tgtEl>
                                          <p:spTgt spid="82842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828428"/>
                                        </p:tgtEl>
                                        <p:attrNameLst>
                                          <p:attrName>style.visibility</p:attrName>
                                        </p:attrNameLst>
                                      </p:cBhvr>
                                      <p:to>
                                        <p:strVal val="visible"/>
                                      </p:to>
                                    </p:set>
                                    <p:animEffect transition="in" filter="fade">
                                      <p:cBhvr>
                                        <p:cTn id="92" dur="1000"/>
                                        <p:tgtEl>
                                          <p:spTgt spid="828428"/>
                                        </p:tgtEl>
                                      </p:cBhvr>
                                    </p:animEffect>
                                    <p:anim calcmode="lin" valueType="num">
                                      <p:cBhvr>
                                        <p:cTn id="93" dur="1000" fill="hold"/>
                                        <p:tgtEl>
                                          <p:spTgt spid="828428"/>
                                        </p:tgtEl>
                                        <p:attrNameLst>
                                          <p:attrName>ppt_x</p:attrName>
                                        </p:attrNameLst>
                                      </p:cBhvr>
                                      <p:tavLst>
                                        <p:tav tm="0">
                                          <p:val>
                                            <p:strVal val="#ppt_x"/>
                                          </p:val>
                                        </p:tav>
                                        <p:tav tm="100000">
                                          <p:val>
                                            <p:strVal val="#ppt_x"/>
                                          </p:val>
                                        </p:tav>
                                      </p:tavLst>
                                    </p:anim>
                                    <p:anim calcmode="lin" valueType="num">
                                      <p:cBhvr>
                                        <p:cTn id="94" dur="1000" fill="hold"/>
                                        <p:tgtEl>
                                          <p:spTgt spid="828428"/>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28421"/>
                                        </p:tgtEl>
                                        <p:attrNameLst>
                                          <p:attrName>style.visibility</p:attrName>
                                        </p:attrNameLst>
                                      </p:cBhvr>
                                      <p:to>
                                        <p:strVal val="visible"/>
                                      </p:to>
                                    </p:set>
                                    <p:animEffect transition="in" filter="fade">
                                      <p:cBhvr>
                                        <p:cTn id="97" dur="1000"/>
                                        <p:tgtEl>
                                          <p:spTgt spid="828421"/>
                                        </p:tgtEl>
                                      </p:cBhvr>
                                    </p:animEffect>
                                    <p:anim calcmode="lin" valueType="num">
                                      <p:cBhvr>
                                        <p:cTn id="98" dur="1000" fill="hold"/>
                                        <p:tgtEl>
                                          <p:spTgt spid="828421"/>
                                        </p:tgtEl>
                                        <p:attrNameLst>
                                          <p:attrName>ppt_x</p:attrName>
                                        </p:attrNameLst>
                                      </p:cBhvr>
                                      <p:tavLst>
                                        <p:tav tm="0">
                                          <p:val>
                                            <p:strVal val="#ppt_x"/>
                                          </p:val>
                                        </p:tav>
                                        <p:tav tm="100000">
                                          <p:val>
                                            <p:strVal val="#ppt_x"/>
                                          </p:val>
                                        </p:tav>
                                      </p:tavLst>
                                    </p:anim>
                                    <p:anim calcmode="lin" valueType="num">
                                      <p:cBhvr>
                                        <p:cTn id="99" dur="1000" fill="hold"/>
                                        <p:tgtEl>
                                          <p:spTgt spid="82842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828423"/>
                                        </p:tgtEl>
                                        <p:attrNameLst>
                                          <p:attrName>style.visibility</p:attrName>
                                        </p:attrNameLst>
                                      </p:cBhvr>
                                      <p:to>
                                        <p:strVal val="visible"/>
                                      </p:to>
                                    </p:set>
                                    <p:animEffect transition="in" filter="fade">
                                      <p:cBhvr>
                                        <p:cTn id="102" dur="1000"/>
                                        <p:tgtEl>
                                          <p:spTgt spid="828423"/>
                                        </p:tgtEl>
                                      </p:cBhvr>
                                    </p:animEffect>
                                    <p:anim calcmode="lin" valueType="num">
                                      <p:cBhvr>
                                        <p:cTn id="103" dur="1000" fill="hold"/>
                                        <p:tgtEl>
                                          <p:spTgt spid="828423"/>
                                        </p:tgtEl>
                                        <p:attrNameLst>
                                          <p:attrName>ppt_x</p:attrName>
                                        </p:attrNameLst>
                                      </p:cBhvr>
                                      <p:tavLst>
                                        <p:tav tm="0">
                                          <p:val>
                                            <p:strVal val="#ppt_x"/>
                                          </p:val>
                                        </p:tav>
                                        <p:tav tm="100000">
                                          <p:val>
                                            <p:strVal val="#ppt_x"/>
                                          </p:val>
                                        </p:tav>
                                      </p:tavLst>
                                    </p:anim>
                                    <p:anim calcmode="lin" valueType="num">
                                      <p:cBhvr>
                                        <p:cTn id="104" dur="1000" fill="hold"/>
                                        <p:tgtEl>
                                          <p:spTgt spid="828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8" grpId="0" animBg="1"/>
      <p:bldP spid="828419" grpId="0" animBg="1"/>
      <p:bldP spid="828420" grpId="0" animBg="1"/>
      <p:bldP spid="828421" grpId="0" animBg="1"/>
      <p:bldP spid="828422" grpId="0" animBg="1"/>
      <p:bldP spid="828423" grpId="0" animBg="1"/>
      <p:bldP spid="828424" grpId="0" animBg="1"/>
      <p:bldP spid="828425" grpId="0" animBg="1"/>
      <p:bldP spid="828426" grpId="0" animBg="1"/>
      <p:bldP spid="828427" grpId="0" animBg="1"/>
      <p:bldP spid="828428" grpId="0" animBg="1"/>
      <p:bldP spid="828429" grpId="0" animBg="1"/>
      <p:bldP spid="828430" grpId="0" animBg="1"/>
      <p:bldP spid="828431" grpId="0" animBg="1"/>
      <p:bldP spid="828432" grpId="0" animBg="1"/>
      <p:bldP spid="828433" grpId="0" animBg="1"/>
      <p:bldP spid="828434" grpId="0" animBg="1"/>
      <p:bldP spid="828435" grpId="0" animBg="1"/>
      <p:bldP spid="828436" grpId="0" animBg="1"/>
      <p:bldP spid="828437" grpId="0" animBg="1"/>
      <p:bldP spid="8284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a:xfrm>
            <a:off x="731838" y="1746250"/>
            <a:ext cx="7205662" cy="2084388"/>
          </a:xfrm>
          <a:noFill/>
          <a:ln/>
        </p:spPr>
        <p:txBody>
          <a:bodyPr anchor="b"/>
          <a:lstStyle/>
          <a:p>
            <a:r>
              <a:rPr lang="en-US" sz="4000">
                <a:latin typeface="Times New Roman" panose="02020603050405020304" pitchFamily="18" charset="0"/>
                <a:cs typeface="Times New Roman" panose="02020603050405020304" pitchFamily="18" charset="0"/>
              </a:rPr>
              <a:t> </a:t>
            </a:r>
            <a:r>
              <a:rPr lang="en-US" sz="4800" b="1">
                <a:solidFill>
                  <a:srgbClr val="EE4612"/>
                </a:solidFill>
                <a:latin typeface="Times New Roman" panose="02020603050405020304" pitchFamily="18" charset="0"/>
                <a:cs typeface="Times New Roman" panose="02020603050405020304" pitchFamily="18" charset="0"/>
              </a:rPr>
              <a:t> </a:t>
            </a:r>
            <a:endParaRPr lang="en-US" b="1">
              <a:latin typeface="Times New Roman" panose="02020603050405020304" pitchFamily="18" charset="0"/>
              <a:cs typeface="Times New Roman" panose="02020603050405020304" pitchFamily="18" charset="0"/>
            </a:endParaRPr>
          </a:p>
        </p:txBody>
      </p:sp>
      <p:sp>
        <p:nvSpPr>
          <p:cNvPr id="831491" name="Text Box 3"/>
          <p:cNvSpPr txBox="1">
            <a:spLocks noChangeArrowheads="1"/>
          </p:cNvSpPr>
          <p:nvPr/>
        </p:nvSpPr>
        <p:spPr bwMode="auto">
          <a:xfrm>
            <a:off x="255588" y="324924"/>
            <a:ext cx="86328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u="none" dirty="0" smtClean="0">
                <a:solidFill>
                  <a:srgbClr val="FF0000"/>
                </a:solidFill>
                <a:latin typeface="Times New Roman" panose="02020603050405020304" pitchFamily="18" charset="0"/>
                <a:cs typeface="Times New Roman" panose="02020603050405020304" pitchFamily="18" charset="0"/>
              </a:rPr>
              <a:t>CHƯƠNG 3: </a:t>
            </a:r>
            <a:r>
              <a:rPr lang="en-US" sz="3600" b="1" u="none" dirty="0">
                <a:solidFill>
                  <a:srgbClr val="FF0000"/>
                </a:solidFill>
                <a:latin typeface="Times New Roman" panose="02020603050405020304" pitchFamily="18" charset="0"/>
                <a:cs typeface="Times New Roman" panose="02020603050405020304" pitchFamily="18" charset="0"/>
              </a:rPr>
              <a:t>PHI KIM. </a:t>
            </a:r>
          </a:p>
          <a:p>
            <a:pPr algn="ctr"/>
            <a:r>
              <a:rPr lang="en-US" sz="3600" b="1" u="none" dirty="0" smtClean="0">
                <a:solidFill>
                  <a:srgbClr val="FF0000"/>
                </a:solidFill>
                <a:latin typeface="Times New Roman" panose="02020603050405020304" pitchFamily="18" charset="0"/>
                <a:cs typeface="Times New Roman" panose="02020603050405020304" pitchFamily="18" charset="0"/>
              </a:rPr>
              <a:t>SƠ LƯỢC VỀ BẢNG TUẦN HOÀN </a:t>
            </a:r>
            <a:endParaRPr lang="en-US" sz="3600" b="1" u="none" dirty="0">
              <a:solidFill>
                <a:srgbClr val="FF0000"/>
              </a:solidFill>
              <a:latin typeface="Times New Roman" panose="02020603050405020304" pitchFamily="18" charset="0"/>
              <a:cs typeface="Times New Roman" panose="02020603050405020304" pitchFamily="18" charset="0"/>
            </a:endParaRPr>
          </a:p>
          <a:p>
            <a:pPr algn="ctr"/>
            <a:r>
              <a:rPr lang="en-US" sz="3600" b="1" u="none" dirty="0" smtClean="0">
                <a:solidFill>
                  <a:srgbClr val="FF0000"/>
                </a:solidFill>
                <a:latin typeface="Times New Roman" panose="02020603050405020304" pitchFamily="18" charset="0"/>
                <a:cs typeface="Times New Roman" panose="02020603050405020304" pitchFamily="18" charset="0"/>
              </a:rPr>
              <a:t>CÁC NGUYÊN TỐ HÓA HỌC</a:t>
            </a:r>
            <a:endParaRPr lang="en-US" sz="3600" b="1" u="none" dirty="0">
              <a:solidFill>
                <a:srgbClr val="FF0000"/>
              </a:solidFill>
              <a:latin typeface="Times New Roman" panose="02020603050405020304" pitchFamily="18" charset="0"/>
              <a:cs typeface="Times New Roman" panose="02020603050405020304" pitchFamily="18" charset="0"/>
            </a:endParaRPr>
          </a:p>
        </p:txBody>
      </p:sp>
      <p:sp>
        <p:nvSpPr>
          <p:cNvPr id="831492" name="Text Box 4"/>
          <p:cNvSpPr txBox="1">
            <a:spLocks noChangeArrowheads="1"/>
          </p:cNvSpPr>
          <p:nvPr/>
        </p:nvSpPr>
        <p:spPr bwMode="auto">
          <a:xfrm>
            <a:off x="841375" y="2845337"/>
            <a:ext cx="8047038" cy="476250"/>
          </a:xfrm>
          <a:prstGeom prst="rect">
            <a:avLst/>
          </a:prstGeom>
          <a:solidFill>
            <a:srgbClr val="FFFF99"/>
          </a:solidFill>
          <a:ln w="19050" algn="ctr">
            <a:solidFill>
              <a:srgbClr val="3333CC"/>
            </a:solidFill>
            <a:miter lim="800000"/>
            <a:headEnd/>
            <a:tailEnd/>
          </a:ln>
          <a:effectLst>
            <a:outerShdw dist="35921" dir="2700000" algn="ctr" rotWithShape="0">
              <a:schemeClr val="bg2"/>
            </a:outerShdw>
          </a:effectLst>
        </p:spPr>
        <p:txBody>
          <a:bodyPr>
            <a:spAutoFit/>
          </a:bodyPr>
          <a:lstStyle/>
          <a:p>
            <a:pPr>
              <a:spcBef>
                <a:spcPct val="50000"/>
              </a:spcBef>
            </a:pPr>
            <a:r>
              <a:rPr lang="en-US" sz="2400" b="1" u="none" dirty="0">
                <a:solidFill>
                  <a:srgbClr val="3333CC"/>
                </a:solidFill>
                <a:latin typeface="Times New Roman" panose="02020603050405020304" pitchFamily="18" charset="0"/>
                <a:cs typeface="Times New Roman" panose="02020603050405020304" pitchFamily="18" charset="0"/>
              </a:rPr>
              <a:t>Phi </a:t>
            </a:r>
            <a:r>
              <a:rPr lang="en-US" sz="2400" b="1" u="none" dirty="0" err="1">
                <a:solidFill>
                  <a:srgbClr val="3333CC"/>
                </a:solidFill>
                <a:latin typeface="Times New Roman" panose="02020603050405020304" pitchFamily="18" charset="0"/>
                <a:cs typeface="Times New Roman" panose="02020603050405020304" pitchFamily="18" charset="0"/>
              </a:rPr>
              <a:t>kim</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có</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những</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tính</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chất</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vật</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lý</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và</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hoá</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học</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nào</a:t>
            </a:r>
            <a:r>
              <a:rPr lang="en-US" sz="2400" b="1" u="none" dirty="0">
                <a:solidFill>
                  <a:srgbClr val="3333CC"/>
                </a:solidFill>
                <a:latin typeface="Times New Roman" panose="02020603050405020304" pitchFamily="18" charset="0"/>
                <a:cs typeface="Times New Roman" panose="02020603050405020304" pitchFamily="18" charset="0"/>
              </a:rPr>
              <a:t> ?</a:t>
            </a:r>
          </a:p>
        </p:txBody>
      </p:sp>
      <p:pic>
        <p:nvPicPr>
          <p:cNvPr id="831493" name="Picture 5" descr="TRFAQ"/>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97163"/>
            <a:ext cx="846138" cy="765175"/>
          </a:xfrm>
          <a:prstGeom prst="rect">
            <a:avLst/>
          </a:prstGeom>
          <a:noFill/>
          <a:extLst>
            <a:ext uri="{909E8E84-426E-40DD-AFC4-6F175D3DCCD1}">
              <a14:hiddenFill xmlns:a14="http://schemas.microsoft.com/office/drawing/2010/main">
                <a:solidFill>
                  <a:srgbClr val="FFFFFF"/>
                </a:solidFill>
              </a14:hiddenFill>
            </a:ext>
          </a:extLst>
        </p:spPr>
      </p:pic>
      <p:sp>
        <p:nvSpPr>
          <p:cNvPr id="831494" name="Text Box 6"/>
          <p:cNvSpPr txBox="1">
            <a:spLocks noChangeArrowheads="1"/>
          </p:cNvSpPr>
          <p:nvPr/>
        </p:nvSpPr>
        <p:spPr bwMode="auto">
          <a:xfrm>
            <a:off x="804863" y="4042670"/>
            <a:ext cx="8083550" cy="476250"/>
          </a:xfrm>
          <a:prstGeom prst="rect">
            <a:avLst/>
          </a:prstGeom>
          <a:solidFill>
            <a:srgbClr val="FFFF99"/>
          </a:solidFill>
          <a:ln w="19050" algn="ctr">
            <a:solidFill>
              <a:srgbClr val="3333CC"/>
            </a:solidFill>
            <a:miter lim="800000"/>
            <a:headEnd/>
            <a:tailEnd/>
          </a:ln>
          <a:effectLst>
            <a:outerShdw dist="35921" dir="2700000" algn="ctr" rotWithShape="0">
              <a:schemeClr val="bg2"/>
            </a:outerShdw>
          </a:effectLst>
        </p:spPr>
        <p:txBody>
          <a:bodyPr>
            <a:spAutoFit/>
          </a:bodyPr>
          <a:lstStyle/>
          <a:p>
            <a:pPr>
              <a:spcBef>
                <a:spcPct val="50000"/>
              </a:spcBef>
            </a:pPr>
            <a:r>
              <a:rPr lang="en-US" sz="2400" b="1" u="none" dirty="0" err="1">
                <a:solidFill>
                  <a:srgbClr val="3333CC"/>
                </a:solidFill>
                <a:latin typeface="Times New Roman" panose="02020603050405020304" pitchFamily="18" charset="0"/>
                <a:cs typeface="Times New Roman" panose="02020603050405020304" pitchFamily="18" charset="0"/>
              </a:rPr>
              <a:t>Clo</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cacbon</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Silic</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có</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những</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tính</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chất</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và</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ứng</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dụng</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gì</a:t>
            </a:r>
            <a:r>
              <a:rPr lang="en-US" sz="2400" b="1" u="none" dirty="0">
                <a:solidFill>
                  <a:srgbClr val="3333CC"/>
                </a:solidFill>
                <a:latin typeface="Times New Roman" panose="02020603050405020304" pitchFamily="18" charset="0"/>
                <a:cs typeface="Times New Roman" panose="02020603050405020304" pitchFamily="18" charset="0"/>
              </a:rPr>
              <a:t>?</a:t>
            </a:r>
          </a:p>
        </p:txBody>
      </p:sp>
      <p:sp>
        <p:nvSpPr>
          <p:cNvPr id="831495" name="Text Box 7"/>
          <p:cNvSpPr txBox="1">
            <a:spLocks noChangeArrowheads="1"/>
          </p:cNvSpPr>
          <p:nvPr/>
        </p:nvSpPr>
        <p:spPr bwMode="auto">
          <a:xfrm>
            <a:off x="841729" y="5075238"/>
            <a:ext cx="7974012" cy="841375"/>
          </a:xfrm>
          <a:prstGeom prst="rect">
            <a:avLst/>
          </a:prstGeom>
          <a:solidFill>
            <a:srgbClr val="FFFF99"/>
          </a:solidFill>
          <a:ln w="19050" algn="ctr">
            <a:solidFill>
              <a:srgbClr val="3333CC"/>
            </a:solidFill>
            <a:miter lim="800000"/>
            <a:headEnd/>
            <a:tailEnd/>
          </a:ln>
          <a:effectLst>
            <a:outerShdw dist="35921" dir="2700000" algn="ctr" rotWithShape="0">
              <a:schemeClr val="bg2"/>
            </a:outerShdw>
          </a:effectLst>
        </p:spPr>
        <p:txBody>
          <a:bodyPr>
            <a:spAutoFit/>
          </a:bodyPr>
          <a:lstStyle/>
          <a:p>
            <a:pPr algn="l">
              <a:spcBef>
                <a:spcPct val="50000"/>
              </a:spcBef>
            </a:pPr>
            <a:r>
              <a:rPr lang="en-US" sz="2400" b="1" u="none" dirty="0" err="1">
                <a:solidFill>
                  <a:srgbClr val="3333CC"/>
                </a:solidFill>
                <a:latin typeface="Times New Roman" panose="02020603050405020304" pitchFamily="18" charset="0"/>
                <a:cs typeface="Times New Roman" panose="02020603050405020304" pitchFamily="18" charset="0"/>
              </a:rPr>
              <a:t>Bảng</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tuần</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hoàn</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các</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nguyên</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tố</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hóa</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học</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được</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cấu</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tạo</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như</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thế</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nào</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và</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có</a:t>
            </a:r>
            <a:r>
              <a:rPr lang="en-US" sz="2400" b="1" u="none" dirty="0">
                <a:solidFill>
                  <a:srgbClr val="3333CC"/>
                </a:solidFill>
                <a:latin typeface="Times New Roman" panose="02020603050405020304" pitchFamily="18" charset="0"/>
                <a:cs typeface="Times New Roman" panose="02020603050405020304" pitchFamily="18" charset="0"/>
              </a:rPr>
              <a:t> ý </a:t>
            </a:r>
            <a:r>
              <a:rPr lang="en-US" sz="2400" b="1" u="none" dirty="0" err="1">
                <a:solidFill>
                  <a:srgbClr val="3333CC"/>
                </a:solidFill>
                <a:latin typeface="Times New Roman" panose="02020603050405020304" pitchFamily="18" charset="0"/>
                <a:cs typeface="Times New Roman" panose="02020603050405020304" pitchFamily="18" charset="0"/>
              </a:rPr>
              <a:t>nghĩa</a:t>
            </a:r>
            <a:r>
              <a:rPr lang="en-US" sz="2400" b="1" u="none" dirty="0">
                <a:solidFill>
                  <a:srgbClr val="3333CC"/>
                </a:solidFill>
                <a:latin typeface="Times New Roman" panose="02020603050405020304" pitchFamily="18" charset="0"/>
                <a:cs typeface="Times New Roman" panose="02020603050405020304" pitchFamily="18" charset="0"/>
              </a:rPr>
              <a:t> </a:t>
            </a:r>
            <a:r>
              <a:rPr lang="en-US" sz="2400" b="1" u="none" dirty="0" err="1">
                <a:solidFill>
                  <a:srgbClr val="3333CC"/>
                </a:solidFill>
                <a:latin typeface="Times New Roman" panose="02020603050405020304" pitchFamily="18" charset="0"/>
                <a:cs typeface="Times New Roman" panose="02020603050405020304" pitchFamily="18" charset="0"/>
              </a:rPr>
              <a:t>gì</a:t>
            </a:r>
            <a:r>
              <a:rPr lang="en-US" sz="2400" b="1" u="none" dirty="0">
                <a:solidFill>
                  <a:srgbClr val="3333CC"/>
                </a:solidFill>
                <a:latin typeface="Times New Roman" panose="02020603050405020304" pitchFamily="18" charset="0"/>
                <a:cs typeface="Times New Roman" panose="02020603050405020304" pitchFamily="18" charset="0"/>
              </a:rPr>
              <a:t> ?</a:t>
            </a:r>
          </a:p>
        </p:txBody>
      </p:sp>
      <p:pic>
        <p:nvPicPr>
          <p:cNvPr id="831496" name="Picture 8" descr="TRFAQ"/>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0"/>
            <a:ext cx="846138" cy="765175"/>
          </a:xfrm>
          <a:prstGeom prst="rect">
            <a:avLst/>
          </a:prstGeom>
          <a:noFill/>
          <a:extLst>
            <a:ext uri="{909E8E84-426E-40DD-AFC4-6F175D3DCCD1}">
              <a14:hiddenFill xmlns:a14="http://schemas.microsoft.com/office/drawing/2010/main">
                <a:solidFill>
                  <a:srgbClr val="FFFFFF"/>
                </a:solidFill>
              </a14:hiddenFill>
            </a:ext>
          </a:extLst>
        </p:spPr>
      </p:pic>
      <p:pic>
        <p:nvPicPr>
          <p:cNvPr id="831497" name="Picture 9" descr="TRFAQ"/>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38725"/>
            <a:ext cx="846138"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0307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1491"/>
                                        </p:tgtEl>
                                        <p:attrNameLst>
                                          <p:attrName>style.visibility</p:attrName>
                                        </p:attrNameLst>
                                      </p:cBhvr>
                                      <p:to>
                                        <p:strVal val="visible"/>
                                      </p:to>
                                    </p:set>
                                    <p:animEffect transition="in" filter="checkerboard(across)">
                                      <p:cBhvr>
                                        <p:cTn id="7" dur="1000"/>
                                        <p:tgtEl>
                                          <p:spTgt spid="831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31493"/>
                                        </p:tgtEl>
                                        <p:attrNameLst>
                                          <p:attrName>style.visibility</p:attrName>
                                        </p:attrNameLst>
                                      </p:cBhvr>
                                      <p:to>
                                        <p:strVal val="visible"/>
                                      </p:to>
                                    </p:set>
                                    <p:animEffect transition="in" filter="wheel(4)">
                                      <p:cBhvr>
                                        <p:cTn id="12" dur="1000"/>
                                        <p:tgtEl>
                                          <p:spTgt spid="831493"/>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831492"/>
                                        </p:tgtEl>
                                        <p:attrNameLst>
                                          <p:attrName>style.visibility</p:attrName>
                                        </p:attrNameLst>
                                      </p:cBhvr>
                                      <p:to>
                                        <p:strVal val="visible"/>
                                      </p:to>
                                    </p:set>
                                    <p:animEffect transition="in" filter="wheel(4)">
                                      <p:cBhvr>
                                        <p:cTn id="15" dur="1000"/>
                                        <p:tgtEl>
                                          <p:spTgt spid="8314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831496"/>
                                        </p:tgtEl>
                                        <p:attrNameLst>
                                          <p:attrName>style.visibility</p:attrName>
                                        </p:attrNameLst>
                                      </p:cBhvr>
                                      <p:to>
                                        <p:strVal val="visible"/>
                                      </p:to>
                                    </p:set>
                                    <p:animEffect transition="in" filter="wheel(4)">
                                      <p:cBhvr>
                                        <p:cTn id="20" dur="1000"/>
                                        <p:tgtEl>
                                          <p:spTgt spid="83149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831494"/>
                                        </p:tgtEl>
                                        <p:attrNameLst>
                                          <p:attrName>style.visibility</p:attrName>
                                        </p:attrNameLst>
                                      </p:cBhvr>
                                      <p:to>
                                        <p:strVal val="visible"/>
                                      </p:to>
                                    </p:set>
                                    <p:animEffect transition="in" filter="wheel(4)">
                                      <p:cBhvr>
                                        <p:cTn id="23" dur="1000"/>
                                        <p:tgtEl>
                                          <p:spTgt spid="8314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831497"/>
                                        </p:tgtEl>
                                        <p:attrNameLst>
                                          <p:attrName>style.visibility</p:attrName>
                                        </p:attrNameLst>
                                      </p:cBhvr>
                                      <p:to>
                                        <p:strVal val="visible"/>
                                      </p:to>
                                    </p:set>
                                    <p:animEffect transition="in" filter="wheel(4)">
                                      <p:cBhvr>
                                        <p:cTn id="28" dur="1000"/>
                                        <p:tgtEl>
                                          <p:spTgt spid="831497"/>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831495"/>
                                        </p:tgtEl>
                                        <p:attrNameLst>
                                          <p:attrName>style.visibility</p:attrName>
                                        </p:attrNameLst>
                                      </p:cBhvr>
                                      <p:to>
                                        <p:strVal val="visible"/>
                                      </p:to>
                                    </p:set>
                                    <p:animEffect transition="in" filter="wheel(4)">
                                      <p:cBhvr>
                                        <p:cTn id="31" dur="1000"/>
                                        <p:tgtEl>
                                          <p:spTgt spid="83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1" grpId="0"/>
      <p:bldP spid="831492" grpId="0" animBg="1"/>
      <p:bldP spid="831494" grpId="0" animBg="1"/>
      <p:bldP spid="8314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4" name="Rectangle 4"/>
          <p:cNvSpPr>
            <a:spLocks noChangeArrowheads="1"/>
          </p:cNvSpPr>
          <p:nvPr/>
        </p:nvSpPr>
        <p:spPr bwMode="auto">
          <a:xfrm>
            <a:off x="0" y="1211240"/>
            <a:ext cx="9144000" cy="5715000"/>
          </a:xfrm>
          <a:prstGeom prst="rect">
            <a:avLst/>
          </a:prstGeom>
          <a:solidFill>
            <a:srgbClr val="FFFFCC"/>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03845" name="Rectangle 5"/>
          <p:cNvSpPr>
            <a:spLocks noChangeArrowheads="1"/>
          </p:cNvSpPr>
          <p:nvPr/>
        </p:nvSpPr>
        <p:spPr bwMode="auto">
          <a:xfrm>
            <a:off x="2309520" y="1273023"/>
            <a:ext cx="4572000" cy="609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latin typeface="Times New Roman" panose="02020603050405020304" pitchFamily="18" charset="0"/>
              <a:cs typeface="Times New Roman" panose="02020603050405020304" pitchFamily="18" charset="0"/>
            </a:endParaRPr>
          </a:p>
        </p:txBody>
      </p:sp>
      <p:sp>
        <p:nvSpPr>
          <p:cNvPr id="803846" name="Rectangle 6"/>
          <p:cNvSpPr>
            <a:spLocks noChangeArrowheads="1"/>
          </p:cNvSpPr>
          <p:nvPr/>
        </p:nvSpPr>
        <p:spPr bwMode="auto">
          <a:xfrm>
            <a:off x="0" y="0"/>
            <a:ext cx="9144000" cy="1066800"/>
          </a:xfrm>
          <a:prstGeom prst="rect">
            <a:avLst/>
          </a:prstGeom>
          <a:solidFill>
            <a:schemeClr val="tx2"/>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803847" name="Group 7"/>
          <p:cNvGrpSpPr>
            <a:grpSpLocks/>
          </p:cNvGrpSpPr>
          <p:nvPr/>
        </p:nvGrpSpPr>
        <p:grpSpPr bwMode="auto">
          <a:xfrm>
            <a:off x="76200" y="152400"/>
            <a:ext cx="1295400" cy="762000"/>
            <a:chOff x="672" y="2112"/>
            <a:chExt cx="1104" cy="480"/>
          </a:xfrm>
        </p:grpSpPr>
        <p:grpSp>
          <p:nvGrpSpPr>
            <p:cNvPr id="803848" name="Group 8"/>
            <p:cNvGrpSpPr>
              <a:grpSpLocks/>
            </p:cNvGrpSpPr>
            <p:nvPr/>
          </p:nvGrpSpPr>
          <p:grpSpPr bwMode="auto">
            <a:xfrm>
              <a:off x="672" y="2112"/>
              <a:ext cx="1104" cy="480"/>
              <a:chOff x="288" y="3552"/>
              <a:chExt cx="1296" cy="528"/>
            </a:xfrm>
          </p:grpSpPr>
          <p:sp>
            <p:nvSpPr>
              <p:cNvPr id="803849" name="AutoShape 9"/>
              <p:cNvSpPr>
                <a:spLocks noChangeArrowheads="1"/>
              </p:cNvSpPr>
              <p:nvPr/>
            </p:nvSpPr>
            <p:spPr bwMode="auto">
              <a:xfrm>
                <a:off x="288" y="3552"/>
                <a:ext cx="1296" cy="528"/>
              </a:xfrm>
              <a:prstGeom prst="star16">
                <a:avLst>
                  <a:gd name="adj" fmla="val 37500"/>
                </a:avLst>
              </a:prstGeom>
              <a:solidFill>
                <a:srgbClr val="FFFF00"/>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03850" name="Text Box 10">
                <a:hlinkClick r:id="" action="ppaction://noaction"/>
              </p:cNvPr>
              <p:cNvSpPr txBox="1">
                <a:spLocks noChangeArrowheads="1"/>
              </p:cNvSpPr>
              <p:nvPr/>
            </p:nvSpPr>
            <p:spPr bwMode="auto">
              <a:xfrm>
                <a:off x="624" y="3649"/>
                <a:ext cx="768"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1800" b="1" u="none">
                  <a:solidFill>
                    <a:srgbClr val="FF00FF"/>
                  </a:solidFill>
                  <a:latin typeface="Times New Roman" panose="02020603050405020304" pitchFamily="18" charset="0"/>
                  <a:cs typeface="Times New Roman" panose="02020603050405020304" pitchFamily="18" charset="0"/>
                </a:endParaRPr>
              </a:p>
            </p:txBody>
          </p:sp>
        </p:grpSp>
        <p:sp>
          <p:nvSpPr>
            <p:cNvPr id="803851" name="WordArt 11"/>
            <p:cNvSpPr>
              <a:spLocks noChangeArrowheads="1" noChangeShapeType="1" noTextEdit="1"/>
            </p:cNvSpPr>
            <p:nvPr/>
          </p:nvSpPr>
          <p:spPr bwMode="auto">
            <a:xfrm>
              <a:off x="960" y="2208"/>
              <a:ext cx="528" cy="24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b="1" kern="10" dirty="0" err="1" smtClean="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Tiết</a:t>
              </a:r>
              <a:r>
                <a:rPr lang="en-US" sz="3600" b="1"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 30</a:t>
              </a:r>
            </a:p>
          </p:txBody>
        </p:sp>
      </p:grpSp>
      <p:sp>
        <p:nvSpPr>
          <p:cNvPr id="803852" name="WordArt 12"/>
          <p:cNvSpPr>
            <a:spLocks noChangeArrowheads="1" noChangeShapeType="1" noTextEdit="1"/>
          </p:cNvSpPr>
          <p:nvPr/>
        </p:nvSpPr>
        <p:spPr bwMode="auto">
          <a:xfrm>
            <a:off x="1447800" y="228600"/>
            <a:ext cx="1228725" cy="561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b="1" kern="10" dirty="0" err="1" smtClean="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Bài</a:t>
            </a:r>
            <a:r>
              <a:rPr lang="en-US" b="1" kern="10" dirty="0" smtClean="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 </a:t>
            </a:r>
            <a:r>
              <a:rPr lang="en-US" b="1" kern="10" dirty="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25 </a:t>
            </a:r>
          </a:p>
        </p:txBody>
      </p:sp>
      <p:sp>
        <p:nvSpPr>
          <p:cNvPr id="803853" name="WordArt 13"/>
          <p:cNvSpPr>
            <a:spLocks noChangeArrowheads="1" noChangeShapeType="1" noTextEdit="1"/>
          </p:cNvSpPr>
          <p:nvPr/>
        </p:nvSpPr>
        <p:spPr bwMode="auto">
          <a:xfrm>
            <a:off x="2819400" y="152400"/>
            <a:ext cx="5962650" cy="657225"/>
          </a:xfrm>
          <a:prstGeom prst="rect">
            <a:avLst/>
          </a:prstGeom>
        </p:spPr>
        <p:txBody>
          <a:bodyPr wrap="none" fromWordArt="1">
            <a:prstTxWarp prst="textPlain">
              <a:avLst>
                <a:gd name="adj" fmla="val 50000"/>
              </a:avLst>
            </a:prstTxWarp>
          </a:bodyPr>
          <a:lstStyle/>
          <a:p>
            <a:r>
              <a:rPr lang="en-US" b="1" kern="10" dirty="0">
                <a:ln w="9525">
                  <a:solidFill>
                    <a:srgbClr val="00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TÍNH </a:t>
            </a:r>
            <a:r>
              <a:rPr lang="en-US" b="1" kern="10" dirty="0" smtClean="0">
                <a:ln w="9525">
                  <a:solidFill>
                    <a:srgbClr val="00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CHẤT CỦA </a:t>
            </a:r>
            <a:r>
              <a:rPr lang="en-US" b="1" kern="10" dirty="0">
                <a:ln w="9525">
                  <a:solidFill>
                    <a:srgbClr val="00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PHI KIM</a:t>
            </a:r>
          </a:p>
        </p:txBody>
      </p:sp>
      <p:sp>
        <p:nvSpPr>
          <p:cNvPr id="803858" name="WordArt 18"/>
          <p:cNvSpPr>
            <a:spLocks noChangeArrowheads="1" noChangeShapeType="1" noTextEdit="1"/>
          </p:cNvSpPr>
          <p:nvPr/>
        </p:nvSpPr>
        <p:spPr bwMode="auto">
          <a:xfrm>
            <a:off x="3402844" y="1390936"/>
            <a:ext cx="25146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kern="10" dirty="0" err="1" smtClean="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Nội</a:t>
            </a:r>
            <a:r>
              <a:rPr lang="en-US" sz="2800" kern="10" dirty="0" smtClean="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 </a:t>
            </a:r>
            <a:r>
              <a:rPr lang="en-US" sz="2800" kern="10" dirty="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dung </a:t>
            </a:r>
            <a:r>
              <a:rPr lang="en-US" sz="2800" kern="10" dirty="0" err="1" smtClean="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bài</a:t>
            </a:r>
            <a:r>
              <a:rPr lang="en-US" sz="2800" kern="10" dirty="0" smtClean="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 </a:t>
            </a:r>
            <a:r>
              <a:rPr lang="en-US" sz="2800" kern="10" dirty="0" err="1" smtClean="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học</a:t>
            </a:r>
            <a:endParaRPr lang="en-US" sz="2800" kern="10" dirty="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endParaRPr>
          </a:p>
        </p:txBody>
      </p:sp>
      <p:sp>
        <p:nvSpPr>
          <p:cNvPr id="20" name="WordArt 20"/>
          <p:cNvSpPr>
            <a:spLocks noChangeArrowheads="1" noChangeShapeType="1" noTextEdit="1"/>
          </p:cNvSpPr>
          <p:nvPr/>
        </p:nvSpPr>
        <p:spPr bwMode="auto">
          <a:xfrm>
            <a:off x="897340" y="3417632"/>
            <a:ext cx="7154839" cy="6255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II. Phi </a:t>
            </a:r>
            <a:r>
              <a:rPr lang="en-US" sz="28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kim</a:t>
            </a:r>
            <a:r>
              <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vi-VN" sz="2800"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có những tính chất hóa học nào</a:t>
            </a:r>
            <a:r>
              <a:rPr lang="vi-VN"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a:t>
            </a:r>
            <a:endPar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1" name="WordArt 23"/>
          <p:cNvSpPr>
            <a:spLocks noChangeArrowheads="1" noChangeShapeType="1" noTextEdit="1"/>
          </p:cNvSpPr>
          <p:nvPr/>
        </p:nvSpPr>
        <p:spPr bwMode="auto">
          <a:xfrm>
            <a:off x="897340" y="2295100"/>
            <a:ext cx="7154839" cy="6641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I. Phi </a:t>
            </a:r>
            <a:r>
              <a:rPr lang="en-US" sz="28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kim</a:t>
            </a:r>
            <a:r>
              <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a:t>
            </a:r>
            <a:r>
              <a:rPr lang="vi-VN" sz="2800"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ó những tính chất vật lí nào</a:t>
            </a:r>
            <a:r>
              <a:rPr lang="en-US" sz="2800"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endParaRPr lang="en-US" sz="28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37807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5892" name="Group 4"/>
          <p:cNvGrpSpPr>
            <a:grpSpLocks/>
          </p:cNvGrpSpPr>
          <p:nvPr/>
        </p:nvGrpSpPr>
        <p:grpSpPr bwMode="auto">
          <a:xfrm>
            <a:off x="5025767" y="1073026"/>
            <a:ext cx="2101613" cy="3256569"/>
            <a:chOff x="0" y="391"/>
            <a:chExt cx="2245" cy="1723"/>
          </a:xfrm>
        </p:grpSpPr>
        <p:pic>
          <p:nvPicPr>
            <p:cNvPr id="805893" name="Picture 5" descr="DSC00032"/>
            <p:cNvPicPr>
              <a:picLocks noChangeAspect="1" noChangeArrowheads="1"/>
            </p:cNvPicPr>
            <p:nvPr/>
          </p:nvPicPr>
          <p:blipFill>
            <a:blip r:embed="rId2" cstate="print">
              <a:extLst>
                <a:ext uri="{28A0092B-C50C-407E-A947-70E740481C1C}">
                  <a14:useLocalDpi xmlns:a14="http://schemas.microsoft.com/office/drawing/2010/main" val="0"/>
                </a:ext>
              </a:extLst>
            </a:blip>
            <a:srcRect l="38345" t="7770" r="31931" b="23363"/>
            <a:stretch>
              <a:fillRect/>
            </a:stretch>
          </p:blipFill>
          <p:spPr bwMode="auto">
            <a:xfrm>
              <a:off x="0" y="391"/>
              <a:ext cx="2245" cy="1723"/>
            </a:xfrm>
            <a:prstGeom prst="rect">
              <a:avLst/>
            </a:prstGeom>
            <a:noFill/>
            <a:extLst>
              <a:ext uri="{909E8E84-426E-40DD-AFC4-6F175D3DCCD1}">
                <a14:hiddenFill xmlns:a14="http://schemas.microsoft.com/office/drawing/2010/main">
                  <a:solidFill>
                    <a:srgbClr val="FFFFFF"/>
                  </a:solidFill>
                </a14:hiddenFill>
              </a:ext>
            </a:extLst>
          </p:spPr>
        </p:pic>
        <p:sp>
          <p:nvSpPr>
            <p:cNvPr id="805894" name="Text Box 6"/>
            <p:cNvSpPr txBox="1">
              <a:spLocks noChangeArrowheads="1"/>
            </p:cNvSpPr>
            <p:nvPr/>
          </p:nvSpPr>
          <p:spPr bwMode="auto">
            <a:xfrm>
              <a:off x="704" y="1661"/>
              <a:ext cx="74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b="1" u="none">
                  <a:solidFill>
                    <a:srgbClr val="FFFF00"/>
                  </a:solidFill>
                  <a:latin typeface="Arial" panose="020B0604020202020204" pitchFamily="34" charset="0"/>
                  <a:cs typeface="Arial" panose="020B0604020202020204" pitchFamily="34" charset="0"/>
                </a:rPr>
                <a:t>Oxi</a:t>
              </a:r>
              <a:endParaRPr lang="en-US" b="1" u="none">
                <a:solidFill>
                  <a:srgbClr val="FFFF00"/>
                </a:solidFill>
                <a:latin typeface="Arial" panose="020B0604020202020204" pitchFamily="34" charset="0"/>
                <a:cs typeface="Arial" panose="020B0604020202020204" pitchFamily="34" charset="0"/>
              </a:endParaRPr>
            </a:p>
          </p:txBody>
        </p:sp>
      </p:grpSp>
      <p:pic>
        <p:nvPicPr>
          <p:cNvPr id="805896" name="Picture 8" descr="DSC00029"/>
          <p:cNvPicPr>
            <a:picLocks noChangeAspect="1" noChangeArrowheads="1"/>
          </p:cNvPicPr>
          <p:nvPr/>
        </p:nvPicPr>
        <p:blipFill>
          <a:blip r:embed="rId3" cstate="print">
            <a:extLst>
              <a:ext uri="{28A0092B-C50C-407E-A947-70E740481C1C}">
                <a14:useLocalDpi xmlns:a14="http://schemas.microsoft.com/office/drawing/2010/main" val="0"/>
              </a:ext>
            </a:extLst>
          </a:blip>
          <a:srcRect l="34253" t="15004" r="21997" b="27057"/>
          <a:stretch>
            <a:fillRect/>
          </a:stretch>
        </p:blipFill>
        <p:spPr bwMode="auto">
          <a:xfrm>
            <a:off x="4134117" y="4303837"/>
            <a:ext cx="2516747" cy="2569657"/>
          </a:xfrm>
          <a:prstGeom prst="rect">
            <a:avLst/>
          </a:prstGeom>
          <a:noFill/>
          <a:extLst>
            <a:ext uri="{909E8E84-426E-40DD-AFC4-6F175D3DCCD1}">
              <a14:hiddenFill xmlns:a14="http://schemas.microsoft.com/office/drawing/2010/main">
                <a:solidFill>
                  <a:srgbClr val="FFFFFF"/>
                </a:solidFill>
              </a14:hiddenFill>
            </a:ext>
          </a:extLst>
        </p:spPr>
      </p:pic>
      <p:sp>
        <p:nvSpPr>
          <p:cNvPr id="805897" name="Text Box 9"/>
          <p:cNvSpPr txBox="1">
            <a:spLocks noChangeArrowheads="1"/>
          </p:cNvSpPr>
          <p:nvPr/>
        </p:nvSpPr>
        <p:spPr bwMode="auto">
          <a:xfrm>
            <a:off x="4569857" y="5950042"/>
            <a:ext cx="172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b="1" u="none" dirty="0">
                <a:solidFill>
                  <a:srgbClr val="FFFF00"/>
                </a:solidFill>
                <a:latin typeface="Arial" panose="020B0604020202020204" pitchFamily="34" charset="0"/>
                <a:cs typeface="Arial" panose="020B0604020202020204" pitchFamily="34" charset="0"/>
              </a:rPr>
              <a:t>Lưu huỳnh</a:t>
            </a:r>
            <a:endParaRPr lang="en-US" b="1" u="none" dirty="0">
              <a:solidFill>
                <a:srgbClr val="FFFF00"/>
              </a:solidFill>
              <a:latin typeface="Arial" panose="020B0604020202020204" pitchFamily="34" charset="0"/>
              <a:cs typeface="Arial" panose="020B0604020202020204" pitchFamily="34" charset="0"/>
            </a:endParaRPr>
          </a:p>
        </p:txBody>
      </p:sp>
      <p:pic>
        <p:nvPicPr>
          <p:cNvPr id="805899" name="Picture 11" descr="DSC00031"/>
          <p:cNvPicPr>
            <a:picLocks noChangeAspect="1" noChangeArrowheads="1"/>
          </p:cNvPicPr>
          <p:nvPr/>
        </p:nvPicPr>
        <p:blipFill>
          <a:blip r:embed="rId4" cstate="print">
            <a:extLst>
              <a:ext uri="{28A0092B-C50C-407E-A947-70E740481C1C}">
                <a14:useLocalDpi xmlns:a14="http://schemas.microsoft.com/office/drawing/2010/main" val="0"/>
              </a:ext>
            </a:extLst>
          </a:blip>
          <a:srcRect l="37166" t="5281" r="34543" b="29390"/>
          <a:stretch>
            <a:fillRect/>
          </a:stretch>
        </p:blipFill>
        <p:spPr bwMode="auto">
          <a:xfrm>
            <a:off x="7127380" y="1053387"/>
            <a:ext cx="2005885" cy="3260647"/>
          </a:xfrm>
          <a:prstGeom prst="rect">
            <a:avLst/>
          </a:prstGeom>
          <a:noFill/>
          <a:extLst>
            <a:ext uri="{909E8E84-426E-40DD-AFC4-6F175D3DCCD1}">
              <a14:hiddenFill xmlns:a14="http://schemas.microsoft.com/office/drawing/2010/main">
                <a:solidFill>
                  <a:srgbClr val="FFFFFF"/>
                </a:solidFill>
              </a14:hiddenFill>
            </a:ext>
          </a:extLst>
        </p:spPr>
      </p:pic>
      <p:sp>
        <p:nvSpPr>
          <p:cNvPr id="805900" name="Text Box 12"/>
          <p:cNvSpPr txBox="1">
            <a:spLocks noChangeArrowheads="1"/>
          </p:cNvSpPr>
          <p:nvPr/>
        </p:nvSpPr>
        <p:spPr bwMode="auto">
          <a:xfrm>
            <a:off x="7557757" y="3864734"/>
            <a:ext cx="138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2400" b="1" u="none" dirty="0">
                <a:solidFill>
                  <a:srgbClr val="FFFF00"/>
                </a:solidFill>
                <a:latin typeface="Arial" panose="020B0604020202020204" pitchFamily="34" charset="0"/>
                <a:cs typeface="Arial" panose="020B0604020202020204" pitchFamily="34" charset="0"/>
              </a:rPr>
              <a:t>Brom</a:t>
            </a:r>
            <a:endParaRPr lang="en-US" sz="2400" b="1" u="none" dirty="0">
              <a:solidFill>
                <a:srgbClr val="FFFF00"/>
              </a:solidFill>
              <a:latin typeface="Arial" panose="020B0604020202020204" pitchFamily="34" charset="0"/>
              <a:cs typeface="Arial" panose="020B0604020202020204" pitchFamily="34" charset="0"/>
            </a:endParaRPr>
          </a:p>
        </p:txBody>
      </p:sp>
      <p:pic>
        <p:nvPicPr>
          <p:cNvPr id="805902" name="Picture 14" descr="DSC00030"/>
          <p:cNvPicPr>
            <a:picLocks noChangeAspect="1" noChangeArrowheads="1"/>
          </p:cNvPicPr>
          <p:nvPr/>
        </p:nvPicPr>
        <p:blipFill>
          <a:blip r:embed="rId5" cstate="print">
            <a:extLst>
              <a:ext uri="{28A0092B-C50C-407E-A947-70E740481C1C}">
                <a14:useLocalDpi xmlns:a14="http://schemas.microsoft.com/office/drawing/2010/main" val="0"/>
              </a:ext>
            </a:extLst>
          </a:blip>
          <a:srcRect l="27539" t="16170" r="22583" b="19281"/>
          <a:stretch>
            <a:fillRect/>
          </a:stretch>
        </p:blipFill>
        <p:spPr bwMode="auto">
          <a:xfrm>
            <a:off x="6676622" y="4329595"/>
            <a:ext cx="2467377" cy="2530553"/>
          </a:xfrm>
          <a:prstGeom prst="rect">
            <a:avLst/>
          </a:prstGeom>
          <a:noFill/>
          <a:extLst>
            <a:ext uri="{909E8E84-426E-40DD-AFC4-6F175D3DCCD1}">
              <a14:hiddenFill xmlns:a14="http://schemas.microsoft.com/office/drawing/2010/main">
                <a:solidFill>
                  <a:srgbClr val="FFFFFF"/>
                </a:solidFill>
              </a14:hiddenFill>
            </a:ext>
          </a:extLst>
        </p:spPr>
      </p:pic>
      <p:sp>
        <p:nvSpPr>
          <p:cNvPr id="805903" name="Text Box 15"/>
          <p:cNvSpPr txBox="1">
            <a:spLocks noChangeArrowheads="1"/>
          </p:cNvSpPr>
          <p:nvPr/>
        </p:nvSpPr>
        <p:spPr bwMode="auto">
          <a:xfrm>
            <a:off x="7138115" y="6013362"/>
            <a:ext cx="1903413"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b="1" u="none" dirty="0">
                <a:solidFill>
                  <a:srgbClr val="FFFF00"/>
                </a:solidFill>
                <a:latin typeface="Arial" panose="020B0604020202020204" pitchFamily="34" charset="0"/>
                <a:cs typeface="Arial" panose="020B0604020202020204" pitchFamily="34" charset="0"/>
              </a:rPr>
              <a:t>Phốt pho</a:t>
            </a:r>
            <a:endParaRPr lang="en-US" b="1" u="none" dirty="0">
              <a:solidFill>
                <a:srgbClr val="FFFF00"/>
              </a:solidFill>
              <a:latin typeface="Arial" panose="020B0604020202020204" pitchFamily="34" charset="0"/>
              <a:cs typeface="Arial" panose="020B0604020202020204" pitchFamily="34" charset="0"/>
            </a:endParaRPr>
          </a:p>
        </p:txBody>
      </p:sp>
      <p:pic>
        <p:nvPicPr>
          <p:cNvPr id="2050" name="Picture 2" descr="Kết quả hình ảnh cho cl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9346" y="1096706"/>
            <a:ext cx="2494802" cy="26072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2"/>
          <p:cNvSpPr txBox="1">
            <a:spLocks noChangeArrowheads="1"/>
          </p:cNvSpPr>
          <p:nvPr/>
        </p:nvSpPr>
        <p:spPr bwMode="auto">
          <a:xfrm>
            <a:off x="3279651" y="3295066"/>
            <a:ext cx="138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2400" b="1" dirty="0" smtClean="0">
                <a:solidFill>
                  <a:srgbClr val="FFFF00"/>
                </a:solidFill>
                <a:latin typeface="Arial" panose="020B0604020202020204" pitchFamily="34" charset="0"/>
                <a:cs typeface="Arial" panose="020B0604020202020204" pitchFamily="34" charset="0"/>
              </a:rPr>
              <a:t>Clo</a:t>
            </a:r>
            <a:endParaRPr lang="en-US" sz="2400" b="1" u="none"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0" y="-32248"/>
            <a:ext cx="8551572" cy="1107996"/>
          </a:xfrm>
          <a:prstGeom prst="rect">
            <a:avLst/>
          </a:prstGeom>
          <a:noFill/>
        </p:spPr>
        <p:txBody>
          <a:bodyPr wrap="square" rtlCol="0">
            <a:spAutoFit/>
          </a:bodyPr>
          <a:lstStyle/>
          <a:p>
            <a:pPr marL="285750" indent="-285750" algn="just">
              <a:buFont typeface="Wingdings" panose="05000000000000000000" pitchFamily="2" charset="2"/>
              <a:buChar char="q"/>
            </a:pPr>
            <a:r>
              <a:rPr lang="vi-VN" sz="2200" i="1" dirty="0" smtClean="0">
                <a:solidFill>
                  <a:srgbClr val="FFFF00"/>
                </a:solidFill>
              </a:rPr>
              <a:t>Thu thập thông tin từ các hình ảnh dưới đây rồi chọn từ/ cụm từ thích hợp điền vào chỗ có dấu ‘‘...’’ trong các câu sau để hoàn thành nhận xét về tính chất vật lí của phi kim: </a:t>
            </a:r>
            <a:endParaRPr lang="en-US" sz="2200" i="1" dirty="0">
              <a:solidFill>
                <a:srgbClr val="FFFF00"/>
              </a:solidFill>
            </a:endParaRPr>
          </a:p>
        </p:txBody>
      </p:sp>
      <p:sp>
        <p:nvSpPr>
          <p:cNvPr id="15" name="TextBox 14"/>
          <p:cNvSpPr txBox="1"/>
          <p:nvPr/>
        </p:nvSpPr>
        <p:spPr>
          <a:xfrm>
            <a:off x="25758" y="3178491"/>
            <a:ext cx="3996028" cy="3170099"/>
          </a:xfrm>
          <a:prstGeom prst="rect">
            <a:avLst/>
          </a:prstGeom>
          <a:noFill/>
        </p:spPr>
        <p:txBody>
          <a:bodyPr wrap="square" rtlCol="0">
            <a:spAutoFit/>
          </a:bodyPr>
          <a:lstStyle/>
          <a:p>
            <a:pPr algn="just"/>
            <a:r>
              <a:rPr lang="vi-VN" sz="2000" dirty="0" smtClean="0">
                <a:solidFill>
                  <a:srgbClr val="002060"/>
                </a:solidFill>
              </a:rPr>
              <a:t>Ở điều kiện thường, </a:t>
            </a:r>
          </a:p>
          <a:p>
            <a:pPr algn="just"/>
            <a:r>
              <a:rPr lang="vi-VN" sz="2000" dirty="0" smtClean="0">
                <a:solidFill>
                  <a:srgbClr val="002060"/>
                </a:solidFill>
              </a:rPr>
              <a:t>phi kim tồn tại ở ba</a:t>
            </a:r>
          </a:p>
          <a:p>
            <a:pPr algn="just"/>
            <a:r>
              <a:rPr lang="vi-VN" sz="2000" dirty="0" smtClean="0">
                <a:solidFill>
                  <a:srgbClr val="002060"/>
                </a:solidFill>
              </a:rPr>
              <a:t>trạng thái:(1) ...... (như lưu huỳnh, </a:t>
            </a:r>
          </a:p>
          <a:p>
            <a:pPr algn="just"/>
            <a:r>
              <a:rPr lang="vi-VN" sz="2000" dirty="0" smtClean="0">
                <a:solidFill>
                  <a:srgbClr val="002060"/>
                </a:solidFill>
              </a:rPr>
              <a:t>cacbon,...), (2) .......... (như brom), (3) ........ (như oxi, hidro,...). </a:t>
            </a:r>
          </a:p>
          <a:p>
            <a:pPr algn="just"/>
            <a:r>
              <a:rPr lang="vi-VN" sz="2000" dirty="0" smtClean="0">
                <a:solidFill>
                  <a:srgbClr val="002060"/>
                </a:solidFill>
              </a:rPr>
              <a:t>Đa số các phi kim không dẫn điện, dẫn nhiệt và có nhiệt độ nóng chảy thấp. Một số phi kim (4) ............ nên cần chú ý an toàn khi làm thí nghiệm.</a:t>
            </a:r>
            <a:endParaRPr lang="en-US" sz="2000" dirty="0">
              <a:solidFill>
                <a:srgbClr val="002060"/>
              </a:solidFill>
            </a:endParaRPr>
          </a:p>
        </p:txBody>
      </p:sp>
      <p:sp>
        <p:nvSpPr>
          <p:cNvPr id="16" name="TextBox 15"/>
          <p:cNvSpPr txBox="1"/>
          <p:nvPr/>
        </p:nvSpPr>
        <p:spPr>
          <a:xfrm>
            <a:off x="1334735" y="3763724"/>
            <a:ext cx="984694" cy="430887"/>
          </a:xfrm>
          <a:prstGeom prst="rect">
            <a:avLst/>
          </a:prstGeom>
          <a:noFill/>
        </p:spPr>
        <p:txBody>
          <a:bodyPr wrap="square" rtlCol="0">
            <a:spAutoFit/>
          </a:bodyPr>
          <a:lstStyle/>
          <a:p>
            <a:pPr algn="ctr"/>
            <a:r>
              <a:rPr lang="vi-VN" sz="2200" b="1" dirty="0">
                <a:solidFill>
                  <a:srgbClr val="FF0000"/>
                </a:solidFill>
              </a:rPr>
              <a:t>r</a:t>
            </a:r>
            <a:r>
              <a:rPr lang="vi-VN" sz="2200" b="1" dirty="0" smtClean="0">
                <a:solidFill>
                  <a:srgbClr val="FF0000"/>
                </a:solidFill>
              </a:rPr>
              <a:t>ắn</a:t>
            </a:r>
            <a:endParaRPr lang="en-US" sz="2200" b="1" dirty="0">
              <a:solidFill>
                <a:srgbClr val="FF0000"/>
              </a:solidFill>
            </a:endParaRPr>
          </a:p>
        </p:txBody>
      </p:sp>
      <p:sp>
        <p:nvSpPr>
          <p:cNvPr id="17" name="TextBox 16"/>
          <p:cNvSpPr txBox="1"/>
          <p:nvPr/>
        </p:nvSpPr>
        <p:spPr>
          <a:xfrm>
            <a:off x="1669160" y="4047699"/>
            <a:ext cx="984694" cy="430887"/>
          </a:xfrm>
          <a:prstGeom prst="rect">
            <a:avLst/>
          </a:prstGeom>
          <a:noFill/>
        </p:spPr>
        <p:txBody>
          <a:bodyPr wrap="square" rtlCol="0">
            <a:spAutoFit/>
          </a:bodyPr>
          <a:lstStyle/>
          <a:p>
            <a:pPr algn="ctr"/>
            <a:r>
              <a:rPr lang="vi-VN" sz="2200" b="1" dirty="0">
                <a:solidFill>
                  <a:srgbClr val="FF0000"/>
                </a:solidFill>
              </a:rPr>
              <a:t>l</a:t>
            </a:r>
            <a:r>
              <a:rPr lang="vi-VN" sz="2200" b="1" dirty="0" smtClean="0">
                <a:solidFill>
                  <a:srgbClr val="FF0000"/>
                </a:solidFill>
              </a:rPr>
              <a:t>ỏng</a:t>
            </a:r>
            <a:endParaRPr lang="en-US" sz="2200" b="1" dirty="0">
              <a:solidFill>
                <a:srgbClr val="FF0000"/>
              </a:solidFill>
            </a:endParaRPr>
          </a:p>
        </p:txBody>
      </p:sp>
      <p:sp>
        <p:nvSpPr>
          <p:cNvPr id="18" name="TextBox 17"/>
          <p:cNvSpPr txBox="1"/>
          <p:nvPr/>
        </p:nvSpPr>
        <p:spPr>
          <a:xfrm>
            <a:off x="304796" y="4374521"/>
            <a:ext cx="901521" cy="430887"/>
          </a:xfrm>
          <a:prstGeom prst="rect">
            <a:avLst/>
          </a:prstGeom>
          <a:noFill/>
        </p:spPr>
        <p:txBody>
          <a:bodyPr wrap="square" rtlCol="0">
            <a:spAutoFit/>
          </a:bodyPr>
          <a:lstStyle/>
          <a:p>
            <a:pPr algn="ctr"/>
            <a:r>
              <a:rPr lang="vi-VN" sz="2200" b="1" dirty="0" smtClean="0">
                <a:solidFill>
                  <a:srgbClr val="FF0000"/>
                </a:solidFill>
              </a:rPr>
              <a:t>khí</a:t>
            </a:r>
            <a:endParaRPr lang="en-US" sz="2200" b="1" dirty="0">
              <a:solidFill>
                <a:srgbClr val="FF0000"/>
              </a:solidFill>
            </a:endParaRPr>
          </a:p>
        </p:txBody>
      </p:sp>
      <p:sp>
        <p:nvSpPr>
          <p:cNvPr id="19" name="TextBox 18"/>
          <p:cNvSpPr txBox="1"/>
          <p:nvPr/>
        </p:nvSpPr>
        <p:spPr>
          <a:xfrm>
            <a:off x="444318" y="5595866"/>
            <a:ext cx="901521" cy="430887"/>
          </a:xfrm>
          <a:prstGeom prst="rect">
            <a:avLst/>
          </a:prstGeom>
          <a:noFill/>
        </p:spPr>
        <p:txBody>
          <a:bodyPr wrap="square" rtlCol="0">
            <a:spAutoFit/>
          </a:bodyPr>
          <a:lstStyle/>
          <a:p>
            <a:pPr algn="ctr"/>
            <a:r>
              <a:rPr lang="vi-VN" sz="2200" b="1" dirty="0" smtClean="0">
                <a:solidFill>
                  <a:srgbClr val="FF0000"/>
                </a:solidFill>
              </a:rPr>
              <a:t>độc</a:t>
            </a:r>
            <a:endParaRPr lang="en-US" sz="2200" b="1" dirty="0">
              <a:solidFill>
                <a:srgbClr val="FF0000"/>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6931" y="1838384"/>
            <a:ext cx="799632" cy="69345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4324" y="2778011"/>
            <a:ext cx="799632" cy="745655"/>
          </a:xfrm>
          <a:prstGeom prst="rect">
            <a:avLst/>
          </a:prstGeom>
        </p:spPr>
      </p:pic>
    </p:spTree>
    <p:extLst>
      <p:ext uri="{BB962C8B-B14F-4D97-AF65-F5344CB8AC3E}">
        <p14:creationId xmlns:p14="http://schemas.microsoft.com/office/powerpoint/2010/main" val="157863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058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0589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7" grpId="0" autoUpdateAnimBg="0"/>
      <p:bldP spid="13" grpId="0" autoUpdateAnimBg="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200697" y="248233"/>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sz="3200" b="1" dirty="0">
                <a:solidFill>
                  <a:srgbClr val="FF0000"/>
                </a:solidFill>
              </a:rPr>
              <a:t>PHƯƠNG TRÌNH HÓA HỌC</a:t>
            </a:r>
            <a:endParaRPr lang="en-US" sz="32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296214" y="1823291"/>
                <a:ext cx="7096259" cy="458555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en-US" sz="3200" i="1">
                              <a:latin typeface="Cambria Math" panose="02040503050406030204" pitchFamily="18" charset="0"/>
                            </a:rPr>
                          </m:ctrlPr>
                        </m:mPr>
                        <m:mr>
                          <m:e>
                            <m:r>
                              <a:rPr lang="en-US" sz="3200">
                                <a:latin typeface="Cambria Math" panose="02040503050406030204" pitchFamily="18" charset="0"/>
                              </a:rPr>
                              <m:t>1</m:t>
                            </m:r>
                            <m:r>
                              <a:rPr lang="en-US" sz="3200">
                                <a:latin typeface="Cambria Math" panose="02040503050406030204" pitchFamily="18" charset="0"/>
                              </a:rPr>
                              <m:t>.</m:t>
                            </m:r>
                            <m:r>
                              <m:rPr>
                                <m:nor/>
                              </m:rPr>
                              <a:rPr lang="en-US" sz="3200" i="1">
                                <a:latin typeface="Cambria Math" panose="02040503050406030204" pitchFamily="18" charset="0"/>
                              </a:rPr>
                              <m:t>    </m:t>
                            </m:r>
                            <m:r>
                              <a:rPr lang="en-US" sz="3200" i="1">
                                <a:latin typeface="Cambria Math" panose="02040503050406030204" pitchFamily="18" charset="0"/>
                              </a:rPr>
                              <m:t>𝐹𝑒</m:t>
                            </m:r>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1">
                                <a:latin typeface="Cambria Math" panose="02040503050406030204" pitchFamily="18" charset="0"/>
                              </a:rPr>
                              <m:t>𝑆</m:t>
                            </m:r>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1">
                                <a:latin typeface="Cambria Math" panose="02040503050406030204" pitchFamily="18" charset="0"/>
                              </a:rPr>
                              <m:t>𝐹𝑒𝑆</m:t>
                            </m:r>
                          </m:e>
                        </m:mr>
                        <m:mr>
                          <m:e>
                            <m:r>
                              <a:rPr lang="en-US" sz="3200" i="0">
                                <a:latin typeface="Cambria Math" panose="02040503050406030204" pitchFamily="18" charset="0"/>
                              </a:rPr>
                              <m:t>2</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2</m:t>
                            </m:r>
                            <m:r>
                              <a:rPr lang="en-US" sz="3200" i="1">
                                <a:latin typeface="Cambria Math" panose="02040503050406030204" pitchFamily="18" charset="0"/>
                              </a:rPr>
                              <m:t>𝐹𝑒</m:t>
                            </m:r>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3</m:t>
                            </m:r>
                            <m:r>
                              <m:rPr>
                                <m:nor/>
                              </m:rPr>
                              <a:rPr lang="en-US" sz="3200" i="1">
                                <a:latin typeface="Cambria Math" panose="02040503050406030204" pitchFamily="18" charset="0"/>
                              </a:rPr>
                              <m:t> </m:t>
                            </m:r>
                            <m:r>
                              <a:rPr lang="en-US" sz="3200" i="1">
                                <a:latin typeface="Cambria Math" panose="02040503050406030204" pitchFamily="18" charset="0"/>
                              </a:rPr>
                              <m:t>𝐶</m:t>
                            </m:r>
                            <m:sSub>
                              <m:sSubPr>
                                <m:ctrlPr>
                                  <a:rPr lang="en-US" sz="3200" i="1">
                                    <a:latin typeface="Cambria Math" panose="02040503050406030204" pitchFamily="18" charset="0"/>
                                  </a:rPr>
                                </m:ctrlPr>
                              </m:sSubPr>
                              <m:e>
                                <m:r>
                                  <a:rPr lang="en-US" sz="3200" i="1">
                                    <a:latin typeface="Cambria Math" panose="02040503050406030204" pitchFamily="18" charset="0"/>
                                  </a:rPr>
                                  <m:t>𝑙</m:t>
                                </m:r>
                              </m:e>
                              <m:sub>
                                <m:r>
                                  <a:rPr lang="en-US" sz="3200" i="0">
                                    <a:latin typeface="Cambria Math" panose="02040503050406030204" pitchFamily="18" charset="0"/>
                                  </a:rPr>
                                  <m:t>2</m:t>
                                </m:r>
                              </m:sub>
                            </m:sSub>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0">
                                <a:latin typeface="Cambria Math" panose="02040503050406030204" pitchFamily="18" charset="0"/>
                              </a:rPr>
                              <m:t>2</m:t>
                            </m:r>
                            <m:r>
                              <a:rPr lang="en-US" sz="3200" i="1">
                                <a:latin typeface="Cambria Math" panose="02040503050406030204" pitchFamily="18" charset="0"/>
                              </a:rPr>
                              <m:t>𝐹𝑒𝐶</m:t>
                            </m:r>
                            <m:sSub>
                              <m:sSubPr>
                                <m:ctrlPr>
                                  <a:rPr lang="en-US" sz="3200" i="1">
                                    <a:latin typeface="Cambria Math" panose="02040503050406030204" pitchFamily="18" charset="0"/>
                                  </a:rPr>
                                </m:ctrlPr>
                              </m:sSubPr>
                              <m:e>
                                <m:r>
                                  <a:rPr lang="en-US" sz="3200" i="1">
                                    <a:latin typeface="Cambria Math" panose="02040503050406030204" pitchFamily="18" charset="0"/>
                                  </a:rPr>
                                  <m:t>𝑙</m:t>
                                </m:r>
                              </m:e>
                              <m:sub>
                                <m:r>
                                  <a:rPr lang="en-US" sz="3200" i="0">
                                    <a:latin typeface="Cambria Math" panose="02040503050406030204" pitchFamily="18" charset="0"/>
                                  </a:rPr>
                                  <m:t>3</m:t>
                                </m:r>
                              </m:sub>
                            </m:sSub>
                          </m:e>
                        </m:mr>
                        <m:mr>
                          <m:e>
                            <m:r>
                              <a:rPr lang="en-US" sz="3200" i="0">
                                <a:latin typeface="Cambria Math" panose="02040503050406030204" pitchFamily="18" charset="0"/>
                              </a:rPr>
                              <m:t>3</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3</m:t>
                            </m:r>
                            <m:r>
                              <a:rPr lang="en-US" sz="3200" i="1">
                                <a:latin typeface="Cambria Math" panose="02040503050406030204" pitchFamily="18" charset="0"/>
                              </a:rPr>
                              <m:t>𝐹𝑒</m:t>
                            </m:r>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2</m:t>
                                </m:r>
                              </m:sub>
                            </m:sSub>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1">
                                <a:latin typeface="Cambria Math" panose="02040503050406030204" pitchFamily="18" charset="0"/>
                              </a:rPr>
                              <m:t>𝐹</m:t>
                            </m:r>
                            <m:sSub>
                              <m:sSubPr>
                                <m:ctrlPr>
                                  <a:rPr lang="en-US" sz="3200" i="1">
                                    <a:latin typeface="Cambria Math" panose="02040503050406030204" pitchFamily="18" charset="0"/>
                                  </a:rPr>
                                </m:ctrlPr>
                              </m:sSubPr>
                              <m:e>
                                <m:r>
                                  <a:rPr lang="en-US" sz="3200" i="1">
                                    <a:latin typeface="Cambria Math" panose="02040503050406030204" pitchFamily="18" charset="0"/>
                                  </a:rPr>
                                  <m:t>𝑒</m:t>
                                </m:r>
                              </m:e>
                              <m:sub>
                                <m:r>
                                  <a:rPr lang="en-US" sz="3200" i="0">
                                    <a:latin typeface="Cambria Math" panose="02040503050406030204" pitchFamily="18" charset="0"/>
                                  </a:rPr>
                                  <m:t>3</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4</m:t>
                                </m:r>
                              </m:sub>
                            </m:sSub>
                          </m:e>
                        </m:mr>
                        <m:mr>
                          <m:e>
                            <m:r>
                              <a:rPr lang="en-US" sz="3200" i="0">
                                <a:latin typeface="Cambria Math" panose="02040503050406030204" pitchFamily="18" charset="0"/>
                              </a:rPr>
                              <m:t>4</m:t>
                            </m:r>
                            <m:r>
                              <a:rPr lang="en-US" sz="3200" i="0">
                                <a:latin typeface="Cambria Math" panose="02040503050406030204" pitchFamily="18" charset="0"/>
                              </a:rPr>
                              <m:t>.</m:t>
                            </m:r>
                            <m:r>
                              <m:rPr>
                                <m:nor/>
                              </m:rP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2</m:t>
                                </m:r>
                              </m:sub>
                            </m:sSub>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0">
                                    <a:latin typeface="Cambria Math" panose="02040503050406030204" pitchFamily="18" charset="0"/>
                                  </a:rPr>
                                  <m:t>2</m:t>
                                </m:r>
                              </m:sub>
                            </m:sSub>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0">
                                <a:latin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𝐻</m:t>
                                </m:r>
                              </m:e>
                              <m:sub>
                                <m:r>
                                  <a:rPr lang="en-US" sz="3200" i="0">
                                    <a:latin typeface="Cambria Math" panose="02040503050406030204" pitchFamily="18" charset="0"/>
                                  </a:rPr>
                                  <m:t>2</m:t>
                                </m:r>
                              </m:sub>
                            </m:sSub>
                            <m:r>
                              <a:rPr lang="en-US" sz="3200" i="1">
                                <a:latin typeface="Cambria Math" panose="02040503050406030204" pitchFamily="18" charset="0"/>
                              </a:rPr>
                              <m:t>𝑂</m:t>
                            </m:r>
                          </m:e>
                        </m:mr>
                        <m:mr>
                          <m:e>
                            <m:r>
                              <a:rPr lang="en-US" sz="3200" i="0">
                                <a:latin typeface="Cambria Math" panose="02040503050406030204" pitchFamily="18" charset="0"/>
                              </a:rPr>
                              <m:t>5</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1">
                                <a:latin typeface="Cambria Math" panose="02040503050406030204" pitchFamily="18" charset="0"/>
                              </a:rPr>
                              <m:t>𝑆</m:t>
                            </m:r>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2</m:t>
                                </m:r>
                              </m:sub>
                            </m:sSub>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1">
                                <a:latin typeface="Cambria Math" panose="02040503050406030204" pitchFamily="18" charset="0"/>
                              </a:rPr>
                              <m:t>𝑆</m:t>
                            </m:r>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2</m:t>
                                </m:r>
                              </m:sub>
                            </m:sSub>
                          </m:e>
                        </m:mr>
                        <m:mr>
                          <m:e>
                            <m:r>
                              <a:rPr lang="en-US" sz="3200" i="0">
                                <a:latin typeface="Cambria Math" panose="02040503050406030204" pitchFamily="18" charset="0"/>
                              </a:rPr>
                              <m:t>6</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4</m:t>
                            </m:r>
                            <m:r>
                              <m:rPr>
                                <m:nor/>
                              </m:rPr>
                              <a:rPr lang="en-US" sz="3200" i="1">
                                <a:latin typeface="Cambria Math" panose="02040503050406030204" pitchFamily="18" charset="0"/>
                              </a:rPr>
                              <m:t> </m:t>
                            </m:r>
                            <m:r>
                              <a:rPr lang="en-US" sz="3200" i="1">
                                <a:latin typeface="Cambria Math" panose="02040503050406030204" pitchFamily="18" charset="0"/>
                              </a:rPr>
                              <m:t>𝑃</m:t>
                            </m:r>
                            <m:r>
                              <m:rPr>
                                <m:nor/>
                              </m:rPr>
                              <a:rPr lang="en-US" sz="3200" i="1">
                                <a:latin typeface="Cambria Math" panose="02040503050406030204" pitchFamily="18" charset="0"/>
                              </a:rPr>
                              <m:t>   </m:t>
                            </m:r>
                            <m:r>
                              <a:rPr lang="en-US" sz="3200" i="0">
                                <a:latin typeface="Cambria Math" panose="02040503050406030204" pitchFamily="18" charset="0"/>
                              </a:rPr>
                              <m:t>+</m:t>
                            </m:r>
                            <m:r>
                              <m:rPr>
                                <m:nor/>
                              </m:rPr>
                              <a:rPr lang="en-US" sz="3200" i="1">
                                <a:latin typeface="Cambria Math" panose="02040503050406030204" pitchFamily="18" charset="0"/>
                              </a:rPr>
                              <m:t>     </m:t>
                            </m:r>
                            <m:r>
                              <a:rPr lang="en-US" sz="3200" i="0">
                                <a:latin typeface="Cambria Math" panose="02040503050406030204" pitchFamily="18" charset="0"/>
                              </a:rPr>
                              <m:t>5</m:t>
                            </m:r>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2</m:t>
                                </m:r>
                              </m:sub>
                            </m:sSub>
                            <m:r>
                              <m:rPr>
                                <m:nor/>
                              </m:rPr>
                              <a:rPr lang="en-US" sz="3200" i="1">
                                <a:latin typeface="Cambria Math" panose="02040503050406030204" pitchFamily="18" charset="0"/>
                              </a:rPr>
                              <m:t>    </m:t>
                            </m:r>
                            <m:groupChr>
                              <m:groupChrPr>
                                <m:chr m:val="→"/>
                                <m:vertJc m:val="bot"/>
                                <m:ctrlPr>
                                  <a:rPr lang="en-US" sz="3200" i="1">
                                    <a:latin typeface="Cambria Math" panose="02040503050406030204" pitchFamily="18" charset="0"/>
                                  </a:rPr>
                                </m:ctrlPr>
                              </m:groupChrPr>
                              <m:e>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𝑜</m:t>
                                    </m:r>
                                  </m:sup>
                                </m:sSup>
                              </m:e>
                            </m:groupChr>
                            <m:r>
                              <m:rPr>
                                <m:nor/>
                              </m:rPr>
                              <a:rPr lang="en-US" sz="3200" i="1">
                                <a:latin typeface="Cambria Math" panose="02040503050406030204" pitchFamily="18" charset="0"/>
                              </a:rPr>
                              <m:t>     </m:t>
                            </m:r>
                            <m:r>
                              <a:rPr lang="en-US" sz="3200" i="0">
                                <a:latin typeface="Cambria Math" panose="02040503050406030204" pitchFamily="18" charset="0"/>
                              </a:rPr>
                              <m:t>2</m:t>
                            </m:r>
                            <m:sSub>
                              <m:sSubPr>
                                <m:ctrlPr>
                                  <a:rPr lang="en-US" sz="3200" i="1">
                                    <a:latin typeface="Cambria Math" panose="02040503050406030204" pitchFamily="18" charset="0"/>
                                  </a:rPr>
                                </m:ctrlPr>
                              </m:sSubPr>
                              <m:e>
                                <m:r>
                                  <a:rPr lang="en-US" sz="3200" i="1">
                                    <a:latin typeface="Cambria Math" panose="02040503050406030204" pitchFamily="18" charset="0"/>
                                  </a:rPr>
                                  <m:t>𝑃</m:t>
                                </m:r>
                              </m:e>
                              <m:sub>
                                <m:r>
                                  <a:rPr lang="en-US" sz="3200" i="0">
                                    <a:latin typeface="Cambria Math" panose="02040503050406030204" pitchFamily="18" charset="0"/>
                                  </a:rPr>
                                  <m:t>2</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𝑂</m:t>
                                </m:r>
                              </m:e>
                              <m:sub>
                                <m:r>
                                  <a:rPr lang="en-US" sz="3200" i="0">
                                    <a:latin typeface="Cambria Math" panose="02040503050406030204" pitchFamily="18" charset="0"/>
                                  </a:rPr>
                                  <m:t>5</m:t>
                                </m:r>
                              </m:sub>
                            </m:sSub>
                          </m:e>
                        </m:mr>
                      </m:m>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296214" y="1823291"/>
                <a:ext cx="7096259" cy="458555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073988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3222" y="52052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sz="3600" baseline="-25000" dirty="0" smtClean="0">
                <a:solidFill>
                  <a:srgbClr val="0000FF"/>
                </a:solidFill>
                <a:latin typeface="Times New Roman (Headings)"/>
              </a:rPr>
              <a:t>Sắt</a:t>
            </a:r>
            <a:r>
              <a:rPr lang="en-US" sz="3600" baseline="-25000" dirty="0" smtClean="0">
                <a:solidFill>
                  <a:srgbClr val="0000FF"/>
                </a:solidFill>
                <a:latin typeface="Times New Roman (Headings)"/>
              </a:rPr>
              <a:t> </a:t>
            </a:r>
            <a:r>
              <a:rPr lang="en-US" sz="3600" baseline="-25000" dirty="0" err="1" smtClean="0">
                <a:solidFill>
                  <a:srgbClr val="0000FF"/>
                </a:solidFill>
                <a:latin typeface="Times New Roman (Headings)"/>
              </a:rPr>
              <a:t>ch</a:t>
            </a:r>
            <a:r>
              <a:rPr lang="vi-VN" sz="3600" baseline="-25000" dirty="0" smtClean="0">
                <a:solidFill>
                  <a:srgbClr val="0000FF"/>
                </a:solidFill>
                <a:latin typeface="Times New Roman (Headings)"/>
              </a:rPr>
              <a:t>á</a:t>
            </a:r>
            <a:r>
              <a:rPr lang="en-US" sz="3600" baseline="-25000" dirty="0" smtClean="0">
                <a:solidFill>
                  <a:srgbClr val="0000FF"/>
                </a:solidFill>
                <a:latin typeface="Times New Roman (Headings)"/>
              </a:rPr>
              <a:t>y </a:t>
            </a:r>
            <a:r>
              <a:rPr lang="en-US" sz="3600" baseline="-25000" dirty="0" err="1">
                <a:solidFill>
                  <a:srgbClr val="0000FF"/>
                </a:solidFill>
                <a:latin typeface="Times New Roman (Headings)"/>
              </a:rPr>
              <a:t>trong</a:t>
            </a:r>
            <a:r>
              <a:rPr lang="en-US" sz="3600" baseline="-25000" dirty="0">
                <a:solidFill>
                  <a:srgbClr val="0000FF"/>
                </a:solidFill>
                <a:latin typeface="Times New Roman (Headings)"/>
              </a:rPr>
              <a:t> </a:t>
            </a:r>
            <a:r>
              <a:rPr lang="vi-VN" sz="3600" baseline="-25000" dirty="0" smtClean="0">
                <a:solidFill>
                  <a:srgbClr val="0000FF"/>
                </a:solidFill>
                <a:latin typeface="Times New Roman (Headings)"/>
              </a:rPr>
              <a:t>Clo</a:t>
            </a:r>
            <a:endParaRPr lang="vi-VN" sz="3600" baseline="-25000" dirty="0">
              <a:solidFill>
                <a:srgbClr val="0000FF"/>
              </a:solidFill>
              <a:latin typeface="Times New Roman (Headings)"/>
            </a:endParaRPr>
          </a:p>
        </p:txBody>
      </p:sp>
      <p:sp>
        <p:nvSpPr>
          <p:cNvPr id="631817" name="Line 9"/>
          <p:cNvSpPr>
            <a:spLocks noChangeShapeType="1"/>
          </p:cNvSpPr>
          <p:nvPr/>
        </p:nvSpPr>
        <p:spPr bwMode="auto">
          <a:xfrm flipV="1">
            <a:off x="6858000" y="1752600"/>
            <a:ext cx="38100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33803" name="Rectangle 12"/>
          <p:cNvSpPr>
            <a:spLocks noChangeArrowheads="1"/>
          </p:cNvSpPr>
          <p:nvPr/>
        </p:nvSpPr>
        <p:spPr bwMode="auto">
          <a:xfrm>
            <a:off x="4572000" y="5256727"/>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sz="3600" baseline="-25000" dirty="0" smtClean="0">
                <a:solidFill>
                  <a:srgbClr val="0000FF"/>
                </a:solidFill>
                <a:latin typeface="Times New Roman (Headings)"/>
              </a:rPr>
              <a:t>Sắt</a:t>
            </a:r>
            <a:r>
              <a:rPr lang="en-US" sz="3600" baseline="-25000" dirty="0" smtClean="0">
                <a:solidFill>
                  <a:srgbClr val="0000FF"/>
                </a:solidFill>
                <a:latin typeface="Times New Roman (Headings)"/>
              </a:rPr>
              <a:t> </a:t>
            </a:r>
            <a:r>
              <a:rPr lang="en-US" sz="3600" baseline="-25000" dirty="0" err="1" smtClean="0">
                <a:solidFill>
                  <a:srgbClr val="0000FF"/>
                </a:solidFill>
                <a:latin typeface="Times New Roman (Headings)"/>
              </a:rPr>
              <a:t>ch</a:t>
            </a:r>
            <a:r>
              <a:rPr lang="vi-VN" sz="3600" baseline="-25000" dirty="0">
                <a:solidFill>
                  <a:srgbClr val="0000FF"/>
                </a:solidFill>
                <a:latin typeface="Times New Roman (Headings)"/>
              </a:rPr>
              <a:t>á</a:t>
            </a:r>
            <a:r>
              <a:rPr lang="en-US" sz="3600" baseline="-25000" dirty="0" smtClean="0">
                <a:solidFill>
                  <a:srgbClr val="0000FF"/>
                </a:solidFill>
                <a:latin typeface="Times New Roman (Headings)"/>
              </a:rPr>
              <a:t>y </a:t>
            </a:r>
            <a:r>
              <a:rPr lang="en-US" sz="3600" baseline="-25000" dirty="0" err="1">
                <a:solidFill>
                  <a:srgbClr val="0000FF"/>
                </a:solidFill>
                <a:latin typeface="Times New Roman (Headings)"/>
              </a:rPr>
              <a:t>trong</a:t>
            </a:r>
            <a:r>
              <a:rPr lang="en-US" sz="3600" baseline="-25000" dirty="0">
                <a:solidFill>
                  <a:srgbClr val="0000FF"/>
                </a:solidFill>
                <a:latin typeface="Times New Roman (Headings)"/>
              </a:rPr>
              <a:t> </a:t>
            </a:r>
            <a:r>
              <a:rPr lang="en-US" sz="3600" baseline="-25000" dirty="0" err="1">
                <a:solidFill>
                  <a:srgbClr val="0000FF"/>
                </a:solidFill>
                <a:latin typeface="Times New Roman (Headings)"/>
              </a:rPr>
              <a:t>Oxi</a:t>
            </a:r>
            <a:endParaRPr lang="vi-VN" sz="3600" baseline="-25000" dirty="0">
              <a:solidFill>
                <a:srgbClr val="0000FF"/>
              </a:solidFill>
              <a:latin typeface="Times New Roman (Headings)"/>
            </a:endParaRPr>
          </a:p>
        </p:txBody>
      </p:sp>
      <p:sp>
        <p:nvSpPr>
          <p:cNvPr id="631821" name="Text Box 13"/>
          <p:cNvSpPr txBox="1">
            <a:spLocks noChangeArrowheads="1"/>
          </p:cNvSpPr>
          <p:nvPr/>
        </p:nvSpPr>
        <p:spPr bwMode="auto">
          <a:xfrm>
            <a:off x="4876800" y="6019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400" dirty="0" smtClean="0">
                <a:solidFill>
                  <a:srgbClr val="0000FF"/>
                </a:solidFill>
                <a:latin typeface="Times New Roman (Headings)"/>
              </a:rPr>
              <a:t>3Fe</a:t>
            </a:r>
            <a:r>
              <a:rPr lang="en-US" sz="2400" baseline="-25000" dirty="0" smtClean="0">
                <a:solidFill>
                  <a:srgbClr val="0000FF"/>
                </a:solidFill>
                <a:latin typeface="Times New Roman (Headings)"/>
              </a:rPr>
              <a:t> </a:t>
            </a:r>
            <a:r>
              <a:rPr lang="en-US" sz="2400" dirty="0" smtClean="0">
                <a:solidFill>
                  <a:srgbClr val="0000FF"/>
                </a:solidFill>
                <a:latin typeface="Times New Roman (Headings)"/>
              </a:rPr>
              <a:t> </a:t>
            </a:r>
            <a:r>
              <a:rPr lang="en-US" sz="2400" dirty="0">
                <a:solidFill>
                  <a:srgbClr val="0000FF"/>
                </a:solidFill>
                <a:latin typeface="Times New Roman (Headings)"/>
              </a:rPr>
              <a:t>+ </a:t>
            </a:r>
            <a:r>
              <a:rPr lang="vi-VN" sz="2400" dirty="0" smtClean="0">
                <a:solidFill>
                  <a:srgbClr val="0000FF"/>
                </a:solidFill>
                <a:latin typeface="Times New Roman (Headings)"/>
              </a:rPr>
              <a:t>2</a:t>
            </a:r>
            <a:r>
              <a:rPr lang="en-US" sz="2400" dirty="0" smtClean="0">
                <a:solidFill>
                  <a:srgbClr val="0000FF"/>
                </a:solidFill>
                <a:latin typeface="Times New Roman (Headings)"/>
              </a:rPr>
              <a:t>O</a:t>
            </a:r>
            <a:r>
              <a:rPr lang="en-US" sz="2400" baseline="-25000" dirty="0" smtClean="0">
                <a:solidFill>
                  <a:srgbClr val="0000FF"/>
                </a:solidFill>
                <a:latin typeface="Times New Roman (Headings)"/>
              </a:rPr>
              <a:t>2</a:t>
            </a:r>
            <a:r>
              <a:rPr lang="en-US" sz="2400" dirty="0" smtClean="0">
                <a:solidFill>
                  <a:srgbClr val="0000FF"/>
                </a:solidFill>
                <a:latin typeface="Times New Roman (Headings)"/>
              </a:rPr>
              <a:t>         </a:t>
            </a:r>
            <a:r>
              <a:rPr lang="vi-VN" sz="2400" dirty="0" smtClean="0">
                <a:solidFill>
                  <a:srgbClr val="0000FF"/>
                </a:solidFill>
                <a:latin typeface="Times New Roman (Headings)"/>
              </a:rPr>
              <a:t>Fe</a:t>
            </a:r>
            <a:r>
              <a:rPr lang="vi-VN" sz="2400" baseline="-25000" dirty="0" smtClean="0">
                <a:solidFill>
                  <a:srgbClr val="0000FF"/>
                </a:solidFill>
                <a:latin typeface="Times New Roman (Headings)"/>
              </a:rPr>
              <a:t>3</a:t>
            </a:r>
            <a:r>
              <a:rPr lang="en-US" sz="2400" dirty="0" smtClean="0">
                <a:solidFill>
                  <a:srgbClr val="0000FF"/>
                </a:solidFill>
                <a:latin typeface="Times New Roman (Headings)"/>
              </a:rPr>
              <a:t>O</a:t>
            </a:r>
            <a:r>
              <a:rPr lang="vi-VN" sz="2400" baseline="-25000" dirty="0">
                <a:solidFill>
                  <a:srgbClr val="0000FF"/>
                </a:solidFill>
                <a:latin typeface="Times New Roman (Headings)"/>
              </a:rPr>
              <a:t>4</a:t>
            </a:r>
            <a:r>
              <a:rPr lang="en-US" sz="2400" dirty="0" smtClean="0">
                <a:solidFill>
                  <a:srgbClr val="0000FF"/>
                </a:solidFill>
                <a:latin typeface="Times New Roman (Headings)"/>
              </a:rPr>
              <a:t>   </a:t>
            </a:r>
            <a:endParaRPr lang="en-US" sz="2400" baseline="-25000" dirty="0">
              <a:solidFill>
                <a:srgbClr val="0000FF"/>
              </a:solidFill>
              <a:latin typeface="Times New Roman (Headings)"/>
            </a:endParaRPr>
          </a:p>
        </p:txBody>
      </p:sp>
      <p:sp>
        <p:nvSpPr>
          <p:cNvPr id="631822" name="Text Box 14"/>
          <p:cNvSpPr txBox="1">
            <a:spLocks noChangeArrowheads="1"/>
          </p:cNvSpPr>
          <p:nvPr/>
        </p:nvSpPr>
        <p:spPr bwMode="auto">
          <a:xfrm>
            <a:off x="496911" y="6045558"/>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400" dirty="0" smtClean="0">
                <a:solidFill>
                  <a:srgbClr val="0000FF"/>
                </a:solidFill>
                <a:latin typeface="Times New Roman (Headings)"/>
              </a:rPr>
              <a:t>2Fe</a:t>
            </a:r>
            <a:r>
              <a:rPr lang="en-US" sz="2400" dirty="0" smtClean="0">
                <a:solidFill>
                  <a:srgbClr val="0000FF"/>
                </a:solidFill>
                <a:latin typeface="Times New Roman (Headings)"/>
              </a:rPr>
              <a:t> +</a:t>
            </a:r>
            <a:r>
              <a:rPr lang="vi-VN" sz="2400" dirty="0" smtClean="0">
                <a:solidFill>
                  <a:srgbClr val="0000FF"/>
                </a:solidFill>
                <a:latin typeface="Times New Roman (Headings)"/>
              </a:rPr>
              <a:t> 3Cl</a:t>
            </a:r>
            <a:r>
              <a:rPr lang="en-US" sz="2400" baseline="-25000" dirty="0" smtClean="0">
                <a:solidFill>
                  <a:srgbClr val="0000FF"/>
                </a:solidFill>
                <a:latin typeface="Times New Roman (Headings)"/>
              </a:rPr>
              <a:t>2</a:t>
            </a:r>
            <a:r>
              <a:rPr lang="en-US" sz="2400" dirty="0" smtClean="0">
                <a:solidFill>
                  <a:srgbClr val="0000FF"/>
                </a:solidFill>
                <a:latin typeface="Times New Roman (Headings)"/>
              </a:rPr>
              <a:t>         </a:t>
            </a:r>
            <a:r>
              <a:rPr lang="vi-VN" sz="2400" dirty="0" smtClean="0">
                <a:solidFill>
                  <a:srgbClr val="0000FF"/>
                </a:solidFill>
                <a:latin typeface="Times New Roman (Headings)"/>
              </a:rPr>
              <a:t>2FeCl</a:t>
            </a:r>
            <a:r>
              <a:rPr lang="vi-VN" sz="2400" baseline="-25000" dirty="0" smtClean="0">
                <a:solidFill>
                  <a:srgbClr val="0000FF"/>
                </a:solidFill>
                <a:latin typeface="Times New Roman (Headings)"/>
              </a:rPr>
              <a:t>3</a:t>
            </a:r>
            <a:endParaRPr lang="en-US" sz="2400" baseline="-25000" dirty="0">
              <a:solidFill>
                <a:srgbClr val="0000FF"/>
              </a:solidFill>
              <a:latin typeface="Times New Roman (Headings)"/>
            </a:endParaRPr>
          </a:p>
        </p:txBody>
      </p:sp>
      <p:sp>
        <p:nvSpPr>
          <p:cNvPr id="631823" name="Line 15"/>
          <p:cNvSpPr>
            <a:spLocks noChangeShapeType="1"/>
          </p:cNvSpPr>
          <p:nvPr/>
        </p:nvSpPr>
        <p:spPr bwMode="auto">
          <a:xfrm>
            <a:off x="2209800" y="6324600"/>
            <a:ext cx="457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631824" name="Line 16"/>
          <p:cNvSpPr>
            <a:spLocks noChangeShapeType="1"/>
          </p:cNvSpPr>
          <p:nvPr/>
        </p:nvSpPr>
        <p:spPr bwMode="auto">
          <a:xfrm>
            <a:off x="6575736" y="6285963"/>
            <a:ext cx="5334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631825" name="Text Box 17"/>
          <p:cNvSpPr txBox="1">
            <a:spLocks noChangeArrowheads="1"/>
          </p:cNvSpPr>
          <p:nvPr/>
        </p:nvSpPr>
        <p:spPr bwMode="auto">
          <a:xfrm>
            <a:off x="2286000" y="6019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FF"/>
                </a:solidFill>
                <a:latin typeface="Times New Roman (Headings)"/>
              </a:rPr>
              <a:t>t</a:t>
            </a:r>
            <a:r>
              <a:rPr lang="en-US" sz="1800" baseline="30000">
                <a:solidFill>
                  <a:srgbClr val="0000FF"/>
                </a:solidFill>
                <a:latin typeface="Times New Roman (Headings)"/>
              </a:rPr>
              <a:t>0</a:t>
            </a:r>
          </a:p>
        </p:txBody>
      </p:sp>
      <p:sp>
        <p:nvSpPr>
          <p:cNvPr id="631826" name="Text Box 18"/>
          <p:cNvSpPr txBox="1">
            <a:spLocks noChangeArrowheads="1"/>
          </p:cNvSpPr>
          <p:nvPr/>
        </p:nvSpPr>
        <p:spPr bwMode="auto">
          <a:xfrm>
            <a:off x="6651936" y="5968284"/>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FF"/>
                </a:solidFill>
                <a:latin typeface="Times New Roman (Headings)"/>
              </a:rPr>
              <a:t>t</a:t>
            </a:r>
            <a:r>
              <a:rPr lang="en-US" sz="1800" baseline="30000">
                <a:solidFill>
                  <a:srgbClr val="0000FF"/>
                </a:solidFill>
                <a:latin typeface="Times New Roman (Headings)"/>
              </a:rPr>
              <a:t>0</a:t>
            </a:r>
          </a:p>
        </p:txBody>
      </p:sp>
      <p:sp>
        <p:nvSpPr>
          <p:cNvPr id="631827" name="Line 19"/>
          <p:cNvSpPr>
            <a:spLocks noChangeShapeType="1"/>
          </p:cNvSpPr>
          <p:nvPr/>
        </p:nvSpPr>
        <p:spPr bwMode="auto">
          <a:xfrm>
            <a:off x="4572000" y="4648200"/>
            <a:ext cx="0" cy="182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Headings)"/>
            </a:endParaRPr>
          </a:p>
        </p:txBody>
      </p:sp>
      <p:sp>
        <p:nvSpPr>
          <p:cNvPr id="33811" name="Text Box 11"/>
          <p:cNvSpPr txBox="1">
            <a:spLocks noChangeArrowheads="1"/>
          </p:cNvSpPr>
          <p:nvPr/>
        </p:nvSpPr>
        <p:spPr bwMode="auto">
          <a:xfrm>
            <a:off x="61172" y="244701"/>
            <a:ext cx="6629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sz="3600" b="1" dirty="0" smtClean="0">
                <a:solidFill>
                  <a:srgbClr val="FFFF00"/>
                </a:solidFill>
                <a:latin typeface="Times New Roman (Headings)"/>
              </a:rPr>
              <a:t>1</a:t>
            </a:r>
            <a:r>
              <a:rPr lang="en-US" sz="3600" b="1" dirty="0" smtClean="0">
                <a:solidFill>
                  <a:srgbClr val="FFFF00"/>
                </a:solidFill>
                <a:latin typeface="Times New Roman (Headings)"/>
              </a:rPr>
              <a:t>. </a:t>
            </a:r>
            <a:r>
              <a:rPr lang="en-US" sz="3600" b="1" dirty="0" err="1">
                <a:solidFill>
                  <a:srgbClr val="FFFF00"/>
                </a:solidFill>
                <a:latin typeface="Times New Roman (Headings)"/>
              </a:rPr>
              <a:t>Tác</a:t>
            </a:r>
            <a:r>
              <a:rPr lang="en-US" sz="3600" b="1" dirty="0">
                <a:solidFill>
                  <a:srgbClr val="FFFF00"/>
                </a:solidFill>
                <a:latin typeface="Times New Roman (Headings)"/>
              </a:rPr>
              <a:t> </a:t>
            </a:r>
            <a:r>
              <a:rPr lang="en-US" sz="3600" b="1" dirty="0" err="1">
                <a:solidFill>
                  <a:srgbClr val="FFFF00"/>
                </a:solidFill>
                <a:latin typeface="Times New Roman (Headings)"/>
              </a:rPr>
              <a:t>dụng</a:t>
            </a:r>
            <a:r>
              <a:rPr lang="en-US" sz="3600" b="1" dirty="0">
                <a:solidFill>
                  <a:srgbClr val="FFFF00"/>
                </a:solidFill>
                <a:latin typeface="Times New Roman (Headings)"/>
              </a:rPr>
              <a:t> </a:t>
            </a:r>
            <a:r>
              <a:rPr lang="en-US" sz="3600" b="1" dirty="0" err="1">
                <a:solidFill>
                  <a:srgbClr val="FFFF00"/>
                </a:solidFill>
                <a:latin typeface="Times New Roman (Headings)"/>
              </a:rPr>
              <a:t>với</a:t>
            </a:r>
            <a:r>
              <a:rPr lang="en-US" sz="3600" b="1" dirty="0">
                <a:solidFill>
                  <a:srgbClr val="FFFF00"/>
                </a:solidFill>
                <a:latin typeface="Times New Roman (Headings)"/>
              </a:rPr>
              <a:t> </a:t>
            </a:r>
            <a:r>
              <a:rPr lang="vi-VN" sz="3600" b="1" dirty="0" smtClean="0">
                <a:solidFill>
                  <a:srgbClr val="FFFF00"/>
                </a:solidFill>
                <a:latin typeface="Times New Roman (Headings)"/>
              </a:rPr>
              <a:t>kim loại:</a:t>
            </a:r>
            <a:endParaRPr lang="en-US" sz="3600" b="1" dirty="0">
              <a:solidFill>
                <a:srgbClr val="FFFF00"/>
              </a:solidFill>
              <a:latin typeface="Times New Roman (Heading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568" y="942546"/>
            <a:ext cx="6378834" cy="4120663"/>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546"/>
            <a:ext cx="4572000" cy="4108119"/>
          </a:xfrm>
          <a:prstGeom prst="rect">
            <a:avLst/>
          </a:prstGeom>
        </p:spPr>
      </p:pic>
    </p:spTree>
    <p:extLst>
      <p:ext uri="{BB962C8B-B14F-4D97-AF65-F5344CB8AC3E}">
        <p14:creationId xmlns:p14="http://schemas.microsoft.com/office/powerpoint/2010/main" val="3593146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31827"/>
                                        </p:tgtEl>
                                        <p:attrNameLst>
                                          <p:attrName>style.visibility</p:attrName>
                                        </p:attrNameLst>
                                      </p:cBhvr>
                                      <p:to>
                                        <p:strVal val="visible"/>
                                      </p:to>
                                    </p:set>
                                    <p:anim calcmode="lin" valueType="num">
                                      <p:cBhvr additive="base">
                                        <p:cTn id="7" dur="500" fill="hold"/>
                                        <p:tgtEl>
                                          <p:spTgt spid="631827"/>
                                        </p:tgtEl>
                                        <p:attrNameLst>
                                          <p:attrName>ppt_x</p:attrName>
                                        </p:attrNameLst>
                                      </p:cBhvr>
                                      <p:tavLst>
                                        <p:tav tm="0">
                                          <p:val>
                                            <p:strVal val="#ppt_x"/>
                                          </p:val>
                                        </p:tav>
                                        <p:tav tm="100000">
                                          <p:val>
                                            <p:strVal val="#ppt_x"/>
                                          </p:val>
                                        </p:tav>
                                      </p:tavLst>
                                    </p:anim>
                                    <p:anim calcmode="lin" valueType="num">
                                      <p:cBhvr additive="base">
                                        <p:cTn id="8" dur="500" fill="hold"/>
                                        <p:tgtEl>
                                          <p:spTgt spid="631827"/>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631817"/>
                                        </p:tgtEl>
                                        <p:attrNameLst>
                                          <p:attrName>style.visibility</p:attrName>
                                        </p:attrNameLst>
                                      </p:cBhvr>
                                      <p:to>
                                        <p:strVal val="visible"/>
                                      </p:to>
                                    </p:set>
                                    <p:animEffect transition="in" filter="slide(fromBottom)">
                                      <p:cBhvr>
                                        <p:cTn id="11" dur="500"/>
                                        <p:tgtEl>
                                          <p:spTgt spid="6318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31822"/>
                                        </p:tgtEl>
                                        <p:attrNameLst>
                                          <p:attrName>style.visibility</p:attrName>
                                        </p:attrNameLst>
                                      </p:cBhvr>
                                      <p:to>
                                        <p:strVal val="visible"/>
                                      </p:to>
                                    </p:set>
                                    <p:animEffect transition="in" filter="box(in)">
                                      <p:cBhvr>
                                        <p:cTn id="16" dur="500"/>
                                        <p:tgtEl>
                                          <p:spTgt spid="63182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31823"/>
                                        </p:tgtEl>
                                        <p:attrNameLst>
                                          <p:attrName>style.visibility</p:attrName>
                                        </p:attrNameLst>
                                      </p:cBhvr>
                                      <p:to>
                                        <p:strVal val="visible"/>
                                      </p:to>
                                    </p:set>
                                    <p:animEffect transition="in" filter="box(in)">
                                      <p:cBhvr>
                                        <p:cTn id="19" dur="500"/>
                                        <p:tgtEl>
                                          <p:spTgt spid="631823"/>
                                        </p:tgtEl>
                                      </p:cBhvr>
                                    </p:animEffect>
                                  </p:childTnLst>
                                </p:cTn>
                              </p:par>
                              <p:par>
                                <p:cTn id="20" presetID="7" presetClass="entr" presetSubtype="4" fill="hold" grpId="0" nodeType="withEffect">
                                  <p:stCondLst>
                                    <p:cond delay="0"/>
                                  </p:stCondLst>
                                  <p:childTnLst>
                                    <p:set>
                                      <p:cBhvr>
                                        <p:cTn id="21" dur="1" fill="hold">
                                          <p:stCondLst>
                                            <p:cond delay="0"/>
                                          </p:stCondLst>
                                        </p:cTn>
                                        <p:tgtEl>
                                          <p:spTgt spid="631825"/>
                                        </p:tgtEl>
                                        <p:attrNameLst>
                                          <p:attrName>style.visibility</p:attrName>
                                        </p:attrNameLst>
                                      </p:cBhvr>
                                      <p:to>
                                        <p:strVal val="visible"/>
                                      </p:to>
                                    </p:set>
                                    <p:anim calcmode="lin" valueType="num">
                                      <p:cBhvr additive="base">
                                        <p:cTn id="22" dur="500" fill="hold"/>
                                        <p:tgtEl>
                                          <p:spTgt spid="631825"/>
                                        </p:tgtEl>
                                        <p:attrNameLst>
                                          <p:attrName>ppt_x</p:attrName>
                                        </p:attrNameLst>
                                      </p:cBhvr>
                                      <p:tavLst>
                                        <p:tav tm="0">
                                          <p:val>
                                            <p:strVal val="#ppt_x"/>
                                          </p:val>
                                        </p:tav>
                                        <p:tav tm="100000">
                                          <p:val>
                                            <p:strVal val="#ppt_x"/>
                                          </p:val>
                                        </p:tav>
                                      </p:tavLst>
                                    </p:anim>
                                    <p:anim calcmode="lin" valueType="num">
                                      <p:cBhvr additive="base">
                                        <p:cTn id="23" dur="500" fill="hold"/>
                                        <p:tgtEl>
                                          <p:spTgt spid="63182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31821"/>
                                        </p:tgtEl>
                                        <p:attrNameLst>
                                          <p:attrName>style.visibility</p:attrName>
                                        </p:attrNameLst>
                                      </p:cBhvr>
                                      <p:to>
                                        <p:strVal val="visible"/>
                                      </p:to>
                                    </p:set>
                                    <p:animEffect transition="in" filter="box(in)">
                                      <p:cBhvr>
                                        <p:cTn id="28" dur="500"/>
                                        <p:tgtEl>
                                          <p:spTgt spid="63182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31824"/>
                                        </p:tgtEl>
                                        <p:attrNameLst>
                                          <p:attrName>style.visibility</p:attrName>
                                        </p:attrNameLst>
                                      </p:cBhvr>
                                      <p:to>
                                        <p:strVal val="visible"/>
                                      </p:to>
                                    </p:set>
                                    <p:animEffect transition="in" filter="box(in)">
                                      <p:cBhvr>
                                        <p:cTn id="31" dur="500"/>
                                        <p:tgtEl>
                                          <p:spTgt spid="631824"/>
                                        </p:tgtEl>
                                      </p:cBhvr>
                                    </p:animEffect>
                                  </p:childTnLst>
                                </p:cTn>
                              </p:par>
                              <p:par>
                                <p:cTn id="32" presetID="7" presetClass="entr" presetSubtype="4" fill="hold" grpId="0" nodeType="withEffect">
                                  <p:stCondLst>
                                    <p:cond delay="0"/>
                                  </p:stCondLst>
                                  <p:childTnLst>
                                    <p:set>
                                      <p:cBhvr>
                                        <p:cTn id="33" dur="1" fill="hold">
                                          <p:stCondLst>
                                            <p:cond delay="0"/>
                                          </p:stCondLst>
                                        </p:cTn>
                                        <p:tgtEl>
                                          <p:spTgt spid="631826"/>
                                        </p:tgtEl>
                                        <p:attrNameLst>
                                          <p:attrName>style.visibility</p:attrName>
                                        </p:attrNameLst>
                                      </p:cBhvr>
                                      <p:to>
                                        <p:strVal val="visible"/>
                                      </p:to>
                                    </p:set>
                                    <p:anim calcmode="lin" valueType="num">
                                      <p:cBhvr additive="base">
                                        <p:cTn id="34" dur="500" fill="hold"/>
                                        <p:tgtEl>
                                          <p:spTgt spid="631826"/>
                                        </p:tgtEl>
                                        <p:attrNameLst>
                                          <p:attrName>ppt_x</p:attrName>
                                        </p:attrNameLst>
                                      </p:cBhvr>
                                      <p:tavLst>
                                        <p:tav tm="0">
                                          <p:val>
                                            <p:strVal val="#ppt_x"/>
                                          </p:val>
                                        </p:tav>
                                        <p:tav tm="100000">
                                          <p:val>
                                            <p:strVal val="#ppt_x"/>
                                          </p:val>
                                        </p:tav>
                                      </p:tavLst>
                                    </p:anim>
                                    <p:anim calcmode="lin" valueType="num">
                                      <p:cBhvr additive="base">
                                        <p:cTn id="35" dur="500" fill="hold"/>
                                        <p:tgtEl>
                                          <p:spTgt spid="631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7" grpId="0" animBg="1"/>
      <p:bldP spid="631821" grpId="0"/>
      <p:bldP spid="631822" grpId="0"/>
      <p:bldP spid="631823" grpId="0" animBg="1"/>
      <p:bldP spid="631824" grpId="0" animBg="1"/>
      <p:bldP spid="631825" grpId="0"/>
      <p:bldP spid="631826" grpId="0"/>
      <p:bldP spid="631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CA7EB8A-8ABF-48E9-8864-1349045AEAFD}" type="slidenum">
              <a:rPr lang="en-US" b="0">
                <a:latin typeface="Times New Roman" panose="02020603050405020304" pitchFamily="18" charset="0"/>
                <a:cs typeface="Times New Roman" panose="02020603050405020304" pitchFamily="18" charset="0"/>
              </a:rPr>
              <a:pPr eaLnBrk="1" hangingPunct="1"/>
              <a:t>9</a:t>
            </a:fld>
            <a:endParaRPr lang="en-US" b="0">
              <a:latin typeface="Times New Roman" panose="02020603050405020304" pitchFamily="18" charset="0"/>
              <a:cs typeface="Times New Roman" panose="02020603050405020304" pitchFamily="18" charset="0"/>
            </a:endParaRPr>
          </a:p>
        </p:txBody>
      </p:sp>
      <p:sp>
        <p:nvSpPr>
          <p:cNvPr id="17411" name="Text Box 3"/>
          <p:cNvSpPr txBox="1">
            <a:spLocks noChangeArrowheads="1"/>
          </p:cNvSpPr>
          <p:nvPr/>
        </p:nvSpPr>
        <p:spPr bwMode="auto">
          <a:xfrm>
            <a:off x="538759" y="1676400"/>
            <a:ext cx="4496879"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15000"/>
              </a:spcBef>
            </a:pP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Quan</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sát</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thí</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nghiệm</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và</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nêu</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hiện</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tượng</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khí</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hidro</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cháy</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trong</a:t>
            </a:r>
            <a:r>
              <a:rPr lang="en-US" sz="2200" i="1" dirty="0">
                <a:solidFill>
                  <a:srgbClr val="3333CC"/>
                </a:solidFill>
                <a:latin typeface="Times New Roman" panose="02020603050405020304" pitchFamily="18" charset="0"/>
                <a:cs typeface="Times New Roman" panose="02020603050405020304" pitchFamily="18" charset="0"/>
              </a:rPr>
              <a:t> </a:t>
            </a:r>
            <a:r>
              <a:rPr lang="en-US" sz="2200" i="1" dirty="0" err="1" smtClean="0">
                <a:solidFill>
                  <a:srgbClr val="3333CC"/>
                </a:solidFill>
                <a:latin typeface="Times New Roman" panose="02020603050405020304" pitchFamily="18" charset="0"/>
                <a:cs typeface="Times New Roman" panose="02020603050405020304" pitchFamily="18" charset="0"/>
              </a:rPr>
              <a:t>khí</a:t>
            </a:r>
            <a:r>
              <a:rPr lang="en-US" sz="2200" i="1" dirty="0" smtClean="0">
                <a:solidFill>
                  <a:srgbClr val="3333CC"/>
                </a:solidFill>
                <a:latin typeface="Times New Roman" panose="02020603050405020304" pitchFamily="18" charset="0"/>
                <a:cs typeface="Times New Roman" panose="02020603050405020304" pitchFamily="18" charset="0"/>
              </a:rPr>
              <a:t> </a:t>
            </a:r>
            <a:r>
              <a:rPr lang="en-US" sz="2200" i="1" dirty="0" err="1">
                <a:solidFill>
                  <a:srgbClr val="3333CC"/>
                </a:solidFill>
                <a:latin typeface="Times New Roman" panose="02020603050405020304" pitchFamily="18" charset="0"/>
                <a:cs typeface="Times New Roman" panose="02020603050405020304" pitchFamily="18" charset="0"/>
              </a:rPr>
              <a:t>Clo</a:t>
            </a:r>
            <a:r>
              <a:rPr lang="en-US" sz="2200" i="1" dirty="0">
                <a:solidFill>
                  <a:srgbClr val="3333CC"/>
                </a:solidFill>
                <a:latin typeface="Times New Roman" panose="02020603050405020304" pitchFamily="18" charset="0"/>
                <a:cs typeface="Times New Roman" panose="02020603050405020304" pitchFamily="18" charset="0"/>
              </a:rPr>
              <a:t>?</a:t>
            </a:r>
          </a:p>
        </p:txBody>
      </p:sp>
      <p:sp>
        <p:nvSpPr>
          <p:cNvPr id="17428" name="AutoShape 20"/>
          <p:cNvSpPr>
            <a:spLocks noChangeArrowheads="1"/>
          </p:cNvSpPr>
          <p:nvPr/>
        </p:nvSpPr>
        <p:spPr bwMode="auto">
          <a:xfrm>
            <a:off x="6362700" y="4038600"/>
            <a:ext cx="1196975" cy="1755775"/>
          </a:xfrm>
          <a:prstGeom prst="flowChartAlternateProcess">
            <a:avLst/>
          </a:prstGeom>
          <a:solidFill>
            <a:srgbClr val="FFFF4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nvGrpSpPr>
          <p:cNvPr id="17429" name="Group 21"/>
          <p:cNvGrpSpPr>
            <a:grpSpLocks/>
          </p:cNvGrpSpPr>
          <p:nvPr/>
        </p:nvGrpSpPr>
        <p:grpSpPr bwMode="auto">
          <a:xfrm>
            <a:off x="6391275" y="5553075"/>
            <a:ext cx="1149350" cy="214313"/>
            <a:chOff x="1980" y="2946"/>
            <a:chExt cx="742" cy="357"/>
          </a:xfrm>
        </p:grpSpPr>
        <p:sp>
          <p:nvSpPr>
            <p:cNvPr id="9368" name="AutoShape 22"/>
            <p:cNvSpPr>
              <a:spLocks noChangeArrowheads="1"/>
            </p:cNvSpPr>
            <p:nvPr/>
          </p:nvSpPr>
          <p:spPr bwMode="auto">
            <a:xfrm>
              <a:off x="1980" y="2958"/>
              <a:ext cx="742" cy="345"/>
            </a:xfrm>
            <a:prstGeom prst="flowChartAlternateProcess">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369" name="Freeform 23"/>
            <p:cNvSpPr>
              <a:spLocks/>
            </p:cNvSpPr>
            <p:nvPr/>
          </p:nvSpPr>
          <p:spPr bwMode="auto">
            <a:xfrm>
              <a:off x="1997" y="2946"/>
              <a:ext cx="709" cy="17"/>
            </a:xfrm>
            <a:custGeom>
              <a:avLst/>
              <a:gdLst>
                <a:gd name="T0" fmla="*/ 0 w 720"/>
                <a:gd name="T1" fmla="*/ 1 h 56"/>
                <a:gd name="T2" fmla="*/ 136 w 720"/>
                <a:gd name="T3" fmla="*/ 0 h 56"/>
                <a:gd name="T4" fmla="*/ 225 w 720"/>
                <a:gd name="T5" fmla="*/ 1 h 56"/>
                <a:gd name="T6" fmla="*/ 360 w 720"/>
                <a:gd name="T7" fmla="*/ 1 h 56"/>
                <a:gd name="T8" fmla="*/ 452 w 720"/>
                <a:gd name="T9" fmla="*/ 0 h 56"/>
                <a:gd name="T10" fmla="*/ 587 w 720"/>
                <a:gd name="T11" fmla="*/ 1 h 56"/>
                <a:gd name="T12" fmla="*/ 677 w 720"/>
                <a:gd name="T13" fmla="*/ 1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0" h="56">
                  <a:moveTo>
                    <a:pt x="0" y="48"/>
                  </a:moveTo>
                  <a:cubicBezTo>
                    <a:pt x="52" y="24"/>
                    <a:pt x="104" y="0"/>
                    <a:pt x="144" y="0"/>
                  </a:cubicBezTo>
                  <a:cubicBezTo>
                    <a:pt x="184" y="0"/>
                    <a:pt x="200" y="40"/>
                    <a:pt x="240" y="48"/>
                  </a:cubicBezTo>
                  <a:cubicBezTo>
                    <a:pt x="280" y="56"/>
                    <a:pt x="344" y="56"/>
                    <a:pt x="384" y="48"/>
                  </a:cubicBezTo>
                  <a:cubicBezTo>
                    <a:pt x="424" y="40"/>
                    <a:pt x="440" y="0"/>
                    <a:pt x="480" y="0"/>
                  </a:cubicBezTo>
                  <a:cubicBezTo>
                    <a:pt x="520" y="0"/>
                    <a:pt x="584" y="40"/>
                    <a:pt x="624" y="48"/>
                  </a:cubicBezTo>
                  <a:cubicBezTo>
                    <a:pt x="664" y="56"/>
                    <a:pt x="692" y="52"/>
                    <a:pt x="720" y="48"/>
                  </a:cubicBezTo>
                </a:path>
              </a:pathLst>
            </a:custGeom>
            <a:noFill/>
            <a:ln w="190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7432" name="Group 24"/>
          <p:cNvGrpSpPr>
            <a:grpSpLocks/>
          </p:cNvGrpSpPr>
          <p:nvPr/>
        </p:nvGrpSpPr>
        <p:grpSpPr bwMode="auto">
          <a:xfrm>
            <a:off x="6372225" y="5187950"/>
            <a:ext cx="1177925" cy="566738"/>
            <a:chOff x="1980" y="2946"/>
            <a:chExt cx="742" cy="357"/>
          </a:xfrm>
        </p:grpSpPr>
        <p:sp>
          <p:nvSpPr>
            <p:cNvPr id="9366" name="AutoShape 25"/>
            <p:cNvSpPr>
              <a:spLocks noChangeArrowheads="1"/>
            </p:cNvSpPr>
            <p:nvPr/>
          </p:nvSpPr>
          <p:spPr bwMode="auto">
            <a:xfrm>
              <a:off x="1980" y="2958"/>
              <a:ext cx="742" cy="345"/>
            </a:xfrm>
            <a:prstGeom prst="flowChartAlternateProcess">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367" name="Freeform 26"/>
            <p:cNvSpPr>
              <a:spLocks/>
            </p:cNvSpPr>
            <p:nvPr/>
          </p:nvSpPr>
          <p:spPr bwMode="auto">
            <a:xfrm>
              <a:off x="1997" y="2946"/>
              <a:ext cx="709" cy="17"/>
            </a:xfrm>
            <a:custGeom>
              <a:avLst/>
              <a:gdLst>
                <a:gd name="T0" fmla="*/ 0 w 720"/>
                <a:gd name="T1" fmla="*/ 1 h 56"/>
                <a:gd name="T2" fmla="*/ 136 w 720"/>
                <a:gd name="T3" fmla="*/ 0 h 56"/>
                <a:gd name="T4" fmla="*/ 225 w 720"/>
                <a:gd name="T5" fmla="*/ 1 h 56"/>
                <a:gd name="T6" fmla="*/ 360 w 720"/>
                <a:gd name="T7" fmla="*/ 1 h 56"/>
                <a:gd name="T8" fmla="*/ 452 w 720"/>
                <a:gd name="T9" fmla="*/ 0 h 56"/>
                <a:gd name="T10" fmla="*/ 587 w 720"/>
                <a:gd name="T11" fmla="*/ 1 h 56"/>
                <a:gd name="T12" fmla="*/ 677 w 720"/>
                <a:gd name="T13" fmla="*/ 1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0" h="56">
                  <a:moveTo>
                    <a:pt x="0" y="48"/>
                  </a:moveTo>
                  <a:cubicBezTo>
                    <a:pt x="52" y="24"/>
                    <a:pt x="104" y="0"/>
                    <a:pt x="144" y="0"/>
                  </a:cubicBezTo>
                  <a:cubicBezTo>
                    <a:pt x="184" y="0"/>
                    <a:pt x="200" y="40"/>
                    <a:pt x="240" y="48"/>
                  </a:cubicBezTo>
                  <a:cubicBezTo>
                    <a:pt x="280" y="56"/>
                    <a:pt x="344" y="56"/>
                    <a:pt x="384" y="48"/>
                  </a:cubicBezTo>
                  <a:cubicBezTo>
                    <a:pt x="424" y="40"/>
                    <a:pt x="440" y="0"/>
                    <a:pt x="480" y="0"/>
                  </a:cubicBezTo>
                  <a:cubicBezTo>
                    <a:pt x="520" y="0"/>
                    <a:pt x="584" y="40"/>
                    <a:pt x="624" y="48"/>
                  </a:cubicBezTo>
                  <a:cubicBezTo>
                    <a:pt x="664" y="56"/>
                    <a:pt x="692" y="52"/>
                    <a:pt x="720" y="48"/>
                  </a:cubicBezTo>
                </a:path>
              </a:pathLst>
            </a:custGeom>
            <a:noFill/>
            <a:ln w="190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9223" name="Group 27"/>
          <p:cNvGrpSpPr>
            <a:grpSpLocks/>
          </p:cNvGrpSpPr>
          <p:nvPr/>
        </p:nvGrpSpPr>
        <p:grpSpPr bwMode="auto">
          <a:xfrm>
            <a:off x="6353175" y="3530600"/>
            <a:ext cx="1222375" cy="2260600"/>
            <a:chOff x="2856" y="1580"/>
            <a:chExt cx="1924" cy="3558"/>
          </a:xfrm>
        </p:grpSpPr>
        <p:sp>
          <p:nvSpPr>
            <p:cNvPr id="9355" name="Arc 28"/>
            <p:cNvSpPr>
              <a:spLocks/>
            </p:cNvSpPr>
            <p:nvPr/>
          </p:nvSpPr>
          <p:spPr bwMode="auto">
            <a:xfrm>
              <a:off x="4470" y="1580"/>
              <a:ext cx="196" cy="149"/>
            </a:xfrm>
            <a:custGeom>
              <a:avLst/>
              <a:gdLst>
                <a:gd name="T0" fmla="*/ 0 w 28307"/>
                <a:gd name="T1" fmla="*/ 0 h 21600"/>
                <a:gd name="T2" fmla="*/ 0 w 28307"/>
                <a:gd name="T3" fmla="*/ 0 h 21600"/>
                <a:gd name="T4" fmla="*/ 0 w 28307"/>
                <a:gd name="T5" fmla="*/ 0 h 21600"/>
                <a:gd name="T6" fmla="*/ 0 60000 65536"/>
                <a:gd name="T7" fmla="*/ 0 60000 65536"/>
                <a:gd name="T8" fmla="*/ 0 60000 65536"/>
              </a:gdLst>
              <a:ahLst/>
              <a:cxnLst>
                <a:cxn ang="T6">
                  <a:pos x="T0" y="T1"/>
                </a:cxn>
                <a:cxn ang="T7">
                  <a:pos x="T2" y="T3"/>
                </a:cxn>
                <a:cxn ang="T8">
                  <a:pos x="T4" y="T5"/>
                </a:cxn>
              </a:cxnLst>
              <a:rect l="0" t="0" r="r" b="b"/>
              <a:pathLst>
                <a:path w="28307" h="21600" fill="none" extrusionOk="0">
                  <a:moveTo>
                    <a:pt x="0" y="21600"/>
                  </a:moveTo>
                  <a:cubicBezTo>
                    <a:pt x="0" y="9670"/>
                    <a:pt x="9670" y="0"/>
                    <a:pt x="21600" y="0"/>
                  </a:cubicBezTo>
                  <a:cubicBezTo>
                    <a:pt x="23878" y="0"/>
                    <a:pt x="26141" y="360"/>
                    <a:pt x="28307" y="1067"/>
                  </a:cubicBezTo>
                </a:path>
                <a:path w="28307" h="21600" stroke="0" extrusionOk="0">
                  <a:moveTo>
                    <a:pt x="0" y="21600"/>
                  </a:moveTo>
                  <a:cubicBezTo>
                    <a:pt x="0" y="9670"/>
                    <a:pt x="9670" y="0"/>
                    <a:pt x="21600" y="0"/>
                  </a:cubicBezTo>
                  <a:cubicBezTo>
                    <a:pt x="23878" y="0"/>
                    <a:pt x="26141" y="360"/>
                    <a:pt x="28307" y="1067"/>
                  </a:cubicBezTo>
                  <a:lnTo>
                    <a:pt x="21600" y="21600"/>
                  </a:lnTo>
                  <a:lnTo>
                    <a:pt x="0" y="21600"/>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56" name="Arc 29"/>
            <p:cNvSpPr>
              <a:spLocks/>
            </p:cNvSpPr>
            <p:nvPr/>
          </p:nvSpPr>
          <p:spPr bwMode="auto">
            <a:xfrm>
              <a:off x="3012" y="1587"/>
              <a:ext cx="176" cy="156"/>
            </a:xfrm>
            <a:custGeom>
              <a:avLst/>
              <a:gdLst>
                <a:gd name="T0" fmla="*/ 0 w 27303"/>
                <a:gd name="T1" fmla="*/ 0 h 24296"/>
                <a:gd name="T2" fmla="*/ 0 w 27303"/>
                <a:gd name="T3" fmla="*/ 0 h 24296"/>
                <a:gd name="T4" fmla="*/ 0 w 27303"/>
                <a:gd name="T5" fmla="*/ 0 h 24296"/>
                <a:gd name="T6" fmla="*/ 0 60000 65536"/>
                <a:gd name="T7" fmla="*/ 0 60000 65536"/>
                <a:gd name="T8" fmla="*/ 0 60000 65536"/>
              </a:gdLst>
              <a:ahLst/>
              <a:cxnLst>
                <a:cxn ang="T6">
                  <a:pos x="T0" y="T1"/>
                </a:cxn>
                <a:cxn ang="T7">
                  <a:pos x="T2" y="T3"/>
                </a:cxn>
                <a:cxn ang="T8">
                  <a:pos x="T4" y="T5"/>
                </a:cxn>
              </a:cxnLst>
              <a:rect l="0" t="0" r="r" b="b"/>
              <a:pathLst>
                <a:path w="27303" h="24296" fill="none" extrusionOk="0">
                  <a:moveTo>
                    <a:pt x="0" y="766"/>
                  </a:moveTo>
                  <a:cubicBezTo>
                    <a:pt x="1858" y="257"/>
                    <a:pt x="3776" y="-1"/>
                    <a:pt x="5703" y="0"/>
                  </a:cubicBezTo>
                  <a:cubicBezTo>
                    <a:pt x="17632" y="0"/>
                    <a:pt x="27303" y="9670"/>
                    <a:pt x="27303" y="21600"/>
                  </a:cubicBezTo>
                  <a:cubicBezTo>
                    <a:pt x="27303" y="22501"/>
                    <a:pt x="27246" y="23401"/>
                    <a:pt x="27134" y="24296"/>
                  </a:cubicBezTo>
                </a:path>
                <a:path w="27303" h="24296" stroke="0" extrusionOk="0">
                  <a:moveTo>
                    <a:pt x="0" y="766"/>
                  </a:moveTo>
                  <a:cubicBezTo>
                    <a:pt x="1858" y="257"/>
                    <a:pt x="3776" y="-1"/>
                    <a:pt x="5703" y="0"/>
                  </a:cubicBezTo>
                  <a:cubicBezTo>
                    <a:pt x="17632" y="0"/>
                    <a:pt x="27303" y="9670"/>
                    <a:pt x="27303" y="21600"/>
                  </a:cubicBezTo>
                  <a:cubicBezTo>
                    <a:pt x="27303" y="22501"/>
                    <a:pt x="27246" y="23401"/>
                    <a:pt x="27134" y="24296"/>
                  </a:cubicBezTo>
                  <a:lnTo>
                    <a:pt x="5703" y="21600"/>
                  </a:lnTo>
                  <a:lnTo>
                    <a:pt x="0" y="766"/>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57" name="Arc 30"/>
            <p:cNvSpPr>
              <a:spLocks/>
            </p:cNvSpPr>
            <p:nvPr/>
          </p:nvSpPr>
          <p:spPr bwMode="auto">
            <a:xfrm>
              <a:off x="4512" y="4910"/>
              <a:ext cx="265" cy="228"/>
            </a:xfrm>
            <a:custGeom>
              <a:avLst/>
              <a:gdLst>
                <a:gd name="T0" fmla="*/ 0 w 25013"/>
                <a:gd name="T1" fmla="*/ 0 h 21600"/>
                <a:gd name="T2" fmla="*/ 0 w 25013"/>
                <a:gd name="T3" fmla="*/ 0 h 21600"/>
                <a:gd name="T4" fmla="*/ 0 w 25013"/>
                <a:gd name="T5" fmla="*/ 0 h 21600"/>
                <a:gd name="T6" fmla="*/ 0 60000 65536"/>
                <a:gd name="T7" fmla="*/ 0 60000 65536"/>
                <a:gd name="T8" fmla="*/ 0 60000 65536"/>
              </a:gdLst>
              <a:ahLst/>
              <a:cxnLst>
                <a:cxn ang="T6">
                  <a:pos x="T0" y="T1"/>
                </a:cxn>
                <a:cxn ang="T7">
                  <a:pos x="T2" y="T3"/>
                </a:cxn>
                <a:cxn ang="T8">
                  <a:pos x="T4" y="T5"/>
                </a:cxn>
              </a:cxnLst>
              <a:rect l="0" t="0" r="r" b="b"/>
              <a:pathLst>
                <a:path w="25013" h="21600" fill="none" extrusionOk="0">
                  <a:moveTo>
                    <a:pt x="25012" y="2618"/>
                  </a:moveTo>
                  <a:cubicBezTo>
                    <a:pt x="23689" y="13454"/>
                    <a:pt x="14488" y="21599"/>
                    <a:pt x="3572" y="21600"/>
                  </a:cubicBezTo>
                  <a:cubicBezTo>
                    <a:pt x="2375" y="21600"/>
                    <a:pt x="1180" y="21500"/>
                    <a:pt x="0" y="21302"/>
                  </a:cubicBezTo>
                </a:path>
                <a:path w="25013" h="21600" stroke="0" extrusionOk="0">
                  <a:moveTo>
                    <a:pt x="25012" y="2618"/>
                  </a:moveTo>
                  <a:cubicBezTo>
                    <a:pt x="23689" y="13454"/>
                    <a:pt x="14488" y="21599"/>
                    <a:pt x="3572" y="21600"/>
                  </a:cubicBezTo>
                  <a:cubicBezTo>
                    <a:pt x="2375" y="21600"/>
                    <a:pt x="1180" y="21500"/>
                    <a:pt x="0" y="21302"/>
                  </a:cubicBezTo>
                  <a:lnTo>
                    <a:pt x="3572" y="0"/>
                  </a:lnTo>
                  <a:lnTo>
                    <a:pt x="25012" y="2618"/>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58" name="Arc 31"/>
            <p:cNvSpPr>
              <a:spLocks/>
            </p:cNvSpPr>
            <p:nvPr/>
          </p:nvSpPr>
          <p:spPr bwMode="auto">
            <a:xfrm>
              <a:off x="2858" y="2244"/>
              <a:ext cx="418" cy="407"/>
            </a:xfrm>
            <a:custGeom>
              <a:avLst/>
              <a:gdLst>
                <a:gd name="T0" fmla="*/ 0 w 21600"/>
                <a:gd name="T1" fmla="*/ 0 h 21094"/>
                <a:gd name="T2" fmla="*/ 0 w 21600"/>
                <a:gd name="T3" fmla="*/ 0 h 21094"/>
                <a:gd name="T4" fmla="*/ 0 w 21600"/>
                <a:gd name="T5" fmla="*/ 0 h 21094"/>
                <a:gd name="T6" fmla="*/ 0 60000 65536"/>
                <a:gd name="T7" fmla="*/ 0 60000 65536"/>
                <a:gd name="T8" fmla="*/ 0 60000 65536"/>
              </a:gdLst>
              <a:ahLst/>
              <a:cxnLst>
                <a:cxn ang="T6">
                  <a:pos x="T0" y="T1"/>
                </a:cxn>
                <a:cxn ang="T7">
                  <a:pos x="T2" y="T3"/>
                </a:cxn>
                <a:cxn ang="T8">
                  <a:pos x="T4" y="T5"/>
                </a:cxn>
              </a:cxnLst>
              <a:rect l="0" t="0" r="r" b="b"/>
              <a:pathLst>
                <a:path w="21600" h="21094" fill="none" extrusionOk="0">
                  <a:moveTo>
                    <a:pt x="0" y="21042"/>
                  </a:moveTo>
                  <a:cubicBezTo>
                    <a:pt x="24" y="10923"/>
                    <a:pt x="7070" y="2177"/>
                    <a:pt x="16952" y="0"/>
                  </a:cubicBezTo>
                </a:path>
                <a:path w="21600" h="21094" stroke="0" extrusionOk="0">
                  <a:moveTo>
                    <a:pt x="0" y="21042"/>
                  </a:moveTo>
                  <a:cubicBezTo>
                    <a:pt x="24" y="10923"/>
                    <a:pt x="7070" y="2177"/>
                    <a:pt x="16952" y="0"/>
                  </a:cubicBezTo>
                  <a:lnTo>
                    <a:pt x="21600" y="21094"/>
                  </a:lnTo>
                  <a:lnTo>
                    <a:pt x="0" y="21042"/>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59" name="Arc 32"/>
            <p:cNvSpPr>
              <a:spLocks/>
            </p:cNvSpPr>
            <p:nvPr/>
          </p:nvSpPr>
          <p:spPr bwMode="auto">
            <a:xfrm>
              <a:off x="2856" y="4865"/>
              <a:ext cx="261" cy="273"/>
            </a:xfrm>
            <a:custGeom>
              <a:avLst/>
              <a:gdLst>
                <a:gd name="T0" fmla="*/ 0 w 20987"/>
                <a:gd name="T1" fmla="*/ 0 h 21600"/>
                <a:gd name="T2" fmla="*/ 0 w 20987"/>
                <a:gd name="T3" fmla="*/ 0 h 21600"/>
                <a:gd name="T4" fmla="*/ 0 w 20987"/>
                <a:gd name="T5" fmla="*/ 0 h 21600"/>
                <a:gd name="T6" fmla="*/ 0 60000 65536"/>
                <a:gd name="T7" fmla="*/ 0 60000 65536"/>
                <a:gd name="T8" fmla="*/ 0 60000 65536"/>
              </a:gdLst>
              <a:ahLst/>
              <a:cxnLst>
                <a:cxn ang="T6">
                  <a:pos x="T0" y="T1"/>
                </a:cxn>
                <a:cxn ang="T7">
                  <a:pos x="T2" y="T3"/>
                </a:cxn>
                <a:cxn ang="T8">
                  <a:pos x="T4" y="T5"/>
                </a:cxn>
              </a:cxnLst>
              <a:rect l="0" t="0" r="r" b="b"/>
              <a:pathLst>
                <a:path w="20987" h="21600" fill="none" extrusionOk="0">
                  <a:moveTo>
                    <a:pt x="20909" y="21599"/>
                  </a:moveTo>
                  <a:cubicBezTo>
                    <a:pt x="10977" y="21563"/>
                    <a:pt x="2349" y="14759"/>
                    <a:pt x="0" y="5109"/>
                  </a:cubicBezTo>
                </a:path>
                <a:path w="20987" h="21600" stroke="0" extrusionOk="0">
                  <a:moveTo>
                    <a:pt x="20909" y="21599"/>
                  </a:moveTo>
                  <a:cubicBezTo>
                    <a:pt x="10977" y="21563"/>
                    <a:pt x="2349" y="14759"/>
                    <a:pt x="0" y="5109"/>
                  </a:cubicBezTo>
                  <a:lnTo>
                    <a:pt x="20987" y="0"/>
                  </a:lnTo>
                  <a:lnTo>
                    <a:pt x="20909" y="21599"/>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0" name="Arc 33"/>
            <p:cNvSpPr>
              <a:spLocks/>
            </p:cNvSpPr>
            <p:nvPr/>
          </p:nvSpPr>
          <p:spPr bwMode="auto">
            <a:xfrm>
              <a:off x="4361" y="2238"/>
              <a:ext cx="418" cy="402"/>
            </a:xfrm>
            <a:custGeom>
              <a:avLst/>
              <a:gdLst>
                <a:gd name="T0" fmla="*/ 0 w 21600"/>
                <a:gd name="T1" fmla="*/ 0 h 20868"/>
                <a:gd name="T2" fmla="*/ 0 w 21600"/>
                <a:gd name="T3" fmla="*/ 0 h 20868"/>
                <a:gd name="T4" fmla="*/ 0 w 21600"/>
                <a:gd name="T5" fmla="*/ 0 h 20868"/>
                <a:gd name="T6" fmla="*/ 0 60000 65536"/>
                <a:gd name="T7" fmla="*/ 0 60000 65536"/>
                <a:gd name="T8" fmla="*/ 0 60000 65536"/>
              </a:gdLst>
              <a:ahLst/>
              <a:cxnLst>
                <a:cxn ang="T6">
                  <a:pos x="T0" y="T1"/>
                </a:cxn>
                <a:cxn ang="T7">
                  <a:pos x="T2" y="T3"/>
                </a:cxn>
                <a:cxn ang="T8">
                  <a:pos x="T4" y="T5"/>
                </a:cxn>
              </a:cxnLst>
              <a:rect l="0" t="0" r="r" b="b"/>
              <a:pathLst>
                <a:path w="21600" h="20868" fill="none" extrusionOk="0">
                  <a:moveTo>
                    <a:pt x="5575" y="0"/>
                  </a:moveTo>
                  <a:cubicBezTo>
                    <a:pt x="15026" y="2525"/>
                    <a:pt x="21600" y="11086"/>
                    <a:pt x="21600" y="20868"/>
                  </a:cubicBezTo>
                </a:path>
                <a:path w="21600" h="20868" stroke="0" extrusionOk="0">
                  <a:moveTo>
                    <a:pt x="5575" y="0"/>
                  </a:moveTo>
                  <a:cubicBezTo>
                    <a:pt x="15026" y="2525"/>
                    <a:pt x="21600" y="11086"/>
                    <a:pt x="21600" y="20868"/>
                  </a:cubicBezTo>
                  <a:lnTo>
                    <a:pt x="0" y="20868"/>
                  </a:lnTo>
                  <a:lnTo>
                    <a:pt x="5575" y="0"/>
                  </a:lnTo>
                  <a:close/>
                </a:path>
              </a:pathLst>
            </a:custGeom>
            <a:noFill/>
            <a:ln w="28575">
              <a:solidFill>
                <a:srgbClr val="333399"/>
              </a:solidFill>
              <a:round/>
              <a:headEnd/>
              <a:tailEnd/>
            </a:ln>
            <a:extLst>
              <a:ext uri="{909E8E84-426E-40DD-AFC4-6F175D3DCCD1}">
                <a14:hiddenFill xmlns:a14="http://schemas.microsoft.com/office/drawing/2010/main">
                  <a:solidFill>
                    <a:srgbClr val="FF9933"/>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1" name="Line 34"/>
            <p:cNvSpPr>
              <a:spLocks noChangeShapeType="1"/>
            </p:cNvSpPr>
            <p:nvPr/>
          </p:nvSpPr>
          <p:spPr bwMode="auto">
            <a:xfrm>
              <a:off x="3116" y="5137"/>
              <a:ext cx="1394" cy="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2" name="Line 35"/>
            <p:cNvSpPr>
              <a:spLocks noChangeShapeType="1"/>
            </p:cNvSpPr>
            <p:nvPr/>
          </p:nvSpPr>
          <p:spPr bwMode="auto">
            <a:xfrm>
              <a:off x="2858" y="2640"/>
              <a:ext cx="1" cy="2299"/>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3" name="Line 36"/>
            <p:cNvSpPr>
              <a:spLocks noChangeShapeType="1"/>
            </p:cNvSpPr>
            <p:nvPr/>
          </p:nvSpPr>
          <p:spPr bwMode="auto">
            <a:xfrm>
              <a:off x="4779" y="2640"/>
              <a:ext cx="1" cy="2299"/>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4" name="Line 37"/>
            <p:cNvSpPr>
              <a:spLocks noChangeShapeType="1"/>
            </p:cNvSpPr>
            <p:nvPr/>
          </p:nvSpPr>
          <p:spPr bwMode="auto">
            <a:xfrm>
              <a:off x="3186" y="1739"/>
              <a:ext cx="1" cy="5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65" name="Line 38"/>
            <p:cNvSpPr>
              <a:spLocks noChangeShapeType="1"/>
            </p:cNvSpPr>
            <p:nvPr/>
          </p:nvSpPr>
          <p:spPr bwMode="auto">
            <a:xfrm>
              <a:off x="4470" y="1726"/>
              <a:ext cx="1" cy="52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7447" name="Rectangle 39"/>
          <p:cNvSpPr>
            <a:spLocks noChangeArrowheads="1"/>
          </p:cNvSpPr>
          <p:nvPr/>
        </p:nvSpPr>
        <p:spPr bwMode="auto">
          <a:xfrm>
            <a:off x="6569075" y="3581400"/>
            <a:ext cx="795338" cy="349250"/>
          </a:xfrm>
          <a:prstGeom prst="rect">
            <a:avLst/>
          </a:prstGeom>
          <a:solidFill>
            <a:srgbClr val="808080"/>
          </a:solidFill>
          <a:ln w="9525">
            <a:solidFill>
              <a:schemeClr val="tx1"/>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448" name="AutoShape 40"/>
          <p:cNvSpPr>
            <a:spLocks noChangeArrowheads="1"/>
          </p:cNvSpPr>
          <p:nvPr/>
        </p:nvSpPr>
        <p:spPr bwMode="auto">
          <a:xfrm rot="-3505789">
            <a:off x="6634957" y="2842418"/>
            <a:ext cx="1143000" cy="182563"/>
          </a:xfrm>
          <a:prstGeom prst="wave">
            <a:avLst>
              <a:gd name="adj1" fmla="val 13005"/>
              <a:gd name="adj2" fmla="val 0"/>
            </a:avLst>
          </a:prstGeom>
          <a:solidFill>
            <a:srgbClr val="CC00FF"/>
          </a:solidFill>
          <a:ln w="9525">
            <a:solidFill>
              <a:srgbClr val="000000"/>
            </a:solidFill>
            <a:round/>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nvGrpSpPr>
          <p:cNvPr id="17449" name="Group 41"/>
          <p:cNvGrpSpPr>
            <a:grpSpLocks/>
          </p:cNvGrpSpPr>
          <p:nvPr/>
        </p:nvGrpSpPr>
        <p:grpSpPr bwMode="auto">
          <a:xfrm>
            <a:off x="6873875" y="5194300"/>
            <a:ext cx="384175" cy="539750"/>
            <a:chOff x="2167" y="1847"/>
            <a:chExt cx="869" cy="1210"/>
          </a:xfrm>
        </p:grpSpPr>
        <p:sp>
          <p:nvSpPr>
            <p:cNvPr id="9351" name="AutoShape 42"/>
            <p:cNvSpPr>
              <a:spLocks noChangeArrowheads="1"/>
            </p:cNvSpPr>
            <p:nvPr/>
          </p:nvSpPr>
          <p:spPr bwMode="auto">
            <a:xfrm rot="12780000" flipH="1">
              <a:off x="2167" y="2658"/>
              <a:ext cx="380" cy="399"/>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352" name="AutoShape 43"/>
            <p:cNvSpPr>
              <a:spLocks noChangeArrowheads="1"/>
            </p:cNvSpPr>
            <p:nvPr/>
          </p:nvSpPr>
          <p:spPr bwMode="auto">
            <a:xfrm rot="1437373">
              <a:off x="2349" y="2258"/>
              <a:ext cx="386" cy="516"/>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353" name="AutoShape 44"/>
            <p:cNvSpPr>
              <a:spLocks noChangeArrowheads="1"/>
            </p:cNvSpPr>
            <p:nvPr/>
          </p:nvSpPr>
          <p:spPr bwMode="auto">
            <a:xfrm rot="7620000" flipH="1">
              <a:off x="2707" y="1876"/>
              <a:ext cx="358" cy="300"/>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354" name="AutoShape 45"/>
            <p:cNvSpPr>
              <a:spLocks noChangeArrowheads="1"/>
            </p:cNvSpPr>
            <p:nvPr/>
          </p:nvSpPr>
          <p:spPr bwMode="auto">
            <a:xfrm rot="7483125">
              <a:off x="2398" y="2121"/>
              <a:ext cx="612" cy="295"/>
            </a:xfrm>
            <a:prstGeom prst="flowChartInputOutpu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sp>
        <p:nvSpPr>
          <p:cNvPr id="17454" name="Freeform 46"/>
          <p:cNvSpPr>
            <a:spLocks/>
          </p:cNvSpPr>
          <p:nvPr/>
        </p:nvSpPr>
        <p:spPr bwMode="auto">
          <a:xfrm rot="-1131740">
            <a:off x="6662738" y="2168525"/>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455" name="Freeform 47"/>
          <p:cNvSpPr>
            <a:spLocks/>
          </p:cNvSpPr>
          <p:nvPr/>
        </p:nvSpPr>
        <p:spPr bwMode="auto">
          <a:xfrm rot="-1131740">
            <a:off x="6977063" y="2171700"/>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456" name="Freeform 48"/>
          <p:cNvSpPr>
            <a:spLocks/>
          </p:cNvSpPr>
          <p:nvPr/>
        </p:nvSpPr>
        <p:spPr bwMode="auto">
          <a:xfrm rot="-1131740">
            <a:off x="6748463" y="1873250"/>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457" name="Freeform 49"/>
          <p:cNvSpPr>
            <a:spLocks/>
          </p:cNvSpPr>
          <p:nvPr/>
        </p:nvSpPr>
        <p:spPr bwMode="auto">
          <a:xfrm rot="-1131740">
            <a:off x="6977063" y="1752600"/>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458" name="Freeform 50"/>
          <p:cNvSpPr>
            <a:spLocks/>
          </p:cNvSpPr>
          <p:nvPr/>
        </p:nvSpPr>
        <p:spPr bwMode="auto">
          <a:xfrm rot="-1131740">
            <a:off x="6824663" y="2330450"/>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7459" name="Group 51"/>
          <p:cNvGrpSpPr>
            <a:grpSpLocks/>
          </p:cNvGrpSpPr>
          <p:nvPr/>
        </p:nvGrpSpPr>
        <p:grpSpPr bwMode="auto">
          <a:xfrm>
            <a:off x="6032500" y="428625"/>
            <a:ext cx="1054100" cy="2706688"/>
            <a:chOff x="1736" y="-66"/>
            <a:chExt cx="664" cy="1705"/>
          </a:xfrm>
        </p:grpSpPr>
        <p:grpSp>
          <p:nvGrpSpPr>
            <p:cNvPr id="9333" name="Group 52"/>
            <p:cNvGrpSpPr>
              <a:grpSpLocks/>
            </p:cNvGrpSpPr>
            <p:nvPr/>
          </p:nvGrpSpPr>
          <p:grpSpPr bwMode="auto">
            <a:xfrm>
              <a:off x="1736" y="240"/>
              <a:ext cx="664" cy="1399"/>
              <a:chOff x="1680" y="0"/>
              <a:chExt cx="664" cy="1399"/>
            </a:xfrm>
          </p:grpSpPr>
          <p:grpSp>
            <p:nvGrpSpPr>
              <p:cNvPr id="9336" name="Group 53"/>
              <p:cNvGrpSpPr>
                <a:grpSpLocks/>
              </p:cNvGrpSpPr>
              <p:nvPr/>
            </p:nvGrpSpPr>
            <p:grpSpPr bwMode="auto">
              <a:xfrm>
                <a:off x="1680" y="0"/>
                <a:ext cx="610" cy="1399"/>
                <a:chOff x="2121" y="2059"/>
                <a:chExt cx="1013" cy="2328"/>
              </a:xfrm>
            </p:grpSpPr>
            <p:sp>
              <p:nvSpPr>
                <p:cNvPr id="9340" name="Arc 54"/>
                <p:cNvSpPr>
                  <a:spLocks/>
                </p:cNvSpPr>
                <p:nvPr/>
              </p:nvSpPr>
              <p:spPr bwMode="auto">
                <a:xfrm>
                  <a:off x="2631" y="2059"/>
                  <a:ext cx="198" cy="199"/>
                </a:xfrm>
                <a:custGeom>
                  <a:avLst/>
                  <a:gdLst>
                    <a:gd name="T0" fmla="*/ 0 w 21518"/>
                    <a:gd name="T1" fmla="*/ 0 h 20618"/>
                    <a:gd name="T2" fmla="*/ 0 w 21518"/>
                    <a:gd name="T3" fmla="*/ 0 h 20618"/>
                    <a:gd name="T4" fmla="*/ 0 w 21518"/>
                    <a:gd name="T5" fmla="*/ 0 h 20618"/>
                    <a:gd name="T6" fmla="*/ 0 60000 65536"/>
                    <a:gd name="T7" fmla="*/ 0 60000 65536"/>
                    <a:gd name="T8" fmla="*/ 0 60000 65536"/>
                  </a:gdLst>
                  <a:ahLst/>
                  <a:cxnLst>
                    <a:cxn ang="T6">
                      <a:pos x="T0" y="T1"/>
                    </a:cxn>
                    <a:cxn ang="T7">
                      <a:pos x="T2" y="T3"/>
                    </a:cxn>
                    <a:cxn ang="T8">
                      <a:pos x="T4" y="T5"/>
                    </a:cxn>
                  </a:cxnLst>
                  <a:rect l="0" t="0" r="r" b="b"/>
                  <a:pathLst>
                    <a:path w="21518" h="20618" fill="none" extrusionOk="0">
                      <a:moveTo>
                        <a:pt x="6438" y="-1"/>
                      </a:moveTo>
                      <a:cubicBezTo>
                        <a:pt x="14797" y="2610"/>
                        <a:pt x="20753" y="10009"/>
                        <a:pt x="21517" y="18734"/>
                      </a:cubicBezTo>
                    </a:path>
                    <a:path w="21518" h="20618" stroke="0" extrusionOk="0">
                      <a:moveTo>
                        <a:pt x="6438" y="-1"/>
                      </a:moveTo>
                      <a:cubicBezTo>
                        <a:pt x="14797" y="2610"/>
                        <a:pt x="20753" y="10009"/>
                        <a:pt x="21517" y="18734"/>
                      </a:cubicBezTo>
                      <a:lnTo>
                        <a:pt x="0" y="20618"/>
                      </a:lnTo>
                      <a:lnTo>
                        <a:pt x="6438" y="-1"/>
                      </a:lnTo>
                      <a:close/>
                    </a:path>
                  </a:pathLst>
                </a:cu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1" name="Arc 55"/>
                <p:cNvSpPr>
                  <a:spLocks/>
                </p:cNvSpPr>
                <p:nvPr/>
              </p:nvSpPr>
              <p:spPr bwMode="auto">
                <a:xfrm>
                  <a:off x="2659" y="2121"/>
                  <a:ext cx="109" cy="125"/>
                </a:xfrm>
                <a:custGeom>
                  <a:avLst/>
                  <a:gdLst>
                    <a:gd name="T0" fmla="*/ 0 w 21600"/>
                    <a:gd name="T1" fmla="*/ 0 h 23632"/>
                    <a:gd name="T2" fmla="*/ 0 w 21600"/>
                    <a:gd name="T3" fmla="*/ 0 h 23632"/>
                    <a:gd name="T4" fmla="*/ 0 w 21600"/>
                    <a:gd name="T5" fmla="*/ 0 h 23632"/>
                    <a:gd name="T6" fmla="*/ 0 60000 65536"/>
                    <a:gd name="T7" fmla="*/ 0 60000 65536"/>
                    <a:gd name="T8" fmla="*/ 0 60000 65536"/>
                  </a:gdLst>
                  <a:ahLst/>
                  <a:cxnLst>
                    <a:cxn ang="T6">
                      <a:pos x="T0" y="T1"/>
                    </a:cxn>
                    <a:cxn ang="T7">
                      <a:pos x="T2" y="T3"/>
                    </a:cxn>
                    <a:cxn ang="T8">
                      <a:pos x="T4" y="T5"/>
                    </a:cxn>
                  </a:cxnLst>
                  <a:rect l="0" t="0" r="r" b="b"/>
                  <a:pathLst>
                    <a:path w="21600" h="23632" fill="none" extrusionOk="0">
                      <a:moveTo>
                        <a:pt x="3898" y="-1"/>
                      </a:moveTo>
                      <a:cubicBezTo>
                        <a:pt x="14152" y="1881"/>
                        <a:pt x="21600" y="10819"/>
                        <a:pt x="21600" y="21245"/>
                      </a:cubicBezTo>
                      <a:cubicBezTo>
                        <a:pt x="21600" y="22042"/>
                        <a:pt x="21555" y="22839"/>
                        <a:pt x="21467" y="23631"/>
                      </a:cubicBezTo>
                    </a:path>
                    <a:path w="21600" h="23632" stroke="0" extrusionOk="0">
                      <a:moveTo>
                        <a:pt x="3898" y="-1"/>
                      </a:moveTo>
                      <a:cubicBezTo>
                        <a:pt x="14152" y="1881"/>
                        <a:pt x="21600" y="10819"/>
                        <a:pt x="21600" y="21245"/>
                      </a:cubicBezTo>
                      <a:cubicBezTo>
                        <a:pt x="21600" y="22042"/>
                        <a:pt x="21555" y="22839"/>
                        <a:pt x="21467" y="23631"/>
                      </a:cubicBezTo>
                      <a:lnTo>
                        <a:pt x="0" y="21245"/>
                      </a:lnTo>
                      <a:lnTo>
                        <a:pt x="3898" y="-1"/>
                      </a:lnTo>
                      <a:close/>
                    </a:path>
                  </a:pathLst>
                </a:cu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2" name="Line 56"/>
                <p:cNvSpPr>
                  <a:spLocks noChangeShapeType="1"/>
                </p:cNvSpPr>
                <p:nvPr/>
              </p:nvSpPr>
              <p:spPr bwMode="auto">
                <a:xfrm>
                  <a:off x="2772" y="2240"/>
                  <a:ext cx="1" cy="1984"/>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9343" name="Group 57"/>
                <p:cNvGrpSpPr>
                  <a:grpSpLocks/>
                </p:cNvGrpSpPr>
                <p:nvPr/>
              </p:nvGrpSpPr>
              <p:grpSpPr bwMode="auto">
                <a:xfrm>
                  <a:off x="2773" y="4096"/>
                  <a:ext cx="361" cy="291"/>
                  <a:chOff x="2773" y="3625"/>
                  <a:chExt cx="361" cy="291"/>
                </a:xfrm>
              </p:grpSpPr>
              <p:sp>
                <p:nvSpPr>
                  <p:cNvPr id="9347" name="Arc 58"/>
                  <p:cNvSpPr>
                    <a:spLocks/>
                  </p:cNvSpPr>
                  <p:nvPr/>
                </p:nvSpPr>
                <p:spPr bwMode="auto">
                  <a:xfrm>
                    <a:off x="2831" y="3728"/>
                    <a:ext cx="248" cy="119"/>
                  </a:xfrm>
                  <a:custGeom>
                    <a:avLst/>
                    <a:gdLst>
                      <a:gd name="T0" fmla="*/ 0 w 43124"/>
                      <a:gd name="T1" fmla="*/ 0 h 21600"/>
                      <a:gd name="T2" fmla="*/ 0 w 43124"/>
                      <a:gd name="T3" fmla="*/ 0 h 21600"/>
                      <a:gd name="T4" fmla="*/ 0 w 43124"/>
                      <a:gd name="T5" fmla="*/ 0 h 21600"/>
                      <a:gd name="T6" fmla="*/ 0 60000 65536"/>
                      <a:gd name="T7" fmla="*/ 0 60000 65536"/>
                      <a:gd name="T8" fmla="*/ 0 60000 65536"/>
                    </a:gdLst>
                    <a:ahLst/>
                    <a:cxnLst>
                      <a:cxn ang="T6">
                        <a:pos x="T0" y="T1"/>
                      </a:cxn>
                      <a:cxn ang="T7">
                        <a:pos x="T2" y="T3"/>
                      </a:cxn>
                      <a:cxn ang="T8">
                        <a:pos x="T4" y="T5"/>
                      </a:cxn>
                    </a:cxnLst>
                    <a:rect l="0" t="0" r="r" b="b"/>
                    <a:pathLst>
                      <a:path w="43124" h="21600" fill="none" extrusionOk="0">
                        <a:moveTo>
                          <a:pt x="43124" y="0"/>
                        </a:moveTo>
                        <a:cubicBezTo>
                          <a:pt x="43124" y="11929"/>
                          <a:pt x="33453" y="21600"/>
                          <a:pt x="21524" y="21600"/>
                        </a:cubicBezTo>
                        <a:cubicBezTo>
                          <a:pt x="10295" y="21600"/>
                          <a:pt x="940" y="12997"/>
                          <a:pt x="-1" y="1809"/>
                        </a:cubicBezTo>
                      </a:path>
                      <a:path w="43124" h="21600" stroke="0" extrusionOk="0">
                        <a:moveTo>
                          <a:pt x="43124" y="0"/>
                        </a:moveTo>
                        <a:cubicBezTo>
                          <a:pt x="43124" y="11929"/>
                          <a:pt x="33453" y="21600"/>
                          <a:pt x="21524" y="21600"/>
                        </a:cubicBezTo>
                        <a:cubicBezTo>
                          <a:pt x="10295" y="21600"/>
                          <a:pt x="940" y="12997"/>
                          <a:pt x="-1" y="1809"/>
                        </a:cubicBezTo>
                        <a:lnTo>
                          <a:pt x="21524" y="0"/>
                        </a:lnTo>
                        <a:lnTo>
                          <a:pt x="43124" y="0"/>
                        </a:lnTo>
                        <a:close/>
                      </a:path>
                    </a:pathLst>
                  </a:cu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8" name="Arc 59"/>
                  <p:cNvSpPr>
                    <a:spLocks/>
                  </p:cNvSpPr>
                  <p:nvPr/>
                </p:nvSpPr>
                <p:spPr bwMode="auto">
                  <a:xfrm>
                    <a:off x="2773" y="3733"/>
                    <a:ext cx="357" cy="183"/>
                  </a:xfrm>
                  <a:custGeom>
                    <a:avLst/>
                    <a:gdLst>
                      <a:gd name="T0" fmla="*/ 0 w 43185"/>
                      <a:gd name="T1" fmla="*/ 0 h 21600"/>
                      <a:gd name="T2" fmla="*/ 0 w 43185"/>
                      <a:gd name="T3" fmla="*/ 0 h 21600"/>
                      <a:gd name="T4" fmla="*/ 0 w 43185"/>
                      <a:gd name="T5" fmla="*/ 0 h 21600"/>
                      <a:gd name="T6" fmla="*/ 0 60000 65536"/>
                      <a:gd name="T7" fmla="*/ 0 60000 65536"/>
                      <a:gd name="T8" fmla="*/ 0 60000 65536"/>
                    </a:gdLst>
                    <a:ahLst/>
                    <a:cxnLst>
                      <a:cxn ang="T6">
                        <a:pos x="T0" y="T1"/>
                      </a:cxn>
                      <a:cxn ang="T7">
                        <a:pos x="T2" y="T3"/>
                      </a:cxn>
                      <a:cxn ang="T8">
                        <a:pos x="T4" y="T5"/>
                      </a:cxn>
                    </a:cxnLst>
                    <a:rect l="0" t="0" r="r" b="b"/>
                    <a:pathLst>
                      <a:path w="43185" h="21600" fill="none" extrusionOk="0">
                        <a:moveTo>
                          <a:pt x="43185" y="532"/>
                        </a:moveTo>
                        <a:cubicBezTo>
                          <a:pt x="42896" y="12250"/>
                          <a:pt x="33314" y="21599"/>
                          <a:pt x="21592" y="21600"/>
                        </a:cubicBezTo>
                        <a:cubicBezTo>
                          <a:pt x="9891" y="21600"/>
                          <a:pt x="318" y="12283"/>
                          <a:pt x="0" y="587"/>
                        </a:cubicBezTo>
                      </a:path>
                      <a:path w="43185" h="21600" stroke="0" extrusionOk="0">
                        <a:moveTo>
                          <a:pt x="43185" y="532"/>
                        </a:moveTo>
                        <a:cubicBezTo>
                          <a:pt x="42896" y="12250"/>
                          <a:pt x="33314" y="21599"/>
                          <a:pt x="21592" y="21600"/>
                        </a:cubicBezTo>
                        <a:cubicBezTo>
                          <a:pt x="9891" y="21600"/>
                          <a:pt x="318" y="12283"/>
                          <a:pt x="0" y="587"/>
                        </a:cubicBezTo>
                        <a:lnTo>
                          <a:pt x="21592" y="0"/>
                        </a:lnTo>
                        <a:lnTo>
                          <a:pt x="43185" y="532"/>
                        </a:lnTo>
                        <a:close/>
                      </a:path>
                    </a:pathLst>
                  </a:cu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9" name="Line 60"/>
                  <p:cNvSpPr>
                    <a:spLocks noChangeShapeType="1"/>
                  </p:cNvSpPr>
                  <p:nvPr/>
                </p:nvSpPr>
                <p:spPr bwMode="auto">
                  <a:xfrm>
                    <a:off x="3081" y="3625"/>
                    <a:ext cx="1" cy="119"/>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50" name="Line 61"/>
                  <p:cNvSpPr>
                    <a:spLocks noChangeShapeType="1"/>
                  </p:cNvSpPr>
                  <p:nvPr/>
                </p:nvSpPr>
                <p:spPr bwMode="auto">
                  <a:xfrm>
                    <a:off x="3133" y="3627"/>
                    <a:ext cx="1" cy="119"/>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9344" name="Line 62"/>
                <p:cNvSpPr>
                  <a:spLocks noChangeShapeType="1"/>
                </p:cNvSpPr>
                <p:nvPr/>
              </p:nvSpPr>
              <p:spPr bwMode="auto">
                <a:xfrm>
                  <a:off x="2121" y="2119"/>
                  <a:ext cx="566" cy="1"/>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5" name="Line 63"/>
                <p:cNvSpPr>
                  <a:spLocks noChangeShapeType="1"/>
                </p:cNvSpPr>
                <p:nvPr/>
              </p:nvSpPr>
              <p:spPr bwMode="auto">
                <a:xfrm>
                  <a:off x="2131" y="2060"/>
                  <a:ext cx="565" cy="1"/>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346" name="Line 64"/>
                <p:cNvSpPr>
                  <a:spLocks noChangeShapeType="1"/>
                </p:cNvSpPr>
                <p:nvPr/>
              </p:nvSpPr>
              <p:spPr bwMode="auto">
                <a:xfrm>
                  <a:off x="2826" y="2231"/>
                  <a:ext cx="1" cy="1984"/>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9337" name="Group 65"/>
              <p:cNvGrpSpPr>
                <a:grpSpLocks/>
              </p:cNvGrpSpPr>
              <p:nvPr/>
            </p:nvGrpSpPr>
            <p:grpSpPr bwMode="auto">
              <a:xfrm>
                <a:off x="2217" y="864"/>
                <a:ext cx="127" cy="374"/>
                <a:chOff x="2978" y="1001"/>
                <a:chExt cx="560" cy="1680"/>
              </a:xfrm>
            </p:grpSpPr>
            <p:sp>
              <p:nvSpPr>
                <p:cNvPr id="9338" name="Freeform 66"/>
                <p:cNvSpPr>
                  <a:spLocks/>
                </p:cNvSpPr>
                <p:nvPr/>
              </p:nvSpPr>
              <p:spPr bwMode="auto">
                <a:xfrm>
                  <a:off x="2978" y="1211"/>
                  <a:ext cx="500" cy="1470"/>
                </a:xfrm>
                <a:custGeom>
                  <a:avLst/>
                  <a:gdLst>
                    <a:gd name="T0" fmla="*/ 720 w 380"/>
                    <a:gd name="T1" fmla="*/ 2144 h 960"/>
                    <a:gd name="T2" fmla="*/ 1080 w 380"/>
                    <a:gd name="T3" fmla="*/ 3134 h 960"/>
                    <a:gd name="T4" fmla="*/ 1080 w 380"/>
                    <a:gd name="T5" fmla="*/ 4122 h 960"/>
                    <a:gd name="T6" fmla="*/ 720 w 380"/>
                    <a:gd name="T7" fmla="*/ 5114 h 960"/>
                    <a:gd name="T8" fmla="*/ 361 w 380"/>
                    <a:gd name="T9" fmla="*/ 5114 h 960"/>
                    <a:gd name="T10" fmla="*/ 361 w 380"/>
                    <a:gd name="T11" fmla="*/ 4122 h 960"/>
                    <a:gd name="T12" fmla="*/ 0 w 380"/>
                    <a:gd name="T13" fmla="*/ 3134 h 960"/>
                    <a:gd name="T14" fmla="*/ 361 w 380"/>
                    <a:gd name="T15" fmla="*/ 164 h 960"/>
                    <a:gd name="T16" fmla="*/ 720 w 380"/>
                    <a:gd name="T17" fmla="*/ 214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0" h="960">
                      <a:moveTo>
                        <a:pt x="240" y="390"/>
                      </a:moveTo>
                      <a:cubicBezTo>
                        <a:pt x="280" y="480"/>
                        <a:pt x="340" y="510"/>
                        <a:pt x="360" y="570"/>
                      </a:cubicBezTo>
                      <a:cubicBezTo>
                        <a:pt x="380" y="630"/>
                        <a:pt x="380" y="690"/>
                        <a:pt x="360" y="750"/>
                      </a:cubicBezTo>
                      <a:cubicBezTo>
                        <a:pt x="340" y="810"/>
                        <a:pt x="280" y="900"/>
                        <a:pt x="240" y="930"/>
                      </a:cubicBezTo>
                      <a:cubicBezTo>
                        <a:pt x="200" y="960"/>
                        <a:pt x="140" y="960"/>
                        <a:pt x="120" y="930"/>
                      </a:cubicBezTo>
                      <a:cubicBezTo>
                        <a:pt x="100" y="900"/>
                        <a:pt x="140" y="810"/>
                        <a:pt x="120" y="750"/>
                      </a:cubicBezTo>
                      <a:cubicBezTo>
                        <a:pt x="100" y="690"/>
                        <a:pt x="0" y="690"/>
                        <a:pt x="0" y="570"/>
                      </a:cubicBezTo>
                      <a:cubicBezTo>
                        <a:pt x="0" y="450"/>
                        <a:pt x="80" y="60"/>
                        <a:pt x="120" y="30"/>
                      </a:cubicBezTo>
                      <a:cubicBezTo>
                        <a:pt x="160" y="0"/>
                        <a:pt x="200" y="300"/>
                        <a:pt x="240" y="390"/>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339" name="Freeform 67"/>
                <p:cNvSpPr>
                  <a:spLocks/>
                </p:cNvSpPr>
                <p:nvPr/>
              </p:nvSpPr>
              <p:spPr bwMode="auto">
                <a:xfrm>
                  <a:off x="3278" y="1001"/>
                  <a:ext cx="260" cy="1470"/>
                </a:xfrm>
                <a:custGeom>
                  <a:avLst/>
                  <a:gdLst>
                    <a:gd name="T0" fmla="*/ 53 w 380"/>
                    <a:gd name="T1" fmla="*/ 2144 h 960"/>
                    <a:gd name="T2" fmla="*/ 79 w 380"/>
                    <a:gd name="T3" fmla="*/ 3134 h 960"/>
                    <a:gd name="T4" fmla="*/ 79 w 380"/>
                    <a:gd name="T5" fmla="*/ 4122 h 960"/>
                    <a:gd name="T6" fmla="*/ 53 w 380"/>
                    <a:gd name="T7" fmla="*/ 5114 h 960"/>
                    <a:gd name="T8" fmla="*/ 26 w 380"/>
                    <a:gd name="T9" fmla="*/ 5114 h 960"/>
                    <a:gd name="T10" fmla="*/ 26 w 380"/>
                    <a:gd name="T11" fmla="*/ 4122 h 960"/>
                    <a:gd name="T12" fmla="*/ 0 w 380"/>
                    <a:gd name="T13" fmla="*/ 3134 h 960"/>
                    <a:gd name="T14" fmla="*/ 26 w 380"/>
                    <a:gd name="T15" fmla="*/ 164 h 960"/>
                    <a:gd name="T16" fmla="*/ 53 w 380"/>
                    <a:gd name="T17" fmla="*/ 214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0" h="960">
                      <a:moveTo>
                        <a:pt x="240" y="390"/>
                      </a:moveTo>
                      <a:cubicBezTo>
                        <a:pt x="280" y="480"/>
                        <a:pt x="340" y="510"/>
                        <a:pt x="360" y="570"/>
                      </a:cubicBezTo>
                      <a:cubicBezTo>
                        <a:pt x="380" y="630"/>
                        <a:pt x="380" y="690"/>
                        <a:pt x="360" y="750"/>
                      </a:cubicBezTo>
                      <a:cubicBezTo>
                        <a:pt x="340" y="810"/>
                        <a:pt x="280" y="900"/>
                        <a:pt x="240" y="930"/>
                      </a:cubicBezTo>
                      <a:cubicBezTo>
                        <a:pt x="200" y="960"/>
                        <a:pt x="140" y="960"/>
                        <a:pt x="120" y="930"/>
                      </a:cubicBezTo>
                      <a:cubicBezTo>
                        <a:pt x="100" y="900"/>
                        <a:pt x="140" y="810"/>
                        <a:pt x="120" y="750"/>
                      </a:cubicBezTo>
                      <a:cubicBezTo>
                        <a:pt x="100" y="690"/>
                        <a:pt x="0" y="690"/>
                        <a:pt x="0" y="570"/>
                      </a:cubicBezTo>
                      <a:cubicBezTo>
                        <a:pt x="0" y="450"/>
                        <a:pt x="80" y="60"/>
                        <a:pt x="120" y="30"/>
                      </a:cubicBezTo>
                      <a:cubicBezTo>
                        <a:pt x="160" y="0"/>
                        <a:pt x="200" y="300"/>
                        <a:pt x="240" y="390"/>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9334" name="Text Box 68"/>
            <p:cNvSpPr txBox="1">
              <a:spLocks noChangeArrowheads="1"/>
            </p:cNvSpPr>
            <p:nvPr/>
          </p:nvSpPr>
          <p:spPr bwMode="auto">
            <a:xfrm>
              <a:off x="1758" y="-66"/>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solidFill>
                    <a:srgbClr val="0000CC"/>
                  </a:solidFill>
                  <a:latin typeface="Times New Roman" panose="02020603050405020304" pitchFamily="18" charset="0"/>
                  <a:cs typeface="Times New Roman" panose="02020603050405020304" pitchFamily="18" charset="0"/>
                </a:rPr>
                <a:t>H</a:t>
              </a:r>
              <a:r>
                <a:rPr lang="en-US" baseline="-25000">
                  <a:solidFill>
                    <a:srgbClr val="0000CC"/>
                  </a:solidFill>
                  <a:latin typeface="Times New Roman" panose="02020603050405020304" pitchFamily="18" charset="0"/>
                  <a:cs typeface="Times New Roman" panose="02020603050405020304" pitchFamily="18" charset="0"/>
                </a:rPr>
                <a:t>2</a:t>
              </a:r>
              <a:endParaRPr lang="en-US">
                <a:solidFill>
                  <a:srgbClr val="0000CC"/>
                </a:solidFill>
                <a:latin typeface="Times New Roman" panose="02020603050405020304" pitchFamily="18" charset="0"/>
                <a:cs typeface="Times New Roman" panose="02020603050405020304" pitchFamily="18" charset="0"/>
              </a:endParaRPr>
            </a:p>
          </p:txBody>
        </p:sp>
        <p:sp>
          <p:nvSpPr>
            <p:cNvPr id="9335" name="Line 69"/>
            <p:cNvSpPr>
              <a:spLocks noChangeShapeType="1"/>
            </p:cNvSpPr>
            <p:nvPr/>
          </p:nvSpPr>
          <p:spPr bwMode="auto">
            <a:xfrm>
              <a:off x="1755" y="189"/>
              <a:ext cx="288"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7478" name="Group 70"/>
          <p:cNvGrpSpPr>
            <a:grpSpLocks/>
          </p:cNvGrpSpPr>
          <p:nvPr/>
        </p:nvGrpSpPr>
        <p:grpSpPr bwMode="auto">
          <a:xfrm>
            <a:off x="7267575" y="4098925"/>
            <a:ext cx="1447800" cy="396875"/>
            <a:chOff x="2448" y="2582"/>
            <a:chExt cx="912" cy="250"/>
          </a:xfrm>
        </p:grpSpPr>
        <p:sp>
          <p:nvSpPr>
            <p:cNvPr id="9331" name="Text Box 71"/>
            <p:cNvSpPr txBox="1">
              <a:spLocks noChangeArrowheads="1"/>
            </p:cNvSpPr>
            <p:nvPr/>
          </p:nvSpPr>
          <p:spPr bwMode="auto">
            <a:xfrm>
              <a:off x="2640" y="2582"/>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000" b="0" i="1" dirty="0" err="1" smtClean="0">
                  <a:solidFill>
                    <a:srgbClr val="0000CC"/>
                  </a:solidFill>
                  <a:latin typeface="Times New Roman" panose="02020603050405020304" pitchFamily="18" charset="0"/>
                  <a:cs typeface="Times New Roman" panose="02020603050405020304" pitchFamily="18" charset="0"/>
                </a:rPr>
                <a:t>Kh</a:t>
              </a:r>
              <a:r>
                <a:rPr lang="vi-VN" sz="2000" b="0" i="1" dirty="0">
                  <a:solidFill>
                    <a:srgbClr val="0000CC"/>
                  </a:solidFill>
                  <a:latin typeface="Times New Roman" panose="02020603050405020304" pitchFamily="18" charset="0"/>
                  <a:cs typeface="Times New Roman" panose="02020603050405020304" pitchFamily="18" charset="0"/>
                </a:rPr>
                <a:t>í</a:t>
              </a:r>
              <a:r>
                <a:rPr lang="en-US" sz="2000" b="0" i="1" dirty="0" smtClean="0">
                  <a:solidFill>
                    <a:srgbClr val="0000CC"/>
                  </a:solidFill>
                  <a:latin typeface="Times New Roman" panose="02020603050405020304" pitchFamily="18" charset="0"/>
                  <a:cs typeface="Times New Roman" panose="02020603050405020304" pitchFamily="18" charset="0"/>
                </a:rPr>
                <a:t> </a:t>
              </a:r>
              <a:r>
                <a:rPr lang="en-US" sz="2000" b="0" i="1" dirty="0" err="1">
                  <a:solidFill>
                    <a:srgbClr val="0000CC"/>
                  </a:solidFill>
                  <a:latin typeface="Times New Roman" panose="02020603050405020304" pitchFamily="18" charset="0"/>
                  <a:cs typeface="Times New Roman" panose="02020603050405020304" pitchFamily="18" charset="0"/>
                </a:rPr>
                <a:t>HCl</a:t>
              </a:r>
              <a:endParaRPr lang="en-US" sz="2000" b="0" i="1" dirty="0">
                <a:solidFill>
                  <a:srgbClr val="0000CC"/>
                </a:solidFill>
                <a:latin typeface="Times New Roman" panose="02020603050405020304" pitchFamily="18" charset="0"/>
                <a:cs typeface="Times New Roman" panose="02020603050405020304" pitchFamily="18" charset="0"/>
              </a:endParaRPr>
            </a:p>
          </p:txBody>
        </p:sp>
        <p:sp>
          <p:nvSpPr>
            <p:cNvPr id="9332" name="Line 72"/>
            <p:cNvSpPr>
              <a:spLocks noChangeShapeType="1"/>
            </p:cNvSpPr>
            <p:nvPr/>
          </p:nvSpPr>
          <p:spPr bwMode="auto">
            <a:xfrm flipV="1">
              <a:off x="2448" y="2736"/>
              <a:ext cx="240" cy="96"/>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7481" name="Group 73"/>
          <p:cNvGrpSpPr>
            <a:grpSpLocks/>
          </p:cNvGrpSpPr>
          <p:nvPr/>
        </p:nvGrpSpPr>
        <p:grpSpPr bwMode="auto">
          <a:xfrm>
            <a:off x="5562600" y="4648200"/>
            <a:ext cx="914400" cy="366713"/>
            <a:chOff x="1584" y="2928"/>
            <a:chExt cx="576" cy="231"/>
          </a:xfrm>
        </p:grpSpPr>
        <p:sp>
          <p:nvSpPr>
            <p:cNvPr id="9329" name="Text Box 74"/>
            <p:cNvSpPr txBox="1">
              <a:spLocks noChangeArrowheads="1"/>
            </p:cNvSpPr>
            <p:nvPr/>
          </p:nvSpPr>
          <p:spPr bwMode="auto">
            <a:xfrm>
              <a:off x="1584" y="292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i="1">
                  <a:latin typeface="Times New Roman" panose="02020603050405020304" pitchFamily="18" charset="0"/>
                  <a:cs typeface="Times New Roman" panose="02020603050405020304" pitchFamily="18" charset="0"/>
                </a:rPr>
                <a:t>Cl</a:t>
              </a:r>
              <a:r>
                <a:rPr lang="en-US" i="1" baseline="-25000">
                  <a:latin typeface="Times New Roman" panose="02020603050405020304" pitchFamily="18" charset="0"/>
                  <a:cs typeface="Times New Roman" panose="02020603050405020304" pitchFamily="18" charset="0"/>
                </a:rPr>
                <a:t>2</a:t>
              </a:r>
              <a:endParaRPr lang="en-US" i="1">
                <a:latin typeface="Times New Roman" panose="02020603050405020304" pitchFamily="18" charset="0"/>
                <a:cs typeface="Times New Roman" panose="02020603050405020304" pitchFamily="18" charset="0"/>
              </a:endParaRPr>
            </a:p>
          </p:txBody>
        </p:sp>
        <p:sp>
          <p:nvSpPr>
            <p:cNvPr id="9330" name="Line 75"/>
            <p:cNvSpPr>
              <a:spLocks noChangeShapeType="1"/>
            </p:cNvSpPr>
            <p:nvPr/>
          </p:nvSpPr>
          <p:spPr bwMode="auto">
            <a:xfrm>
              <a:off x="1872" y="3072"/>
              <a:ext cx="192"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7484" name="Group 76"/>
          <p:cNvGrpSpPr>
            <a:grpSpLocks/>
          </p:cNvGrpSpPr>
          <p:nvPr/>
        </p:nvGrpSpPr>
        <p:grpSpPr bwMode="auto">
          <a:xfrm>
            <a:off x="7267575" y="4956175"/>
            <a:ext cx="2181225" cy="396875"/>
            <a:chOff x="2544" y="3122"/>
            <a:chExt cx="1374" cy="250"/>
          </a:xfrm>
        </p:grpSpPr>
        <p:sp>
          <p:nvSpPr>
            <p:cNvPr id="9327" name="Text Box 77"/>
            <p:cNvSpPr txBox="1">
              <a:spLocks noChangeArrowheads="1"/>
            </p:cNvSpPr>
            <p:nvPr/>
          </p:nvSpPr>
          <p:spPr bwMode="auto">
            <a:xfrm>
              <a:off x="2766" y="3122"/>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000" i="1" dirty="0" err="1" smtClean="0">
                  <a:solidFill>
                    <a:srgbClr val="990099"/>
                  </a:solidFill>
                  <a:latin typeface="Times New Roman" panose="02020603050405020304" pitchFamily="18" charset="0"/>
                  <a:cs typeface="Times New Roman" panose="02020603050405020304" pitchFamily="18" charset="0"/>
                </a:rPr>
                <a:t>Gi</a:t>
              </a:r>
              <a:r>
                <a:rPr lang="vi-VN" sz="2000" i="1" dirty="0" smtClean="0">
                  <a:solidFill>
                    <a:srgbClr val="990099"/>
                  </a:solidFill>
                  <a:latin typeface="Times New Roman" panose="02020603050405020304" pitchFamily="18" charset="0"/>
                  <a:cs typeface="Times New Roman" panose="02020603050405020304" pitchFamily="18" charset="0"/>
                </a:rPr>
                <a:t>ấ</a:t>
              </a:r>
              <a:r>
                <a:rPr lang="en-US" sz="2000" i="1" dirty="0" smtClean="0">
                  <a:solidFill>
                    <a:srgbClr val="990099"/>
                  </a:solidFill>
                  <a:latin typeface="Times New Roman" panose="02020603050405020304" pitchFamily="18" charset="0"/>
                  <a:cs typeface="Times New Roman" panose="02020603050405020304" pitchFamily="18" charset="0"/>
                </a:rPr>
                <a:t>y </a:t>
              </a:r>
              <a:r>
                <a:rPr lang="en-US" sz="2000" i="1" dirty="0" err="1">
                  <a:solidFill>
                    <a:srgbClr val="990099"/>
                  </a:solidFill>
                  <a:latin typeface="Times New Roman" panose="02020603050405020304" pitchFamily="18" charset="0"/>
                  <a:cs typeface="Times New Roman" panose="02020603050405020304" pitchFamily="18" charset="0"/>
                </a:rPr>
                <a:t>quì</a:t>
              </a:r>
              <a:r>
                <a:rPr lang="en-US" sz="2000" i="1" dirty="0">
                  <a:solidFill>
                    <a:srgbClr val="990099"/>
                  </a:solidFill>
                  <a:latin typeface="Times New Roman" panose="02020603050405020304" pitchFamily="18" charset="0"/>
                  <a:cs typeface="Times New Roman" panose="02020603050405020304" pitchFamily="18" charset="0"/>
                </a:rPr>
                <a:t> </a:t>
              </a:r>
              <a:r>
                <a:rPr lang="en-US" sz="2000" i="1" dirty="0" err="1">
                  <a:solidFill>
                    <a:srgbClr val="990099"/>
                  </a:solidFill>
                  <a:latin typeface="Times New Roman" panose="02020603050405020304" pitchFamily="18" charset="0"/>
                  <a:cs typeface="Times New Roman" panose="02020603050405020304" pitchFamily="18" charset="0"/>
                </a:rPr>
                <a:t>tím</a:t>
              </a:r>
              <a:endParaRPr lang="en-US" sz="2000" i="1" dirty="0">
                <a:solidFill>
                  <a:srgbClr val="990099"/>
                </a:solidFill>
                <a:latin typeface="Times New Roman" panose="02020603050405020304" pitchFamily="18" charset="0"/>
                <a:cs typeface="Times New Roman" panose="02020603050405020304" pitchFamily="18" charset="0"/>
              </a:endParaRPr>
            </a:p>
          </p:txBody>
        </p:sp>
        <p:sp>
          <p:nvSpPr>
            <p:cNvPr id="9328" name="Line 78"/>
            <p:cNvSpPr>
              <a:spLocks noChangeShapeType="1"/>
            </p:cNvSpPr>
            <p:nvPr/>
          </p:nvSpPr>
          <p:spPr bwMode="auto">
            <a:xfrm>
              <a:off x="2544" y="3264"/>
              <a:ext cx="240" cy="0"/>
            </a:xfrm>
            <a:prstGeom prst="line">
              <a:avLst/>
            </a:prstGeom>
            <a:noFill/>
            <a:ln w="1905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7487" name="Group 79"/>
          <p:cNvGrpSpPr>
            <a:grpSpLocks/>
          </p:cNvGrpSpPr>
          <p:nvPr/>
        </p:nvGrpSpPr>
        <p:grpSpPr bwMode="auto">
          <a:xfrm>
            <a:off x="7343775" y="5429250"/>
            <a:ext cx="1376363" cy="396875"/>
            <a:chOff x="2592" y="3420"/>
            <a:chExt cx="867" cy="250"/>
          </a:xfrm>
        </p:grpSpPr>
        <p:sp>
          <p:nvSpPr>
            <p:cNvPr id="9325" name="Text Box 80"/>
            <p:cNvSpPr txBox="1">
              <a:spLocks noChangeArrowheads="1"/>
            </p:cNvSpPr>
            <p:nvPr/>
          </p:nvSpPr>
          <p:spPr bwMode="auto">
            <a:xfrm>
              <a:off x="2739" y="342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sz="2000" b="0" i="1">
                  <a:solidFill>
                    <a:srgbClr val="0000CC"/>
                  </a:solidFill>
                  <a:latin typeface="Times New Roman" panose="02020603050405020304" pitchFamily="18" charset="0"/>
                  <a:cs typeface="Times New Roman" panose="02020603050405020304" pitchFamily="18" charset="0"/>
                </a:rPr>
                <a:t> HCl</a:t>
              </a:r>
            </a:p>
          </p:txBody>
        </p:sp>
        <p:sp>
          <p:nvSpPr>
            <p:cNvPr id="9326" name="Line 81"/>
            <p:cNvSpPr>
              <a:spLocks noChangeShapeType="1"/>
            </p:cNvSpPr>
            <p:nvPr/>
          </p:nvSpPr>
          <p:spPr bwMode="auto">
            <a:xfrm>
              <a:off x="2592" y="3552"/>
              <a:ext cx="240" cy="0"/>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9237" name="Line 83"/>
          <p:cNvSpPr>
            <a:spLocks noChangeShapeType="1"/>
          </p:cNvSpPr>
          <p:nvPr/>
        </p:nvSpPr>
        <p:spPr bwMode="auto">
          <a:xfrm>
            <a:off x="5410200" y="5029200"/>
            <a:ext cx="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7492" name="Group 84"/>
          <p:cNvGrpSpPr>
            <a:grpSpLocks/>
          </p:cNvGrpSpPr>
          <p:nvPr/>
        </p:nvGrpSpPr>
        <p:grpSpPr bwMode="auto">
          <a:xfrm>
            <a:off x="6772275" y="3990975"/>
            <a:ext cx="519113" cy="1104900"/>
            <a:chOff x="2688" y="2763"/>
            <a:chExt cx="327" cy="696"/>
          </a:xfrm>
        </p:grpSpPr>
        <p:grpSp>
          <p:nvGrpSpPr>
            <p:cNvPr id="9247" name="Group 85"/>
            <p:cNvGrpSpPr>
              <a:grpSpLocks/>
            </p:cNvGrpSpPr>
            <p:nvPr/>
          </p:nvGrpSpPr>
          <p:grpSpPr bwMode="auto">
            <a:xfrm>
              <a:off x="2760" y="2868"/>
              <a:ext cx="69" cy="240"/>
              <a:chOff x="1584" y="3264"/>
              <a:chExt cx="69" cy="240"/>
            </a:xfrm>
          </p:grpSpPr>
          <p:sp>
            <p:nvSpPr>
              <p:cNvPr id="9317" name="Line 86"/>
              <p:cNvSpPr>
                <a:spLocks noChangeShapeType="1"/>
              </p:cNvSpPr>
              <p:nvPr/>
            </p:nvSpPr>
            <p:spPr bwMode="auto">
              <a:xfrm>
                <a:off x="1584"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8" name="Line 87"/>
              <p:cNvSpPr>
                <a:spLocks noChangeShapeType="1"/>
              </p:cNvSpPr>
              <p:nvPr/>
            </p:nvSpPr>
            <p:spPr bwMode="auto">
              <a:xfrm>
                <a:off x="1632" y="326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9" name="Line 88"/>
              <p:cNvSpPr>
                <a:spLocks noChangeShapeType="1"/>
              </p:cNvSpPr>
              <p:nvPr/>
            </p:nvSpPr>
            <p:spPr bwMode="auto">
              <a:xfrm>
                <a:off x="1632"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0" name="Line 89"/>
              <p:cNvSpPr>
                <a:spLocks noChangeShapeType="1"/>
              </p:cNvSpPr>
              <p:nvPr/>
            </p:nvSpPr>
            <p:spPr bwMode="auto">
              <a:xfrm>
                <a:off x="1632" y="345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1" name="Line 90"/>
              <p:cNvSpPr>
                <a:spLocks noChangeShapeType="1"/>
              </p:cNvSpPr>
              <p:nvPr/>
            </p:nvSpPr>
            <p:spPr bwMode="auto">
              <a:xfrm>
                <a:off x="1653" y="331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2" name="Line 91"/>
              <p:cNvSpPr>
                <a:spLocks noChangeShapeType="1"/>
              </p:cNvSpPr>
              <p:nvPr/>
            </p:nvSpPr>
            <p:spPr bwMode="auto">
              <a:xfrm>
                <a:off x="1602" y="329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3" name="Line 92"/>
              <p:cNvSpPr>
                <a:spLocks noChangeShapeType="1"/>
              </p:cNvSpPr>
              <p:nvPr/>
            </p:nvSpPr>
            <p:spPr bwMode="auto">
              <a:xfrm>
                <a:off x="1608" y="340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24" name="Line 93"/>
              <p:cNvSpPr>
                <a:spLocks noChangeShapeType="1"/>
              </p:cNvSpPr>
              <p:nvPr/>
            </p:nvSpPr>
            <p:spPr bwMode="auto">
              <a:xfrm>
                <a:off x="1653" y="340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9248" name="Group 94"/>
            <p:cNvGrpSpPr>
              <a:grpSpLocks/>
            </p:cNvGrpSpPr>
            <p:nvPr/>
          </p:nvGrpSpPr>
          <p:grpSpPr bwMode="auto">
            <a:xfrm>
              <a:off x="2688" y="2997"/>
              <a:ext cx="327" cy="462"/>
              <a:chOff x="2688" y="2997"/>
              <a:chExt cx="327" cy="462"/>
            </a:xfrm>
          </p:grpSpPr>
          <p:grpSp>
            <p:nvGrpSpPr>
              <p:cNvPr id="9265" name="Group 95"/>
              <p:cNvGrpSpPr>
                <a:grpSpLocks/>
              </p:cNvGrpSpPr>
              <p:nvPr/>
            </p:nvGrpSpPr>
            <p:grpSpPr bwMode="auto">
              <a:xfrm>
                <a:off x="2736" y="3120"/>
                <a:ext cx="192" cy="339"/>
                <a:chOff x="1584" y="3216"/>
                <a:chExt cx="192" cy="339"/>
              </a:xfrm>
            </p:grpSpPr>
            <p:sp>
              <p:nvSpPr>
                <p:cNvPr id="9291" name="Line 96"/>
                <p:cNvSpPr>
                  <a:spLocks noChangeShapeType="1"/>
                </p:cNvSpPr>
                <p:nvPr/>
              </p:nvSpPr>
              <p:spPr bwMode="auto">
                <a:xfrm>
                  <a:off x="1584"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2" name="Line 97"/>
                <p:cNvSpPr>
                  <a:spLocks noChangeShapeType="1"/>
                </p:cNvSpPr>
                <p:nvPr/>
              </p:nvSpPr>
              <p:spPr bwMode="auto">
                <a:xfrm>
                  <a:off x="1632" y="326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3" name="Line 98"/>
                <p:cNvSpPr>
                  <a:spLocks noChangeShapeType="1"/>
                </p:cNvSpPr>
                <p:nvPr/>
              </p:nvSpPr>
              <p:spPr bwMode="auto">
                <a:xfrm>
                  <a:off x="1632"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4" name="Line 99"/>
                <p:cNvSpPr>
                  <a:spLocks noChangeShapeType="1"/>
                </p:cNvSpPr>
                <p:nvPr/>
              </p:nvSpPr>
              <p:spPr bwMode="auto">
                <a:xfrm>
                  <a:off x="1632" y="345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5" name="Line 100"/>
                <p:cNvSpPr>
                  <a:spLocks noChangeShapeType="1"/>
                </p:cNvSpPr>
                <p:nvPr/>
              </p:nvSpPr>
              <p:spPr bwMode="auto">
                <a:xfrm>
                  <a:off x="1653" y="331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6" name="Line 101"/>
                <p:cNvSpPr>
                  <a:spLocks noChangeShapeType="1"/>
                </p:cNvSpPr>
                <p:nvPr/>
              </p:nvSpPr>
              <p:spPr bwMode="auto">
                <a:xfrm>
                  <a:off x="1602" y="329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7" name="Line 102"/>
                <p:cNvSpPr>
                  <a:spLocks noChangeShapeType="1"/>
                </p:cNvSpPr>
                <p:nvPr/>
              </p:nvSpPr>
              <p:spPr bwMode="auto">
                <a:xfrm>
                  <a:off x="1608" y="340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8" name="Line 103"/>
                <p:cNvSpPr>
                  <a:spLocks noChangeShapeType="1"/>
                </p:cNvSpPr>
                <p:nvPr/>
              </p:nvSpPr>
              <p:spPr bwMode="auto">
                <a:xfrm>
                  <a:off x="1653" y="340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9" name="Line 104"/>
                <p:cNvSpPr>
                  <a:spLocks noChangeShapeType="1"/>
                </p:cNvSpPr>
                <p:nvPr/>
              </p:nvSpPr>
              <p:spPr bwMode="auto">
                <a:xfrm>
                  <a:off x="1680"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0" name="Line 105"/>
                <p:cNvSpPr>
                  <a:spLocks noChangeShapeType="1"/>
                </p:cNvSpPr>
                <p:nvPr/>
              </p:nvSpPr>
              <p:spPr bwMode="auto">
                <a:xfrm>
                  <a:off x="1728" y="326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1" name="Line 106"/>
                <p:cNvSpPr>
                  <a:spLocks noChangeShapeType="1"/>
                </p:cNvSpPr>
                <p:nvPr/>
              </p:nvSpPr>
              <p:spPr bwMode="auto">
                <a:xfrm>
                  <a:off x="1728"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2" name="Line 107"/>
                <p:cNvSpPr>
                  <a:spLocks noChangeShapeType="1"/>
                </p:cNvSpPr>
                <p:nvPr/>
              </p:nvSpPr>
              <p:spPr bwMode="auto">
                <a:xfrm>
                  <a:off x="1728" y="345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3" name="Line 108"/>
                <p:cNvSpPr>
                  <a:spLocks noChangeShapeType="1"/>
                </p:cNvSpPr>
                <p:nvPr/>
              </p:nvSpPr>
              <p:spPr bwMode="auto">
                <a:xfrm>
                  <a:off x="1749" y="331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4" name="Line 109"/>
                <p:cNvSpPr>
                  <a:spLocks noChangeShapeType="1"/>
                </p:cNvSpPr>
                <p:nvPr/>
              </p:nvSpPr>
              <p:spPr bwMode="auto">
                <a:xfrm>
                  <a:off x="1698" y="329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5" name="Line 110"/>
                <p:cNvSpPr>
                  <a:spLocks noChangeShapeType="1"/>
                </p:cNvSpPr>
                <p:nvPr/>
              </p:nvSpPr>
              <p:spPr bwMode="auto">
                <a:xfrm>
                  <a:off x="1704" y="340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6" name="Line 111"/>
                <p:cNvSpPr>
                  <a:spLocks noChangeShapeType="1"/>
                </p:cNvSpPr>
                <p:nvPr/>
              </p:nvSpPr>
              <p:spPr bwMode="auto">
                <a:xfrm>
                  <a:off x="1749" y="340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7" name="Line 112"/>
                <p:cNvSpPr>
                  <a:spLocks noChangeShapeType="1"/>
                </p:cNvSpPr>
                <p:nvPr/>
              </p:nvSpPr>
              <p:spPr bwMode="auto">
                <a:xfrm>
                  <a:off x="1653" y="3231"/>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8" name="Line 113"/>
                <p:cNvSpPr>
                  <a:spLocks noChangeShapeType="1"/>
                </p:cNvSpPr>
                <p:nvPr/>
              </p:nvSpPr>
              <p:spPr bwMode="auto">
                <a:xfrm>
                  <a:off x="1680" y="342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09" name="Line 114"/>
                <p:cNvSpPr>
                  <a:spLocks noChangeShapeType="1"/>
                </p:cNvSpPr>
                <p:nvPr/>
              </p:nvSpPr>
              <p:spPr bwMode="auto">
                <a:xfrm>
                  <a:off x="1752" y="3225"/>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0" name="Line 115"/>
                <p:cNvSpPr>
                  <a:spLocks noChangeShapeType="1"/>
                </p:cNvSpPr>
                <p:nvPr/>
              </p:nvSpPr>
              <p:spPr bwMode="auto">
                <a:xfrm>
                  <a:off x="1707" y="348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1" name="Line 116"/>
                <p:cNvSpPr>
                  <a:spLocks noChangeShapeType="1"/>
                </p:cNvSpPr>
                <p:nvPr/>
              </p:nvSpPr>
              <p:spPr bwMode="auto">
                <a:xfrm>
                  <a:off x="1677" y="328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2" name="Line 117"/>
                <p:cNvSpPr>
                  <a:spLocks noChangeShapeType="1"/>
                </p:cNvSpPr>
                <p:nvPr/>
              </p:nvSpPr>
              <p:spPr bwMode="auto">
                <a:xfrm>
                  <a:off x="1776"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3" name="Line 118"/>
                <p:cNvSpPr>
                  <a:spLocks noChangeShapeType="1"/>
                </p:cNvSpPr>
                <p:nvPr/>
              </p:nvSpPr>
              <p:spPr bwMode="auto">
                <a:xfrm>
                  <a:off x="1656" y="347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4" name="Line 119"/>
                <p:cNvSpPr>
                  <a:spLocks noChangeShapeType="1"/>
                </p:cNvSpPr>
                <p:nvPr/>
              </p:nvSpPr>
              <p:spPr bwMode="auto">
                <a:xfrm>
                  <a:off x="1776" y="326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5" name="Line 120"/>
                <p:cNvSpPr>
                  <a:spLocks noChangeShapeType="1"/>
                </p:cNvSpPr>
                <p:nvPr/>
              </p:nvSpPr>
              <p:spPr bwMode="auto">
                <a:xfrm>
                  <a:off x="1680" y="350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316" name="Line 121"/>
                <p:cNvSpPr>
                  <a:spLocks noChangeShapeType="1"/>
                </p:cNvSpPr>
                <p:nvPr/>
              </p:nvSpPr>
              <p:spPr bwMode="auto">
                <a:xfrm>
                  <a:off x="1608" y="321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9266" name="Line 122"/>
              <p:cNvSpPr>
                <a:spLocks noChangeShapeType="1"/>
              </p:cNvSpPr>
              <p:nvPr/>
            </p:nvSpPr>
            <p:spPr bwMode="auto">
              <a:xfrm>
                <a:off x="2976" y="312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7" name="Line 123"/>
              <p:cNvSpPr>
                <a:spLocks noChangeShapeType="1"/>
              </p:cNvSpPr>
              <p:nvPr/>
            </p:nvSpPr>
            <p:spPr bwMode="auto">
              <a:xfrm>
                <a:off x="2949" y="307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8" name="Line 124"/>
              <p:cNvSpPr>
                <a:spLocks noChangeShapeType="1"/>
              </p:cNvSpPr>
              <p:nvPr/>
            </p:nvSpPr>
            <p:spPr bwMode="auto">
              <a:xfrm>
                <a:off x="2736" y="307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9" name="Line 125"/>
              <p:cNvSpPr>
                <a:spLocks noChangeShapeType="1"/>
              </p:cNvSpPr>
              <p:nvPr/>
            </p:nvSpPr>
            <p:spPr bwMode="auto">
              <a:xfrm>
                <a:off x="2976" y="321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0" name="Line 126"/>
              <p:cNvSpPr>
                <a:spLocks noChangeShapeType="1"/>
              </p:cNvSpPr>
              <p:nvPr/>
            </p:nvSpPr>
            <p:spPr bwMode="auto">
              <a:xfrm>
                <a:off x="2952" y="315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1" name="Line 127"/>
              <p:cNvSpPr>
                <a:spLocks noChangeShapeType="1"/>
              </p:cNvSpPr>
              <p:nvPr/>
            </p:nvSpPr>
            <p:spPr bwMode="auto">
              <a:xfrm>
                <a:off x="2709" y="313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2" name="Line 128"/>
              <p:cNvSpPr>
                <a:spLocks noChangeShapeType="1"/>
              </p:cNvSpPr>
              <p:nvPr/>
            </p:nvSpPr>
            <p:spPr bwMode="auto">
              <a:xfrm>
                <a:off x="2928" y="3093"/>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3" name="Line 129"/>
              <p:cNvSpPr>
                <a:spLocks noChangeShapeType="1"/>
              </p:cNvSpPr>
              <p:nvPr/>
            </p:nvSpPr>
            <p:spPr bwMode="auto">
              <a:xfrm>
                <a:off x="2736" y="316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4" name="Line 130"/>
              <p:cNvSpPr>
                <a:spLocks noChangeShapeType="1"/>
              </p:cNvSpPr>
              <p:nvPr/>
            </p:nvSpPr>
            <p:spPr bwMode="auto">
              <a:xfrm>
                <a:off x="2952" y="3285"/>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5" name="Line 131"/>
              <p:cNvSpPr>
                <a:spLocks noChangeShapeType="1"/>
              </p:cNvSpPr>
              <p:nvPr/>
            </p:nvSpPr>
            <p:spPr bwMode="auto">
              <a:xfrm>
                <a:off x="2763" y="304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6" name="Line 132"/>
              <p:cNvSpPr>
                <a:spLocks noChangeShapeType="1"/>
              </p:cNvSpPr>
              <p:nvPr/>
            </p:nvSpPr>
            <p:spPr bwMode="auto">
              <a:xfrm>
                <a:off x="3015" y="311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7" name="Line 133"/>
              <p:cNvSpPr>
                <a:spLocks noChangeShapeType="1"/>
              </p:cNvSpPr>
              <p:nvPr/>
            </p:nvSpPr>
            <p:spPr bwMode="auto">
              <a:xfrm>
                <a:off x="2688" y="307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8" name="Line 134"/>
              <p:cNvSpPr>
                <a:spLocks noChangeShapeType="1"/>
              </p:cNvSpPr>
              <p:nvPr/>
            </p:nvSpPr>
            <p:spPr bwMode="auto">
              <a:xfrm>
                <a:off x="2928" y="302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79" name="Line 135"/>
              <p:cNvSpPr>
                <a:spLocks noChangeShapeType="1"/>
              </p:cNvSpPr>
              <p:nvPr/>
            </p:nvSpPr>
            <p:spPr bwMode="auto">
              <a:xfrm>
                <a:off x="2904" y="305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0" name="Line 136"/>
              <p:cNvSpPr>
                <a:spLocks noChangeShapeType="1"/>
              </p:cNvSpPr>
              <p:nvPr/>
            </p:nvSpPr>
            <p:spPr bwMode="auto">
              <a:xfrm>
                <a:off x="2946" y="321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1" name="Line 137"/>
              <p:cNvSpPr>
                <a:spLocks noChangeShapeType="1"/>
              </p:cNvSpPr>
              <p:nvPr/>
            </p:nvSpPr>
            <p:spPr bwMode="auto">
              <a:xfrm>
                <a:off x="2928" y="3333"/>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2" name="Line 138"/>
              <p:cNvSpPr>
                <a:spLocks noChangeShapeType="1"/>
              </p:cNvSpPr>
              <p:nvPr/>
            </p:nvSpPr>
            <p:spPr bwMode="auto">
              <a:xfrm>
                <a:off x="2997" y="305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3" name="Line 139"/>
              <p:cNvSpPr>
                <a:spLocks noChangeShapeType="1"/>
              </p:cNvSpPr>
              <p:nvPr/>
            </p:nvSpPr>
            <p:spPr bwMode="auto">
              <a:xfrm>
                <a:off x="2712" y="321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4" name="Line 140"/>
              <p:cNvSpPr>
                <a:spLocks noChangeShapeType="1"/>
              </p:cNvSpPr>
              <p:nvPr/>
            </p:nvSpPr>
            <p:spPr bwMode="auto">
              <a:xfrm>
                <a:off x="2949" y="299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5" name="Line 141"/>
              <p:cNvSpPr>
                <a:spLocks noChangeShapeType="1"/>
              </p:cNvSpPr>
              <p:nvPr/>
            </p:nvSpPr>
            <p:spPr bwMode="auto">
              <a:xfrm>
                <a:off x="2688" y="316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6" name="Line 142"/>
              <p:cNvSpPr>
                <a:spLocks noChangeShapeType="1"/>
              </p:cNvSpPr>
              <p:nvPr/>
            </p:nvSpPr>
            <p:spPr bwMode="auto">
              <a:xfrm>
                <a:off x="2997" y="316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7" name="Line 143"/>
              <p:cNvSpPr>
                <a:spLocks noChangeShapeType="1"/>
              </p:cNvSpPr>
              <p:nvPr/>
            </p:nvSpPr>
            <p:spPr bwMode="auto">
              <a:xfrm>
                <a:off x="2976" y="302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8" name="Line 144"/>
              <p:cNvSpPr>
                <a:spLocks noChangeShapeType="1"/>
              </p:cNvSpPr>
              <p:nvPr/>
            </p:nvSpPr>
            <p:spPr bwMode="auto">
              <a:xfrm>
                <a:off x="2736" y="300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89" name="Line 145"/>
              <p:cNvSpPr>
                <a:spLocks noChangeShapeType="1"/>
              </p:cNvSpPr>
              <p:nvPr/>
            </p:nvSpPr>
            <p:spPr bwMode="auto">
              <a:xfrm>
                <a:off x="2784" y="309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90" name="Line 146"/>
              <p:cNvSpPr>
                <a:spLocks noChangeShapeType="1"/>
              </p:cNvSpPr>
              <p:nvPr/>
            </p:nvSpPr>
            <p:spPr bwMode="auto">
              <a:xfrm>
                <a:off x="2712" y="303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9249" name="Group 147"/>
            <p:cNvGrpSpPr>
              <a:grpSpLocks/>
            </p:cNvGrpSpPr>
            <p:nvPr/>
          </p:nvGrpSpPr>
          <p:grpSpPr bwMode="auto">
            <a:xfrm>
              <a:off x="2835" y="2763"/>
              <a:ext cx="69" cy="240"/>
              <a:chOff x="1584" y="3264"/>
              <a:chExt cx="69" cy="240"/>
            </a:xfrm>
          </p:grpSpPr>
          <p:sp>
            <p:nvSpPr>
              <p:cNvPr id="9257" name="Line 148"/>
              <p:cNvSpPr>
                <a:spLocks noChangeShapeType="1"/>
              </p:cNvSpPr>
              <p:nvPr/>
            </p:nvSpPr>
            <p:spPr bwMode="auto">
              <a:xfrm>
                <a:off x="1584"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8" name="Line 149"/>
              <p:cNvSpPr>
                <a:spLocks noChangeShapeType="1"/>
              </p:cNvSpPr>
              <p:nvPr/>
            </p:nvSpPr>
            <p:spPr bwMode="auto">
              <a:xfrm>
                <a:off x="1632" y="326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9" name="Line 150"/>
              <p:cNvSpPr>
                <a:spLocks noChangeShapeType="1"/>
              </p:cNvSpPr>
              <p:nvPr/>
            </p:nvSpPr>
            <p:spPr bwMode="auto">
              <a:xfrm>
                <a:off x="1632" y="336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0" name="Line 151"/>
              <p:cNvSpPr>
                <a:spLocks noChangeShapeType="1"/>
              </p:cNvSpPr>
              <p:nvPr/>
            </p:nvSpPr>
            <p:spPr bwMode="auto">
              <a:xfrm>
                <a:off x="1632" y="345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1" name="Line 152"/>
              <p:cNvSpPr>
                <a:spLocks noChangeShapeType="1"/>
              </p:cNvSpPr>
              <p:nvPr/>
            </p:nvSpPr>
            <p:spPr bwMode="auto">
              <a:xfrm>
                <a:off x="1653" y="331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2" name="Line 153"/>
              <p:cNvSpPr>
                <a:spLocks noChangeShapeType="1"/>
              </p:cNvSpPr>
              <p:nvPr/>
            </p:nvSpPr>
            <p:spPr bwMode="auto">
              <a:xfrm>
                <a:off x="1602" y="3297"/>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3" name="Line 154"/>
              <p:cNvSpPr>
                <a:spLocks noChangeShapeType="1"/>
              </p:cNvSpPr>
              <p:nvPr/>
            </p:nvSpPr>
            <p:spPr bwMode="auto">
              <a:xfrm>
                <a:off x="1608" y="3408"/>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64" name="Line 155"/>
              <p:cNvSpPr>
                <a:spLocks noChangeShapeType="1"/>
              </p:cNvSpPr>
              <p:nvPr/>
            </p:nvSpPr>
            <p:spPr bwMode="auto">
              <a:xfrm>
                <a:off x="1653" y="3402"/>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9250" name="Line 156"/>
            <p:cNvSpPr>
              <a:spLocks noChangeShapeType="1"/>
            </p:cNvSpPr>
            <p:nvPr/>
          </p:nvSpPr>
          <p:spPr bwMode="auto">
            <a:xfrm>
              <a:off x="2853" y="3051"/>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1" name="Line 157"/>
            <p:cNvSpPr>
              <a:spLocks noChangeShapeType="1"/>
            </p:cNvSpPr>
            <p:nvPr/>
          </p:nvSpPr>
          <p:spPr bwMode="auto">
            <a:xfrm>
              <a:off x="2859" y="297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2" name="Line 158"/>
            <p:cNvSpPr>
              <a:spLocks noChangeShapeType="1"/>
            </p:cNvSpPr>
            <p:nvPr/>
          </p:nvSpPr>
          <p:spPr bwMode="auto">
            <a:xfrm>
              <a:off x="2880" y="302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3" name="Line 159"/>
            <p:cNvSpPr>
              <a:spLocks noChangeShapeType="1"/>
            </p:cNvSpPr>
            <p:nvPr/>
          </p:nvSpPr>
          <p:spPr bwMode="auto">
            <a:xfrm>
              <a:off x="2832" y="311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4" name="Line 160"/>
            <p:cNvSpPr>
              <a:spLocks noChangeShapeType="1"/>
            </p:cNvSpPr>
            <p:nvPr/>
          </p:nvSpPr>
          <p:spPr bwMode="auto">
            <a:xfrm>
              <a:off x="2907" y="297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5" name="Line 161"/>
            <p:cNvSpPr>
              <a:spLocks noChangeShapeType="1"/>
            </p:cNvSpPr>
            <p:nvPr/>
          </p:nvSpPr>
          <p:spPr bwMode="auto">
            <a:xfrm>
              <a:off x="2856" y="312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9256" name="Line 162"/>
            <p:cNvSpPr>
              <a:spLocks noChangeShapeType="1"/>
            </p:cNvSpPr>
            <p:nvPr/>
          </p:nvSpPr>
          <p:spPr bwMode="auto">
            <a:xfrm>
              <a:off x="2877" y="3096"/>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7571" name="Freeform 163"/>
          <p:cNvSpPr>
            <a:spLocks/>
          </p:cNvSpPr>
          <p:nvPr/>
        </p:nvSpPr>
        <p:spPr bwMode="auto">
          <a:xfrm rot="-1131740">
            <a:off x="6738938" y="2368550"/>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572" name="Freeform 164"/>
          <p:cNvSpPr>
            <a:spLocks/>
          </p:cNvSpPr>
          <p:nvPr/>
        </p:nvSpPr>
        <p:spPr bwMode="auto">
          <a:xfrm rot="-1131740">
            <a:off x="7053263" y="2371725"/>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573" name="Freeform 165"/>
          <p:cNvSpPr>
            <a:spLocks/>
          </p:cNvSpPr>
          <p:nvPr/>
        </p:nvSpPr>
        <p:spPr bwMode="auto">
          <a:xfrm rot="-1131740">
            <a:off x="6824663" y="2073275"/>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574" name="Freeform 166"/>
          <p:cNvSpPr>
            <a:spLocks/>
          </p:cNvSpPr>
          <p:nvPr/>
        </p:nvSpPr>
        <p:spPr bwMode="auto">
          <a:xfrm rot="-1131740">
            <a:off x="7053263" y="1952625"/>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17575" name="Freeform 167"/>
          <p:cNvSpPr>
            <a:spLocks/>
          </p:cNvSpPr>
          <p:nvPr/>
        </p:nvSpPr>
        <p:spPr bwMode="auto">
          <a:xfrm rot="-1131740">
            <a:off x="6900863" y="2530475"/>
            <a:ext cx="214312" cy="342900"/>
          </a:xfrm>
          <a:custGeom>
            <a:avLst/>
            <a:gdLst>
              <a:gd name="T0" fmla="*/ 2147483647 w 1040"/>
              <a:gd name="T1" fmla="*/ 2147483647 h 1440"/>
              <a:gd name="T2" fmla="*/ 2147483647 w 1040"/>
              <a:gd name="T3" fmla="*/ 2147483647 h 1440"/>
              <a:gd name="T4" fmla="*/ 2147483647 w 1040"/>
              <a:gd name="T5" fmla="*/ 2147483647 h 1440"/>
              <a:gd name="T6" fmla="*/ 2147483647 w 1040"/>
              <a:gd name="T7" fmla="*/ 2147483647 h 1440"/>
              <a:gd name="T8" fmla="*/ 2147483647 w 1040"/>
              <a:gd name="T9" fmla="*/ 2147483647 h 1440"/>
              <a:gd name="T10" fmla="*/ 2147483647 w 1040"/>
              <a:gd name="T11" fmla="*/ 2147483647 h 1440"/>
              <a:gd name="T12" fmla="*/ 2147483647 w 1040"/>
              <a:gd name="T13" fmla="*/ 2147483647 h 1440"/>
              <a:gd name="T14" fmla="*/ 2147483647 w 1040"/>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0" h="1440">
                <a:moveTo>
                  <a:pt x="620" y="240"/>
                </a:moveTo>
                <a:cubicBezTo>
                  <a:pt x="480" y="330"/>
                  <a:pt x="240" y="480"/>
                  <a:pt x="140" y="600"/>
                </a:cubicBezTo>
                <a:cubicBezTo>
                  <a:pt x="40" y="720"/>
                  <a:pt x="0" y="840"/>
                  <a:pt x="20" y="960"/>
                </a:cubicBezTo>
                <a:cubicBezTo>
                  <a:pt x="40" y="1080"/>
                  <a:pt x="140" y="1260"/>
                  <a:pt x="260" y="1320"/>
                </a:cubicBezTo>
                <a:cubicBezTo>
                  <a:pt x="380" y="1380"/>
                  <a:pt x="620" y="1440"/>
                  <a:pt x="740" y="1320"/>
                </a:cubicBezTo>
                <a:cubicBezTo>
                  <a:pt x="860" y="1200"/>
                  <a:pt x="940" y="810"/>
                  <a:pt x="980" y="600"/>
                </a:cubicBezTo>
                <a:cubicBezTo>
                  <a:pt x="1020" y="390"/>
                  <a:pt x="1040" y="120"/>
                  <a:pt x="980" y="60"/>
                </a:cubicBezTo>
                <a:cubicBezTo>
                  <a:pt x="920" y="0"/>
                  <a:pt x="760" y="150"/>
                  <a:pt x="620" y="2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pic>
        <p:nvPicPr>
          <p:cNvPr id="17576" name="Picture 168" descr="qu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284" y="1571223"/>
            <a:ext cx="530225" cy="5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937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7447"/>
                                        </p:tgtEl>
                                      </p:cBhvr>
                                    </p:animEffect>
                                    <p:set>
                                      <p:cBhvr>
                                        <p:cTn id="7" dur="1" fill="hold">
                                          <p:stCondLst>
                                            <p:cond delay="499"/>
                                          </p:stCondLst>
                                        </p:cTn>
                                        <p:tgtEl>
                                          <p:spTgt spid="1744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59"/>
                                        </p:tgtEl>
                                        <p:attrNameLst>
                                          <p:attrName>style.visibility</p:attrName>
                                        </p:attrNameLst>
                                      </p:cBhvr>
                                      <p:to>
                                        <p:strVal val="visible"/>
                                      </p:to>
                                    </p:set>
                                    <p:animEffect transition="in" filter="dissolve">
                                      <p:cBhvr>
                                        <p:cTn id="12" dur="500"/>
                                        <p:tgtEl>
                                          <p:spTgt spid="17459"/>
                                        </p:tgtEl>
                                      </p:cBhvr>
                                    </p:animEffect>
                                  </p:childTnLst>
                                </p:cTn>
                              </p:par>
                            </p:childTnLst>
                          </p:cTn>
                        </p:par>
                        <p:par>
                          <p:cTn id="13" fill="hold" nodeType="afterGroup">
                            <p:stCondLst>
                              <p:cond delay="500"/>
                            </p:stCondLst>
                            <p:childTnLst>
                              <p:par>
                                <p:cTn id="14" presetID="0" presetClass="path" presetSubtype="0" accel="50000" decel="50000" fill="hold" nodeType="afterEffect">
                                  <p:stCondLst>
                                    <p:cond delay="0"/>
                                  </p:stCondLst>
                                  <p:childTnLst>
                                    <p:animMotion origin="layout" path="M 2.22222E-6 0.04024 L 2.22222E-6 0.35099 " pathEditMode="relative" rAng="0" ptsTypes="AA">
                                      <p:cBhvr>
                                        <p:cTn id="15" dur="3000" fill="hold"/>
                                        <p:tgtEl>
                                          <p:spTgt spid="17459"/>
                                        </p:tgtEl>
                                        <p:attrNameLst>
                                          <p:attrName>ppt_x</p:attrName>
                                          <p:attrName>ppt_y</p:attrName>
                                        </p:attrNameLst>
                                      </p:cBhvr>
                                      <p:rCtr x="0" y="15538"/>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0" nodeType="clickEffect">
                                  <p:stCondLst>
                                    <p:cond delay="0"/>
                                  </p:stCondLst>
                                  <p:childTnLst>
                                    <p:animEffect transition="out" filter="dissolve">
                                      <p:cBhvr>
                                        <p:cTn id="19" dur="3000"/>
                                        <p:tgtEl>
                                          <p:spTgt spid="17428"/>
                                        </p:tgtEl>
                                      </p:cBhvr>
                                    </p:animEffect>
                                    <p:set>
                                      <p:cBhvr>
                                        <p:cTn id="20" dur="1" fill="hold">
                                          <p:stCondLst>
                                            <p:cond delay="2999"/>
                                          </p:stCondLst>
                                        </p:cTn>
                                        <p:tgtEl>
                                          <p:spTgt spid="17428"/>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17481"/>
                                        </p:tgtEl>
                                      </p:cBhvr>
                                    </p:animEffect>
                                    <p:set>
                                      <p:cBhvr>
                                        <p:cTn id="23" dur="1" fill="hold">
                                          <p:stCondLst>
                                            <p:cond delay="499"/>
                                          </p:stCondLst>
                                        </p:cTn>
                                        <p:tgtEl>
                                          <p:spTgt spid="1748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repeatCount="10000" fill="hold" nodeType="clickEffect">
                                  <p:stCondLst>
                                    <p:cond delay="0"/>
                                  </p:stCondLst>
                                  <p:childTnLst>
                                    <p:set>
                                      <p:cBhvr>
                                        <p:cTn id="27" dur="1" fill="hold">
                                          <p:stCondLst>
                                            <p:cond delay="0"/>
                                          </p:stCondLst>
                                        </p:cTn>
                                        <p:tgtEl>
                                          <p:spTgt spid="17492"/>
                                        </p:tgtEl>
                                        <p:attrNameLst>
                                          <p:attrName>style.visibility</p:attrName>
                                        </p:attrNameLst>
                                      </p:cBhvr>
                                      <p:to>
                                        <p:strVal val="visible"/>
                                      </p:to>
                                    </p:set>
                                    <p:animEffect transition="in" filter="dissolve">
                                      <p:cBhvr>
                                        <p:cTn id="28" dur="1000"/>
                                        <p:tgtEl>
                                          <p:spTgt spid="174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7478"/>
                                        </p:tgtEl>
                                        <p:attrNameLst>
                                          <p:attrName>style.visibility</p:attrName>
                                        </p:attrNameLst>
                                      </p:cBhvr>
                                      <p:to>
                                        <p:strVal val="visible"/>
                                      </p:to>
                                    </p:set>
                                    <p:animEffect transition="in" filter="dissolve">
                                      <p:cBhvr>
                                        <p:cTn id="33" dur="500"/>
                                        <p:tgtEl>
                                          <p:spTgt spid="174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nodeType="clickEffect">
                                  <p:stCondLst>
                                    <p:cond delay="0"/>
                                  </p:stCondLst>
                                  <p:childTnLst>
                                    <p:animEffect transition="out" filter="dissolve">
                                      <p:cBhvr>
                                        <p:cTn id="37" dur="500"/>
                                        <p:tgtEl>
                                          <p:spTgt spid="17459"/>
                                        </p:tgtEl>
                                      </p:cBhvr>
                                    </p:animEffect>
                                    <p:set>
                                      <p:cBhvr>
                                        <p:cTn id="38" dur="1" fill="hold">
                                          <p:stCondLst>
                                            <p:cond delay="499"/>
                                          </p:stCondLst>
                                        </p:cTn>
                                        <p:tgtEl>
                                          <p:spTgt spid="17459"/>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7478"/>
                                        </p:tgtEl>
                                      </p:cBhvr>
                                    </p:animEffect>
                                    <p:set>
                                      <p:cBhvr>
                                        <p:cTn id="41" dur="1" fill="hold">
                                          <p:stCondLst>
                                            <p:cond delay="499"/>
                                          </p:stCondLst>
                                        </p:cTn>
                                        <p:tgtEl>
                                          <p:spTgt spid="1747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454"/>
                                        </p:tgtEl>
                                        <p:attrNameLst>
                                          <p:attrName>style.visibility</p:attrName>
                                        </p:attrNameLst>
                                      </p:cBhvr>
                                      <p:to>
                                        <p:strVal val="visible"/>
                                      </p:to>
                                    </p:set>
                                    <p:animEffect transition="in" filter="dissolve">
                                      <p:cBhvr>
                                        <p:cTn id="46" dur="500"/>
                                        <p:tgtEl>
                                          <p:spTgt spid="1745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7455"/>
                                        </p:tgtEl>
                                        <p:attrNameLst>
                                          <p:attrName>style.visibility</p:attrName>
                                        </p:attrNameLst>
                                      </p:cBhvr>
                                      <p:to>
                                        <p:strVal val="visible"/>
                                      </p:to>
                                    </p:set>
                                    <p:animEffect transition="in" filter="dissolve">
                                      <p:cBhvr>
                                        <p:cTn id="49" dur="500"/>
                                        <p:tgtEl>
                                          <p:spTgt spid="1745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456"/>
                                        </p:tgtEl>
                                        <p:attrNameLst>
                                          <p:attrName>style.visibility</p:attrName>
                                        </p:attrNameLst>
                                      </p:cBhvr>
                                      <p:to>
                                        <p:strVal val="visible"/>
                                      </p:to>
                                    </p:set>
                                    <p:animEffect transition="in" filter="dissolve">
                                      <p:cBhvr>
                                        <p:cTn id="52" dur="500"/>
                                        <p:tgtEl>
                                          <p:spTgt spid="1745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457"/>
                                        </p:tgtEl>
                                        <p:attrNameLst>
                                          <p:attrName>style.visibility</p:attrName>
                                        </p:attrNameLst>
                                      </p:cBhvr>
                                      <p:to>
                                        <p:strVal val="visible"/>
                                      </p:to>
                                    </p:set>
                                    <p:animEffect transition="in" filter="dissolve">
                                      <p:cBhvr>
                                        <p:cTn id="55" dur="500"/>
                                        <p:tgtEl>
                                          <p:spTgt spid="1745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7458"/>
                                        </p:tgtEl>
                                        <p:attrNameLst>
                                          <p:attrName>style.visibility</p:attrName>
                                        </p:attrNameLst>
                                      </p:cBhvr>
                                      <p:to>
                                        <p:strVal val="visible"/>
                                      </p:to>
                                    </p:set>
                                    <p:animEffect transition="in" filter="dissolve">
                                      <p:cBhvr>
                                        <p:cTn id="58" dur="500"/>
                                        <p:tgtEl>
                                          <p:spTgt spid="1745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repeatCount="3000" accel="50000" decel="50000" fill="hold" grpId="1" nodeType="clickEffect">
                                  <p:stCondLst>
                                    <p:cond delay="0"/>
                                  </p:stCondLst>
                                  <p:childTnLst>
                                    <p:animMotion origin="layout" path="M 0 0 L 0 0.4 " pathEditMode="relative" ptsTypes="AA">
                                      <p:cBhvr>
                                        <p:cTn id="62" dur="3000" fill="hold"/>
                                        <p:tgtEl>
                                          <p:spTgt spid="17454"/>
                                        </p:tgtEl>
                                        <p:attrNameLst>
                                          <p:attrName>ppt_x</p:attrName>
                                          <p:attrName>ppt_y</p:attrName>
                                        </p:attrNameLst>
                                      </p:cBhvr>
                                    </p:animMotion>
                                  </p:childTnLst>
                                </p:cTn>
                              </p:par>
                              <p:par>
                                <p:cTn id="63" presetID="0" presetClass="path" presetSubtype="0" repeatCount="3000" accel="50000" decel="50000" fill="hold" grpId="1" nodeType="withEffect">
                                  <p:stCondLst>
                                    <p:cond delay="0"/>
                                  </p:stCondLst>
                                  <p:childTnLst>
                                    <p:animMotion origin="layout" path="M 2.22222E-6 0.04624 L 2.22222E-6 0.44578 " pathEditMode="relative" rAng="0" ptsTypes="AA">
                                      <p:cBhvr>
                                        <p:cTn id="64" dur="3000" fill="hold"/>
                                        <p:tgtEl>
                                          <p:spTgt spid="17456"/>
                                        </p:tgtEl>
                                        <p:attrNameLst>
                                          <p:attrName>ppt_x</p:attrName>
                                          <p:attrName>ppt_y</p:attrName>
                                        </p:attrNameLst>
                                      </p:cBhvr>
                                      <p:rCtr x="0" y="19977"/>
                                    </p:animMotion>
                                  </p:childTnLst>
                                </p:cTn>
                              </p:par>
                              <p:par>
                                <p:cTn id="65" presetID="0" presetClass="path" presetSubtype="0" repeatCount="3000" accel="50000" decel="50000" fill="hold" grpId="1" nodeType="withEffect">
                                  <p:stCondLst>
                                    <p:cond delay="0"/>
                                  </p:stCondLst>
                                  <p:childTnLst>
                                    <p:animMotion origin="layout" path="M -1.11111E-6 0.04625 L -1.11111E-6 0.44578 " pathEditMode="relative" rAng="0" ptsTypes="AA">
                                      <p:cBhvr>
                                        <p:cTn id="66" dur="3000" fill="hold"/>
                                        <p:tgtEl>
                                          <p:spTgt spid="17455"/>
                                        </p:tgtEl>
                                        <p:attrNameLst>
                                          <p:attrName>ppt_x</p:attrName>
                                          <p:attrName>ppt_y</p:attrName>
                                        </p:attrNameLst>
                                      </p:cBhvr>
                                      <p:rCtr x="0" y="19977"/>
                                    </p:animMotion>
                                  </p:childTnLst>
                                </p:cTn>
                              </p:par>
                              <p:par>
                                <p:cTn id="67" presetID="0" presetClass="path" presetSubtype="0" repeatCount="3000" accel="50000" decel="50000" fill="hold" grpId="1" nodeType="withEffect">
                                  <p:stCondLst>
                                    <p:cond delay="0"/>
                                  </p:stCondLst>
                                  <p:childTnLst>
                                    <p:animMotion origin="layout" path="M -4.44444E-6 0.04624 L -4.44444E-6 0.44578 " pathEditMode="relative" rAng="0" ptsTypes="AA">
                                      <p:cBhvr>
                                        <p:cTn id="68" dur="3000" fill="hold"/>
                                        <p:tgtEl>
                                          <p:spTgt spid="17457"/>
                                        </p:tgtEl>
                                        <p:attrNameLst>
                                          <p:attrName>ppt_x</p:attrName>
                                          <p:attrName>ppt_y</p:attrName>
                                        </p:attrNameLst>
                                      </p:cBhvr>
                                      <p:rCtr x="0" y="19977"/>
                                    </p:animMotion>
                                  </p:childTnLst>
                                </p:cTn>
                              </p:par>
                              <p:par>
                                <p:cTn id="69" presetID="0" presetClass="path" presetSubtype="0" repeatCount="3000" accel="50000" decel="50000" fill="hold" grpId="1" nodeType="withEffect">
                                  <p:stCondLst>
                                    <p:cond delay="0"/>
                                  </p:stCondLst>
                                  <p:childTnLst>
                                    <p:animMotion origin="layout" path="M -1.11111E-6 0.04624 L -1.11111E-6 0.44578 " pathEditMode="relative" rAng="0" ptsTypes="AA">
                                      <p:cBhvr>
                                        <p:cTn id="70" dur="3000" fill="hold"/>
                                        <p:tgtEl>
                                          <p:spTgt spid="17458"/>
                                        </p:tgtEl>
                                        <p:attrNameLst>
                                          <p:attrName>ppt_x</p:attrName>
                                          <p:attrName>ppt_y</p:attrName>
                                        </p:attrNameLst>
                                      </p:cBhvr>
                                      <p:rCtr x="0" y="19977"/>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xit" presetSubtype="0" fill="hold" grpId="2" nodeType="clickEffect">
                                  <p:stCondLst>
                                    <p:cond delay="0"/>
                                  </p:stCondLst>
                                  <p:childTnLst>
                                    <p:animEffect transition="out" filter="dissolve">
                                      <p:cBhvr>
                                        <p:cTn id="74" dur="500"/>
                                        <p:tgtEl>
                                          <p:spTgt spid="17455"/>
                                        </p:tgtEl>
                                      </p:cBhvr>
                                    </p:animEffect>
                                    <p:set>
                                      <p:cBhvr>
                                        <p:cTn id="75" dur="1" fill="hold">
                                          <p:stCondLst>
                                            <p:cond delay="499"/>
                                          </p:stCondLst>
                                        </p:cTn>
                                        <p:tgtEl>
                                          <p:spTgt spid="17455"/>
                                        </p:tgtEl>
                                        <p:attrNameLst>
                                          <p:attrName>style.visibility</p:attrName>
                                        </p:attrNameLst>
                                      </p:cBhvr>
                                      <p:to>
                                        <p:strVal val="hidden"/>
                                      </p:to>
                                    </p:set>
                                  </p:childTnLst>
                                </p:cTn>
                              </p:par>
                              <p:par>
                                <p:cTn id="76" presetID="9" presetClass="exit" presetSubtype="0" fill="hold" grpId="2" nodeType="withEffect">
                                  <p:stCondLst>
                                    <p:cond delay="0"/>
                                  </p:stCondLst>
                                  <p:childTnLst>
                                    <p:animEffect transition="out" filter="dissolve">
                                      <p:cBhvr>
                                        <p:cTn id="77" dur="500"/>
                                        <p:tgtEl>
                                          <p:spTgt spid="17454"/>
                                        </p:tgtEl>
                                      </p:cBhvr>
                                    </p:animEffect>
                                    <p:set>
                                      <p:cBhvr>
                                        <p:cTn id="78" dur="1" fill="hold">
                                          <p:stCondLst>
                                            <p:cond delay="499"/>
                                          </p:stCondLst>
                                        </p:cTn>
                                        <p:tgtEl>
                                          <p:spTgt spid="17454"/>
                                        </p:tgtEl>
                                        <p:attrNameLst>
                                          <p:attrName>style.visibility</p:attrName>
                                        </p:attrNameLst>
                                      </p:cBhvr>
                                      <p:to>
                                        <p:strVal val="hidden"/>
                                      </p:to>
                                    </p:set>
                                  </p:childTnLst>
                                </p:cTn>
                              </p:par>
                              <p:par>
                                <p:cTn id="79" presetID="9" presetClass="exit" presetSubtype="0" fill="hold" grpId="2" nodeType="withEffect">
                                  <p:stCondLst>
                                    <p:cond delay="0"/>
                                  </p:stCondLst>
                                  <p:childTnLst>
                                    <p:animEffect transition="out" filter="dissolve">
                                      <p:cBhvr>
                                        <p:cTn id="80" dur="500"/>
                                        <p:tgtEl>
                                          <p:spTgt spid="17458"/>
                                        </p:tgtEl>
                                      </p:cBhvr>
                                    </p:animEffect>
                                    <p:set>
                                      <p:cBhvr>
                                        <p:cTn id="81" dur="1" fill="hold">
                                          <p:stCondLst>
                                            <p:cond delay="499"/>
                                          </p:stCondLst>
                                        </p:cTn>
                                        <p:tgtEl>
                                          <p:spTgt spid="17458"/>
                                        </p:tgtEl>
                                        <p:attrNameLst>
                                          <p:attrName>style.visibility</p:attrName>
                                        </p:attrNameLst>
                                      </p:cBhvr>
                                      <p:to>
                                        <p:strVal val="hidden"/>
                                      </p:to>
                                    </p:set>
                                  </p:childTnLst>
                                </p:cTn>
                              </p:par>
                              <p:par>
                                <p:cTn id="82" presetID="9" presetClass="exit" presetSubtype="0" fill="hold" grpId="2" nodeType="withEffect">
                                  <p:stCondLst>
                                    <p:cond delay="0"/>
                                  </p:stCondLst>
                                  <p:childTnLst>
                                    <p:animEffect transition="out" filter="dissolve">
                                      <p:cBhvr>
                                        <p:cTn id="83" dur="500"/>
                                        <p:tgtEl>
                                          <p:spTgt spid="17456"/>
                                        </p:tgtEl>
                                      </p:cBhvr>
                                    </p:animEffect>
                                    <p:set>
                                      <p:cBhvr>
                                        <p:cTn id="84" dur="1" fill="hold">
                                          <p:stCondLst>
                                            <p:cond delay="499"/>
                                          </p:stCondLst>
                                        </p:cTn>
                                        <p:tgtEl>
                                          <p:spTgt spid="17456"/>
                                        </p:tgtEl>
                                        <p:attrNameLst>
                                          <p:attrName>style.visibility</p:attrName>
                                        </p:attrNameLst>
                                      </p:cBhvr>
                                      <p:to>
                                        <p:strVal val="hidden"/>
                                      </p:to>
                                    </p:set>
                                  </p:childTnLst>
                                </p:cTn>
                              </p:par>
                              <p:par>
                                <p:cTn id="85" presetID="9" presetClass="exit" presetSubtype="0" fill="hold" grpId="2" nodeType="withEffect">
                                  <p:stCondLst>
                                    <p:cond delay="0"/>
                                  </p:stCondLst>
                                  <p:childTnLst>
                                    <p:animEffect transition="out" filter="dissolve">
                                      <p:cBhvr>
                                        <p:cTn id="86" dur="500"/>
                                        <p:tgtEl>
                                          <p:spTgt spid="17457"/>
                                        </p:tgtEl>
                                      </p:cBhvr>
                                    </p:animEffect>
                                    <p:set>
                                      <p:cBhvr>
                                        <p:cTn id="87" dur="1" fill="hold">
                                          <p:stCondLst>
                                            <p:cond delay="499"/>
                                          </p:stCondLst>
                                        </p:cTn>
                                        <p:tgtEl>
                                          <p:spTgt spid="17457"/>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17492"/>
                                        </p:tgtEl>
                                      </p:cBhvr>
                                    </p:animEffect>
                                    <p:set>
                                      <p:cBhvr>
                                        <p:cTn id="90" dur="1" fill="hold">
                                          <p:stCondLst>
                                            <p:cond delay="499"/>
                                          </p:stCondLst>
                                        </p:cTn>
                                        <p:tgtEl>
                                          <p:spTgt spid="17492"/>
                                        </p:tgtEl>
                                        <p:attrNameLst>
                                          <p:attrName>style.visibility</p:attrName>
                                        </p:attrNameLst>
                                      </p:cBhvr>
                                      <p:to>
                                        <p:strVal val="hidden"/>
                                      </p:to>
                                    </p:set>
                                  </p:childTnLst>
                                </p:cTn>
                              </p:par>
                              <p:par>
                                <p:cTn id="91" presetID="22" presetClass="entr" presetSubtype="4" fill="hold" nodeType="withEffect">
                                  <p:stCondLst>
                                    <p:cond delay="0"/>
                                  </p:stCondLst>
                                  <p:childTnLst>
                                    <p:set>
                                      <p:cBhvr>
                                        <p:cTn id="92" dur="1" fill="hold">
                                          <p:stCondLst>
                                            <p:cond delay="0"/>
                                          </p:stCondLst>
                                        </p:cTn>
                                        <p:tgtEl>
                                          <p:spTgt spid="17429"/>
                                        </p:tgtEl>
                                        <p:attrNameLst>
                                          <p:attrName>style.visibility</p:attrName>
                                        </p:attrNameLst>
                                      </p:cBhvr>
                                      <p:to>
                                        <p:strVal val="visible"/>
                                      </p:to>
                                    </p:set>
                                    <p:animEffect transition="in" filter="wipe(down)">
                                      <p:cBhvr>
                                        <p:cTn id="93" dur="500"/>
                                        <p:tgtEl>
                                          <p:spTgt spid="1742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7571"/>
                                        </p:tgtEl>
                                        <p:attrNameLst>
                                          <p:attrName>style.visibility</p:attrName>
                                        </p:attrNameLst>
                                      </p:cBhvr>
                                      <p:to>
                                        <p:strVal val="visible"/>
                                      </p:to>
                                    </p:set>
                                    <p:animEffect transition="in" filter="dissolve">
                                      <p:cBhvr>
                                        <p:cTn id="96" dur="500"/>
                                        <p:tgtEl>
                                          <p:spTgt spid="17571"/>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7572"/>
                                        </p:tgtEl>
                                        <p:attrNameLst>
                                          <p:attrName>style.visibility</p:attrName>
                                        </p:attrNameLst>
                                      </p:cBhvr>
                                      <p:to>
                                        <p:strVal val="visible"/>
                                      </p:to>
                                    </p:set>
                                    <p:animEffect transition="in" filter="dissolve">
                                      <p:cBhvr>
                                        <p:cTn id="99" dur="500"/>
                                        <p:tgtEl>
                                          <p:spTgt spid="1757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7573"/>
                                        </p:tgtEl>
                                        <p:attrNameLst>
                                          <p:attrName>style.visibility</p:attrName>
                                        </p:attrNameLst>
                                      </p:cBhvr>
                                      <p:to>
                                        <p:strVal val="visible"/>
                                      </p:to>
                                    </p:set>
                                    <p:animEffect transition="in" filter="dissolve">
                                      <p:cBhvr>
                                        <p:cTn id="102" dur="500"/>
                                        <p:tgtEl>
                                          <p:spTgt spid="1757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7574"/>
                                        </p:tgtEl>
                                        <p:attrNameLst>
                                          <p:attrName>style.visibility</p:attrName>
                                        </p:attrNameLst>
                                      </p:cBhvr>
                                      <p:to>
                                        <p:strVal val="visible"/>
                                      </p:to>
                                    </p:set>
                                    <p:animEffect transition="in" filter="dissolve">
                                      <p:cBhvr>
                                        <p:cTn id="105" dur="500"/>
                                        <p:tgtEl>
                                          <p:spTgt spid="17574"/>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7575"/>
                                        </p:tgtEl>
                                        <p:attrNameLst>
                                          <p:attrName>style.visibility</p:attrName>
                                        </p:attrNameLst>
                                      </p:cBhvr>
                                      <p:to>
                                        <p:strVal val="visible"/>
                                      </p:to>
                                    </p:set>
                                    <p:animEffect transition="in" filter="dissolve">
                                      <p:cBhvr>
                                        <p:cTn id="108" dur="500"/>
                                        <p:tgtEl>
                                          <p:spTgt spid="17575"/>
                                        </p:tgtEl>
                                      </p:cBhvr>
                                    </p:animEffect>
                                  </p:childTnLst>
                                </p:cTn>
                              </p:par>
                              <p:par>
                                <p:cTn id="109" presetID="0" presetClass="path" presetSubtype="0" repeatCount="10000" accel="50000" decel="50000" fill="hold" grpId="1" nodeType="withEffect">
                                  <p:stCondLst>
                                    <p:cond delay="0"/>
                                  </p:stCondLst>
                                  <p:childTnLst>
                                    <p:animMotion origin="layout" path="M -1.11111E-6 -0.03611 L -1.11111E-6 0.36389 " pathEditMode="relative" rAng="0" ptsTypes="AA">
                                      <p:cBhvr>
                                        <p:cTn id="110" dur="3000" fill="hold"/>
                                        <p:tgtEl>
                                          <p:spTgt spid="17571"/>
                                        </p:tgtEl>
                                        <p:attrNameLst>
                                          <p:attrName>ppt_x</p:attrName>
                                          <p:attrName>ppt_y</p:attrName>
                                        </p:attrNameLst>
                                      </p:cBhvr>
                                      <p:rCtr x="0" y="20000"/>
                                    </p:animMotion>
                                  </p:childTnLst>
                                </p:cTn>
                              </p:par>
                              <p:par>
                                <p:cTn id="111" presetID="0" presetClass="path" presetSubtype="0" repeatCount="10000" accel="50000" decel="50000" fill="hold" grpId="1" nodeType="withEffect">
                                  <p:stCondLst>
                                    <p:cond delay="0"/>
                                  </p:stCondLst>
                                  <p:childTnLst>
                                    <p:animMotion origin="layout" path="M 3.88889E-6 0.01019 L 3.88889E-6 0.40973 " pathEditMode="relative" rAng="0" ptsTypes="AA">
                                      <p:cBhvr>
                                        <p:cTn id="112" dur="3000" fill="hold"/>
                                        <p:tgtEl>
                                          <p:spTgt spid="17572"/>
                                        </p:tgtEl>
                                        <p:attrNameLst>
                                          <p:attrName>ppt_x</p:attrName>
                                          <p:attrName>ppt_y</p:attrName>
                                        </p:attrNameLst>
                                      </p:cBhvr>
                                      <p:rCtr x="0" y="19977"/>
                                    </p:animMotion>
                                  </p:childTnLst>
                                </p:cTn>
                              </p:par>
                              <p:par>
                                <p:cTn id="113" presetID="0" presetClass="path" presetSubtype="0" repeatCount="10000" accel="50000" decel="50000" fill="hold" grpId="1" nodeType="withEffect">
                                  <p:stCondLst>
                                    <p:cond delay="0"/>
                                  </p:stCondLst>
                                  <p:childTnLst>
                                    <p:animMotion origin="layout" path="M 3.88889E-6 0.01019 L 3.88889E-6 0.40973 " pathEditMode="relative" rAng="0" ptsTypes="AA">
                                      <p:cBhvr>
                                        <p:cTn id="114" dur="3000" fill="hold"/>
                                        <p:tgtEl>
                                          <p:spTgt spid="17573"/>
                                        </p:tgtEl>
                                        <p:attrNameLst>
                                          <p:attrName>ppt_x</p:attrName>
                                          <p:attrName>ppt_y</p:attrName>
                                        </p:attrNameLst>
                                      </p:cBhvr>
                                      <p:rCtr x="0" y="19977"/>
                                    </p:animMotion>
                                  </p:childTnLst>
                                </p:cTn>
                              </p:par>
                              <p:par>
                                <p:cTn id="115" presetID="0" presetClass="path" presetSubtype="0" repeatCount="10000" accel="50000" decel="50000" fill="hold" grpId="1" nodeType="withEffect">
                                  <p:stCondLst>
                                    <p:cond delay="0"/>
                                  </p:stCondLst>
                                  <p:childTnLst>
                                    <p:animMotion origin="layout" path="M 3.88889E-6 0.01019 L 3.88889E-6 0.40972 " pathEditMode="relative" rAng="0" ptsTypes="AA">
                                      <p:cBhvr>
                                        <p:cTn id="116" dur="3000" fill="hold"/>
                                        <p:tgtEl>
                                          <p:spTgt spid="17574"/>
                                        </p:tgtEl>
                                        <p:attrNameLst>
                                          <p:attrName>ppt_x</p:attrName>
                                          <p:attrName>ppt_y</p:attrName>
                                        </p:attrNameLst>
                                      </p:cBhvr>
                                      <p:rCtr x="0" y="19977"/>
                                    </p:animMotion>
                                  </p:childTnLst>
                                </p:cTn>
                              </p:par>
                              <p:par>
                                <p:cTn id="117" presetID="0" presetClass="path" presetSubtype="0" repeatCount="10000" accel="50000" decel="50000" fill="hold" grpId="1" nodeType="withEffect">
                                  <p:stCondLst>
                                    <p:cond delay="0"/>
                                  </p:stCondLst>
                                  <p:childTnLst>
                                    <p:animMotion origin="layout" path="M 5.55556E-7 0.01019 L 5.55556E-7 0.40972 " pathEditMode="relative" rAng="0" ptsTypes="AA">
                                      <p:cBhvr>
                                        <p:cTn id="118" dur="3000" fill="hold"/>
                                        <p:tgtEl>
                                          <p:spTgt spid="17575"/>
                                        </p:tgtEl>
                                        <p:attrNameLst>
                                          <p:attrName>ppt_x</p:attrName>
                                          <p:attrName>ppt_y</p:attrName>
                                        </p:attrNameLst>
                                      </p:cBhvr>
                                      <p:rCtr x="0" y="19977"/>
                                    </p:animMotion>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xit" presetSubtype="0" fill="hold" grpId="2" nodeType="clickEffect">
                                  <p:stCondLst>
                                    <p:cond delay="0"/>
                                  </p:stCondLst>
                                  <p:childTnLst>
                                    <p:animEffect transition="out" filter="dissolve">
                                      <p:cBhvr>
                                        <p:cTn id="122" dur="500"/>
                                        <p:tgtEl>
                                          <p:spTgt spid="17572"/>
                                        </p:tgtEl>
                                      </p:cBhvr>
                                    </p:animEffect>
                                    <p:set>
                                      <p:cBhvr>
                                        <p:cTn id="123" dur="1" fill="hold">
                                          <p:stCondLst>
                                            <p:cond delay="499"/>
                                          </p:stCondLst>
                                        </p:cTn>
                                        <p:tgtEl>
                                          <p:spTgt spid="17572"/>
                                        </p:tgtEl>
                                        <p:attrNameLst>
                                          <p:attrName>style.visibility</p:attrName>
                                        </p:attrNameLst>
                                      </p:cBhvr>
                                      <p:to>
                                        <p:strVal val="hidden"/>
                                      </p:to>
                                    </p:set>
                                  </p:childTnLst>
                                </p:cTn>
                              </p:par>
                              <p:par>
                                <p:cTn id="124" presetID="9" presetClass="exit" presetSubtype="0" fill="hold" grpId="2" nodeType="withEffect">
                                  <p:stCondLst>
                                    <p:cond delay="0"/>
                                  </p:stCondLst>
                                  <p:childTnLst>
                                    <p:animEffect transition="out" filter="dissolve">
                                      <p:cBhvr>
                                        <p:cTn id="125" dur="500"/>
                                        <p:tgtEl>
                                          <p:spTgt spid="17571"/>
                                        </p:tgtEl>
                                      </p:cBhvr>
                                    </p:animEffect>
                                    <p:set>
                                      <p:cBhvr>
                                        <p:cTn id="126" dur="1" fill="hold">
                                          <p:stCondLst>
                                            <p:cond delay="499"/>
                                          </p:stCondLst>
                                        </p:cTn>
                                        <p:tgtEl>
                                          <p:spTgt spid="17571"/>
                                        </p:tgtEl>
                                        <p:attrNameLst>
                                          <p:attrName>style.visibility</p:attrName>
                                        </p:attrNameLst>
                                      </p:cBhvr>
                                      <p:to>
                                        <p:strVal val="hidden"/>
                                      </p:to>
                                    </p:set>
                                  </p:childTnLst>
                                </p:cTn>
                              </p:par>
                              <p:par>
                                <p:cTn id="127" presetID="9" presetClass="exit" presetSubtype="0" fill="hold" grpId="2" nodeType="withEffect">
                                  <p:stCondLst>
                                    <p:cond delay="0"/>
                                  </p:stCondLst>
                                  <p:childTnLst>
                                    <p:animEffect transition="out" filter="dissolve">
                                      <p:cBhvr>
                                        <p:cTn id="128" dur="500"/>
                                        <p:tgtEl>
                                          <p:spTgt spid="17575"/>
                                        </p:tgtEl>
                                      </p:cBhvr>
                                    </p:animEffect>
                                    <p:set>
                                      <p:cBhvr>
                                        <p:cTn id="129" dur="1" fill="hold">
                                          <p:stCondLst>
                                            <p:cond delay="499"/>
                                          </p:stCondLst>
                                        </p:cTn>
                                        <p:tgtEl>
                                          <p:spTgt spid="17575"/>
                                        </p:tgtEl>
                                        <p:attrNameLst>
                                          <p:attrName>style.visibility</p:attrName>
                                        </p:attrNameLst>
                                      </p:cBhvr>
                                      <p:to>
                                        <p:strVal val="hidden"/>
                                      </p:to>
                                    </p:set>
                                  </p:childTnLst>
                                </p:cTn>
                              </p:par>
                              <p:par>
                                <p:cTn id="130" presetID="9" presetClass="exit" presetSubtype="0" fill="hold" grpId="2" nodeType="withEffect">
                                  <p:stCondLst>
                                    <p:cond delay="0"/>
                                  </p:stCondLst>
                                  <p:childTnLst>
                                    <p:animEffect transition="out" filter="dissolve">
                                      <p:cBhvr>
                                        <p:cTn id="131" dur="500"/>
                                        <p:tgtEl>
                                          <p:spTgt spid="17573"/>
                                        </p:tgtEl>
                                      </p:cBhvr>
                                    </p:animEffect>
                                    <p:set>
                                      <p:cBhvr>
                                        <p:cTn id="132" dur="1" fill="hold">
                                          <p:stCondLst>
                                            <p:cond delay="499"/>
                                          </p:stCondLst>
                                        </p:cTn>
                                        <p:tgtEl>
                                          <p:spTgt spid="17573"/>
                                        </p:tgtEl>
                                        <p:attrNameLst>
                                          <p:attrName>style.visibility</p:attrName>
                                        </p:attrNameLst>
                                      </p:cBhvr>
                                      <p:to>
                                        <p:strVal val="hidden"/>
                                      </p:to>
                                    </p:set>
                                  </p:childTnLst>
                                </p:cTn>
                              </p:par>
                              <p:par>
                                <p:cTn id="133" presetID="9" presetClass="exit" presetSubtype="0" fill="hold" grpId="2" nodeType="withEffect">
                                  <p:stCondLst>
                                    <p:cond delay="0"/>
                                  </p:stCondLst>
                                  <p:childTnLst>
                                    <p:animEffect transition="out" filter="dissolve">
                                      <p:cBhvr>
                                        <p:cTn id="134" dur="500"/>
                                        <p:tgtEl>
                                          <p:spTgt spid="17574"/>
                                        </p:tgtEl>
                                      </p:cBhvr>
                                    </p:animEffect>
                                    <p:set>
                                      <p:cBhvr>
                                        <p:cTn id="135" dur="1" fill="hold">
                                          <p:stCondLst>
                                            <p:cond delay="499"/>
                                          </p:stCondLst>
                                        </p:cTn>
                                        <p:tgtEl>
                                          <p:spTgt spid="17574"/>
                                        </p:tgtEl>
                                        <p:attrNameLst>
                                          <p:attrName>style.visibility</p:attrName>
                                        </p:attrNameLst>
                                      </p:cBhvr>
                                      <p:to>
                                        <p:strVal val="hidden"/>
                                      </p:to>
                                    </p:set>
                                  </p:childTnLst>
                                </p:cTn>
                              </p:par>
                              <p:par>
                                <p:cTn id="136" presetID="22" presetClass="entr" presetSubtype="4" fill="hold" nodeType="withEffect">
                                  <p:stCondLst>
                                    <p:cond delay="0"/>
                                  </p:stCondLst>
                                  <p:childTnLst>
                                    <p:set>
                                      <p:cBhvr>
                                        <p:cTn id="137" dur="1" fill="hold">
                                          <p:stCondLst>
                                            <p:cond delay="0"/>
                                          </p:stCondLst>
                                        </p:cTn>
                                        <p:tgtEl>
                                          <p:spTgt spid="17432"/>
                                        </p:tgtEl>
                                        <p:attrNameLst>
                                          <p:attrName>style.visibility</p:attrName>
                                        </p:attrNameLst>
                                      </p:cBhvr>
                                      <p:to>
                                        <p:strVal val="visible"/>
                                      </p:to>
                                    </p:set>
                                    <p:animEffect transition="in" filter="wipe(down)">
                                      <p:cBhvr>
                                        <p:cTn id="138" dur="500"/>
                                        <p:tgtEl>
                                          <p:spTgt spid="17432"/>
                                        </p:tgtEl>
                                      </p:cBhvr>
                                    </p:animEffect>
                                  </p:childTnLst>
                                </p:cTn>
                              </p:par>
                              <p:par>
                                <p:cTn id="139" presetID="9" presetClass="entr" presetSubtype="0" fill="hold" nodeType="withEffect">
                                  <p:stCondLst>
                                    <p:cond delay="0"/>
                                  </p:stCondLst>
                                  <p:childTnLst>
                                    <p:set>
                                      <p:cBhvr>
                                        <p:cTn id="140" dur="1" fill="hold">
                                          <p:stCondLst>
                                            <p:cond delay="0"/>
                                          </p:stCondLst>
                                        </p:cTn>
                                        <p:tgtEl>
                                          <p:spTgt spid="17487"/>
                                        </p:tgtEl>
                                        <p:attrNameLst>
                                          <p:attrName>style.visibility</p:attrName>
                                        </p:attrNameLst>
                                      </p:cBhvr>
                                      <p:to>
                                        <p:strVal val="visible"/>
                                      </p:to>
                                    </p:set>
                                    <p:animEffect transition="in" filter="dissolve">
                                      <p:cBhvr>
                                        <p:cTn id="141" dur="3000"/>
                                        <p:tgtEl>
                                          <p:spTgt spid="1748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17448"/>
                                        </p:tgtEl>
                                        <p:attrNameLst>
                                          <p:attrName>style.visibility</p:attrName>
                                        </p:attrNameLst>
                                      </p:cBhvr>
                                      <p:to>
                                        <p:strVal val="visible"/>
                                      </p:to>
                                    </p:set>
                                    <p:animEffect transition="in" filter="dissolve">
                                      <p:cBhvr>
                                        <p:cTn id="146" dur="500"/>
                                        <p:tgtEl>
                                          <p:spTgt spid="17448"/>
                                        </p:tgtEl>
                                      </p:cBhvr>
                                    </p:animEffect>
                                  </p:childTnLst>
                                </p:cTn>
                              </p:par>
                              <p:par>
                                <p:cTn id="147" presetID="0" presetClass="path" presetSubtype="0" accel="50000" decel="50000" fill="hold" grpId="1" nodeType="withEffect">
                                  <p:stCondLst>
                                    <p:cond delay="0"/>
                                  </p:stCondLst>
                                  <p:childTnLst>
                                    <p:animMotion origin="layout" path="M 8.33333E-7 0.03889 L 8.33333E-7 0.33889 " pathEditMode="relative" rAng="0" ptsTypes="AA">
                                      <p:cBhvr>
                                        <p:cTn id="148" dur="3000" fill="hold"/>
                                        <p:tgtEl>
                                          <p:spTgt spid="17448"/>
                                        </p:tgtEl>
                                        <p:attrNameLst>
                                          <p:attrName>ppt_x</p:attrName>
                                          <p:attrName>ppt_y</p:attrName>
                                        </p:attrNameLst>
                                      </p:cBhvr>
                                      <p:rCtr x="0" y="15000"/>
                                    </p:animMotion>
                                  </p:childTnLst>
                                </p:cTn>
                              </p:par>
                              <p:par>
                                <p:cTn id="149" presetID="9" presetClass="entr" presetSubtype="0" fill="hold" nodeType="withEffect">
                                  <p:stCondLst>
                                    <p:cond delay="0"/>
                                  </p:stCondLst>
                                  <p:childTnLst>
                                    <p:set>
                                      <p:cBhvr>
                                        <p:cTn id="150" dur="1" fill="hold">
                                          <p:stCondLst>
                                            <p:cond delay="0"/>
                                          </p:stCondLst>
                                        </p:cTn>
                                        <p:tgtEl>
                                          <p:spTgt spid="17484"/>
                                        </p:tgtEl>
                                        <p:attrNameLst>
                                          <p:attrName>style.visibility</p:attrName>
                                        </p:attrNameLst>
                                      </p:cBhvr>
                                      <p:to>
                                        <p:strVal val="visible"/>
                                      </p:to>
                                    </p:set>
                                    <p:animEffect transition="in" filter="dissolve">
                                      <p:cBhvr>
                                        <p:cTn id="151" dur="5000"/>
                                        <p:tgtEl>
                                          <p:spTgt spid="1748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4" fill="hold" nodeType="clickEffect">
                                  <p:stCondLst>
                                    <p:cond delay="0"/>
                                  </p:stCondLst>
                                  <p:childTnLst>
                                    <p:set>
                                      <p:cBhvr>
                                        <p:cTn id="155" dur="1" fill="hold">
                                          <p:stCondLst>
                                            <p:cond delay="0"/>
                                          </p:stCondLst>
                                        </p:cTn>
                                        <p:tgtEl>
                                          <p:spTgt spid="17449"/>
                                        </p:tgtEl>
                                        <p:attrNameLst>
                                          <p:attrName>style.visibility</p:attrName>
                                        </p:attrNameLst>
                                      </p:cBhvr>
                                      <p:to>
                                        <p:strVal val="visible"/>
                                      </p:to>
                                    </p:set>
                                    <p:animEffect transition="in" filter="wipe(down)">
                                      <p:cBhvr>
                                        <p:cTn id="156" dur="5000"/>
                                        <p:tgtEl>
                                          <p:spTgt spid="17449"/>
                                        </p:tgtEl>
                                      </p:cBhvr>
                                    </p:animEffect>
                                  </p:childTnLst>
                                </p:cTn>
                              </p:par>
                              <p:par>
                                <p:cTn id="157" presetID="4" presetClass="exit" presetSubtype="16" fill="hold" grpId="0" nodeType="withEffect">
                                  <p:stCondLst>
                                    <p:cond delay="0"/>
                                  </p:stCondLst>
                                  <p:childTnLst>
                                    <p:animEffect transition="out" filter="box(in)">
                                      <p:cBhvr>
                                        <p:cTn id="158" dur="500"/>
                                        <p:tgtEl>
                                          <p:spTgt spid="17411"/>
                                        </p:tgtEl>
                                      </p:cBhvr>
                                    </p:animEffect>
                                    <p:set>
                                      <p:cBhvr>
                                        <p:cTn id="159" dur="1" fill="hold">
                                          <p:stCondLst>
                                            <p:cond delay="499"/>
                                          </p:stCondLst>
                                        </p:cTn>
                                        <p:tgtEl>
                                          <p:spTgt spid="17411"/>
                                        </p:tgtEl>
                                        <p:attrNameLst>
                                          <p:attrName>style.visibility</p:attrName>
                                        </p:attrNameLst>
                                      </p:cBhvr>
                                      <p:to>
                                        <p:strVal val="hidden"/>
                                      </p:to>
                                    </p:set>
                                  </p:childTnLst>
                                </p:cTn>
                              </p:par>
                              <p:par>
                                <p:cTn id="160" presetID="4" presetClass="exit" presetSubtype="16" fill="hold" nodeType="withEffect">
                                  <p:stCondLst>
                                    <p:cond delay="0"/>
                                  </p:stCondLst>
                                  <p:childTnLst>
                                    <p:animEffect transition="out" filter="box(in)">
                                      <p:cBhvr>
                                        <p:cTn id="161" dur="500"/>
                                        <p:tgtEl>
                                          <p:spTgt spid="17576"/>
                                        </p:tgtEl>
                                      </p:cBhvr>
                                    </p:animEffect>
                                    <p:set>
                                      <p:cBhvr>
                                        <p:cTn id="162" dur="1" fill="hold">
                                          <p:stCondLst>
                                            <p:cond delay="499"/>
                                          </p:stCondLst>
                                        </p:cTn>
                                        <p:tgtEl>
                                          <p:spTgt spid="175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28" grpId="0" animBg="1"/>
      <p:bldP spid="17447" grpId="0" animBg="1"/>
      <p:bldP spid="17448" grpId="0" animBg="1"/>
      <p:bldP spid="17448" grpId="1" animBg="1"/>
      <p:bldP spid="17454" grpId="0" animBg="1"/>
      <p:bldP spid="17454" grpId="1" animBg="1"/>
      <p:bldP spid="17454" grpId="2" animBg="1"/>
      <p:bldP spid="17455" grpId="0" animBg="1"/>
      <p:bldP spid="17455" grpId="1" animBg="1"/>
      <p:bldP spid="17455" grpId="2" animBg="1"/>
      <p:bldP spid="17456" grpId="0" animBg="1"/>
      <p:bldP spid="17456" grpId="1" animBg="1"/>
      <p:bldP spid="17456" grpId="2" animBg="1"/>
      <p:bldP spid="17457" grpId="0" animBg="1"/>
      <p:bldP spid="17457" grpId="1" animBg="1"/>
      <p:bldP spid="17457" grpId="2" animBg="1"/>
      <p:bldP spid="17458" grpId="0" animBg="1"/>
      <p:bldP spid="17458" grpId="1" animBg="1"/>
      <p:bldP spid="17458" grpId="2" animBg="1"/>
      <p:bldP spid="17571" grpId="0" animBg="1"/>
      <p:bldP spid="17571" grpId="1" animBg="1"/>
      <p:bldP spid="17571" grpId="2" animBg="1"/>
      <p:bldP spid="17572" grpId="0" animBg="1"/>
      <p:bldP spid="17572" grpId="1" animBg="1"/>
      <p:bldP spid="17572" grpId="2" animBg="1"/>
      <p:bldP spid="17573" grpId="0" animBg="1"/>
      <p:bldP spid="17573" grpId="1" animBg="1"/>
      <p:bldP spid="17573" grpId="2" animBg="1"/>
      <p:bldP spid="17574" grpId="0" animBg="1"/>
      <p:bldP spid="17574" grpId="1" animBg="1"/>
      <p:bldP spid="17574" grpId="2" animBg="1"/>
      <p:bldP spid="17575" grpId="0" animBg="1"/>
      <p:bldP spid="17575" grpId="1" animBg="1"/>
      <p:bldP spid="17575" grpId="2"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TotalTime>
  <Words>1066</Words>
  <Application>Microsoft Office PowerPoint</Application>
  <PresentationFormat>On-screen Show (4:3)</PresentationFormat>
  <Paragraphs>187</Paragraphs>
  <Slides>16</Slides>
  <Notes>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.VnArial Narrow</vt:lpstr>
      <vt:lpstr>.VnRevueH</vt:lpstr>
      <vt:lpstr>Arial</vt:lpstr>
      <vt:lpstr>Calibri</vt:lpstr>
      <vt:lpstr>Calibri Light</vt:lpstr>
      <vt:lpstr>Cambria Math</vt:lpstr>
      <vt:lpstr>Lucida Sans Unicode</vt:lpstr>
      <vt:lpstr>Symbol</vt:lpstr>
      <vt:lpstr>Times New Roman</vt:lpstr>
      <vt:lpstr>Times New Roman (Headings)</vt:lpstr>
      <vt:lpstr>UTM Daxline Medium</vt:lpstr>
      <vt:lpstr>UTM Showcard</vt:lpstr>
      <vt:lpstr>Wingdings</vt:lpstr>
      <vt:lpstr>Office Theme</vt:lpstr>
      <vt:lpstr>Hóa học 9</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TÒI, MỞ RỘNG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27</cp:revision>
  <dcterms:created xsi:type="dcterms:W3CDTF">2019-07-25T00:43:58Z</dcterms:created>
  <dcterms:modified xsi:type="dcterms:W3CDTF">2019-12-19T22:38:51Z</dcterms:modified>
</cp:coreProperties>
</file>