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9" r:id="rId10"/>
    <p:sldId id="271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974D9-CA25-4E21-95A7-4383D28FC109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713A-12D3-4470-BA75-F4354D32F2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98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0005-8EDC-48C4-ADC9-9F3F9391F9AA}" type="datetimeFigureOut">
              <a:rPr lang="vi-VN" smtClean="0"/>
              <a:pPr/>
              <a:t>20/09/2019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24288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9" name="Picture 1" descr="Picture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2910" y="2214554"/>
            <a:ext cx="77425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5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LUYỆN TẬP</a:t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TÍNH CHẤT HÓA HỌC CỦA OXIT VÀ AXIT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ATOM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438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142976" y="2142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NHANH: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61"/>
          <p:cNvSpPr txBox="1">
            <a:spLocks noChangeArrowheads="1"/>
          </p:cNvSpPr>
          <p:nvPr/>
        </p:nvSpPr>
        <p:spPr>
          <a:xfrm>
            <a:off x="357158" y="1071546"/>
            <a:ext cx="8382000" cy="31543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Cho 22,4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đktc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100ml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OH 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a/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PTHH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b/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nồng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mol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KOH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c/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nồng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mol/l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4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9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285852" y="309546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71612"/>
            <a:ext cx="7859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</a:p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KOH	+      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 K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 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262002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0" y="264318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108" y="3214686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O,2 mol    ←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319153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O,1mol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80" y="104839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n 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7857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121442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4625576" y="1053684"/>
            <a:ext cx="2" cy="607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57224" y="3786190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976" y="4929198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MKOH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928926" y="514192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00364" y="450057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0364" y="521495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7620" y="492919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9124" y="521495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9124" y="46202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0,2 .  1000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9124" y="533467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100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0826" y="492919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1" grpId="0"/>
      <p:bldP spid="42" grpId="0"/>
      <p:bldP spid="49" grpId="0"/>
      <p:bldP spid="50" grpId="0"/>
      <p:bldP spid="51" grpId="0"/>
      <p:bldP spid="54" grpId="0"/>
      <p:bldP spid="55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4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9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2071670" y="157161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mol/l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2" y="428604"/>
            <a:ext cx="174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40545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3042" y="1285860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50" y="128586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428992" y="15468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7554" y="85723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15716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1868" y="10947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12858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57752" y="157161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7752" y="97695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0,1 .  1000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752" y="169133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100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128586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3048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285720" y="428604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5.2, 5.3, 5.4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671514" y="3367086"/>
            <a:ext cx="4572000" cy="2351088"/>
            <a:chOff x="576" y="960"/>
            <a:chExt cx="2880" cy="1481"/>
          </a:xfrm>
        </p:grpSpPr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76" y="1440"/>
              <a:ext cx="91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960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960" y="11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400" y="960"/>
              <a:ext cx="1056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1488" y="15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2493" y="1449"/>
              <a:ext cx="528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960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624" y="2208"/>
              <a:ext cx="864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1488" y="110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(2)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1632" y="163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(5)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8"/>
            <p:cNvSpPr txBox="1">
              <a:spLocks noChangeArrowheads="1"/>
            </p:cNvSpPr>
            <p:nvPr/>
          </p:nvSpPr>
          <p:spPr bwMode="auto">
            <a:xfrm>
              <a:off x="720" y="182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61"/>
          <p:cNvGrpSpPr>
            <a:grpSpLocks/>
          </p:cNvGrpSpPr>
          <p:nvPr/>
        </p:nvGrpSpPr>
        <p:grpSpPr bwMode="auto">
          <a:xfrm>
            <a:off x="4786314" y="3214686"/>
            <a:ext cx="3505200" cy="2579688"/>
            <a:chOff x="3264" y="864"/>
            <a:chExt cx="2208" cy="1625"/>
          </a:xfrm>
        </p:grpSpPr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4416" y="1488"/>
              <a:ext cx="912" cy="2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(1)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480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4800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3552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flipH="1">
              <a:off x="326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4464" y="2256"/>
              <a:ext cx="720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(3)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3888" y="86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4800" y="187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5243514" y="4129086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(6)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56" y="85723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34" y="1571612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original_pencil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14282" y="285728"/>
            <a:ext cx="8643966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 HÓA HỌC CỦA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OXIT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AXIT</a:t>
            </a:r>
          </a:p>
        </p:txBody>
      </p:sp>
      <p:pic>
        <p:nvPicPr>
          <p:cNvPr id="18" name="Picture 17" descr="book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00034" y="2071678"/>
            <a:ext cx="6858000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NHỚ: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5786" y="2643182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TÍNH CHẤT HÓA HỌC CỦA OXIT:</a:t>
            </a:r>
            <a:endParaRPr lang="en-US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71514" y="3290886"/>
            <a:ext cx="4572000" cy="2427288"/>
            <a:chOff x="576" y="912"/>
            <a:chExt cx="2880" cy="1529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576" y="1440"/>
              <a:ext cx="91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960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960" y="11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008" y="912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2400" y="960"/>
              <a:ext cx="1056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1488" y="15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2493" y="1449"/>
              <a:ext cx="528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960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624" y="2208"/>
              <a:ext cx="864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960" y="182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1488" y="139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1488" y="110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61"/>
          <p:cNvGrpSpPr>
            <a:grpSpLocks/>
          </p:cNvGrpSpPr>
          <p:nvPr/>
        </p:nvGrpSpPr>
        <p:grpSpPr bwMode="auto">
          <a:xfrm>
            <a:off x="4786314" y="3214686"/>
            <a:ext cx="3505200" cy="2855913"/>
            <a:chOff x="3264" y="864"/>
            <a:chExt cx="2208" cy="1799"/>
          </a:xfrm>
        </p:grpSpPr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4416" y="1488"/>
              <a:ext cx="912" cy="2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480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4800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H="1">
              <a:off x="3552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H="1">
              <a:off x="326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4464" y="2256"/>
              <a:ext cx="720" cy="4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3552" y="14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3888" y="86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800" y="187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1" y="-203200"/>
            <a:ext cx="9447503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7117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3" y="5500702"/>
            <a:ext cx="10930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400" y="642918"/>
            <a:ext cx="8432482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phản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ứng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họa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42910" y="1785926"/>
            <a:ext cx="810555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+ 2HCl(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→ CaCl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(k) + Ca(OH)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→ CaCO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(k) → CaCO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 → Ca(OH)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3(k)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kumimoji="0" lang="en-US" sz="3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58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61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9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3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56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4" name="Picture 63" descr="original_pencil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285720" y="357166"/>
            <a:ext cx="81153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TÍNH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CHẤT HÓA HỌC CỦA AXIT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544888" y="3516313"/>
            <a:ext cx="2126443" cy="6995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1571604" y="2428867"/>
            <a:ext cx="2126443" cy="578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286512" y="4786322"/>
            <a:ext cx="2126443" cy="577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914400" y="4835525"/>
            <a:ext cx="1812925" cy="493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096000" y="2362200"/>
            <a:ext cx="18192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đỏ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2743200" y="4648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Bazo</a:t>
            </a:r>
            <a:r>
              <a: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3571867" y="2285992"/>
            <a:ext cx="1246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K.loại</a:t>
            </a:r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4781550" y="2209800"/>
            <a:ext cx="1514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tím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>
            <a:off x="3886200" y="4143375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>
            <a:off x="3500430" y="2643182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4624388" y="2667000"/>
            <a:ext cx="0" cy="979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>
            <a:off x="4610100" y="2681288"/>
            <a:ext cx="156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4648200" y="4114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272415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4648200" y="51244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4643437" y="4714884"/>
            <a:ext cx="187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Oxit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572131" y="3429000"/>
            <a:ext cx="1246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6929454" y="3571875"/>
            <a:ext cx="2588452" cy="578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itchFamily="18" charset="0"/>
              </a:rPr>
              <a:t>Muối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5357818" y="3786190"/>
            <a:ext cx="1464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14744" y="2714620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+(2)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29190" y="2714620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+(3)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43570" y="3857628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+(5)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29190" y="5143512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+(4)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57488" y="51435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+(1)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7158" y="85723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158" y="169133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72" grpId="0"/>
      <p:bldP spid="73" grpId="0"/>
      <p:bldP spid="81" grpId="0"/>
      <p:bldP spid="82" grpId="0"/>
      <p:bldP spid="9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83627" y="-203200"/>
            <a:ext cx="9227627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7" y="285728"/>
            <a:ext cx="114392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4413" y="5500702"/>
            <a:ext cx="1067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93793" y="285728"/>
            <a:ext cx="7835883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Phương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phản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MEes New Roman"/>
                <a:ea typeface="+mj-ea"/>
                <a:cs typeface="+mj-cs"/>
              </a:rPr>
              <a:t>họa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MEes New Roman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55576" y="1981200"/>
            <a:ext cx="798099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2HCl(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Zn(r) → ZnCl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H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ME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H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SO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CuO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(r) → CuSO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H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ME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HCl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NaOH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→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NaCl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dd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) + H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MEes New Roman"/>
              </a:rPr>
              <a:t>O(l).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429264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kumimoji="0" lang="en-US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98" y="12954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……………………………………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4(đ/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Cu         CuSO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- 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:   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                         12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+11H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95325" y="1738313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giải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phóng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khí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hidro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71913" y="3462342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endParaRPr lang="en-US" sz="3400" b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43456" y="285749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86263" y="4214818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972056" y="2490783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038600" y="457200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43042" y="71435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TẬP: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7200" y="1428736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	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1/21.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clohidric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hidroxit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00500" y="2928934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724300" y="3548722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00500" y="4214818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1"/>
          <p:cNvSpPr txBox="1">
            <a:spLocks noChangeArrowheads="1"/>
          </p:cNvSpPr>
          <p:nvPr/>
        </p:nvSpPr>
        <p:spPr>
          <a:xfrm>
            <a:off x="304800" y="304800"/>
            <a:ext cx="8305800" cy="3001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3/ 21 SGK: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đốt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lẫn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.Làm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lọa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bỏ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rẻ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tiền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PTHH.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4800" y="2141549"/>
            <a:ext cx="830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8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158" y="4714884"/>
            <a:ext cx="7000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CaCO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+ 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CaSO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+ 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612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TimMEes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 Manh</dc:creator>
  <cp:lastModifiedBy>Dell</cp:lastModifiedBy>
  <cp:revision>43</cp:revision>
  <dcterms:created xsi:type="dcterms:W3CDTF">2012-09-18T15:51:22Z</dcterms:created>
  <dcterms:modified xsi:type="dcterms:W3CDTF">2019-09-19T21:30:25Z</dcterms:modified>
</cp:coreProperties>
</file>