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4"/>
  </p:notesMasterIdLst>
  <p:sldIdLst>
    <p:sldId id="256" r:id="rId6"/>
    <p:sldId id="257" r:id="rId7"/>
    <p:sldId id="291" r:id="rId8"/>
    <p:sldId id="292" r:id="rId9"/>
    <p:sldId id="258" r:id="rId10"/>
    <p:sldId id="260" r:id="rId11"/>
    <p:sldId id="259" r:id="rId12"/>
    <p:sldId id="284" r:id="rId13"/>
    <p:sldId id="293" r:id="rId14"/>
    <p:sldId id="285" r:id="rId15"/>
    <p:sldId id="286" r:id="rId16"/>
    <p:sldId id="287" r:id="rId17"/>
    <p:sldId id="288" r:id="rId18"/>
    <p:sldId id="289" r:id="rId19"/>
    <p:sldId id="290" r:id="rId20"/>
    <p:sldId id="271" r:id="rId21"/>
    <p:sldId id="279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12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3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5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4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3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3" name="!!2">
            <a:extLst>
              <a:ext uri="{FF2B5EF4-FFF2-40B4-BE49-F238E27FC236}">
                <a16:creationId xmlns:a16="http://schemas.microsoft.com/office/drawing/2014/main" id="{D47609F4-D014-4211-BEB1-508B021EE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59" y="2323835"/>
            <a:ext cx="12337157" cy="1915788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S6 – C4 – B1 –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824555" y="831282"/>
            <a:ext cx="376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–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6E1DC-87AA-4C98-B197-7803BD63EC3F}"/>
              </a:ext>
            </a:extLst>
          </p:cNvPr>
          <p:cNvSpPr/>
          <p:nvPr/>
        </p:nvSpPr>
        <p:spPr>
          <a:xfrm>
            <a:off x="114301" y="1354502"/>
            <a:ext cx="11757134" cy="432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Sau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6B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cm)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140; 150; 140; 161; 142; 252; 154; 146; 156; 154.</a:t>
            </a:r>
          </a:p>
          <a:p>
            <a:pPr marL="457200" indent="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14">
            <a:extLst>
              <a:ext uri="{FF2B5EF4-FFF2-40B4-BE49-F238E27FC236}">
                <a16:creationId xmlns:a16="http://schemas.microsoft.com/office/drawing/2014/main" id="{DB7D7CB4-3D20-4063-A5B7-42882009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7">
            <a:extLst>
              <a:ext uri="{FF2B5EF4-FFF2-40B4-BE49-F238E27FC236}">
                <a16:creationId xmlns:a16="http://schemas.microsoft.com/office/drawing/2014/main" id="{78CE7DE9-35B4-448F-ABF8-1DE5A37D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8">
            <a:extLst>
              <a:ext uri="{FF2B5EF4-FFF2-40B4-BE49-F238E27FC236}">
                <a16:creationId xmlns:a16="http://schemas.microsoft.com/office/drawing/2014/main" id="{6509409D-D748-4B36-B5B9-FA6006D4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9">
            <a:extLst>
              <a:ext uri="{FF2B5EF4-FFF2-40B4-BE49-F238E27FC236}">
                <a16:creationId xmlns:a16="http://schemas.microsoft.com/office/drawing/2014/main" id="{438E7BA8-FAF7-47FB-9D7C-6658B26C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0">
            <a:extLst>
              <a:ext uri="{FF2B5EF4-FFF2-40B4-BE49-F238E27FC236}">
                <a16:creationId xmlns:a16="http://schemas.microsoft.com/office/drawing/2014/main" id="{85E04309-90A8-4FF3-86F7-ADA7C456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>
            <a:extLst>
              <a:ext uri="{FF2B5EF4-FFF2-40B4-BE49-F238E27FC236}">
                <a16:creationId xmlns:a16="http://schemas.microsoft.com/office/drawing/2014/main" id="{63066523-4E73-47F5-B6D0-76F9FD20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1">
            <a:extLst>
              <a:ext uri="{FF2B5EF4-FFF2-40B4-BE49-F238E27FC236}">
                <a16:creationId xmlns:a16="http://schemas.microsoft.com/office/drawing/2014/main" id="{6F1E5E42-587A-47FE-B64D-984D48D9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2">
            <a:extLst>
              <a:ext uri="{FF2B5EF4-FFF2-40B4-BE49-F238E27FC236}">
                <a16:creationId xmlns:a16="http://schemas.microsoft.com/office/drawing/2014/main" id="{AF5DEA1F-17F8-4086-8C9F-BB251A4D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3">
            <a:extLst>
              <a:ext uri="{FF2B5EF4-FFF2-40B4-BE49-F238E27FC236}">
                <a16:creationId xmlns:a16="http://schemas.microsoft.com/office/drawing/2014/main" id="{C6A57B07-585F-4D83-9F1C-FF24D3FE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4">
            <a:extLst>
              <a:ext uri="{FF2B5EF4-FFF2-40B4-BE49-F238E27FC236}">
                <a16:creationId xmlns:a16="http://schemas.microsoft.com/office/drawing/2014/main" id="{933D26EF-FACD-4C00-A136-896B1567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5">
            <a:extLst>
              <a:ext uri="{FF2B5EF4-FFF2-40B4-BE49-F238E27FC236}">
                <a16:creationId xmlns:a16="http://schemas.microsoft.com/office/drawing/2014/main" id="{DC7C69D8-AC2E-402A-B7EF-4F79D9E7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6">
            <a:extLst>
              <a:ext uri="{FF2B5EF4-FFF2-40B4-BE49-F238E27FC236}">
                <a16:creationId xmlns:a16="http://schemas.microsoft.com/office/drawing/2014/main" id="{52557A13-5252-4FC8-9790-F1402881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27">
            <a:extLst>
              <a:ext uri="{FF2B5EF4-FFF2-40B4-BE49-F238E27FC236}">
                <a16:creationId xmlns:a16="http://schemas.microsoft.com/office/drawing/2014/main" id="{D1838A7A-1882-4C2E-83F4-716C63B3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28">
            <a:extLst>
              <a:ext uri="{FF2B5EF4-FFF2-40B4-BE49-F238E27FC236}">
                <a16:creationId xmlns:a16="http://schemas.microsoft.com/office/drawing/2014/main" id="{FF9184F4-5F2A-4999-ADDC-6C6B33D9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29">
            <a:extLst>
              <a:ext uri="{FF2B5EF4-FFF2-40B4-BE49-F238E27FC236}">
                <a16:creationId xmlns:a16="http://schemas.microsoft.com/office/drawing/2014/main" id="{6ABA511F-E452-4ECE-BD33-ED1D16D4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6">
            <a:extLst>
              <a:ext uri="{FF2B5EF4-FFF2-40B4-BE49-F238E27FC236}">
                <a16:creationId xmlns:a16="http://schemas.microsoft.com/office/drawing/2014/main" id="{1BD2452C-F8C8-4BF2-A0B1-C6555581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30">
            <a:extLst>
              <a:ext uri="{FF2B5EF4-FFF2-40B4-BE49-F238E27FC236}">
                <a16:creationId xmlns:a16="http://schemas.microsoft.com/office/drawing/2014/main" id="{9401020F-BC77-4A32-8F1E-C91762F5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31">
            <a:extLst>
              <a:ext uri="{FF2B5EF4-FFF2-40B4-BE49-F238E27FC236}">
                <a16:creationId xmlns:a16="http://schemas.microsoft.com/office/drawing/2014/main" id="{FD7D06D5-0419-4417-99F0-091D2A6E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32">
            <a:extLst>
              <a:ext uri="{FF2B5EF4-FFF2-40B4-BE49-F238E27FC236}">
                <a16:creationId xmlns:a16="http://schemas.microsoft.com/office/drawing/2014/main" id="{4B696C59-4FFA-4A43-9C83-830E9957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33">
            <a:extLst>
              <a:ext uri="{FF2B5EF4-FFF2-40B4-BE49-F238E27FC236}">
                <a16:creationId xmlns:a16="http://schemas.microsoft.com/office/drawing/2014/main" id="{3D825710-C7F2-42F8-B4A2-E1941706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34">
            <a:extLst>
              <a:ext uri="{FF2B5EF4-FFF2-40B4-BE49-F238E27FC236}">
                <a16:creationId xmlns:a16="http://schemas.microsoft.com/office/drawing/2014/main" id="{97A3A5A0-173E-4993-A3BF-32D00BAC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35">
            <a:extLst>
              <a:ext uri="{FF2B5EF4-FFF2-40B4-BE49-F238E27FC236}">
                <a16:creationId xmlns:a16="http://schemas.microsoft.com/office/drawing/2014/main" id="{1F77F52A-D687-41E1-8600-866F6FD2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36">
            <a:extLst>
              <a:ext uri="{FF2B5EF4-FFF2-40B4-BE49-F238E27FC236}">
                <a16:creationId xmlns:a16="http://schemas.microsoft.com/office/drawing/2014/main" id="{874A270A-1443-441E-810B-2F476C41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37">
            <a:extLst>
              <a:ext uri="{FF2B5EF4-FFF2-40B4-BE49-F238E27FC236}">
                <a16:creationId xmlns:a16="http://schemas.microsoft.com/office/drawing/2014/main" id="{5C7399C7-35D9-42FF-88AD-1AAA59BB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38">
            <a:extLst>
              <a:ext uri="{FF2B5EF4-FFF2-40B4-BE49-F238E27FC236}">
                <a16:creationId xmlns:a16="http://schemas.microsoft.com/office/drawing/2014/main" id="{327AF37B-7942-4139-9B21-10E8019A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0">
            <a:extLst>
              <a:ext uri="{FF2B5EF4-FFF2-40B4-BE49-F238E27FC236}">
                <a16:creationId xmlns:a16="http://schemas.microsoft.com/office/drawing/2014/main" id="{00EC5CDE-BDF0-4E30-A0DE-2B0C9060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1">
            <a:extLst>
              <a:ext uri="{FF2B5EF4-FFF2-40B4-BE49-F238E27FC236}">
                <a16:creationId xmlns:a16="http://schemas.microsoft.com/office/drawing/2014/main" id="{A528BF4B-78A2-4FB5-9896-C96B12BA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2">
            <a:extLst>
              <a:ext uri="{FF2B5EF4-FFF2-40B4-BE49-F238E27FC236}">
                <a16:creationId xmlns:a16="http://schemas.microsoft.com/office/drawing/2014/main" id="{C0C7E7FF-6CFF-4EFA-8943-1572C16B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>
            <a:extLst>
              <a:ext uri="{FF2B5EF4-FFF2-40B4-BE49-F238E27FC236}">
                <a16:creationId xmlns:a16="http://schemas.microsoft.com/office/drawing/2014/main" id="{29CC973C-1970-4E0C-92D5-B8389BAD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1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824555" y="598895"/>
            <a:ext cx="376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–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C7034-EE26-4558-ABF1-F782839915FC}"/>
              </a:ext>
            </a:extLst>
          </p:cNvPr>
          <p:cNvSpPr txBox="1"/>
          <p:nvPr/>
        </p:nvSpPr>
        <p:spPr>
          <a:xfrm>
            <a:off x="5360274" y="1048542"/>
            <a:ext cx="127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1D4CF2E-5C8B-4348-B790-7F4029D98A3E}"/>
                  </a:ext>
                </a:extLst>
              </p:cNvPr>
              <p:cNvSpPr/>
              <p:nvPr/>
            </p:nvSpPr>
            <p:spPr>
              <a:xfrm>
                <a:off x="905367" y="1645335"/>
                <a:ext cx="10186823" cy="3229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siêu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lợn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40+20+30+30=120</m:t>
                    </m:r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thịt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40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20=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28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1D4CF2E-5C8B-4348-B790-7F4029D98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67" y="1645335"/>
                <a:ext cx="10186823" cy="3229923"/>
              </a:xfrm>
              <a:prstGeom prst="rect">
                <a:avLst/>
              </a:prstGeom>
              <a:blipFill>
                <a:blip r:embed="rId4"/>
                <a:stretch>
                  <a:fillRect l="-1257" t="-1509" r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14">
            <a:extLst>
              <a:ext uri="{FF2B5EF4-FFF2-40B4-BE49-F238E27FC236}">
                <a16:creationId xmlns:a16="http://schemas.microsoft.com/office/drawing/2014/main" id="{917B8F1B-8BD3-417A-9D87-24A28C38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7">
            <a:extLst>
              <a:ext uri="{FF2B5EF4-FFF2-40B4-BE49-F238E27FC236}">
                <a16:creationId xmlns:a16="http://schemas.microsoft.com/office/drawing/2014/main" id="{884963B6-A8FD-41E1-8FF2-B6FF9F6E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8">
            <a:extLst>
              <a:ext uri="{FF2B5EF4-FFF2-40B4-BE49-F238E27FC236}">
                <a16:creationId xmlns:a16="http://schemas.microsoft.com/office/drawing/2014/main" id="{881529D3-B5B3-4155-80D3-28880FC0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9">
            <a:extLst>
              <a:ext uri="{FF2B5EF4-FFF2-40B4-BE49-F238E27FC236}">
                <a16:creationId xmlns:a16="http://schemas.microsoft.com/office/drawing/2014/main" id="{17CE9EBB-B369-47FD-A40F-EC2DC9DA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0">
            <a:extLst>
              <a:ext uri="{FF2B5EF4-FFF2-40B4-BE49-F238E27FC236}">
                <a16:creationId xmlns:a16="http://schemas.microsoft.com/office/drawing/2014/main" id="{5F49031B-899D-4339-BE0F-57CE4E2C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3">
            <a:extLst>
              <a:ext uri="{FF2B5EF4-FFF2-40B4-BE49-F238E27FC236}">
                <a16:creationId xmlns:a16="http://schemas.microsoft.com/office/drawing/2014/main" id="{AF3225E5-0CF9-4575-82B4-603908C5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1">
            <a:extLst>
              <a:ext uri="{FF2B5EF4-FFF2-40B4-BE49-F238E27FC236}">
                <a16:creationId xmlns:a16="http://schemas.microsoft.com/office/drawing/2014/main" id="{FC109429-43CE-4296-8688-546BE668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2">
            <a:extLst>
              <a:ext uri="{FF2B5EF4-FFF2-40B4-BE49-F238E27FC236}">
                <a16:creationId xmlns:a16="http://schemas.microsoft.com/office/drawing/2014/main" id="{640A526B-5609-4D6D-B49D-B7FB511C9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3">
            <a:extLst>
              <a:ext uri="{FF2B5EF4-FFF2-40B4-BE49-F238E27FC236}">
                <a16:creationId xmlns:a16="http://schemas.microsoft.com/office/drawing/2014/main" id="{E3C529C2-F471-4503-AE32-5D22218A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4">
            <a:extLst>
              <a:ext uri="{FF2B5EF4-FFF2-40B4-BE49-F238E27FC236}">
                <a16:creationId xmlns:a16="http://schemas.microsoft.com/office/drawing/2014/main" id="{9421C4FB-2599-42DB-A4D5-614D8FBA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5">
            <a:extLst>
              <a:ext uri="{FF2B5EF4-FFF2-40B4-BE49-F238E27FC236}">
                <a16:creationId xmlns:a16="http://schemas.microsoft.com/office/drawing/2014/main" id="{A8480291-C605-457F-939A-1000B066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26">
            <a:extLst>
              <a:ext uri="{FF2B5EF4-FFF2-40B4-BE49-F238E27FC236}">
                <a16:creationId xmlns:a16="http://schemas.microsoft.com/office/drawing/2014/main" id="{D2F067ED-5552-49CC-A120-1B76124A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7">
            <a:extLst>
              <a:ext uri="{FF2B5EF4-FFF2-40B4-BE49-F238E27FC236}">
                <a16:creationId xmlns:a16="http://schemas.microsoft.com/office/drawing/2014/main" id="{09C8F3E4-E368-41BC-B4C6-E90063AD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28">
            <a:extLst>
              <a:ext uri="{FF2B5EF4-FFF2-40B4-BE49-F238E27FC236}">
                <a16:creationId xmlns:a16="http://schemas.microsoft.com/office/drawing/2014/main" id="{93520C29-B795-404E-A3A6-DA844297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29">
            <a:extLst>
              <a:ext uri="{FF2B5EF4-FFF2-40B4-BE49-F238E27FC236}">
                <a16:creationId xmlns:a16="http://schemas.microsoft.com/office/drawing/2014/main" id="{468EC317-4A66-4A43-A816-E37B98A2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6">
            <a:extLst>
              <a:ext uri="{FF2B5EF4-FFF2-40B4-BE49-F238E27FC236}">
                <a16:creationId xmlns:a16="http://schemas.microsoft.com/office/drawing/2014/main" id="{F7C610AB-9C1C-43BB-B6E3-E6EA24C8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30">
            <a:extLst>
              <a:ext uri="{FF2B5EF4-FFF2-40B4-BE49-F238E27FC236}">
                <a16:creationId xmlns:a16="http://schemas.microsoft.com/office/drawing/2014/main" id="{C9E8E700-C417-4AE6-94F6-7E04118D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1">
            <a:extLst>
              <a:ext uri="{FF2B5EF4-FFF2-40B4-BE49-F238E27FC236}">
                <a16:creationId xmlns:a16="http://schemas.microsoft.com/office/drawing/2014/main" id="{DE8660DD-1D6D-496A-8C42-36384DFD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32">
            <a:extLst>
              <a:ext uri="{FF2B5EF4-FFF2-40B4-BE49-F238E27FC236}">
                <a16:creationId xmlns:a16="http://schemas.microsoft.com/office/drawing/2014/main" id="{F42DB26E-7CE0-4D3A-B8A7-6BCE08F9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33">
            <a:extLst>
              <a:ext uri="{FF2B5EF4-FFF2-40B4-BE49-F238E27FC236}">
                <a16:creationId xmlns:a16="http://schemas.microsoft.com/office/drawing/2014/main" id="{6C8B8695-F12C-4308-96C2-7988DD9B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34">
            <a:extLst>
              <a:ext uri="{FF2B5EF4-FFF2-40B4-BE49-F238E27FC236}">
                <a16:creationId xmlns:a16="http://schemas.microsoft.com/office/drawing/2014/main" id="{54FF3896-5A91-400E-8C98-5477D818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35">
            <a:extLst>
              <a:ext uri="{FF2B5EF4-FFF2-40B4-BE49-F238E27FC236}">
                <a16:creationId xmlns:a16="http://schemas.microsoft.com/office/drawing/2014/main" id="{DB0703C8-D0D1-4B70-BA72-7A09401D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36">
            <a:extLst>
              <a:ext uri="{FF2B5EF4-FFF2-40B4-BE49-F238E27FC236}">
                <a16:creationId xmlns:a16="http://schemas.microsoft.com/office/drawing/2014/main" id="{C01DA6DF-DAD6-47A0-A5CC-2C6C43D5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37">
            <a:extLst>
              <a:ext uri="{FF2B5EF4-FFF2-40B4-BE49-F238E27FC236}">
                <a16:creationId xmlns:a16="http://schemas.microsoft.com/office/drawing/2014/main" id="{209DFDC1-EC92-4218-A275-8DD0E310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38">
            <a:extLst>
              <a:ext uri="{FF2B5EF4-FFF2-40B4-BE49-F238E27FC236}">
                <a16:creationId xmlns:a16="http://schemas.microsoft.com/office/drawing/2014/main" id="{6C340F50-3F56-43C4-920D-3E3DF27B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40">
            <a:extLst>
              <a:ext uri="{FF2B5EF4-FFF2-40B4-BE49-F238E27FC236}">
                <a16:creationId xmlns:a16="http://schemas.microsoft.com/office/drawing/2014/main" id="{776E03E4-106F-4F2D-A56B-6953E329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41">
            <a:extLst>
              <a:ext uri="{FF2B5EF4-FFF2-40B4-BE49-F238E27FC236}">
                <a16:creationId xmlns:a16="http://schemas.microsoft.com/office/drawing/2014/main" id="{F269C309-77A4-45B3-ACA9-0456E657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42">
            <a:extLst>
              <a:ext uri="{FF2B5EF4-FFF2-40B4-BE49-F238E27FC236}">
                <a16:creationId xmlns:a16="http://schemas.microsoft.com/office/drawing/2014/main" id="{476AD16B-49EE-49FF-9F3D-75F9EB82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43">
            <a:extLst>
              <a:ext uri="{FF2B5EF4-FFF2-40B4-BE49-F238E27FC236}">
                <a16:creationId xmlns:a16="http://schemas.microsoft.com/office/drawing/2014/main" id="{A4610BC6-3DC5-4BBA-8E5C-A90723CC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4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824555" y="831282"/>
            <a:ext cx="376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–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E17D3-8E17-41A5-84D3-5D03555899A0}"/>
              </a:ext>
            </a:extLst>
          </p:cNvPr>
          <p:cNvSpPr/>
          <p:nvPr/>
        </p:nvSpPr>
        <p:spPr>
          <a:xfrm>
            <a:off x="533400" y="1354502"/>
            <a:ext cx="11338033" cy="204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13F30F5-76F8-4FFC-9F90-59C0170AD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2763256"/>
                  </p:ext>
                </p:extLst>
              </p:nvPr>
            </p:nvGraphicFramePr>
            <p:xfrm>
              <a:off x="824555" y="3470952"/>
              <a:ext cx="10190286" cy="205835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036778">
                      <a:extLst>
                        <a:ext uri="{9D8B030D-6E8A-4147-A177-3AD203B41FA5}">
                          <a16:colId xmlns:a16="http://schemas.microsoft.com/office/drawing/2014/main" val="4223186396"/>
                        </a:ext>
                      </a:extLst>
                    </a:gridCol>
                    <a:gridCol w="2036778">
                      <a:extLst>
                        <a:ext uri="{9D8B030D-6E8A-4147-A177-3AD203B41FA5}">
                          <a16:colId xmlns:a16="http://schemas.microsoft.com/office/drawing/2014/main" val="403695536"/>
                        </a:ext>
                      </a:extLst>
                    </a:gridCol>
                    <a:gridCol w="2038910">
                      <a:extLst>
                        <a:ext uri="{9D8B030D-6E8A-4147-A177-3AD203B41FA5}">
                          <a16:colId xmlns:a16="http://schemas.microsoft.com/office/drawing/2014/main" val="4059765172"/>
                        </a:ext>
                      </a:extLst>
                    </a:gridCol>
                    <a:gridCol w="2038910">
                      <a:extLst>
                        <a:ext uri="{9D8B030D-6E8A-4147-A177-3AD203B41FA5}">
                          <a16:colId xmlns:a16="http://schemas.microsoft.com/office/drawing/2014/main" val="1641322205"/>
                        </a:ext>
                      </a:extLst>
                    </a:gridCol>
                    <a:gridCol w="2038910">
                      <a:extLst>
                        <a:ext uri="{9D8B030D-6E8A-4147-A177-3AD203B41FA5}">
                          <a16:colId xmlns:a16="http://schemas.microsoft.com/office/drawing/2014/main" val="3598256454"/>
                        </a:ext>
                      </a:extLst>
                    </a:gridCol>
                  </a:tblGrid>
                  <a:tr h="5191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Tháng</a:t>
                          </a:r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084656"/>
                      </a:ext>
                    </a:extLst>
                  </a:tr>
                  <a:tr h="1513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3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3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tấn</a:t>
                          </a:r>
                          <a:r>
                            <a:rPr lang="en-US" sz="3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183466" marR="183466" marT="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0503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13F30F5-76F8-4FFC-9F90-59C0170AD1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2763256"/>
                  </p:ext>
                </p:extLst>
              </p:nvPr>
            </p:nvGraphicFramePr>
            <p:xfrm>
              <a:off x="824555" y="3470952"/>
              <a:ext cx="10190286" cy="205835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036778">
                      <a:extLst>
                        <a:ext uri="{9D8B030D-6E8A-4147-A177-3AD203B41FA5}">
                          <a16:colId xmlns:a16="http://schemas.microsoft.com/office/drawing/2014/main" val="4223186396"/>
                        </a:ext>
                      </a:extLst>
                    </a:gridCol>
                    <a:gridCol w="2036778">
                      <a:extLst>
                        <a:ext uri="{9D8B030D-6E8A-4147-A177-3AD203B41FA5}">
                          <a16:colId xmlns:a16="http://schemas.microsoft.com/office/drawing/2014/main" val="403695536"/>
                        </a:ext>
                      </a:extLst>
                    </a:gridCol>
                    <a:gridCol w="2038910">
                      <a:extLst>
                        <a:ext uri="{9D8B030D-6E8A-4147-A177-3AD203B41FA5}">
                          <a16:colId xmlns:a16="http://schemas.microsoft.com/office/drawing/2014/main" val="4059765172"/>
                        </a:ext>
                      </a:extLst>
                    </a:gridCol>
                    <a:gridCol w="2038910">
                      <a:extLst>
                        <a:ext uri="{9D8B030D-6E8A-4147-A177-3AD203B41FA5}">
                          <a16:colId xmlns:a16="http://schemas.microsoft.com/office/drawing/2014/main" val="1641322205"/>
                        </a:ext>
                      </a:extLst>
                    </a:gridCol>
                    <a:gridCol w="2038910">
                      <a:extLst>
                        <a:ext uri="{9D8B030D-6E8A-4147-A177-3AD203B41FA5}">
                          <a16:colId xmlns:a16="http://schemas.microsoft.com/office/drawing/2014/main" val="3598256454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Tháng</a:t>
                          </a:r>
                          <a:endParaRPr lang="en-US" sz="3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83466" marR="183466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100299" t="-13793" r="-301198" b="-3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199701" t="-13793" r="-200299" b="-3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300599" t="-13793" r="-100898" b="-3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399403" t="-13793" r="-597" b="-332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084656"/>
                      </a:ext>
                    </a:extLst>
                  </a:tr>
                  <a:tr h="15325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3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3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tấn</a:t>
                          </a:r>
                          <a:r>
                            <a:rPr lang="en-US" sz="3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183466" marR="183466" marT="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100299" t="-39286" r="-301198" b="-14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199701" t="-39286" r="-200299" b="-14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300599" t="-39286" r="-100898" b="-14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83466" marR="183466" marT="0" marB="0" anchor="ctr">
                        <a:blipFill>
                          <a:blip r:embed="rId3"/>
                          <a:stretch>
                            <a:fillRect l="-399403" t="-39286" r="-597" b="-14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0503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098" name="Picture 14">
            <a:extLst>
              <a:ext uri="{FF2B5EF4-FFF2-40B4-BE49-F238E27FC236}">
                <a16:creationId xmlns:a16="http://schemas.microsoft.com/office/drawing/2014/main" id="{9A1CFF0C-8DA2-49E2-84A6-4506F520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7">
            <a:extLst>
              <a:ext uri="{FF2B5EF4-FFF2-40B4-BE49-F238E27FC236}">
                <a16:creationId xmlns:a16="http://schemas.microsoft.com/office/drawing/2014/main" id="{5B855AD3-AB9D-44DA-BDBB-3B2A2D98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8">
            <a:extLst>
              <a:ext uri="{FF2B5EF4-FFF2-40B4-BE49-F238E27FC236}">
                <a16:creationId xmlns:a16="http://schemas.microsoft.com/office/drawing/2014/main" id="{A2A79106-E85C-402F-942E-CC1BF8C9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9">
            <a:extLst>
              <a:ext uri="{FF2B5EF4-FFF2-40B4-BE49-F238E27FC236}">
                <a16:creationId xmlns:a16="http://schemas.microsoft.com/office/drawing/2014/main" id="{6278A534-A5BE-4545-AF10-C5A799D3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20">
            <a:extLst>
              <a:ext uri="{FF2B5EF4-FFF2-40B4-BE49-F238E27FC236}">
                <a16:creationId xmlns:a16="http://schemas.microsoft.com/office/drawing/2014/main" id="{A1884082-B7EB-404D-A760-38629A0B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3">
            <a:extLst>
              <a:ext uri="{FF2B5EF4-FFF2-40B4-BE49-F238E27FC236}">
                <a16:creationId xmlns:a16="http://schemas.microsoft.com/office/drawing/2014/main" id="{43808FF0-3D56-4B76-A6FB-ED3BF257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1">
            <a:extLst>
              <a:ext uri="{FF2B5EF4-FFF2-40B4-BE49-F238E27FC236}">
                <a16:creationId xmlns:a16="http://schemas.microsoft.com/office/drawing/2014/main" id="{0BF57EB6-F12B-409F-9D10-AB1D902B2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22">
            <a:extLst>
              <a:ext uri="{FF2B5EF4-FFF2-40B4-BE49-F238E27FC236}">
                <a16:creationId xmlns:a16="http://schemas.microsoft.com/office/drawing/2014/main" id="{4B3324E1-1515-4E4F-8877-9870054A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3">
            <a:extLst>
              <a:ext uri="{FF2B5EF4-FFF2-40B4-BE49-F238E27FC236}">
                <a16:creationId xmlns:a16="http://schemas.microsoft.com/office/drawing/2014/main" id="{4FD5D091-2C36-4C76-A677-1DEFFC6D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24">
            <a:extLst>
              <a:ext uri="{FF2B5EF4-FFF2-40B4-BE49-F238E27FC236}">
                <a16:creationId xmlns:a16="http://schemas.microsoft.com/office/drawing/2014/main" id="{FA1EDDED-8E36-414C-91F7-DC7D084D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25">
            <a:extLst>
              <a:ext uri="{FF2B5EF4-FFF2-40B4-BE49-F238E27FC236}">
                <a16:creationId xmlns:a16="http://schemas.microsoft.com/office/drawing/2014/main" id="{475846D1-F144-482D-9E6F-614F98D4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26">
            <a:extLst>
              <a:ext uri="{FF2B5EF4-FFF2-40B4-BE49-F238E27FC236}">
                <a16:creationId xmlns:a16="http://schemas.microsoft.com/office/drawing/2014/main" id="{E44A6039-1C0A-4EE7-A013-8B86C7BA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27">
            <a:extLst>
              <a:ext uri="{FF2B5EF4-FFF2-40B4-BE49-F238E27FC236}">
                <a16:creationId xmlns:a16="http://schemas.microsoft.com/office/drawing/2014/main" id="{BF8E8DD5-07B5-489C-8D64-82FE90C4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28">
            <a:extLst>
              <a:ext uri="{FF2B5EF4-FFF2-40B4-BE49-F238E27FC236}">
                <a16:creationId xmlns:a16="http://schemas.microsoft.com/office/drawing/2014/main" id="{D371B3BA-FB98-47C5-8831-82098A2D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29">
            <a:extLst>
              <a:ext uri="{FF2B5EF4-FFF2-40B4-BE49-F238E27FC236}">
                <a16:creationId xmlns:a16="http://schemas.microsoft.com/office/drawing/2014/main" id="{46F6E6D6-AB0A-4075-A5DE-98FC3621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6">
            <a:extLst>
              <a:ext uri="{FF2B5EF4-FFF2-40B4-BE49-F238E27FC236}">
                <a16:creationId xmlns:a16="http://schemas.microsoft.com/office/drawing/2014/main" id="{8AFECA3C-E32F-41B2-A794-2C6525A5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30">
            <a:extLst>
              <a:ext uri="{FF2B5EF4-FFF2-40B4-BE49-F238E27FC236}">
                <a16:creationId xmlns:a16="http://schemas.microsoft.com/office/drawing/2014/main" id="{75F07F04-4A7C-4FF5-839A-4DF69D89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31">
            <a:extLst>
              <a:ext uri="{FF2B5EF4-FFF2-40B4-BE49-F238E27FC236}">
                <a16:creationId xmlns:a16="http://schemas.microsoft.com/office/drawing/2014/main" id="{7E30B6A0-3E62-4865-B2E8-CD541098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32">
            <a:extLst>
              <a:ext uri="{FF2B5EF4-FFF2-40B4-BE49-F238E27FC236}">
                <a16:creationId xmlns:a16="http://schemas.microsoft.com/office/drawing/2014/main" id="{0CFCDDC4-7565-428B-BDB1-30F77A6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33">
            <a:extLst>
              <a:ext uri="{FF2B5EF4-FFF2-40B4-BE49-F238E27FC236}">
                <a16:creationId xmlns:a16="http://schemas.microsoft.com/office/drawing/2014/main" id="{69CA62B3-D520-4CA9-A9DC-6E358674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34">
            <a:extLst>
              <a:ext uri="{FF2B5EF4-FFF2-40B4-BE49-F238E27FC236}">
                <a16:creationId xmlns:a16="http://schemas.microsoft.com/office/drawing/2014/main" id="{6A3E2C39-0BA7-4C9A-A05B-3CEA6556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35">
            <a:extLst>
              <a:ext uri="{FF2B5EF4-FFF2-40B4-BE49-F238E27FC236}">
                <a16:creationId xmlns:a16="http://schemas.microsoft.com/office/drawing/2014/main" id="{BB332D0A-2822-4B98-A84A-796BFFEF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36">
            <a:extLst>
              <a:ext uri="{FF2B5EF4-FFF2-40B4-BE49-F238E27FC236}">
                <a16:creationId xmlns:a16="http://schemas.microsoft.com/office/drawing/2014/main" id="{F8E8A6D0-683C-4776-B425-CC0902DF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37">
            <a:extLst>
              <a:ext uri="{FF2B5EF4-FFF2-40B4-BE49-F238E27FC236}">
                <a16:creationId xmlns:a16="http://schemas.microsoft.com/office/drawing/2014/main" id="{9A89419B-03AC-4C12-BAE8-447787F5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38">
            <a:extLst>
              <a:ext uri="{FF2B5EF4-FFF2-40B4-BE49-F238E27FC236}">
                <a16:creationId xmlns:a16="http://schemas.microsoft.com/office/drawing/2014/main" id="{8EBB23ED-AD70-4839-A80C-F28A6233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40">
            <a:extLst>
              <a:ext uri="{FF2B5EF4-FFF2-40B4-BE49-F238E27FC236}">
                <a16:creationId xmlns:a16="http://schemas.microsoft.com/office/drawing/2014/main" id="{11FA8F95-36A9-4B1C-BAF4-6439385E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">
            <a:extLst>
              <a:ext uri="{FF2B5EF4-FFF2-40B4-BE49-F238E27FC236}">
                <a16:creationId xmlns:a16="http://schemas.microsoft.com/office/drawing/2014/main" id="{8806DB62-929C-460B-B0DB-54D92E0D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42">
            <a:extLst>
              <a:ext uri="{FF2B5EF4-FFF2-40B4-BE49-F238E27FC236}">
                <a16:creationId xmlns:a16="http://schemas.microsoft.com/office/drawing/2014/main" id="{3D4C8476-54C2-45D1-BF81-38300480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43">
            <a:extLst>
              <a:ext uri="{FF2B5EF4-FFF2-40B4-BE49-F238E27FC236}">
                <a16:creationId xmlns:a16="http://schemas.microsoft.com/office/drawing/2014/main" id="{FA3D4B65-860D-4F0E-B2A4-864F339E4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14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128587" y="598895"/>
            <a:ext cx="11796713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 –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8: 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đồ ở </a:t>
            </a:r>
            <a:r>
              <a:rPr lang="nl-NL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7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biết lượng xuất khẩu của một 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mặt hàng chủ yếu ở Việt Nam năm 2018.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10">
            <a:extLst>
              <a:ext uri="{FF2B5EF4-FFF2-40B4-BE49-F238E27FC236}">
                <a16:creationId xmlns:a16="http://schemas.microsoft.com/office/drawing/2014/main" id="{235BEF5D-B46A-452C-BC95-A9233A1B0FE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"/>
          <a:stretch/>
        </p:blipFill>
        <p:spPr bwMode="auto">
          <a:xfrm>
            <a:off x="3680415" y="1738267"/>
            <a:ext cx="8259172" cy="4078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05C93-118B-44D7-B743-D0D4C4C3E6D5}"/>
              </a:ext>
            </a:extLst>
          </p:cNvPr>
          <p:cNvSpPr txBox="1"/>
          <p:nvPr/>
        </p:nvSpPr>
        <p:spPr>
          <a:xfrm>
            <a:off x="252413" y="4027171"/>
            <a:ext cx="35518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2DC34-017F-4DDA-BCF9-8091DA0B6E6F}"/>
              </a:ext>
            </a:extLst>
          </p:cNvPr>
          <p:cNvSpPr txBox="1"/>
          <p:nvPr/>
        </p:nvSpPr>
        <p:spPr>
          <a:xfrm>
            <a:off x="363112" y="2036034"/>
            <a:ext cx="276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/>
          </a:p>
        </p:txBody>
      </p:sp>
      <p:pic>
        <p:nvPicPr>
          <p:cNvPr id="5122" name="Picture 14">
            <a:extLst>
              <a:ext uri="{FF2B5EF4-FFF2-40B4-BE49-F238E27FC236}">
                <a16:creationId xmlns:a16="http://schemas.microsoft.com/office/drawing/2014/main" id="{78BC7215-7D80-47B7-9723-A872F6D3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7">
            <a:extLst>
              <a:ext uri="{FF2B5EF4-FFF2-40B4-BE49-F238E27FC236}">
                <a16:creationId xmlns:a16="http://schemas.microsoft.com/office/drawing/2014/main" id="{E04F2822-8D04-498B-A22B-D8A90857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8">
            <a:extLst>
              <a:ext uri="{FF2B5EF4-FFF2-40B4-BE49-F238E27FC236}">
                <a16:creationId xmlns:a16="http://schemas.microsoft.com/office/drawing/2014/main" id="{ECBA1A93-1046-4641-BDAC-FDFAC4AA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9">
            <a:extLst>
              <a:ext uri="{FF2B5EF4-FFF2-40B4-BE49-F238E27FC236}">
                <a16:creationId xmlns:a16="http://schemas.microsoft.com/office/drawing/2014/main" id="{52AC020E-8659-4362-AC94-8C678721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0">
            <a:extLst>
              <a:ext uri="{FF2B5EF4-FFF2-40B4-BE49-F238E27FC236}">
                <a16:creationId xmlns:a16="http://schemas.microsoft.com/office/drawing/2014/main" id="{66634D28-7DF1-4EFC-995B-CD7FF637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13">
            <a:extLst>
              <a:ext uri="{FF2B5EF4-FFF2-40B4-BE49-F238E27FC236}">
                <a16:creationId xmlns:a16="http://schemas.microsoft.com/office/drawing/2014/main" id="{F749F15A-6D0C-466E-8D44-93799ADF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21">
            <a:extLst>
              <a:ext uri="{FF2B5EF4-FFF2-40B4-BE49-F238E27FC236}">
                <a16:creationId xmlns:a16="http://schemas.microsoft.com/office/drawing/2014/main" id="{714D71E8-4EF0-48D5-92AA-415BE501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22">
            <a:extLst>
              <a:ext uri="{FF2B5EF4-FFF2-40B4-BE49-F238E27FC236}">
                <a16:creationId xmlns:a16="http://schemas.microsoft.com/office/drawing/2014/main" id="{B912FAC7-D044-4964-9111-7F121994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23">
            <a:extLst>
              <a:ext uri="{FF2B5EF4-FFF2-40B4-BE49-F238E27FC236}">
                <a16:creationId xmlns:a16="http://schemas.microsoft.com/office/drawing/2014/main" id="{F62D66B1-ACAC-44C2-AD75-99B40CFF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24">
            <a:extLst>
              <a:ext uri="{FF2B5EF4-FFF2-40B4-BE49-F238E27FC236}">
                <a16:creationId xmlns:a16="http://schemas.microsoft.com/office/drawing/2014/main" id="{2D66905E-8805-48A7-893A-60A4C297F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25">
            <a:extLst>
              <a:ext uri="{FF2B5EF4-FFF2-40B4-BE49-F238E27FC236}">
                <a16:creationId xmlns:a16="http://schemas.microsoft.com/office/drawing/2014/main" id="{A5C195D7-A13F-4AC8-AFE6-7C87D5AF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26">
            <a:extLst>
              <a:ext uri="{FF2B5EF4-FFF2-40B4-BE49-F238E27FC236}">
                <a16:creationId xmlns:a16="http://schemas.microsoft.com/office/drawing/2014/main" id="{EF37B0D9-974D-46B4-917C-A4C0E1C6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27">
            <a:extLst>
              <a:ext uri="{FF2B5EF4-FFF2-40B4-BE49-F238E27FC236}">
                <a16:creationId xmlns:a16="http://schemas.microsoft.com/office/drawing/2014/main" id="{987009E0-A2F2-4A4B-8868-1F616690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28">
            <a:extLst>
              <a:ext uri="{FF2B5EF4-FFF2-40B4-BE49-F238E27FC236}">
                <a16:creationId xmlns:a16="http://schemas.microsoft.com/office/drawing/2014/main" id="{44BE9A28-F695-406B-964A-DA54BEA0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29">
            <a:extLst>
              <a:ext uri="{FF2B5EF4-FFF2-40B4-BE49-F238E27FC236}">
                <a16:creationId xmlns:a16="http://schemas.microsoft.com/office/drawing/2014/main" id="{C28749F0-44F8-41BA-A92D-E03ED665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6">
            <a:extLst>
              <a:ext uri="{FF2B5EF4-FFF2-40B4-BE49-F238E27FC236}">
                <a16:creationId xmlns:a16="http://schemas.microsoft.com/office/drawing/2014/main" id="{800DDAFA-EC12-4EC0-A9E7-EA54FC10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30">
            <a:extLst>
              <a:ext uri="{FF2B5EF4-FFF2-40B4-BE49-F238E27FC236}">
                <a16:creationId xmlns:a16="http://schemas.microsoft.com/office/drawing/2014/main" id="{CAE69BC9-BDEF-42D0-B8F6-021CFB9F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31">
            <a:extLst>
              <a:ext uri="{FF2B5EF4-FFF2-40B4-BE49-F238E27FC236}">
                <a16:creationId xmlns:a16="http://schemas.microsoft.com/office/drawing/2014/main" id="{8A671690-DDD2-4121-9B20-584FBFB0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32">
            <a:extLst>
              <a:ext uri="{FF2B5EF4-FFF2-40B4-BE49-F238E27FC236}">
                <a16:creationId xmlns:a16="http://schemas.microsoft.com/office/drawing/2014/main" id="{92135381-9EBE-4F82-A7F8-41AF9E9C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33">
            <a:extLst>
              <a:ext uri="{FF2B5EF4-FFF2-40B4-BE49-F238E27FC236}">
                <a16:creationId xmlns:a16="http://schemas.microsoft.com/office/drawing/2014/main" id="{A875050E-22FC-4B3B-86CC-4820FACA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34">
            <a:extLst>
              <a:ext uri="{FF2B5EF4-FFF2-40B4-BE49-F238E27FC236}">
                <a16:creationId xmlns:a16="http://schemas.microsoft.com/office/drawing/2014/main" id="{CA4BFE17-479B-4844-A869-A4CFBD2C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35">
            <a:extLst>
              <a:ext uri="{FF2B5EF4-FFF2-40B4-BE49-F238E27FC236}">
                <a16:creationId xmlns:a16="http://schemas.microsoft.com/office/drawing/2014/main" id="{FACC6989-20EB-4EB5-A548-52E56A6C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36">
            <a:extLst>
              <a:ext uri="{FF2B5EF4-FFF2-40B4-BE49-F238E27FC236}">
                <a16:creationId xmlns:a16="http://schemas.microsoft.com/office/drawing/2014/main" id="{C808FEC5-8A8D-4578-A232-DF7631F8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37">
            <a:extLst>
              <a:ext uri="{FF2B5EF4-FFF2-40B4-BE49-F238E27FC236}">
                <a16:creationId xmlns:a16="http://schemas.microsoft.com/office/drawing/2014/main" id="{60CF7105-50FC-4BF7-9AFA-F9C364E7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38">
            <a:extLst>
              <a:ext uri="{FF2B5EF4-FFF2-40B4-BE49-F238E27FC236}">
                <a16:creationId xmlns:a16="http://schemas.microsoft.com/office/drawing/2014/main" id="{3BBFFC70-85FB-40C1-9F10-7E346145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40">
            <a:extLst>
              <a:ext uri="{FF2B5EF4-FFF2-40B4-BE49-F238E27FC236}">
                <a16:creationId xmlns:a16="http://schemas.microsoft.com/office/drawing/2014/main" id="{63B962E1-56BA-4E10-AD92-0108548B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41">
            <a:extLst>
              <a:ext uri="{FF2B5EF4-FFF2-40B4-BE49-F238E27FC236}">
                <a16:creationId xmlns:a16="http://schemas.microsoft.com/office/drawing/2014/main" id="{40D2B37F-D198-4F67-8013-BBC4051A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42">
            <a:extLst>
              <a:ext uri="{FF2B5EF4-FFF2-40B4-BE49-F238E27FC236}">
                <a16:creationId xmlns:a16="http://schemas.microsoft.com/office/drawing/2014/main" id="{F87600D7-B69F-423D-BAA9-DE7C0C3F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43">
            <a:extLst>
              <a:ext uri="{FF2B5EF4-FFF2-40B4-BE49-F238E27FC236}">
                <a16:creationId xmlns:a16="http://schemas.microsoft.com/office/drawing/2014/main" id="{386FC1F3-CC00-4D69-AA6A-4D655EA8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3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128587" y="598895"/>
            <a:ext cx="11796713" cy="11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 –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  <a:p>
            <a:pPr marL="457200" indent="-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2479D6-242D-40C6-BE46-D1F7C5AC7596}"/>
                  </a:ext>
                </a:extLst>
              </p:cNvPr>
              <p:cNvSpPr/>
              <p:nvPr/>
            </p:nvSpPr>
            <p:spPr>
              <a:xfrm>
                <a:off x="431005" y="1806921"/>
                <a:ext cx="11329989" cy="3244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373498+1878278+232750+6114934+127338=8726798</m:t>
                    </m:r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gạo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6114934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–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373498+1878278+232750+127338</m:t>
                            </m:r>
                          </m:e>
                        </m:d>
                      </m:e>
                    </m:fun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=4049220</m:t>
                    </m:r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2479D6-242D-40C6-BE46-D1F7C5AC7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5" y="1806921"/>
                <a:ext cx="11329989" cy="3244158"/>
              </a:xfrm>
              <a:prstGeom prst="rect">
                <a:avLst/>
              </a:prstGeom>
              <a:blipFill>
                <a:blip r:embed="rId3"/>
                <a:stretch>
                  <a:fillRect l="-1130" r="-1076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14">
            <a:extLst>
              <a:ext uri="{FF2B5EF4-FFF2-40B4-BE49-F238E27FC236}">
                <a16:creationId xmlns:a16="http://schemas.microsoft.com/office/drawing/2014/main" id="{ABDB702B-D59E-415B-BA30-1F780F5C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7">
            <a:extLst>
              <a:ext uri="{FF2B5EF4-FFF2-40B4-BE49-F238E27FC236}">
                <a16:creationId xmlns:a16="http://schemas.microsoft.com/office/drawing/2014/main" id="{D9BF8AA5-5107-427D-A521-4C83BD23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18">
            <a:extLst>
              <a:ext uri="{FF2B5EF4-FFF2-40B4-BE49-F238E27FC236}">
                <a16:creationId xmlns:a16="http://schemas.microsoft.com/office/drawing/2014/main" id="{55AC6341-7C2A-4701-A1B2-3F353806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9">
            <a:extLst>
              <a:ext uri="{FF2B5EF4-FFF2-40B4-BE49-F238E27FC236}">
                <a16:creationId xmlns:a16="http://schemas.microsoft.com/office/drawing/2014/main" id="{E25D8ADA-B183-4B61-A822-3DF63C97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20">
            <a:extLst>
              <a:ext uri="{FF2B5EF4-FFF2-40B4-BE49-F238E27FC236}">
                <a16:creationId xmlns:a16="http://schemas.microsoft.com/office/drawing/2014/main" id="{11F0C5D1-F085-4DC9-87BD-220AAF82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3">
            <a:extLst>
              <a:ext uri="{FF2B5EF4-FFF2-40B4-BE49-F238E27FC236}">
                <a16:creationId xmlns:a16="http://schemas.microsoft.com/office/drawing/2014/main" id="{1D7C845C-1E6F-488D-B112-AF663DF0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21">
            <a:extLst>
              <a:ext uri="{FF2B5EF4-FFF2-40B4-BE49-F238E27FC236}">
                <a16:creationId xmlns:a16="http://schemas.microsoft.com/office/drawing/2014/main" id="{C8EB5AB2-0F49-4DAD-A2C5-FA1D54E4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22">
            <a:extLst>
              <a:ext uri="{FF2B5EF4-FFF2-40B4-BE49-F238E27FC236}">
                <a16:creationId xmlns:a16="http://schemas.microsoft.com/office/drawing/2014/main" id="{1F36DA2F-472D-463C-A77B-678D2D3C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23">
            <a:extLst>
              <a:ext uri="{FF2B5EF4-FFF2-40B4-BE49-F238E27FC236}">
                <a16:creationId xmlns:a16="http://schemas.microsoft.com/office/drawing/2014/main" id="{A19C19AE-A7A2-4737-BE08-B128CA94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24">
            <a:extLst>
              <a:ext uri="{FF2B5EF4-FFF2-40B4-BE49-F238E27FC236}">
                <a16:creationId xmlns:a16="http://schemas.microsoft.com/office/drawing/2014/main" id="{4DAF8713-77CA-45F8-802A-F353FCB5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25">
            <a:extLst>
              <a:ext uri="{FF2B5EF4-FFF2-40B4-BE49-F238E27FC236}">
                <a16:creationId xmlns:a16="http://schemas.microsoft.com/office/drawing/2014/main" id="{9F50802D-DCCD-4871-BD7D-080F16AE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26">
            <a:extLst>
              <a:ext uri="{FF2B5EF4-FFF2-40B4-BE49-F238E27FC236}">
                <a16:creationId xmlns:a16="http://schemas.microsoft.com/office/drawing/2014/main" id="{C3982DCE-F822-4F3D-8366-5629F255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27">
            <a:extLst>
              <a:ext uri="{FF2B5EF4-FFF2-40B4-BE49-F238E27FC236}">
                <a16:creationId xmlns:a16="http://schemas.microsoft.com/office/drawing/2014/main" id="{9EA05613-5B04-4FE3-8454-18647F33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28">
            <a:extLst>
              <a:ext uri="{FF2B5EF4-FFF2-40B4-BE49-F238E27FC236}">
                <a16:creationId xmlns:a16="http://schemas.microsoft.com/office/drawing/2014/main" id="{7DB63D29-E71A-404A-A7F0-42EB7093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29">
            <a:extLst>
              <a:ext uri="{FF2B5EF4-FFF2-40B4-BE49-F238E27FC236}">
                <a16:creationId xmlns:a16="http://schemas.microsoft.com/office/drawing/2014/main" id="{E8E1555A-0316-4EF4-B015-80CDCD05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6">
            <a:extLst>
              <a:ext uri="{FF2B5EF4-FFF2-40B4-BE49-F238E27FC236}">
                <a16:creationId xmlns:a16="http://schemas.microsoft.com/office/drawing/2014/main" id="{7D80BCA5-54CA-44C5-9351-E58AA57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30">
            <a:extLst>
              <a:ext uri="{FF2B5EF4-FFF2-40B4-BE49-F238E27FC236}">
                <a16:creationId xmlns:a16="http://schemas.microsoft.com/office/drawing/2014/main" id="{349CAC45-D25F-49A8-89B7-15B4F97C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31">
            <a:extLst>
              <a:ext uri="{FF2B5EF4-FFF2-40B4-BE49-F238E27FC236}">
                <a16:creationId xmlns:a16="http://schemas.microsoft.com/office/drawing/2014/main" id="{058F069E-3F2A-4C58-9F6E-88FFC420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32">
            <a:extLst>
              <a:ext uri="{FF2B5EF4-FFF2-40B4-BE49-F238E27FC236}">
                <a16:creationId xmlns:a16="http://schemas.microsoft.com/office/drawing/2014/main" id="{35C5582B-3E3B-4A41-B468-A9C626EE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33">
            <a:extLst>
              <a:ext uri="{FF2B5EF4-FFF2-40B4-BE49-F238E27FC236}">
                <a16:creationId xmlns:a16="http://schemas.microsoft.com/office/drawing/2014/main" id="{4B99CEEB-A2D6-41A7-9655-82FC976E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34">
            <a:extLst>
              <a:ext uri="{FF2B5EF4-FFF2-40B4-BE49-F238E27FC236}">
                <a16:creationId xmlns:a16="http://schemas.microsoft.com/office/drawing/2014/main" id="{97101663-93A2-48A8-A1AA-7A9F4136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35">
            <a:extLst>
              <a:ext uri="{FF2B5EF4-FFF2-40B4-BE49-F238E27FC236}">
                <a16:creationId xmlns:a16="http://schemas.microsoft.com/office/drawing/2014/main" id="{EEC86241-8072-488E-86F5-CC05ABEB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36">
            <a:extLst>
              <a:ext uri="{FF2B5EF4-FFF2-40B4-BE49-F238E27FC236}">
                <a16:creationId xmlns:a16="http://schemas.microsoft.com/office/drawing/2014/main" id="{1296DCF8-8861-4F29-B070-0C6642F3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37">
            <a:extLst>
              <a:ext uri="{FF2B5EF4-FFF2-40B4-BE49-F238E27FC236}">
                <a16:creationId xmlns:a16="http://schemas.microsoft.com/office/drawing/2014/main" id="{A1041BE4-A9EE-4FC1-9BBB-41E48F82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38">
            <a:extLst>
              <a:ext uri="{FF2B5EF4-FFF2-40B4-BE49-F238E27FC236}">
                <a16:creationId xmlns:a16="http://schemas.microsoft.com/office/drawing/2014/main" id="{270636B4-1AAF-4FC1-A341-2C120D54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40">
            <a:extLst>
              <a:ext uri="{FF2B5EF4-FFF2-40B4-BE49-F238E27FC236}">
                <a16:creationId xmlns:a16="http://schemas.microsoft.com/office/drawing/2014/main" id="{237EC2BF-D037-4316-988C-27526392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41">
            <a:extLst>
              <a:ext uri="{FF2B5EF4-FFF2-40B4-BE49-F238E27FC236}">
                <a16:creationId xmlns:a16="http://schemas.microsoft.com/office/drawing/2014/main" id="{0065263E-0E39-47AE-8D46-4A500182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42">
            <a:extLst>
              <a:ext uri="{FF2B5EF4-FFF2-40B4-BE49-F238E27FC236}">
                <a16:creationId xmlns:a16="http://schemas.microsoft.com/office/drawing/2014/main" id="{B690B7F1-BD12-44E3-894A-B3E5BD28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43">
            <a:extLst>
              <a:ext uri="{FF2B5EF4-FFF2-40B4-BE49-F238E27FC236}">
                <a16:creationId xmlns:a16="http://schemas.microsoft.com/office/drawing/2014/main" id="{C8582960-8E13-47AE-9399-499060F6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128587" y="528836"/>
            <a:ext cx="11796713" cy="11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 – SGK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  <a:p>
            <a:pPr marL="457200" indent="-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F0C58-4CC5-4DF8-BB61-4082AF4CCA7A}"/>
              </a:ext>
            </a:extLst>
          </p:cNvPr>
          <p:cNvSpPr/>
          <p:nvPr/>
        </p:nvSpPr>
        <p:spPr>
          <a:xfrm>
            <a:off x="576591" y="1508002"/>
            <a:ext cx="11038818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ở VN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chè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EDD6436-0D86-471C-8AA4-D6D42D5C4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006575"/>
                  </p:ext>
                </p:extLst>
              </p:nvPr>
            </p:nvGraphicFramePr>
            <p:xfrm>
              <a:off x="1190625" y="4035810"/>
              <a:ext cx="9577222" cy="265982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22186">
                      <a:extLst>
                        <a:ext uri="{9D8B030D-6E8A-4147-A177-3AD203B41FA5}">
                          <a16:colId xmlns:a16="http://schemas.microsoft.com/office/drawing/2014/main" val="3980824588"/>
                        </a:ext>
                      </a:extLst>
                    </a:gridCol>
                    <a:gridCol w="1590602">
                      <a:extLst>
                        <a:ext uri="{9D8B030D-6E8A-4147-A177-3AD203B41FA5}">
                          <a16:colId xmlns:a16="http://schemas.microsoft.com/office/drawing/2014/main" val="2246157271"/>
                        </a:ext>
                      </a:extLst>
                    </a:gridCol>
                    <a:gridCol w="1799370">
                      <a:extLst>
                        <a:ext uri="{9D8B030D-6E8A-4147-A177-3AD203B41FA5}">
                          <a16:colId xmlns:a16="http://schemas.microsoft.com/office/drawing/2014/main" val="2371438508"/>
                        </a:ext>
                      </a:extLst>
                    </a:gridCol>
                    <a:gridCol w="1590602">
                      <a:extLst>
                        <a:ext uri="{9D8B030D-6E8A-4147-A177-3AD203B41FA5}">
                          <a16:colId xmlns:a16="http://schemas.microsoft.com/office/drawing/2014/main" val="904773854"/>
                        </a:ext>
                      </a:extLst>
                    </a:gridCol>
                    <a:gridCol w="1799370">
                      <a:extLst>
                        <a:ext uri="{9D8B030D-6E8A-4147-A177-3AD203B41FA5}">
                          <a16:colId xmlns:a16="http://schemas.microsoft.com/office/drawing/2014/main" val="1674484758"/>
                        </a:ext>
                      </a:extLst>
                    </a:gridCol>
                    <a:gridCol w="1475092">
                      <a:extLst>
                        <a:ext uri="{9D8B030D-6E8A-4147-A177-3AD203B41FA5}">
                          <a16:colId xmlns:a16="http://schemas.microsoft.com/office/drawing/2014/main" val="4160626158"/>
                        </a:ext>
                      </a:extLst>
                    </a:gridCol>
                  </a:tblGrid>
                  <a:tr h="9879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Mặt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hạt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điều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cà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phê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hạt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tiêu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gạo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chè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1497133"/>
                      </a:ext>
                    </a:extLst>
                  </a:tr>
                  <a:tr h="16719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tấn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373498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1878278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232750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6114934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127338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09088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EDD6436-0D86-471C-8AA4-D6D42D5C4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006575"/>
                  </p:ext>
                </p:extLst>
              </p:nvPr>
            </p:nvGraphicFramePr>
            <p:xfrm>
              <a:off x="1190625" y="4035810"/>
              <a:ext cx="9577222" cy="265982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22186">
                      <a:extLst>
                        <a:ext uri="{9D8B030D-6E8A-4147-A177-3AD203B41FA5}">
                          <a16:colId xmlns:a16="http://schemas.microsoft.com/office/drawing/2014/main" val="3980824588"/>
                        </a:ext>
                      </a:extLst>
                    </a:gridCol>
                    <a:gridCol w="1590602">
                      <a:extLst>
                        <a:ext uri="{9D8B030D-6E8A-4147-A177-3AD203B41FA5}">
                          <a16:colId xmlns:a16="http://schemas.microsoft.com/office/drawing/2014/main" val="2246157271"/>
                        </a:ext>
                      </a:extLst>
                    </a:gridCol>
                    <a:gridCol w="1799370">
                      <a:extLst>
                        <a:ext uri="{9D8B030D-6E8A-4147-A177-3AD203B41FA5}">
                          <a16:colId xmlns:a16="http://schemas.microsoft.com/office/drawing/2014/main" val="2371438508"/>
                        </a:ext>
                      </a:extLst>
                    </a:gridCol>
                    <a:gridCol w="1590602">
                      <a:extLst>
                        <a:ext uri="{9D8B030D-6E8A-4147-A177-3AD203B41FA5}">
                          <a16:colId xmlns:a16="http://schemas.microsoft.com/office/drawing/2014/main" val="904773854"/>
                        </a:ext>
                      </a:extLst>
                    </a:gridCol>
                    <a:gridCol w="1799370">
                      <a:extLst>
                        <a:ext uri="{9D8B030D-6E8A-4147-A177-3AD203B41FA5}">
                          <a16:colId xmlns:a16="http://schemas.microsoft.com/office/drawing/2014/main" val="1674484758"/>
                        </a:ext>
                      </a:extLst>
                    </a:gridCol>
                    <a:gridCol w="1475092">
                      <a:extLst>
                        <a:ext uri="{9D8B030D-6E8A-4147-A177-3AD203B41FA5}">
                          <a16:colId xmlns:a16="http://schemas.microsoft.com/office/drawing/2014/main" val="4160626158"/>
                        </a:ext>
                      </a:extLst>
                    </a:gridCol>
                  </a:tblGrid>
                  <a:tr h="9879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Mặt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hạt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điều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cà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phê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hạt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tiêu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gạo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chè</a:t>
                          </a:r>
                          <a:endParaRPr lang="en-US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52658" marR="152658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1497133"/>
                      </a:ext>
                    </a:extLst>
                  </a:tr>
                  <a:tr h="16719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2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tấn</a:t>
                          </a:r>
                          <a:r>
                            <a:rPr lang="en-US" sz="2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152658" marR="152658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52658" marR="152658" marT="0" marB="0" anchor="ctr">
                        <a:blipFill>
                          <a:blip r:embed="rId3"/>
                          <a:stretch>
                            <a:fillRect l="-83525" t="-62909" r="-419923" b="-5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52658" marR="152658" marT="0" marB="0" anchor="ctr">
                        <a:blipFill>
                          <a:blip r:embed="rId3"/>
                          <a:stretch>
                            <a:fillRect l="-162373" t="-62909" r="-271525" b="-5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52658" marR="152658" marT="0" marB="0" anchor="ctr">
                        <a:blipFill>
                          <a:blip r:embed="rId3"/>
                          <a:stretch>
                            <a:fillRect l="-295420" t="-62909" r="-205725" b="-5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52658" marR="152658" marT="0" marB="0" anchor="ctr">
                        <a:blipFill>
                          <a:blip r:embed="rId3"/>
                          <a:stretch>
                            <a:fillRect l="-351186" t="-62909" r="-82712" b="-5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52658" marR="152658" marT="0" marB="0" anchor="ctr">
                        <a:blipFill>
                          <a:blip r:embed="rId3"/>
                          <a:stretch>
                            <a:fillRect l="-550000" t="-62909" r="-826" b="-5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090882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170" name="Picture 14">
            <a:extLst>
              <a:ext uri="{FF2B5EF4-FFF2-40B4-BE49-F238E27FC236}">
                <a16:creationId xmlns:a16="http://schemas.microsoft.com/office/drawing/2014/main" id="{50BFED9D-7BF7-423A-B58C-A37DF34C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7">
            <a:extLst>
              <a:ext uri="{FF2B5EF4-FFF2-40B4-BE49-F238E27FC236}">
                <a16:creationId xmlns:a16="http://schemas.microsoft.com/office/drawing/2014/main" id="{760FE348-034F-4A3C-9D56-6299530C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8">
            <a:extLst>
              <a:ext uri="{FF2B5EF4-FFF2-40B4-BE49-F238E27FC236}">
                <a16:creationId xmlns:a16="http://schemas.microsoft.com/office/drawing/2014/main" id="{D1CDBD3B-64F5-4CA6-BFB5-7185B02C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9">
            <a:extLst>
              <a:ext uri="{FF2B5EF4-FFF2-40B4-BE49-F238E27FC236}">
                <a16:creationId xmlns:a16="http://schemas.microsoft.com/office/drawing/2014/main" id="{7B6CE7D7-2855-4C6F-988F-84161F51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20">
            <a:extLst>
              <a:ext uri="{FF2B5EF4-FFF2-40B4-BE49-F238E27FC236}">
                <a16:creationId xmlns:a16="http://schemas.microsoft.com/office/drawing/2014/main" id="{93D46ECB-28FB-49A5-9C47-254DF118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3">
            <a:extLst>
              <a:ext uri="{FF2B5EF4-FFF2-40B4-BE49-F238E27FC236}">
                <a16:creationId xmlns:a16="http://schemas.microsoft.com/office/drawing/2014/main" id="{0FE62FD2-F0C8-4050-A243-C6078088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21">
            <a:extLst>
              <a:ext uri="{FF2B5EF4-FFF2-40B4-BE49-F238E27FC236}">
                <a16:creationId xmlns:a16="http://schemas.microsoft.com/office/drawing/2014/main" id="{D8227CD5-9BC4-4067-A8C9-29EDB93D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22">
            <a:extLst>
              <a:ext uri="{FF2B5EF4-FFF2-40B4-BE49-F238E27FC236}">
                <a16:creationId xmlns:a16="http://schemas.microsoft.com/office/drawing/2014/main" id="{94FF3428-6744-4606-8476-5583F650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23">
            <a:extLst>
              <a:ext uri="{FF2B5EF4-FFF2-40B4-BE49-F238E27FC236}">
                <a16:creationId xmlns:a16="http://schemas.microsoft.com/office/drawing/2014/main" id="{8286FE5F-238D-4CEE-98C6-E3EC3A01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24">
            <a:extLst>
              <a:ext uri="{FF2B5EF4-FFF2-40B4-BE49-F238E27FC236}">
                <a16:creationId xmlns:a16="http://schemas.microsoft.com/office/drawing/2014/main" id="{165E9172-D69F-479C-A1C9-05958E47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25">
            <a:extLst>
              <a:ext uri="{FF2B5EF4-FFF2-40B4-BE49-F238E27FC236}">
                <a16:creationId xmlns:a16="http://schemas.microsoft.com/office/drawing/2014/main" id="{D49B812D-397C-431A-92BE-A2E1C976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26">
            <a:extLst>
              <a:ext uri="{FF2B5EF4-FFF2-40B4-BE49-F238E27FC236}">
                <a16:creationId xmlns:a16="http://schemas.microsoft.com/office/drawing/2014/main" id="{352452D6-5831-44C4-85C0-DA9B1E85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27">
            <a:extLst>
              <a:ext uri="{FF2B5EF4-FFF2-40B4-BE49-F238E27FC236}">
                <a16:creationId xmlns:a16="http://schemas.microsoft.com/office/drawing/2014/main" id="{F6490B8C-E089-4F34-AE02-1C1A0826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28">
            <a:extLst>
              <a:ext uri="{FF2B5EF4-FFF2-40B4-BE49-F238E27FC236}">
                <a16:creationId xmlns:a16="http://schemas.microsoft.com/office/drawing/2014/main" id="{82D3BA3C-26CD-4C89-BFBD-32AD88E5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29">
            <a:extLst>
              <a:ext uri="{FF2B5EF4-FFF2-40B4-BE49-F238E27FC236}">
                <a16:creationId xmlns:a16="http://schemas.microsoft.com/office/drawing/2014/main" id="{F1DEB963-6386-4CD0-8A4C-D19E0A3B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6">
            <a:extLst>
              <a:ext uri="{FF2B5EF4-FFF2-40B4-BE49-F238E27FC236}">
                <a16:creationId xmlns:a16="http://schemas.microsoft.com/office/drawing/2014/main" id="{2C644EEE-566D-4DFE-B2C8-870DBFF9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30">
            <a:extLst>
              <a:ext uri="{FF2B5EF4-FFF2-40B4-BE49-F238E27FC236}">
                <a16:creationId xmlns:a16="http://schemas.microsoft.com/office/drawing/2014/main" id="{49DB9BB8-F440-4124-B000-58E58C38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31">
            <a:extLst>
              <a:ext uri="{FF2B5EF4-FFF2-40B4-BE49-F238E27FC236}">
                <a16:creationId xmlns:a16="http://schemas.microsoft.com/office/drawing/2014/main" id="{A9D0131E-158B-4A22-AABA-BBFB4D2E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32">
            <a:extLst>
              <a:ext uri="{FF2B5EF4-FFF2-40B4-BE49-F238E27FC236}">
                <a16:creationId xmlns:a16="http://schemas.microsoft.com/office/drawing/2014/main" id="{4835CA5B-3DBB-4C3D-BDBB-C237A076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33">
            <a:extLst>
              <a:ext uri="{FF2B5EF4-FFF2-40B4-BE49-F238E27FC236}">
                <a16:creationId xmlns:a16="http://schemas.microsoft.com/office/drawing/2014/main" id="{B7CE6F9B-68CE-48B8-A9DA-9CF98FED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34">
            <a:extLst>
              <a:ext uri="{FF2B5EF4-FFF2-40B4-BE49-F238E27FC236}">
                <a16:creationId xmlns:a16="http://schemas.microsoft.com/office/drawing/2014/main" id="{AA3E1355-3820-4361-A382-A89CD3ED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35">
            <a:extLst>
              <a:ext uri="{FF2B5EF4-FFF2-40B4-BE49-F238E27FC236}">
                <a16:creationId xmlns:a16="http://schemas.microsoft.com/office/drawing/2014/main" id="{F3BBF934-641A-4842-84C5-B31B21E2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36">
            <a:extLst>
              <a:ext uri="{FF2B5EF4-FFF2-40B4-BE49-F238E27FC236}">
                <a16:creationId xmlns:a16="http://schemas.microsoft.com/office/drawing/2014/main" id="{7C5709F6-B7E6-4E2D-AFCC-22A769DE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37">
            <a:extLst>
              <a:ext uri="{FF2B5EF4-FFF2-40B4-BE49-F238E27FC236}">
                <a16:creationId xmlns:a16="http://schemas.microsoft.com/office/drawing/2014/main" id="{73217E92-2FE8-4D90-AD5C-9C8E3C25E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38">
            <a:extLst>
              <a:ext uri="{FF2B5EF4-FFF2-40B4-BE49-F238E27FC236}">
                <a16:creationId xmlns:a16="http://schemas.microsoft.com/office/drawing/2014/main" id="{CE2E35FC-73D3-4F67-AF3D-F696F85C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40">
            <a:extLst>
              <a:ext uri="{FF2B5EF4-FFF2-40B4-BE49-F238E27FC236}">
                <a16:creationId xmlns:a16="http://schemas.microsoft.com/office/drawing/2014/main" id="{78C850F6-3343-4869-BAC9-B24A1381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41">
            <a:extLst>
              <a:ext uri="{FF2B5EF4-FFF2-40B4-BE49-F238E27FC236}">
                <a16:creationId xmlns:a16="http://schemas.microsoft.com/office/drawing/2014/main" id="{97728BC5-1F44-4CBF-B821-98D17EB1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42">
            <a:extLst>
              <a:ext uri="{FF2B5EF4-FFF2-40B4-BE49-F238E27FC236}">
                <a16:creationId xmlns:a16="http://schemas.microsoft.com/office/drawing/2014/main" id="{9F41ABBE-46E6-49CF-98C3-788F1159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43">
            <a:extLst>
              <a:ext uri="{FF2B5EF4-FFF2-40B4-BE49-F238E27FC236}">
                <a16:creationId xmlns:a16="http://schemas.microsoft.com/office/drawing/2014/main" id="{9BC62200-4D4E-4BFC-8ED7-FE8666D70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1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7679" y="-40973"/>
            <a:ext cx="97205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3F2AF-E8DF-4340-83AB-C810DDF79359}"/>
              </a:ext>
            </a:extLst>
          </p:cNvPr>
          <p:cNvSpPr/>
          <p:nvPr/>
        </p:nvSpPr>
        <p:spPr>
          <a:xfrm>
            <a:off x="730468" y="2411957"/>
            <a:ext cx="10431518" cy="401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HĐ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  <p:pic>
        <p:nvPicPr>
          <p:cNvPr id="8" name="!!3">
            <a:extLst>
              <a:ext uri="{FF2B5EF4-FFF2-40B4-BE49-F238E27FC236}">
                <a16:creationId xmlns:a16="http://schemas.microsoft.com/office/drawing/2014/main" id="{F42CC878-DA68-4162-84C5-A68A1D4A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08" y="184250"/>
            <a:ext cx="2462885" cy="21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A0408-664C-4355-B4D4-8532B7675223}"/>
              </a:ext>
            </a:extLst>
          </p:cNvPr>
          <p:cNvSpPr/>
          <p:nvPr/>
        </p:nvSpPr>
        <p:spPr>
          <a:xfrm>
            <a:off x="1723695" y="1779254"/>
            <a:ext cx="8429297" cy="313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.../SBT.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- Đọc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‘‘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’’ SGK tr10-11-12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7D7A6-98FC-4ECD-8D37-A32A6B1C46C3}"/>
              </a:ext>
            </a:extLst>
          </p:cNvPr>
          <p:cNvSpPr txBox="1"/>
          <p:nvPr/>
        </p:nvSpPr>
        <p:spPr>
          <a:xfrm>
            <a:off x="388183" y="1305341"/>
            <a:ext cx="8849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Slide,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quay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silde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GV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42E3AE1-A03C-44E0-B9A2-909AA12DB55A}"/>
              </a:ext>
            </a:extLst>
          </p:cNvPr>
          <p:cNvGrpSpPr/>
          <p:nvPr/>
        </p:nvGrpSpPr>
        <p:grpSpPr>
          <a:xfrm>
            <a:off x="-1229360" y="-10355"/>
            <a:ext cx="14254480" cy="7524944"/>
            <a:chOff x="-1229360" y="-10355"/>
            <a:chExt cx="14254480" cy="752494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15304A9-0DCF-481A-89F8-86521751C777}"/>
                </a:ext>
              </a:extLst>
            </p:cNvPr>
            <p:cNvSpPr/>
            <p:nvPr/>
          </p:nvSpPr>
          <p:spPr>
            <a:xfrm>
              <a:off x="-1229360" y="-10355"/>
              <a:ext cx="14254480" cy="59247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308489-2350-4F84-AAC7-D6CE36140E8A}"/>
                </a:ext>
              </a:extLst>
            </p:cNvPr>
            <p:cNvSpPr/>
            <p:nvPr/>
          </p:nvSpPr>
          <p:spPr>
            <a:xfrm>
              <a:off x="-411480" y="5154011"/>
              <a:ext cx="13014960" cy="2360578"/>
            </a:xfrm>
            <a:custGeom>
              <a:avLst/>
              <a:gdLst>
                <a:gd name="connsiteX0" fmla="*/ 0 w 13014960"/>
                <a:gd name="connsiteY0" fmla="*/ 0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0 w 13014960"/>
                <a:gd name="connsiteY4" fmla="*/ 0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4960" h="2360578">
                  <a:moveTo>
                    <a:pt x="77822" y="0"/>
                  </a:moveTo>
                  <a:cubicBezTo>
                    <a:pt x="3663870" y="324255"/>
                    <a:pt x="8903618" y="804151"/>
                    <a:pt x="12723130" y="272373"/>
                  </a:cubicBezTo>
                  <a:lnTo>
                    <a:pt x="13014960" y="2360578"/>
                  </a:lnTo>
                  <a:lnTo>
                    <a:pt x="0" y="2360578"/>
                  </a:lnTo>
                  <a:lnTo>
                    <a:pt x="778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E41F1B-A96A-40D4-94C0-60B99E03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3689" r="96721">
                        <a14:foregroundMark x1="4918" y1="37681" x2="7377" y2="47826"/>
                        <a14:foregroundMark x1="29098" y1="11111" x2="43033" y2="8696"/>
                        <a14:foregroundMark x1="40574" y1="5314" x2="42213" y2="1449"/>
                        <a14:foregroundMark x1="89344" y1="20290" x2="92213" y2="18841"/>
                        <a14:foregroundMark x1="90574" y1="35749" x2="97131" y2="43478"/>
                        <a14:foregroundMark x1="53689" y1="87923" x2="56148" y2="97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720" y="322997"/>
            <a:ext cx="6268469" cy="59160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4EA263-67A1-4560-BE44-F611F81F8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290" y="536691"/>
            <a:ext cx="969348" cy="9693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20431B-BA75-4BC2-976C-3DB8773A2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492" y="1506039"/>
            <a:ext cx="1164437" cy="11644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29DF0A-0852-474F-8B93-C0BA3F1CA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310" y="1355211"/>
            <a:ext cx="1310754" cy="13107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B7F789-01F1-40B1-BE3E-35354DFE9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407" y="1795090"/>
            <a:ext cx="1749704" cy="1743607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9202EFFE-F103-4C55-801F-F245277A0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887" y="476604"/>
            <a:ext cx="969348" cy="969348"/>
          </a:xfrm>
          <a:prstGeom prst="rect">
            <a:avLst/>
          </a:prstGeom>
        </p:spPr>
      </p:pic>
      <p:pic>
        <p:nvPicPr>
          <p:cNvPr id="27" name="Picture 26">
            <a:hlinkClick r:id="rId10" action="ppaction://hlinksldjump"/>
            <a:extLst>
              <a:ext uri="{FF2B5EF4-FFF2-40B4-BE49-F238E27FC236}">
                <a16:creationId xmlns:a16="http://schemas.microsoft.com/office/drawing/2014/main" id="{FD2BE3A8-69A4-48AB-B452-CACBF1518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490" y="1487247"/>
            <a:ext cx="1164437" cy="1164437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id="{466AEC1D-0E02-4004-BD1A-42ACEA033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310" y="1306414"/>
            <a:ext cx="1310754" cy="1310754"/>
          </a:xfrm>
          <a:prstGeom prst="rect">
            <a:avLst/>
          </a:prstGeom>
        </p:spPr>
      </p:pic>
      <p:pic>
        <p:nvPicPr>
          <p:cNvPr id="31" name="Picture 30">
            <a:hlinkClick r:id="rId12" action="ppaction://hlinksldjump"/>
            <a:extLst>
              <a:ext uri="{FF2B5EF4-FFF2-40B4-BE49-F238E27FC236}">
                <a16:creationId xmlns:a16="http://schemas.microsoft.com/office/drawing/2014/main" id="{E70C62A1-1B01-4452-832F-43E1335FE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5" y="1769763"/>
            <a:ext cx="1749704" cy="17436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6192DD-245F-4A03-A731-333E36EB1A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440" y="3998347"/>
            <a:ext cx="3100291" cy="30911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7AB9F2-21C1-4376-901F-CD2848593E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9440" y="4160907"/>
            <a:ext cx="3100291" cy="30911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CB5C75D-B621-4D35-B440-99B7B0270B3E}"/>
              </a:ext>
            </a:extLst>
          </p:cNvPr>
          <p:cNvSpPr txBox="1"/>
          <p:nvPr/>
        </p:nvSpPr>
        <p:spPr>
          <a:xfrm>
            <a:off x="-2711084" y="2920894"/>
            <a:ext cx="8830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Hái</a:t>
            </a:r>
            <a:r>
              <a:rPr kumimoji="0" lang="en-US" sz="7200" b="1" i="0" u="none" strike="noStrike" kern="1200" cap="none" spc="0" normalizeH="0" baseline="0" noProof="0" dirty="0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xoài</a:t>
            </a:r>
            <a:r>
              <a:rPr kumimoji="0" lang="en-US" sz="7200" b="1" i="0" u="none" strike="noStrike" kern="1200" cap="none" spc="0" normalizeH="0" baseline="0" noProof="0" dirty="0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                </a:t>
            </a:r>
            <a:r>
              <a:rPr kumimoji="0" lang="en-US" sz="7200" b="1" i="0" u="none" strike="noStrike" kern="1200" cap="none" spc="0" normalizeH="0" baseline="0" noProof="0" dirty="0" err="1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cho</a:t>
            </a:r>
            <a:r>
              <a:rPr kumimoji="0" lang="en-US" sz="7200" b="1" i="0" u="none" strike="noStrike" kern="1200" cap="none" spc="0" normalizeH="0" baseline="0" noProof="0" dirty="0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2700" cmpd="sng">
                  <a:solidFill>
                    <a:srgbClr val="FFCE54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thỏ</a:t>
            </a:r>
            <a:endParaRPr kumimoji="0" lang="en-US" sz="7200" b="1" i="0" u="none" strike="noStrike" kern="1200" cap="none" spc="0" normalizeH="0" baseline="0" noProof="0" dirty="0">
              <a:ln w="12700" cmpd="sng">
                <a:solidFill>
                  <a:srgbClr val="FFCE54"/>
                </a:solidFill>
                <a:prstDash val="solid"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39E492-AC0E-44A2-8FF1-23EFED922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2031" y1="28281" x2="25469" y2="28594"/>
                        <a14:foregroundMark x1="34063" y1="25156" x2="41094" y2="22969"/>
                        <a14:foregroundMark x1="49219" y1="20781" x2="51406" y2="14375"/>
                        <a14:foregroundMark x1="60156" y1="16875" x2="60938" y2="18750"/>
                        <a14:foregroundMark x1="58750" y1="13438" x2="57969" y2="17813"/>
                        <a14:foregroundMark x1="45000" y1="17344" x2="45781" y2="20000"/>
                        <a14:foregroundMark x1="66563" y1="24375" x2="70469" y2="19531"/>
                        <a14:foregroundMark x1="76563" y1="31719" x2="80469" y2="27813"/>
                        <a14:foregroundMark x1="80938" y1="38594" x2="88281" y2="38594"/>
                        <a14:foregroundMark x1="80000" y1="47656" x2="85625" y2="50313"/>
                        <a14:foregroundMark x1="77500" y1="60781" x2="83906" y2="64219"/>
                        <a14:foregroundMark x1="75781" y1="72031" x2="81406" y2="75469"/>
                        <a14:foregroundMark x1="67969" y1="76406" x2="70156" y2="82813"/>
                        <a14:foregroundMark x1="58438" y1="81094" x2="57969" y2="87969"/>
                        <a14:foregroundMark x1="45781" y1="89375" x2="45781" y2="80313"/>
                        <a14:foregroundMark x1="34531" y1="83750" x2="32344" y2="81094"/>
                        <a14:foregroundMark x1="19375" y1="76719" x2="25938" y2="74219"/>
                        <a14:foregroundMark x1="14219" y1="65938" x2="21563" y2="65469"/>
                        <a14:foregroundMark x1="12812" y1="53750" x2="16406" y2="53750"/>
                        <a14:foregroundMark x1="13750" y1="40313" x2="17188" y2="43438"/>
                        <a14:foregroundMark x1="17188" y1="34688" x2="14531" y2="30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0988" y="282116"/>
            <a:ext cx="2669890" cy="2669890"/>
          </a:xfrm>
          <a:prstGeom prst="rect">
            <a:avLst/>
          </a:prstGeom>
        </p:spPr>
      </p:pic>
      <p:sp>
        <p:nvSpPr>
          <p:cNvPr id="54" name="Cloud 53">
            <a:extLst>
              <a:ext uri="{FF2B5EF4-FFF2-40B4-BE49-F238E27FC236}">
                <a16:creationId xmlns:a16="http://schemas.microsoft.com/office/drawing/2014/main" id="{20AD2A9B-4621-4F87-8579-68EB3F6F3ABB}"/>
              </a:ext>
            </a:extLst>
          </p:cNvPr>
          <p:cNvSpPr/>
          <p:nvPr/>
        </p:nvSpPr>
        <p:spPr>
          <a:xfrm>
            <a:off x="9879724" y="28211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EFC9C047-ADCB-41A7-BED9-FD88239760C2}"/>
              </a:ext>
            </a:extLst>
          </p:cNvPr>
          <p:cNvSpPr/>
          <p:nvPr/>
        </p:nvSpPr>
        <p:spPr>
          <a:xfrm>
            <a:off x="1828356" y="154723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A0D2F7A7-53DD-4ABE-BED9-B374E1756520}"/>
              </a:ext>
            </a:extLst>
          </p:cNvPr>
          <p:cNvSpPr/>
          <p:nvPr/>
        </p:nvSpPr>
        <p:spPr>
          <a:xfrm>
            <a:off x="-2459668" y="930114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8654FA23-AF8D-4D4F-946A-B181D530A332}"/>
              </a:ext>
            </a:extLst>
          </p:cNvPr>
          <p:cNvSpPr/>
          <p:nvPr/>
        </p:nvSpPr>
        <p:spPr>
          <a:xfrm>
            <a:off x="9434769" y="108222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732187EC-749C-4EE6-A072-FBD0C7209A58}"/>
              </a:ext>
            </a:extLst>
          </p:cNvPr>
          <p:cNvSpPr/>
          <p:nvPr/>
        </p:nvSpPr>
        <p:spPr>
          <a:xfrm>
            <a:off x="-1250382" y="-42562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08BE95-E541-42BA-BD86-D2D0ABE0A2EB}"/>
              </a:ext>
            </a:extLst>
          </p:cNvPr>
          <p:cNvGrpSpPr/>
          <p:nvPr/>
        </p:nvGrpSpPr>
        <p:grpSpPr>
          <a:xfrm>
            <a:off x="-1344974" y="-99405"/>
            <a:ext cx="14254480" cy="7524944"/>
            <a:chOff x="-1229360" y="-10355"/>
            <a:chExt cx="14254480" cy="752494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A838A0-C29E-45DD-89B9-3B84B87E23F9}"/>
                </a:ext>
              </a:extLst>
            </p:cNvPr>
            <p:cNvSpPr/>
            <p:nvPr/>
          </p:nvSpPr>
          <p:spPr>
            <a:xfrm>
              <a:off x="-1229360" y="-10355"/>
              <a:ext cx="14254480" cy="59247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623CC1C2-0D6A-474D-923A-58BA6918061C}"/>
                </a:ext>
              </a:extLst>
            </p:cNvPr>
            <p:cNvSpPr/>
            <p:nvPr/>
          </p:nvSpPr>
          <p:spPr>
            <a:xfrm>
              <a:off x="-411480" y="5154011"/>
              <a:ext cx="13014960" cy="2360578"/>
            </a:xfrm>
            <a:custGeom>
              <a:avLst/>
              <a:gdLst>
                <a:gd name="connsiteX0" fmla="*/ 0 w 13014960"/>
                <a:gd name="connsiteY0" fmla="*/ 0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0 w 13014960"/>
                <a:gd name="connsiteY4" fmla="*/ 0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4960" h="2360578">
                  <a:moveTo>
                    <a:pt x="77822" y="0"/>
                  </a:moveTo>
                  <a:cubicBezTo>
                    <a:pt x="3663870" y="324255"/>
                    <a:pt x="8903618" y="804151"/>
                    <a:pt x="12723130" y="272373"/>
                  </a:cubicBezTo>
                  <a:lnTo>
                    <a:pt x="13014960" y="2360578"/>
                  </a:lnTo>
                  <a:lnTo>
                    <a:pt x="0" y="2360578"/>
                  </a:lnTo>
                  <a:lnTo>
                    <a:pt x="778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5456826A-D944-4632-A357-4E0288DF6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480" y="3663067"/>
            <a:ext cx="3100291" cy="3091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867F6-AC52-4E70-BCEA-2EBCE5ADD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2031" y1="28281" x2="25469" y2="28594"/>
                        <a14:foregroundMark x1="34063" y1="25156" x2="41094" y2="22969"/>
                        <a14:foregroundMark x1="49219" y1="20781" x2="51406" y2="14375"/>
                        <a14:foregroundMark x1="60156" y1="16875" x2="60938" y2="18750"/>
                        <a14:foregroundMark x1="58750" y1="13438" x2="57969" y2="17813"/>
                        <a14:foregroundMark x1="45000" y1="17344" x2="45781" y2="20000"/>
                        <a14:foregroundMark x1="66563" y1="24375" x2="70469" y2="19531"/>
                        <a14:foregroundMark x1="76563" y1="31719" x2="80469" y2="27813"/>
                        <a14:foregroundMark x1="80938" y1="38594" x2="88281" y2="38594"/>
                        <a14:foregroundMark x1="80000" y1="47656" x2="85625" y2="50313"/>
                        <a14:foregroundMark x1="77500" y1="60781" x2="83906" y2="64219"/>
                        <a14:foregroundMark x1="75781" y1="72031" x2="81406" y2="75469"/>
                        <a14:foregroundMark x1="67969" y1="76406" x2="70156" y2="82813"/>
                        <a14:foregroundMark x1="58438" y1="81094" x2="57969" y2="87969"/>
                        <a14:foregroundMark x1="45781" y1="89375" x2="45781" y2="80313"/>
                        <a14:foregroundMark x1="34531" y1="83750" x2="32344" y2="81094"/>
                        <a14:foregroundMark x1="19375" y1="76719" x2="25938" y2="74219"/>
                        <a14:foregroundMark x1="14219" y1="65938" x2="21563" y2="65469"/>
                        <a14:foregroundMark x1="12812" y1="53750" x2="16406" y2="53750"/>
                        <a14:foregroundMark x1="13750" y1="40313" x2="17188" y2="43438"/>
                        <a14:foregroundMark x1="17188" y1="34688" x2="14531" y2="30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1480" y="-313623"/>
            <a:ext cx="2669890" cy="266989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38FB70F-8A51-4158-92B3-92E7FCA4C14D}"/>
              </a:ext>
            </a:extLst>
          </p:cNvPr>
          <p:cNvSpPr/>
          <p:nvPr/>
        </p:nvSpPr>
        <p:spPr>
          <a:xfrm>
            <a:off x="9879724" y="28211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42F8FE7-AD07-44F8-A2D1-0204A386CDB6}"/>
              </a:ext>
            </a:extLst>
          </p:cNvPr>
          <p:cNvSpPr/>
          <p:nvPr/>
        </p:nvSpPr>
        <p:spPr>
          <a:xfrm>
            <a:off x="-2685044" y="930114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302A09A-E00A-43E3-860D-E0BF9A758AB0}"/>
              </a:ext>
            </a:extLst>
          </p:cNvPr>
          <p:cNvSpPr/>
          <p:nvPr/>
        </p:nvSpPr>
        <p:spPr>
          <a:xfrm>
            <a:off x="9434769" y="108222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17EF6A8-0B73-46D6-95AF-29DDDC2A1780}"/>
              </a:ext>
            </a:extLst>
          </p:cNvPr>
          <p:cNvSpPr/>
          <p:nvPr/>
        </p:nvSpPr>
        <p:spPr>
          <a:xfrm>
            <a:off x="-2403310" y="-337332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070ACC0-544E-41E8-B65D-55BB4ADFF2DF}"/>
              </a:ext>
            </a:extLst>
          </p:cNvPr>
          <p:cNvSpPr/>
          <p:nvPr/>
        </p:nvSpPr>
        <p:spPr>
          <a:xfrm>
            <a:off x="1828356" y="154723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F56CF4-BFB3-4645-BA47-BA177DDE5377}"/>
              </a:ext>
            </a:extLst>
          </p:cNvPr>
          <p:cNvSpPr/>
          <p:nvPr/>
        </p:nvSpPr>
        <p:spPr>
          <a:xfrm>
            <a:off x="2137152" y="529120"/>
            <a:ext cx="9600728" cy="1354717"/>
          </a:xfrm>
          <a:prstGeom prst="round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35FEA4-5FF0-4866-B03C-ECBB8FF1D953}"/>
              </a:ext>
            </a:extLst>
          </p:cNvPr>
          <p:cNvSpPr/>
          <p:nvPr/>
        </p:nvSpPr>
        <p:spPr>
          <a:xfrm>
            <a:off x="508000" y="2806700"/>
            <a:ext cx="4653280" cy="1137920"/>
          </a:xfrm>
          <a:prstGeom prst="roundRect">
            <a:avLst/>
          </a:prstGeom>
          <a:solidFill>
            <a:schemeClr val="accent5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A,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liệu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9E963-B9F3-495A-9325-085771CC127E}"/>
              </a:ext>
            </a:extLst>
          </p:cNvPr>
          <p:cNvSpPr/>
          <p:nvPr/>
        </p:nvSpPr>
        <p:spPr>
          <a:xfrm>
            <a:off x="6096000" y="2806700"/>
            <a:ext cx="5059680" cy="1137920"/>
          </a:xfrm>
          <a:prstGeom prst="roundRect">
            <a:avLst/>
          </a:prstGeom>
          <a:solidFill>
            <a:schemeClr val="accent5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B,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tranh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703AC0-81E9-450C-B616-74F022DD5E9E}"/>
              </a:ext>
            </a:extLst>
          </p:cNvPr>
          <p:cNvSpPr/>
          <p:nvPr/>
        </p:nvSpPr>
        <p:spPr>
          <a:xfrm>
            <a:off x="468630" y="4321517"/>
            <a:ext cx="4732020" cy="1137920"/>
          </a:xfrm>
          <a:prstGeom prst="roundRect">
            <a:avLst/>
          </a:prstGeom>
          <a:solidFill>
            <a:schemeClr val="accent5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cột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F594FD-2F30-41F8-9EEA-DF4DCE28D106}"/>
              </a:ext>
            </a:extLst>
          </p:cNvPr>
          <p:cNvSpPr/>
          <p:nvPr/>
        </p:nvSpPr>
        <p:spPr>
          <a:xfrm>
            <a:off x="6096000" y="4298523"/>
            <a:ext cx="5059680" cy="1137920"/>
          </a:xfrm>
          <a:prstGeom prst="roundRect">
            <a:avLst/>
          </a:prstGeom>
          <a:solidFill>
            <a:schemeClr val="accent5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D,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321A8A-FF2A-46E5-972B-CF07F5DC4071}"/>
              </a:ext>
            </a:extLst>
          </p:cNvPr>
          <p:cNvGrpSpPr/>
          <p:nvPr/>
        </p:nvGrpSpPr>
        <p:grpSpPr>
          <a:xfrm>
            <a:off x="-1229360" y="-10355"/>
            <a:ext cx="14254480" cy="7524944"/>
            <a:chOff x="-1229360" y="-10355"/>
            <a:chExt cx="14254480" cy="75249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0AC46E-FCF7-4DF4-A77E-9B54EC11ED6F}"/>
                </a:ext>
              </a:extLst>
            </p:cNvPr>
            <p:cNvSpPr/>
            <p:nvPr/>
          </p:nvSpPr>
          <p:spPr>
            <a:xfrm>
              <a:off x="-1229360" y="-10355"/>
              <a:ext cx="14254480" cy="59247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64B89D0-3CDF-416D-B947-130CD08810F6}"/>
                </a:ext>
              </a:extLst>
            </p:cNvPr>
            <p:cNvSpPr/>
            <p:nvPr/>
          </p:nvSpPr>
          <p:spPr>
            <a:xfrm>
              <a:off x="-411480" y="5154011"/>
              <a:ext cx="13014960" cy="2360578"/>
            </a:xfrm>
            <a:custGeom>
              <a:avLst/>
              <a:gdLst>
                <a:gd name="connsiteX0" fmla="*/ 0 w 13014960"/>
                <a:gd name="connsiteY0" fmla="*/ 0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0 w 13014960"/>
                <a:gd name="connsiteY4" fmla="*/ 0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4960" h="2360578">
                  <a:moveTo>
                    <a:pt x="77822" y="0"/>
                  </a:moveTo>
                  <a:cubicBezTo>
                    <a:pt x="3663870" y="324255"/>
                    <a:pt x="8903618" y="804151"/>
                    <a:pt x="12723130" y="272373"/>
                  </a:cubicBezTo>
                  <a:lnTo>
                    <a:pt x="13014960" y="2360578"/>
                  </a:lnTo>
                  <a:lnTo>
                    <a:pt x="0" y="2360578"/>
                  </a:lnTo>
                  <a:lnTo>
                    <a:pt x="778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F9C15963-617A-4205-914C-12AF3A79E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440" y="3998347"/>
            <a:ext cx="3100291" cy="309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C287B1-67C9-4CB8-91D2-32AE8C438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2031" y1="28281" x2="25469" y2="28594"/>
                        <a14:foregroundMark x1="34063" y1="25156" x2="41094" y2="22969"/>
                        <a14:foregroundMark x1="49219" y1="20781" x2="51406" y2="14375"/>
                        <a14:foregroundMark x1="60156" y1="16875" x2="60938" y2="18750"/>
                        <a14:foregroundMark x1="58750" y1="13438" x2="57969" y2="17813"/>
                        <a14:foregroundMark x1="45000" y1="17344" x2="45781" y2="20000"/>
                        <a14:foregroundMark x1="66563" y1="24375" x2="70469" y2="19531"/>
                        <a14:foregroundMark x1="76563" y1="31719" x2="80469" y2="27813"/>
                        <a14:foregroundMark x1="80938" y1="38594" x2="88281" y2="38594"/>
                        <a14:foregroundMark x1="80000" y1="47656" x2="85625" y2="50313"/>
                        <a14:foregroundMark x1="77500" y1="60781" x2="83906" y2="64219"/>
                        <a14:foregroundMark x1="75781" y1="72031" x2="81406" y2="75469"/>
                        <a14:foregroundMark x1="67969" y1="76406" x2="70156" y2="82813"/>
                        <a14:foregroundMark x1="58438" y1="81094" x2="57969" y2="87969"/>
                        <a14:foregroundMark x1="45781" y1="89375" x2="45781" y2="80313"/>
                        <a14:foregroundMark x1="34531" y1="83750" x2="32344" y2="81094"/>
                        <a14:foregroundMark x1="19375" y1="76719" x2="25938" y2="74219"/>
                        <a14:foregroundMark x1="14219" y1="65938" x2="21563" y2="65469"/>
                        <a14:foregroundMark x1="12812" y1="53750" x2="16406" y2="53750"/>
                        <a14:foregroundMark x1="13750" y1="40313" x2="17188" y2="43438"/>
                        <a14:foregroundMark x1="17188" y1="34688" x2="14531" y2="30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002" y="-252719"/>
            <a:ext cx="2669890" cy="266989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CEC3E16-1632-4BFF-903D-016052BFA6F2}"/>
              </a:ext>
            </a:extLst>
          </p:cNvPr>
          <p:cNvSpPr/>
          <p:nvPr/>
        </p:nvSpPr>
        <p:spPr>
          <a:xfrm>
            <a:off x="9879724" y="28211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2E9E227-C9F8-4568-AA38-F30CD01282CD}"/>
              </a:ext>
            </a:extLst>
          </p:cNvPr>
          <p:cNvSpPr/>
          <p:nvPr/>
        </p:nvSpPr>
        <p:spPr>
          <a:xfrm>
            <a:off x="1828356" y="154723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F8B8C85-9DC5-4E92-9B4B-6F98643908FD}"/>
              </a:ext>
            </a:extLst>
          </p:cNvPr>
          <p:cNvSpPr/>
          <p:nvPr/>
        </p:nvSpPr>
        <p:spPr>
          <a:xfrm>
            <a:off x="-2685044" y="930114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216AAD5-4F74-4CC9-94CA-BCC9C252E65B}"/>
              </a:ext>
            </a:extLst>
          </p:cNvPr>
          <p:cNvSpPr/>
          <p:nvPr/>
        </p:nvSpPr>
        <p:spPr>
          <a:xfrm>
            <a:off x="9434769" y="108222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BFFB9A8-EF3A-4870-8F73-FC82F6056AF2}"/>
              </a:ext>
            </a:extLst>
          </p:cNvPr>
          <p:cNvSpPr/>
          <p:nvPr/>
        </p:nvSpPr>
        <p:spPr>
          <a:xfrm>
            <a:off x="-2132321" y="-222745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AB8457-899A-474E-9FA6-02BFC916D76A}"/>
              </a:ext>
            </a:extLst>
          </p:cNvPr>
          <p:cNvSpPr/>
          <p:nvPr/>
        </p:nvSpPr>
        <p:spPr>
          <a:xfrm>
            <a:off x="2258411" y="96383"/>
            <a:ext cx="9170673" cy="12162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DB4728-48B8-403B-A94F-0CC031A8488B}"/>
              </a:ext>
            </a:extLst>
          </p:cNvPr>
          <p:cNvSpPr/>
          <p:nvPr/>
        </p:nvSpPr>
        <p:spPr>
          <a:xfrm>
            <a:off x="508000" y="3120143"/>
            <a:ext cx="4653280" cy="11379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A,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0;1;2;3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B4DE45-90EB-4E70-A661-7BDA43A1C6DA}"/>
              </a:ext>
            </a:extLst>
          </p:cNvPr>
          <p:cNvSpPr/>
          <p:nvPr/>
        </p:nvSpPr>
        <p:spPr>
          <a:xfrm>
            <a:off x="6064241" y="3099746"/>
            <a:ext cx="5059680" cy="11379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B,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13E003-61B8-4708-99DD-7D9BA1802D19}"/>
              </a:ext>
            </a:extLst>
          </p:cNvPr>
          <p:cNvSpPr/>
          <p:nvPr/>
        </p:nvSpPr>
        <p:spPr>
          <a:xfrm>
            <a:off x="519209" y="4347043"/>
            <a:ext cx="4732020" cy="11379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C,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Điểm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F87A2C-6F92-43B0-9EF7-54E205D23886}"/>
              </a:ext>
            </a:extLst>
          </p:cNvPr>
          <p:cNvSpPr/>
          <p:nvPr/>
        </p:nvSpPr>
        <p:spPr>
          <a:xfrm>
            <a:off x="6064241" y="4334022"/>
            <a:ext cx="5059680" cy="11379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D,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điểm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9CE02D7-9834-4791-B3A9-32A9A8374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90837"/>
              </p:ext>
            </p:extLst>
          </p:nvPr>
        </p:nvGraphicFramePr>
        <p:xfrm>
          <a:off x="2842494" y="1445952"/>
          <a:ext cx="8112290" cy="1579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458">
                  <a:extLst>
                    <a:ext uri="{9D8B030D-6E8A-4147-A177-3AD203B41FA5}">
                      <a16:colId xmlns:a16="http://schemas.microsoft.com/office/drawing/2014/main" val="1470770354"/>
                    </a:ext>
                  </a:extLst>
                </a:gridCol>
                <a:gridCol w="1622458">
                  <a:extLst>
                    <a:ext uri="{9D8B030D-6E8A-4147-A177-3AD203B41FA5}">
                      <a16:colId xmlns:a16="http://schemas.microsoft.com/office/drawing/2014/main" val="3835706705"/>
                    </a:ext>
                  </a:extLst>
                </a:gridCol>
                <a:gridCol w="1622458">
                  <a:extLst>
                    <a:ext uri="{9D8B030D-6E8A-4147-A177-3AD203B41FA5}">
                      <a16:colId xmlns:a16="http://schemas.microsoft.com/office/drawing/2014/main" val="3095893046"/>
                    </a:ext>
                  </a:extLst>
                </a:gridCol>
                <a:gridCol w="1622458">
                  <a:extLst>
                    <a:ext uri="{9D8B030D-6E8A-4147-A177-3AD203B41FA5}">
                      <a16:colId xmlns:a16="http://schemas.microsoft.com/office/drawing/2014/main" val="2187528633"/>
                    </a:ext>
                  </a:extLst>
                </a:gridCol>
                <a:gridCol w="1622458">
                  <a:extLst>
                    <a:ext uri="{9D8B030D-6E8A-4147-A177-3AD203B41FA5}">
                      <a16:colId xmlns:a16="http://schemas.microsoft.com/office/drawing/2014/main" val="231140816"/>
                    </a:ext>
                  </a:extLst>
                </a:gridCol>
              </a:tblGrid>
              <a:tr h="635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18446"/>
                  </a:ext>
                </a:extLst>
              </a:tr>
              <a:tr h="8385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4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B8750C-E8C1-45DD-99AD-B67199661444}"/>
              </a:ext>
            </a:extLst>
          </p:cNvPr>
          <p:cNvGrpSpPr/>
          <p:nvPr/>
        </p:nvGrpSpPr>
        <p:grpSpPr>
          <a:xfrm>
            <a:off x="-1229360" y="-10355"/>
            <a:ext cx="14254480" cy="7524944"/>
            <a:chOff x="-1229360" y="-10355"/>
            <a:chExt cx="14254480" cy="752494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91492BA-229E-4995-8D01-FFF9C6CDF990}"/>
                </a:ext>
              </a:extLst>
            </p:cNvPr>
            <p:cNvSpPr/>
            <p:nvPr/>
          </p:nvSpPr>
          <p:spPr>
            <a:xfrm>
              <a:off x="-1229360" y="-10355"/>
              <a:ext cx="14254480" cy="59247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0AAC74F7-E533-4707-B556-2BED2D3B9800}"/>
                </a:ext>
              </a:extLst>
            </p:cNvPr>
            <p:cNvSpPr/>
            <p:nvPr/>
          </p:nvSpPr>
          <p:spPr>
            <a:xfrm>
              <a:off x="-411480" y="5154011"/>
              <a:ext cx="13014960" cy="2360578"/>
            </a:xfrm>
            <a:custGeom>
              <a:avLst/>
              <a:gdLst>
                <a:gd name="connsiteX0" fmla="*/ 0 w 13014960"/>
                <a:gd name="connsiteY0" fmla="*/ 0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0 w 13014960"/>
                <a:gd name="connsiteY4" fmla="*/ 0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4960" h="2360578">
                  <a:moveTo>
                    <a:pt x="77822" y="0"/>
                  </a:moveTo>
                  <a:cubicBezTo>
                    <a:pt x="3663870" y="324255"/>
                    <a:pt x="8903618" y="804151"/>
                    <a:pt x="12723130" y="272373"/>
                  </a:cubicBezTo>
                  <a:lnTo>
                    <a:pt x="13014960" y="2360578"/>
                  </a:lnTo>
                  <a:lnTo>
                    <a:pt x="0" y="2360578"/>
                  </a:lnTo>
                  <a:lnTo>
                    <a:pt x="778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865078A4-644A-481A-BCC9-2554D973E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440" y="3998347"/>
            <a:ext cx="3100291" cy="3091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C8BB6-B211-4EDF-9824-07E54269F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2031" y1="28281" x2="25469" y2="28594"/>
                        <a14:foregroundMark x1="34063" y1="25156" x2="41094" y2="22969"/>
                        <a14:foregroundMark x1="49219" y1="20781" x2="51406" y2="14375"/>
                        <a14:foregroundMark x1="60156" y1="16875" x2="60938" y2="18750"/>
                        <a14:foregroundMark x1="58750" y1="13438" x2="57969" y2="17813"/>
                        <a14:foregroundMark x1="45000" y1="17344" x2="45781" y2="20000"/>
                        <a14:foregroundMark x1="66563" y1="24375" x2="70469" y2="19531"/>
                        <a14:foregroundMark x1="76563" y1="31719" x2="80469" y2="27813"/>
                        <a14:foregroundMark x1="80938" y1="38594" x2="88281" y2="38594"/>
                        <a14:foregroundMark x1="80000" y1="47656" x2="85625" y2="50313"/>
                        <a14:foregroundMark x1="77500" y1="60781" x2="83906" y2="64219"/>
                        <a14:foregroundMark x1="75781" y1="72031" x2="81406" y2="75469"/>
                        <a14:foregroundMark x1="67969" y1="76406" x2="70156" y2="82813"/>
                        <a14:foregroundMark x1="58438" y1="81094" x2="57969" y2="87969"/>
                        <a14:foregroundMark x1="45781" y1="89375" x2="45781" y2="80313"/>
                        <a14:foregroundMark x1="34531" y1="83750" x2="32344" y2="81094"/>
                        <a14:foregroundMark x1="19375" y1="76719" x2="25938" y2="74219"/>
                        <a14:foregroundMark x1="14219" y1="65938" x2="21563" y2="65469"/>
                        <a14:foregroundMark x1="12812" y1="53750" x2="16406" y2="53750"/>
                        <a14:foregroundMark x1="13750" y1="40313" x2="17188" y2="43438"/>
                        <a14:foregroundMark x1="17188" y1="34688" x2="14531" y2="30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8417" y="-148545"/>
            <a:ext cx="2669890" cy="266989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8A0FA34-184B-48AB-903A-A8F9195D42AA}"/>
              </a:ext>
            </a:extLst>
          </p:cNvPr>
          <p:cNvSpPr/>
          <p:nvPr/>
        </p:nvSpPr>
        <p:spPr>
          <a:xfrm>
            <a:off x="9879724" y="28211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60E34C7-D10A-44F5-81F0-4F34EBDA00B1}"/>
              </a:ext>
            </a:extLst>
          </p:cNvPr>
          <p:cNvSpPr/>
          <p:nvPr/>
        </p:nvSpPr>
        <p:spPr>
          <a:xfrm>
            <a:off x="1828356" y="154723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7102839-6CCA-42F9-821E-9451AA5067D8}"/>
              </a:ext>
            </a:extLst>
          </p:cNvPr>
          <p:cNvSpPr/>
          <p:nvPr/>
        </p:nvSpPr>
        <p:spPr>
          <a:xfrm>
            <a:off x="-2685044" y="930114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0D9478C5-755A-406C-9042-1EC460ED13B6}"/>
              </a:ext>
            </a:extLst>
          </p:cNvPr>
          <p:cNvSpPr/>
          <p:nvPr/>
        </p:nvSpPr>
        <p:spPr>
          <a:xfrm>
            <a:off x="9434769" y="108222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4670DC2-29A9-414A-BE2D-A82456C6EBBB}"/>
              </a:ext>
            </a:extLst>
          </p:cNvPr>
          <p:cNvSpPr/>
          <p:nvPr/>
        </p:nvSpPr>
        <p:spPr>
          <a:xfrm>
            <a:off x="-2403310" y="-337332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DE6762-07AA-4957-B0BA-DD88432B6121}"/>
              </a:ext>
            </a:extLst>
          </p:cNvPr>
          <p:cNvSpPr/>
          <p:nvPr/>
        </p:nvSpPr>
        <p:spPr>
          <a:xfrm>
            <a:off x="1994948" y="24500"/>
            <a:ext cx="9319438" cy="905614"/>
          </a:xfrm>
          <a:prstGeom prst="round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5204ED-77A7-4C7E-BB84-0111407350F3}"/>
                  </a:ext>
                </a:extLst>
              </p:cNvPr>
              <p:cNvSpPr/>
              <p:nvPr/>
            </p:nvSpPr>
            <p:spPr>
              <a:xfrm>
                <a:off x="439273" y="3626059"/>
                <a:ext cx="4653280" cy="113792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5204ED-77A7-4C7E-BB84-011140735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3" y="3626059"/>
                <a:ext cx="4653280" cy="1137920"/>
              </a:xfrm>
              <a:prstGeom prst="roundRect">
                <a:avLst/>
              </a:prstGeom>
              <a:blipFill>
                <a:blip r:embed="rId9"/>
                <a:stretch>
                  <a:fillRect l="-1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EB89774-C4C3-4F5E-AA4F-660829FA879D}"/>
                  </a:ext>
                </a:extLst>
              </p:cNvPr>
              <p:cNvSpPr/>
              <p:nvPr/>
            </p:nvSpPr>
            <p:spPr>
              <a:xfrm>
                <a:off x="6096000" y="3710334"/>
                <a:ext cx="5059680" cy="113792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2.Jovis-Doanvandai-S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EB89774-C4C3-4F5E-AA4F-660829FA8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10334"/>
                <a:ext cx="5059680" cy="1137920"/>
              </a:xfrm>
              <a:prstGeom prst="roundRect">
                <a:avLst/>
              </a:prstGeom>
              <a:blipFill>
                <a:blip r:embed="rId10"/>
                <a:stretch>
                  <a:fillRect l="-13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2A32D2-3E43-49A3-AF24-D87FC31B2EFE}"/>
                  </a:ext>
                </a:extLst>
              </p:cNvPr>
              <p:cNvSpPr/>
              <p:nvPr/>
            </p:nvSpPr>
            <p:spPr>
              <a:xfrm>
                <a:off x="399903" y="4992493"/>
                <a:ext cx="4732020" cy="113792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2A32D2-3E43-49A3-AF24-D87FC31B2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3" y="4992493"/>
                <a:ext cx="4732020" cy="1137920"/>
              </a:xfrm>
              <a:prstGeom prst="roundRect">
                <a:avLst/>
              </a:prstGeom>
              <a:blipFill>
                <a:blip r:embed="rId11"/>
                <a:stretch>
                  <a:fillRect l="-1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7237B6-0A0F-4BB8-983D-2F4EFB420916}"/>
                  </a:ext>
                </a:extLst>
              </p:cNvPr>
              <p:cNvSpPr/>
              <p:nvPr/>
            </p:nvSpPr>
            <p:spPr>
              <a:xfrm>
                <a:off x="6254706" y="5016696"/>
                <a:ext cx="5059680" cy="113792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7237B6-0A0F-4BB8-983D-2F4EFB420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706" y="5016696"/>
                <a:ext cx="5059680" cy="1137920"/>
              </a:xfrm>
              <a:prstGeom prst="roundRect">
                <a:avLst/>
              </a:prstGeom>
              <a:blipFill>
                <a:blip r:embed="rId12"/>
                <a:stretch>
                  <a:fillRect l="-13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3B5E926-1ACC-48F3-9F57-B23AB3113E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0495" y="936821"/>
            <a:ext cx="5367974" cy="2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FF3F96-6E28-4B56-A48C-85782BD239C8}"/>
              </a:ext>
            </a:extLst>
          </p:cNvPr>
          <p:cNvGrpSpPr/>
          <p:nvPr/>
        </p:nvGrpSpPr>
        <p:grpSpPr>
          <a:xfrm>
            <a:off x="-1229360" y="-10355"/>
            <a:ext cx="14254480" cy="7524944"/>
            <a:chOff x="-1229360" y="-10355"/>
            <a:chExt cx="14254480" cy="752494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7826798-07B8-4F35-A9C9-E9ED8BF9925A}"/>
                </a:ext>
              </a:extLst>
            </p:cNvPr>
            <p:cNvSpPr/>
            <p:nvPr/>
          </p:nvSpPr>
          <p:spPr>
            <a:xfrm>
              <a:off x="-1229360" y="-10355"/>
              <a:ext cx="14254480" cy="59247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D0CA2BB4-F4BE-4D22-9591-A5207C24F9BF}"/>
                </a:ext>
              </a:extLst>
            </p:cNvPr>
            <p:cNvSpPr/>
            <p:nvPr/>
          </p:nvSpPr>
          <p:spPr>
            <a:xfrm>
              <a:off x="-411480" y="5154011"/>
              <a:ext cx="13014960" cy="2360578"/>
            </a:xfrm>
            <a:custGeom>
              <a:avLst/>
              <a:gdLst>
                <a:gd name="connsiteX0" fmla="*/ 0 w 13014960"/>
                <a:gd name="connsiteY0" fmla="*/ 0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0 w 13014960"/>
                <a:gd name="connsiteY4" fmla="*/ 0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214009 w 13014960"/>
                <a:gd name="connsiteY0" fmla="*/ 311285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214009 w 13014960"/>
                <a:gd name="connsiteY4" fmla="*/ 311285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77822 h 2438400"/>
                <a:gd name="connsiteX1" fmla="*/ 13014960 w 13014960"/>
                <a:gd name="connsiteY1" fmla="*/ 0 h 2438400"/>
                <a:gd name="connsiteX2" fmla="*/ 13014960 w 13014960"/>
                <a:gd name="connsiteY2" fmla="*/ 2438400 h 2438400"/>
                <a:gd name="connsiteX3" fmla="*/ 0 w 13014960"/>
                <a:gd name="connsiteY3" fmla="*/ 2438400 h 2438400"/>
                <a:gd name="connsiteX4" fmla="*/ 77822 w 13014960"/>
                <a:gd name="connsiteY4" fmla="*/ 77822 h 2438400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  <a:gd name="connsiteX0" fmla="*/ 77822 w 13014960"/>
                <a:gd name="connsiteY0" fmla="*/ 0 h 2360578"/>
                <a:gd name="connsiteX1" fmla="*/ 12723130 w 13014960"/>
                <a:gd name="connsiteY1" fmla="*/ 272373 h 2360578"/>
                <a:gd name="connsiteX2" fmla="*/ 13014960 w 13014960"/>
                <a:gd name="connsiteY2" fmla="*/ 2360578 h 2360578"/>
                <a:gd name="connsiteX3" fmla="*/ 0 w 13014960"/>
                <a:gd name="connsiteY3" fmla="*/ 2360578 h 2360578"/>
                <a:gd name="connsiteX4" fmla="*/ 77822 w 13014960"/>
                <a:gd name="connsiteY4" fmla="*/ 0 h 23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4960" h="2360578">
                  <a:moveTo>
                    <a:pt x="77822" y="0"/>
                  </a:moveTo>
                  <a:cubicBezTo>
                    <a:pt x="3663870" y="324255"/>
                    <a:pt x="8903618" y="804151"/>
                    <a:pt x="12723130" y="272373"/>
                  </a:cubicBezTo>
                  <a:lnTo>
                    <a:pt x="13014960" y="2360578"/>
                  </a:lnTo>
                  <a:lnTo>
                    <a:pt x="0" y="2360578"/>
                  </a:lnTo>
                  <a:lnTo>
                    <a:pt x="778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Doanvandai-San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0B031B8D-EAEA-4341-8C21-518DF7F6D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440" y="3998347"/>
            <a:ext cx="3100291" cy="3091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11B2B-623F-419D-98B7-F88BCA523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2031" y1="28281" x2="25469" y2="28594"/>
                        <a14:foregroundMark x1="34063" y1="25156" x2="41094" y2="22969"/>
                        <a14:foregroundMark x1="49219" y1="20781" x2="51406" y2="14375"/>
                        <a14:foregroundMark x1="60156" y1="16875" x2="60938" y2="18750"/>
                        <a14:foregroundMark x1="58750" y1="13438" x2="57969" y2="17813"/>
                        <a14:foregroundMark x1="45000" y1="17344" x2="45781" y2="20000"/>
                        <a14:foregroundMark x1="66563" y1="24375" x2="70469" y2="19531"/>
                        <a14:foregroundMark x1="76563" y1="31719" x2="80469" y2="27813"/>
                        <a14:foregroundMark x1="80938" y1="38594" x2="88281" y2="38594"/>
                        <a14:foregroundMark x1="80000" y1="47656" x2="85625" y2="50313"/>
                        <a14:foregroundMark x1="77500" y1="60781" x2="83906" y2="64219"/>
                        <a14:foregroundMark x1="75781" y1="72031" x2="81406" y2="75469"/>
                        <a14:foregroundMark x1="67969" y1="76406" x2="70156" y2="82813"/>
                        <a14:foregroundMark x1="58438" y1="81094" x2="57969" y2="87969"/>
                        <a14:foregroundMark x1="45781" y1="89375" x2="45781" y2="80313"/>
                        <a14:foregroundMark x1="34531" y1="83750" x2="32344" y2="81094"/>
                        <a14:foregroundMark x1="19375" y1="76719" x2="25938" y2="74219"/>
                        <a14:foregroundMark x1="14219" y1="65938" x2="21563" y2="65469"/>
                        <a14:foregroundMark x1="12812" y1="53750" x2="16406" y2="53750"/>
                        <a14:foregroundMark x1="13750" y1="40313" x2="17188" y2="43438"/>
                        <a14:foregroundMark x1="17188" y1="34688" x2="14531" y2="303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8627" y="-252719"/>
            <a:ext cx="2669890" cy="266989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497D825-84A5-4769-BF2D-9BADAD268A83}"/>
              </a:ext>
            </a:extLst>
          </p:cNvPr>
          <p:cNvSpPr/>
          <p:nvPr/>
        </p:nvSpPr>
        <p:spPr>
          <a:xfrm>
            <a:off x="9879724" y="28211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08D0442-2475-46B5-A8BE-137C8D654FFB}"/>
              </a:ext>
            </a:extLst>
          </p:cNvPr>
          <p:cNvSpPr/>
          <p:nvPr/>
        </p:nvSpPr>
        <p:spPr>
          <a:xfrm>
            <a:off x="2005704" y="269133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D46882A7-D2F8-488A-B290-06F894CD98DA}"/>
              </a:ext>
            </a:extLst>
          </p:cNvPr>
          <p:cNvSpPr/>
          <p:nvPr/>
        </p:nvSpPr>
        <p:spPr>
          <a:xfrm>
            <a:off x="-3025181" y="917920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37213C0-4D7D-48FE-9D80-5A42301446FA}"/>
              </a:ext>
            </a:extLst>
          </p:cNvPr>
          <p:cNvSpPr/>
          <p:nvPr/>
        </p:nvSpPr>
        <p:spPr>
          <a:xfrm>
            <a:off x="9434769" y="1082226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DA12363-466F-4FE2-9BD5-4BB4BCAC3598}"/>
              </a:ext>
            </a:extLst>
          </p:cNvPr>
          <p:cNvSpPr/>
          <p:nvPr/>
        </p:nvSpPr>
        <p:spPr>
          <a:xfrm>
            <a:off x="-2328463" y="-288348"/>
            <a:ext cx="2869324" cy="10316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2.Jovis-Doanvandai-San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3F8DCE-CA5F-4BB5-918E-1770208E35E2}"/>
              </a:ext>
            </a:extLst>
          </p:cNvPr>
          <p:cNvSpPr/>
          <p:nvPr/>
        </p:nvSpPr>
        <p:spPr>
          <a:xfrm>
            <a:off x="2007186" y="0"/>
            <a:ext cx="10741862" cy="98845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 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02D14C-5717-4902-AA6B-EBF0FAABF4ED}"/>
              </a:ext>
            </a:extLst>
          </p:cNvPr>
          <p:cNvSpPr/>
          <p:nvPr/>
        </p:nvSpPr>
        <p:spPr>
          <a:xfrm>
            <a:off x="468630" y="3643651"/>
            <a:ext cx="4653280" cy="93989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 Cam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5C8D71-7302-4172-80E5-56CF6F2B0AE6}"/>
              </a:ext>
            </a:extLst>
          </p:cNvPr>
          <p:cNvSpPr/>
          <p:nvPr/>
        </p:nvSpPr>
        <p:spPr>
          <a:xfrm>
            <a:off x="6042660" y="3664062"/>
            <a:ext cx="5059680" cy="93989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5DE90B-34D4-435D-BEF6-B01121562974}"/>
              </a:ext>
            </a:extLst>
          </p:cNvPr>
          <p:cNvSpPr/>
          <p:nvPr/>
        </p:nvSpPr>
        <p:spPr>
          <a:xfrm>
            <a:off x="469068" y="4741067"/>
            <a:ext cx="4732020" cy="84382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Xoài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C8C2F7-4898-4447-9188-83CB7D445884}"/>
              </a:ext>
            </a:extLst>
          </p:cNvPr>
          <p:cNvSpPr/>
          <p:nvPr/>
        </p:nvSpPr>
        <p:spPr>
          <a:xfrm>
            <a:off x="6042660" y="4727428"/>
            <a:ext cx="5059680" cy="85746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Quýt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182EC2-BFB6-4CED-9F20-B8A1431E9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7084" y="1010645"/>
            <a:ext cx="5367974" cy="2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u-ung-am-thanh-oh-noo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C8576C-29A1-4934-B91B-D30758A8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" y="598895"/>
            <a:ext cx="743776" cy="89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824555" y="831282"/>
            <a:ext cx="98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53" name="Picture 14">
            <a:extLst>
              <a:ext uri="{FF2B5EF4-FFF2-40B4-BE49-F238E27FC236}">
                <a16:creationId xmlns:a16="http://schemas.microsoft.com/office/drawing/2014/main" id="{A14044DD-F77F-47C1-961F-7011838E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7">
            <a:extLst>
              <a:ext uri="{FF2B5EF4-FFF2-40B4-BE49-F238E27FC236}">
                <a16:creationId xmlns:a16="http://schemas.microsoft.com/office/drawing/2014/main" id="{45C80FBF-DBD1-4BF0-97A9-1068E58D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8">
            <a:extLst>
              <a:ext uri="{FF2B5EF4-FFF2-40B4-BE49-F238E27FC236}">
                <a16:creationId xmlns:a16="http://schemas.microsoft.com/office/drawing/2014/main" id="{4A21D9F8-4E93-4272-959A-56231D73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9">
            <a:extLst>
              <a:ext uri="{FF2B5EF4-FFF2-40B4-BE49-F238E27FC236}">
                <a16:creationId xmlns:a16="http://schemas.microsoft.com/office/drawing/2014/main" id="{32B5E758-41B4-4891-970A-A35ADFA4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0">
            <a:extLst>
              <a:ext uri="{FF2B5EF4-FFF2-40B4-BE49-F238E27FC236}">
                <a16:creationId xmlns:a16="http://schemas.microsoft.com/office/drawing/2014/main" id="{93F06BB3-541E-4C6F-958B-11C259A0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3">
            <a:extLst>
              <a:ext uri="{FF2B5EF4-FFF2-40B4-BE49-F238E27FC236}">
                <a16:creationId xmlns:a16="http://schemas.microsoft.com/office/drawing/2014/main" id="{969F8A27-8B87-4E96-93DB-58C0BA41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1">
            <a:extLst>
              <a:ext uri="{FF2B5EF4-FFF2-40B4-BE49-F238E27FC236}">
                <a16:creationId xmlns:a16="http://schemas.microsoft.com/office/drawing/2014/main" id="{970EB609-7C83-4FFA-90A0-BB9E30A2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E805A1D-7F14-44EA-AA0B-7435E602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3">
            <a:extLst>
              <a:ext uri="{FF2B5EF4-FFF2-40B4-BE49-F238E27FC236}">
                <a16:creationId xmlns:a16="http://schemas.microsoft.com/office/drawing/2014/main" id="{32E4D0FB-808B-42BB-AB5A-6D23642B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4">
            <a:extLst>
              <a:ext uri="{FF2B5EF4-FFF2-40B4-BE49-F238E27FC236}">
                <a16:creationId xmlns:a16="http://schemas.microsoft.com/office/drawing/2014/main" id="{2F8994AC-1296-4E02-BD16-F1EB4D82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5">
            <a:extLst>
              <a:ext uri="{FF2B5EF4-FFF2-40B4-BE49-F238E27FC236}">
                <a16:creationId xmlns:a16="http://schemas.microsoft.com/office/drawing/2014/main" id="{DE055C7B-E982-472A-B715-54F08683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6">
            <a:extLst>
              <a:ext uri="{FF2B5EF4-FFF2-40B4-BE49-F238E27FC236}">
                <a16:creationId xmlns:a16="http://schemas.microsoft.com/office/drawing/2014/main" id="{58FD85BF-1659-4576-BAAA-5E2A27CB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7">
            <a:extLst>
              <a:ext uri="{FF2B5EF4-FFF2-40B4-BE49-F238E27FC236}">
                <a16:creationId xmlns:a16="http://schemas.microsoft.com/office/drawing/2014/main" id="{F47628C3-7ACB-48BE-8E16-3BDCD75C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8">
            <a:extLst>
              <a:ext uri="{FF2B5EF4-FFF2-40B4-BE49-F238E27FC236}">
                <a16:creationId xmlns:a16="http://schemas.microsoft.com/office/drawing/2014/main" id="{34C26835-5AB4-4D6B-B73F-907FCD7A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9">
            <a:extLst>
              <a:ext uri="{FF2B5EF4-FFF2-40B4-BE49-F238E27FC236}">
                <a16:creationId xmlns:a16="http://schemas.microsoft.com/office/drawing/2014/main" id="{BF78014D-FE6F-4868-A9E2-86EACC15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6">
            <a:extLst>
              <a:ext uri="{FF2B5EF4-FFF2-40B4-BE49-F238E27FC236}">
                <a16:creationId xmlns:a16="http://schemas.microsoft.com/office/drawing/2014/main" id="{BFDDC67F-2241-450F-94B7-82DB0C0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30">
            <a:extLst>
              <a:ext uri="{FF2B5EF4-FFF2-40B4-BE49-F238E27FC236}">
                <a16:creationId xmlns:a16="http://schemas.microsoft.com/office/drawing/2014/main" id="{09CD8951-DBF8-4571-B63F-97CFDE7A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31">
            <a:extLst>
              <a:ext uri="{FF2B5EF4-FFF2-40B4-BE49-F238E27FC236}">
                <a16:creationId xmlns:a16="http://schemas.microsoft.com/office/drawing/2014/main" id="{9210D78C-5FE5-4B3E-9488-F95EF7DF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32">
            <a:extLst>
              <a:ext uri="{FF2B5EF4-FFF2-40B4-BE49-F238E27FC236}">
                <a16:creationId xmlns:a16="http://schemas.microsoft.com/office/drawing/2014/main" id="{7534A8E1-9842-4B48-88F1-2D94AE06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33">
            <a:extLst>
              <a:ext uri="{FF2B5EF4-FFF2-40B4-BE49-F238E27FC236}">
                <a16:creationId xmlns:a16="http://schemas.microsoft.com/office/drawing/2014/main" id="{483C21CC-3082-44CB-B426-7D9A178B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4">
            <a:extLst>
              <a:ext uri="{FF2B5EF4-FFF2-40B4-BE49-F238E27FC236}">
                <a16:creationId xmlns:a16="http://schemas.microsoft.com/office/drawing/2014/main" id="{55186C9D-E510-4930-A0FC-23E1EBCA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5">
            <a:extLst>
              <a:ext uri="{FF2B5EF4-FFF2-40B4-BE49-F238E27FC236}">
                <a16:creationId xmlns:a16="http://schemas.microsoft.com/office/drawing/2014/main" id="{3F1B4AF2-6E21-4C14-A68C-2F22654B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6">
            <a:extLst>
              <a:ext uri="{FF2B5EF4-FFF2-40B4-BE49-F238E27FC236}">
                <a16:creationId xmlns:a16="http://schemas.microsoft.com/office/drawing/2014/main" id="{27DB94C3-BA1F-4E3F-9A47-998A040F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7">
            <a:extLst>
              <a:ext uri="{FF2B5EF4-FFF2-40B4-BE49-F238E27FC236}">
                <a16:creationId xmlns:a16="http://schemas.microsoft.com/office/drawing/2014/main" id="{76AB46B1-410E-45CE-8594-A7250FA1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8">
            <a:extLst>
              <a:ext uri="{FF2B5EF4-FFF2-40B4-BE49-F238E27FC236}">
                <a16:creationId xmlns:a16="http://schemas.microsoft.com/office/drawing/2014/main" id="{7E68E994-9C29-4670-96BB-13D4A7D6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0">
            <a:extLst>
              <a:ext uri="{FF2B5EF4-FFF2-40B4-BE49-F238E27FC236}">
                <a16:creationId xmlns:a16="http://schemas.microsoft.com/office/drawing/2014/main" id="{79B174B6-E731-4E7E-AE5D-7FDA08CD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1">
            <a:extLst>
              <a:ext uri="{FF2B5EF4-FFF2-40B4-BE49-F238E27FC236}">
                <a16:creationId xmlns:a16="http://schemas.microsoft.com/office/drawing/2014/main" id="{E156A5BF-4DF1-49D6-9FE5-B3D922F6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2">
            <a:extLst>
              <a:ext uri="{FF2B5EF4-FFF2-40B4-BE49-F238E27FC236}">
                <a16:creationId xmlns:a16="http://schemas.microsoft.com/office/drawing/2014/main" id="{414C71C9-5207-45A5-A905-FF7CF882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3">
            <a:extLst>
              <a:ext uri="{FF2B5EF4-FFF2-40B4-BE49-F238E27FC236}">
                <a16:creationId xmlns:a16="http://schemas.microsoft.com/office/drawing/2014/main" id="{FD31EEE2-CCD5-4944-B50E-7844B545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83F0F-1606-4A0E-828D-C7A3B489E157}"/>
              </a:ext>
            </a:extLst>
          </p:cNvPr>
          <p:cNvSpPr txBox="1"/>
          <p:nvPr/>
        </p:nvSpPr>
        <p:spPr>
          <a:xfrm>
            <a:off x="1418214" y="831282"/>
            <a:ext cx="10452537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Hai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52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2586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C8576C-29A1-4934-B91B-D30758A8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" y="598895"/>
            <a:ext cx="743776" cy="89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ACFE9-FEBA-490F-B369-B7D2DE746349}"/>
              </a:ext>
            </a:extLst>
          </p:cNvPr>
          <p:cNvSpPr txBox="1"/>
          <p:nvPr/>
        </p:nvSpPr>
        <p:spPr>
          <a:xfrm>
            <a:off x="824555" y="831282"/>
            <a:ext cx="98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5A354-E7A1-4A36-A4A0-BEBC94E38373}"/>
              </a:ext>
            </a:extLst>
          </p:cNvPr>
          <p:cNvSpPr txBox="1"/>
          <p:nvPr/>
        </p:nvSpPr>
        <p:spPr>
          <a:xfrm>
            <a:off x="6096000" y="378576"/>
            <a:ext cx="106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5B67B-0378-470D-8707-F22408E69DD2}"/>
              </a:ext>
            </a:extLst>
          </p:cNvPr>
          <p:cNvSpPr txBox="1"/>
          <p:nvPr/>
        </p:nvSpPr>
        <p:spPr>
          <a:xfrm>
            <a:off x="1467122" y="2468356"/>
            <a:ext cx="86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087B-46E0-4D17-A3E6-4EB3AEF29CE8}"/>
              </a:ext>
            </a:extLst>
          </p:cNvPr>
          <p:cNvSpPr/>
          <p:nvPr/>
        </p:nvSpPr>
        <p:spPr>
          <a:xfrm>
            <a:off x="1467122" y="831282"/>
            <a:ext cx="10498906" cy="1536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êke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14">
            <a:extLst>
              <a:ext uri="{FF2B5EF4-FFF2-40B4-BE49-F238E27FC236}">
                <a16:creationId xmlns:a16="http://schemas.microsoft.com/office/drawing/2014/main" id="{A14044DD-F77F-47C1-961F-7011838E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7">
            <a:extLst>
              <a:ext uri="{FF2B5EF4-FFF2-40B4-BE49-F238E27FC236}">
                <a16:creationId xmlns:a16="http://schemas.microsoft.com/office/drawing/2014/main" id="{45C80FBF-DBD1-4BF0-97A9-1068E58D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8">
            <a:extLst>
              <a:ext uri="{FF2B5EF4-FFF2-40B4-BE49-F238E27FC236}">
                <a16:creationId xmlns:a16="http://schemas.microsoft.com/office/drawing/2014/main" id="{4A21D9F8-4E93-4272-959A-56231D73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9">
            <a:extLst>
              <a:ext uri="{FF2B5EF4-FFF2-40B4-BE49-F238E27FC236}">
                <a16:creationId xmlns:a16="http://schemas.microsoft.com/office/drawing/2014/main" id="{32B5E758-41B4-4891-970A-A35ADFA4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0">
            <a:extLst>
              <a:ext uri="{FF2B5EF4-FFF2-40B4-BE49-F238E27FC236}">
                <a16:creationId xmlns:a16="http://schemas.microsoft.com/office/drawing/2014/main" id="{93F06BB3-541E-4C6F-958B-11C259A0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5124"/>
          <a:stretch>
            <a:fillRect/>
          </a:stretch>
        </p:blipFill>
        <p:spPr bwMode="auto">
          <a:xfrm>
            <a:off x="0" y="0"/>
            <a:ext cx="114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3">
            <a:extLst>
              <a:ext uri="{FF2B5EF4-FFF2-40B4-BE49-F238E27FC236}">
                <a16:creationId xmlns:a16="http://schemas.microsoft.com/office/drawing/2014/main" id="{969F8A27-8B87-4E96-93DB-58C0BA41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1">
            <a:extLst>
              <a:ext uri="{FF2B5EF4-FFF2-40B4-BE49-F238E27FC236}">
                <a16:creationId xmlns:a16="http://schemas.microsoft.com/office/drawing/2014/main" id="{970EB609-7C83-4FFA-90A0-BB9E30A2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E805A1D-7F14-44EA-AA0B-7435E602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3">
            <a:extLst>
              <a:ext uri="{FF2B5EF4-FFF2-40B4-BE49-F238E27FC236}">
                <a16:creationId xmlns:a16="http://schemas.microsoft.com/office/drawing/2014/main" id="{32E4D0FB-808B-42BB-AB5A-6D23642B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4">
            <a:extLst>
              <a:ext uri="{FF2B5EF4-FFF2-40B4-BE49-F238E27FC236}">
                <a16:creationId xmlns:a16="http://schemas.microsoft.com/office/drawing/2014/main" id="{2F8994AC-1296-4E02-BD16-F1EB4D82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5">
            <a:extLst>
              <a:ext uri="{FF2B5EF4-FFF2-40B4-BE49-F238E27FC236}">
                <a16:creationId xmlns:a16="http://schemas.microsoft.com/office/drawing/2014/main" id="{DE055C7B-E982-472A-B715-54F08683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6">
            <a:extLst>
              <a:ext uri="{FF2B5EF4-FFF2-40B4-BE49-F238E27FC236}">
                <a16:creationId xmlns:a16="http://schemas.microsoft.com/office/drawing/2014/main" id="{58FD85BF-1659-4576-BAAA-5E2A27CB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7">
            <a:extLst>
              <a:ext uri="{FF2B5EF4-FFF2-40B4-BE49-F238E27FC236}">
                <a16:creationId xmlns:a16="http://schemas.microsoft.com/office/drawing/2014/main" id="{F47628C3-7ACB-48BE-8E16-3BDCD75C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8">
            <a:extLst>
              <a:ext uri="{FF2B5EF4-FFF2-40B4-BE49-F238E27FC236}">
                <a16:creationId xmlns:a16="http://schemas.microsoft.com/office/drawing/2014/main" id="{34C26835-5AB4-4D6B-B73F-907FCD7A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9">
            <a:extLst>
              <a:ext uri="{FF2B5EF4-FFF2-40B4-BE49-F238E27FC236}">
                <a16:creationId xmlns:a16="http://schemas.microsoft.com/office/drawing/2014/main" id="{BF78014D-FE6F-4868-A9E2-86EACC15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6">
            <a:extLst>
              <a:ext uri="{FF2B5EF4-FFF2-40B4-BE49-F238E27FC236}">
                <a16:creationId xmlns:a16="http://schemas.microsoft.com/office/drawing/2014/main" id="{BFDDC67F-2241-450F-94B7-82DB0C0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30">
            <a:extLst>
              <a:ext uri="{FF2B5EF4-FFF2-40B4-BE49-F238E27FC236}">
                <a16:creationId xmlns:a16="http://schemas.microsoft.com/office/drawing/2014/main" id="{09CD8951-DBF8-4571-B63F-97CFDE7A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31">
            <a:extLst>
              <a:ext uri="{FF2B5EF4-FFF2-40B4-BE49-F238E27FC236}">
                <a16:creationId xmlns:a16="http://schemas.microsoft.com/office/drawing/2014/main" id="{9210D78C-5FE5-4B3E-9488-F95EF7DF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32">
            <a:extLst>
              <a:ext uri="{FF2B5EF4-FFF2-40B4-BE49-F238E27FC236}">
                <a16:creationId xmlns:a16="http://schemas.microsoft.com/office/drawing/2014/main" id="{7534A8E1-9842-4B48-88F1-2D94AE06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33">
            <a:extLst>
              <a:ext uri="{FF2B5EF4-FFF2-40B4-BE49-F238E27FC236}">
                <a16:creationId xmlns:a16="http://schemas.microsoft.com/office/drawing/2014/main" id="{483C21CC-3082-44CB-B426-7D9A178B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4">
            <a:extLst>
              <a:ext uri="{FF2B5EF4-FFF2-40B4-BE49-F238E27FC236}">
                <a16:creationId xmlns:a16="http://schemas.microsoft.com/office/drawing/2014/main" id="{55186C9D-E510-4930-A0FC-23E1EBCA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5">
            <a:extLst>
              <a:ext uri="{FF2B5EF4-FFF2-40B4-BE49-F238E27FC236}">
                <a16:creationId xmlns:a16="http://schemas.microsoft.com/office/drawing/2014/main" id="{3F1B4AF2-6E21-4C14-A68C-2F22654B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6">
            <a:extLst>
              <a:ext uri="{FF2B5EF4-FFF2-40B4-BE49-F238E27FC236}">
                <a16:creationId xmlns:a16="http://schemas.microsoft.com/office/drawing/2014/main" id="{27DB94C3-BA1F-4E3F-9A47-998A040F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7">
            <a:extLst>
              <a:ext uri="{FF2B5EF4-FFF2-40B4-BE49-F238E27FC236}">
                <a16:creationId xmlns:a16="http://schemas.microsoft.com/office/drawing/2014/main" id="{76AB46B1-410E-45CE-8594-A7250FA1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8">
            <a:extLst>
              <a:ext uri="{FF2B5EF4-FFF2-40B4-BE49-F238E27FC236}">
                <a16:creationId xmlns:a16="http://schemas.microsoft.com/office/drawing/2014/main" id="{7E68E994-9C29-4670-96BB-13D4A7D6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0">
            <a:extLst>
              <a:ext uri="{FF2B5EF4-FFF2-40B4-BE49-F238E27FC236}">
                <a16:creationId xmlns:a16="http://schemas.microsoft.com/office/drawing/2014/main" id="{79B174B6-E731-4E7E-AE5D-7FDA08CD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1">
            <a:extLst>
              <a:ext uri="{FF2B5EF4-FFF2-40B4-BE49-F238E27FC236}">
                <a16:creationId xmlns:a16="http://schemas.microsoft.com/office/drawing/2014/main" id="{E156A5BF-4DF1-49D6-9FE5-B3D922F6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2">
            <a:extLst>
              <a:ext uri="{FF2B5EF4-FFF2-40B4-BE49-F238E27FC236}">
                <a16:creationId xmlns:a16="http://schemas.microsoft.com/office/drawing/2014/main" id="{414C71C9-5207-45A5-A905-FF7CF882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3">
            <a:extLst>
              <a:ext uri="{FF2B5EF4-FFF2-40B4-BE49-F238E27FC236}">
                <a16:creationId xmlns:a16="http://schemas.microsoft.com/office/drawing/2014/main" id="{FD31EEE2-CCD5-4944-B50E-7844B545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1DDCA2C-0D19-4FE7-A140-DCA7DF18F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3" y="2659063"/>
          <a:ext cx="6670675" cy="430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87113" imgH="2245146" progId="Word.Document.12">
                  <p:embed/>
                </p:oleObj>
              </mc:Choice>
              <mc:Fallback>
                <p:oleObj name="Document" r:id="rId8" imgW="3487113" imgH="2245146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1DDCA2C-0D19-4FE7-A140-DCA7DF18FE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4263" y="2659063"/>
                        <a:ext cx="6670675" cy="430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935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DAD1A1-CEC9-4312-AC2A-7A3DCE0B6CC7}" vid="{FE0E3839-66CC-412B-BD39-DBA3FC809D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644</TotalTime>
  <Words>1074</Words>
  <Application>Microsoft Office PowerPoint</Application>
  <PresentationFormat>Widescreen</PresentationFormat>
  <Paragraphs>138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A2.Jovis-Doanvandai-San</vt:lpstr>
      <vt:lpstr>A3.Jovis-BebasNeueBold-San</vt:lpstr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Document</vt:lpstr>
      <vt:lpstr>  S6 – C4 – B1 – Tiết 4 Thu thập, tổ chức, biểu diên , phân tích  và xử lí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Nguyễn Thị Hồng Nhi</cp:lastModifiedBy>
  <cp:revision>17</cp:revision>
  <dcterms:created xsi:type="dcterms:W3CDTF">2021-06-07T13:44:30Z</dcterms:created>
  <dcterms:modified xsi:type="dcterms:W3CDTF">2021-08-05T15:02:01Z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