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sldIdLst>
    <p:sldId id="256" r:id="rId5"/>
    <p:sldId id="257" r:id="rId6"/>
    <p:sldId id="258" r:id="rId7"/>
    <p:sldId id="284" r:id="rId8"/>
    <p:sldId id="285" r:id="rId9"/>
    <p:sldId id="268" r:id="rId10"/>
    <p:sldId id="286" r:id="rId11"/>
    <p:sldId id="267" r:id="rId12"/>
    <p:sldId id="279"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142A"/>
    <a:srgbClr val="FAED3B"/>
    <a:srgbClr val="70AD47"/>
    <a:srgbClr val="A7FDFF"/>
    <a:srgbClr val="3CDFE6"/>
    <a:srgbClr val="0C0D0E"/>
    <a:srgbClr val="1F4E79"/>
    <a:srgbClr val="ED7D31"/>
    <a:srgbClr val="C55A11"/>
    <a:srgbClr val="FFD3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56" autoAdjust="0"/>
    <p:restoredTop sz="84954" autoAdjust="0"/>
  </p:normalViewPr>
  <p:slideViewPr>
    <p:cSldViewPr snapToGrid="0">
      <p:cViewPr varScale="1">
        <p:scale>
          <a:sx n="73" d="100"/>
          <a:sy n="73" d="100"/>
        </p:scale>
        <p:origin x="1296"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defTabSz="914400" rtl="0" eaLnBrk="1" latinLnBrk="0" hangingPunct="1">
              <a:lnSpc>
                <a:spcPct val="90000"/>
              </a:lnSpc>
              <a:spcBef>
                <a:spcPct val="0"/>
              </a:spcBef>
              <a:buNone/>
              <a:defRPr sz="1862" b="0" i="0" u="none" strike="noStrike" kern="1200" spc="0" baseline="0">
                <a:solidFill>
                  <a:schemeClr val="tx1">
                    <a:lumMod val="65000"/>
                    <a:lumOff val="35000"/>
                  </a:schemeClr>
                </a:solidFill>
                <a:latin typeface="+mn-lt"/>
                <a:ea typeface="+mn-ea"/>
                <a:cs typeface="+mn-cs"/>
              </a:defRPr>
            </a:pPr>
            <a:r>
              <a:rPr lang="en-US" sz="2000" kern="1200" dirty="0" err="1">
                <a:solidFill>
                  <a:schemeClr val="accent5">
                    <a:lumMod val="50000"/>
                  </a:schemeClr>
                </a:solidFill>
                <a:latin typeface="Arial" panose="020B0604020202020204" pitchFamily="34" charset="0"/>
                <a:ea typeface="+mj-ea"/>
                <a:cs typeface="Arial" panose="020B0604020202020204" pitchFamily="34" charset="0"/>
              </a:rPr>
              <a:t>Số</a:t>
            </a:r>
            <a:r>
              <a:rPr lang="en-US" sz="2000" kern="1200" dirty="0">
                <a:solidFill>
                  <a:schemeClr val="accent5">
                    <a:lumMod val="50000"/>
                  </a:schemeClr>
                </a:solidFill>
                <a:latin typeface="Arial" panose="020B0604020202020204" pitchFamily="34" charset="0"/>
                <a:ea typeface="+mj-ea"/>
                <a:cs typeface="Arial" panose="020B0604020202020204" pitchFamily="34" charset="0"/>
              </a:rPr>
              <a:t> </a:t>
            </a:r>
            <a:r>
              <a:rPr lang="en-US" sz="2000" kern="1200" dirty="0" err="1">
                <a:solidFill>
                  <a:schemeClr val="accent5">
                    <a:lumMod val="50000"/>
                  </a:schemeClr>
                </a:solidFill>
                <a:latin typeface="Arial" panose="020B0604020202020204" pitchFamily="34" charset="0"/>
                <a:ea typeface="+mj-ea"/>
                <a:cs typeface="Arial" panose="020B0604020202020204" pitchFamily="34" charset="0"/>
              </a:rPr>
              <a:t>lượng</a:t>
            </a:r>
            <a:r>
              <a:rPr lang="en-US" sz="2000" kern="1200" dirty="0">
                <a:solidFill>
                  <a:schemeClr val="accent5">
                    <a:lumMod val="50000"/>
                  </a:schemeClr>
                </a:solidFill>
                <a:latin typeface="Arial" panose="020B0604020202020204" pitchFamily="34" charset="0"/>
                <a:ea typeface="+mj-ea"/>
                <a:cs typeface="Arial" panose="020B0604020202020204" pitchFamily="34" charset="0"/>
              </a:rPr>
              <a:t> </a:t>
            </a:r>
            <a:r>
              <a:rPr lang="en-US" sz="2000" kern="1200" dirty="0" err="1">
                <a:solidFill>
                  <a:schemeClr val="accent5">
                    <a:lumMod val="50000"/>
                  </a:schemeClr>
                </a:solidFill>
                <a:latin typeface="Arial" panose="020B0604020202020204" pitchFamily="34" charset="0"/>
                <a:ea typeface="+mj-ea"/>
                <a:cs typeface="Arial" panose="020B0604020202020204" pitchFamily="34" charset="0"/>
              </a:rPr>
              <a:t>phong</a:t>
            </a:r>
            <a:r>
              <a:rPr lang="en-US" sz="2000" kern="1200" dirty="0">
                <a:solidFill>
                  <a:schemeClr val="accent5">
                    <a:lumMod val="50000"/>
                  </a:schemeClr>
                </a:solidFill>
                <a:latin typeface="Arial" panose="020B0604020202020204" pitchFamily="34" charset="0"/>
                <a:ea typeface="+mj-ea"/>
                <a:cs typeface="Arial" panose="020B0604020202020204" pitchFamily="34" charset="0"/>
              </a:rPr>
              <a:t> bao </a:t>
            </a:r>
            <a:r>
              <a:rPr lang="en-US" sz="2000" kern="1200" dirty="0" err="1">
                <a:solidFill>
                  <a:schemeClr val="accent5">
                    <a:lumMod val="50000"/>
                  </a:schemeClr>
                </a:solidFill>
                <a:latin typeface="Arial" panose="020B0604020202020204" pitchFamily="34" charset="0"/>
                <a:ea typeface="+mj-ea"/>
                <a:cs typeface="Arial" panose="020B0604020202020204" pitchFamily="34" charset="0"/>
              </a:rPr>
              <a:t>lì</a:t>
            </a:r>
            <a:r>
              <a:rPr lang="en-US" sz="2000" kern="1200" dirty="0">
                <a:solidFill>
                  <a:schemeClr val="accent5">
                    <a:lumMod val="50000"/>
                  </a:schemeClr>
                </a:solidFill>
                <a:latin typeface="Arial" panose="020B0604020202020204" pitchFamily="34" charset="0"/>
                <a:ea typeface="+mj-ea"/>
                <a:cs typeface="Arial" panose="020B0604020202020204" pitchFamily="34" charset="0"/>
              </a:rPr>
              <a:t> </a:t>
            </a:r>
            <a:r>
              <a:rPr lang="en-US" sz="2000" kern="1200" dirty="0" err="1">
                <a:solidFill>
                  <a:schemeClr val="accent5">
                    <a:lumMod val="50000"/>
                  </a:schemeClr>
                </a:solidFill>
                <a:latin typeface="Arial" panose="020B0604020202020204" pitchFamily="34" charset="0"/>
                <a:ea typeface="+mj-ea"/>
                <a:cs typeface="Arial" panose="020B0604020202020204" pitchFamily="34" charset="0"/>
              </a:rPr>
              <a:t>xì</a:t>
            </a:r>
            <a:r>
              <a:rPr lang="en-US" sz="2000" kern="1200" dirty="0">
                <a:solidFill>
                  <a:schemeClr val="accent5">
                    <a:lumMod val="50000"/>
                  </a:schemeClr>
                </a:solidFill>
                <a:latin typeface="Arial" panose="020B0604020202020204" pitchFamily="34" charset="0"/>
                <a:ea typeface="+mj-ea"/>
                <a:cs typeface="Arial" panose="020B0604020202020204" pitchFamily="34" charset="0"/>
              </a:rPr>
              <a:t> </a:t>
            </a:r>
            <a:r>
              <a:rPr lang="en-US" sz="2000" kern="1200" dirty="0" err="1">
                <a:solidFill>
                  <a:schemeClr val="accent5">
                    <a:lumMod val="50000"/>
                  </a:schemeClr>
                </a:solidFill>
                <a:latin typeface="Arial" panose="020B0604020202020204" pitchFamily="34" charset="0"/>
                <a:ea typeface="+mj-ea"/>
                <a:cs typeface="Arial" panose="020B0604020202020204" pitchFamily="34" charset="0"/>
              </a:rPr>
              <a:t>được</a:t>
            </a:r>
            <a:r>
              <a:rPr lang="en-US" sz="2000" kern="1200" dirty="0">
                <a:solidFill>
                  <a:schemeClr val="accent5">
                    <a:lumMod val="50000"/>
                  </a:schemeClr>
                </a:solidFill>
                <a:latin typeface="Arial" panose="020B0604020202020204" pitchFamily="34" charset="0"/>
                <a:ea typeface="+mj-ea"/>
                <a:cs typeface="Arial" panose="020B0604020202020204" pitchFamily="34" charset="0"/>
              </a:rPr>
              <a:t> </a:t>
            </a:r>
            <a:r>
              <a:rPr lang="en-US" sz="2000" kern="1200" dirty="0" err="1">
                <a:solidFill>
                  <a:schemeClr val="accent5">
                    <a:lumMod val="50000"/>
                  </a:schemeClr>
                </a:solidFill>
                <a:latin typeface="Arial" panose="020B0604020202020204" pitchFamily="34" charset="0"/>
                <a:ea typeface="+mj-ea"/>
                <a:cs typeface="Arial" panose="020B0604020202020204" pitchFamily="34" charset="0"/>
              </a:rPr>
              <a:t>bán</a:t>
            </a:r>
            <a:r>
              <a:rPr lang="en-US" sz="2000" kern="1200" dirty="0">
                <a:solidFill>
                  <a:schemeClr val="accent5">
                    <a:lumMod val="50000"/>
                  </a:schemeClr>
                </a:solidFill>
                <a:latin typeface="Arial" panose="020B0604020202020204" pitchFamily="34" charset="0"/>
                <a:ea typeface="+mj-ea"/>
                <a:cs typeface="Arial" panose="020B0604020202020204" pitchFamily="34" charset="0"/>
              </a:rPr>
              <a:t> </a:t>
            </a:r>
            <a:r>
              <a:rPr lang="en-US" sz="2000" kern="1200" dirty="0" err="1">
                <a:solidFill>
                  <a:schemeClr val="accent5">
                    <a:lumMod val="50000"/>
                  </a:schemeClr>
                </a:solidFill>
                <a:latin typeface="Arial" panose="020B0604020202020204" pitchFamily="34" charset="0"/>
                <a:ea typeface="+mj-ea"/>
                <a:cs typeface="Arial" panose="020B0604020202020204" pitchFamily="34" charset="0"/>
              </a:rPr>
              <a:t>trong</a:t>
            </a:r>
            <a:r>
              <a:rPr lang="en-US" sz="2000" kern="1200" dirty="0">
                <a:solidFill>
                  <a:schemeClr val="accent5">
                    <a:lumMod val="50000"/>
                  </a:schemeClr>
                </a:solidFill>
                <a:latin typeface="Arial" panose="020B0604020202020204" pitchFamily="34" charset="0"/>
                <a:ea typeface="+mj-ea"/>
                <a:cs typeface="Arial" panose="020B0604020202020204" pitchFamily="34" charset="0"/>
              </a:rPr>
              <a:t> </a:t>
            </a:r>
            <a:r>
              <a:rPr lang="en-US" sz="2000" kern="1200" dirty="0" err="1">
                <a:solidFill>
                  <a:schemeClr val="accent5">
                    <a:lumMod val="50000"/>
                  </a:schemeClr>
                </a:solidFill>
                <a:latin typeface="Arial" panose="020B0604020202020204" pitchFamily="34" charset="0"/>
                <a:ea typeface="+mj-ea"/>
                <a:cs typeface="Arial" panose="020B0604020202020204" pitchFamily="34" charset="0"/>
              </a:rPr>
              <a:t>ngày</a:t>
            </a:r>
            <a:r>
              <a:rPr lang="en-US" sz="2000" kern="1200" dirty="0">
                <a:solidFill>
                  <a:schemeClr val="accent5">
                    <a:lumMod val="50000"/>
                  </a:schemeClr>
                </a:solidFill>
                <a:latin typeface="Arial" panose="020B0604020202020204" pitchFamily="34" charset="0"/>
                <a:ea typeface="+mj-ea"/>
                <a:cs typeface="Arial" panose="020B0604020202020204" pitchFamily="34" charset="0"/>
              </a:rPr>
              <a:t> </a:t>
            </a:r>
            <a:r>
              <a:rPr lang="en-US" sz="2000" kern="1200" dirty="0" err="1">
                <a:solidFill>
                  <a:schemeClr val="accent5">
                    <a:lumMod val="50000"/>
                  </a:schemeClr>
                </a:solidFill>
                <a:latin typeface="Arial" panose="020B0604020202020204" pitchFamily="34" charset="0"/>
                <a:ea typeface="+mj-ea"/>
                <a:cs typeface="Arial" panose="020B0604020202020204" pitchFamily="34" charset="0"/>
              </a:rPr>
              <a:t>đầu</a:t>
            </a:r>
            <a:r>
              <a:rPr lang="en-US" sz="2000" kern="1200" dirty="0">
                <a:solidFill>
                  <a:schemeClr val="accent5">
                    <a:lumMod val="50000"/>
                  </a:schemeClr>
                </a:solidFill>
                <a:latin typeface="Arial" panose="020B0604020202020204" pitchFamily="34" charset="0"/>
                <a:ea typeface="+mj-ea"/>
                <a:cs typeface="Arial" panose="020B0604020202020204" pitchFamily="34" charset="0"/>
              </a:rPr>
              <a:t> </a:t>
            </a:r>
            <a:r>
              <a:rPr lang="en-US" sz="2000" kern="1200" dirty="0" err="1">
                <a:solidFill>
                  <a:schemeClr val="accent5">
                    <a:lumMod val="50000"/>
                  </a:schemeClr>
                </a:solidFill>
                <a:latin typeface="Arial" panose="020B0604020202020204" pitchFamily="34" charset="0"/>
                <a:ea typeface="+mj-ea"/>
                <a:cs typeface="Arial" panose="020B0604020202020204" pitchFamily="34" charset="0"/>
              </a:rPr>
              <a:t>tiên</a:t>
            </a:r>
            <a:r>
              <a:rPr lang="en-US" sz="2000" kern="1200" dirty="0">
                <a:solidFill>
                  <a:schemeClr val="accent5">
                    <a:lumMod val="50000"/>
                  </a:schemeClr>
                </a:solidFill>
                <a:latin typeface="Arial" panose="020B0604020202020204" pitchFamily="34" charset="0"/>
                <a:ea typeface="+mj-ea"/>
                <a:cs typeface="Arial" panose="020B0604020202020204" pitchFamily="34" charset="0"/>
              </a:rPr>
              <a:t> </a:t>
            </a:r>
          </a:p>
        </c:rich>
      </c:tx>
      <c:overlay val="0"/>
      <c:spPr>
        <a:noFill/>
        <a:ln>
          <a:noFill/>
        </a:ln>
        <a:effectLst/>
      </c:spPr>
      <c:txPr>
        <a:bodyPr rot="0" spcFirstLastPara="1" vertOverflow="ellipsis" vert="horz" wrap="square" anchor="ctr" anchorCtr="1"/>
        <a:lstStyle/>
        <a:p>
          <a:pPr algn="ctr" defTabSz="914400" rtl="0" eaLnBrk="1" latinLnBrk="0" hangingPunct="1">
            <a:lnSpc>
              <a:spcPct val="90000"/>
            </a:lnSpc>
            <a:spcBef>
              <a:spcPct val="0"/>
            </a:spcBef>
            <a:buNone/>
            <a:defRPr sz="1862" b="0" i="0" u="none" strike="noStrike" kern="1200" spc="0" baseline="0">
              <a:solidFill>
                <a:schemeClr val="tx1">
                  <a:lumMod val="65000"/>
                  <a:lumOff val="35000"/>
                </a:schemeClr>
              </a:solidFill>
              <a:latin typeface="+mn-lt"/>
              <a:ea typeface="+mn-ea"/>
              <a:cs typeface="+mn-cs"/>
            </a:defRPr>
          </a:pPr>
          <a:endParaRPr lang="vi-VN"/>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vi-V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1"/>
                </a:solidFill>
                <a:prstDash val="sysDot"/>
              </a:ln>
              <a:effectLst/>
            </c:spPr>
            <c:trendlineType val="linear"/>
            <c:dispRSqr val="0"/>
            <c:dispEq val="0"/>
          </c:trendline>
          <c:cat>
            <c:strRef>
              <c:f>Sheet1!$A$2:$A$5</c:f>
              <c:strCache>
                <c:ptCount val="4"/>
                <c:pt idx="0">
                  <c:v>6A</c:v>
                </c:pt>
                <c:pt idx="1">
                  <c:v>6B</c:v>
                </c:pt>
                <c:pt idx="2">
                  <c:v>6C</c:v>
                </c:pt>
                <c:pt idx="3">
                  <c:v>6D</c:v>
                </c:pt>
              </c:strCache>
            </c:strRef>
          </c:cat>
          <c:val>
            <c:numRef>
              <c:f>Sheet1!$B$2:$B$5</c:f>
              <c:numCache>
                <c:formatCode>General</c:formatCode>
                <c:ptCount val="4"/>
                <c:pt idx="0">
                  <c:v>32</c:v>
                </c:pt>
                <c:pt idx="1">
                  <c:v>27</c:v>
                </c:pt>
                <c:pt idx="2">
                  <c:v>35</c:v>
                </c:pt>
                <c:pt idx="3">
                  <c:v>30</c:v>
                </c:pt>
              </c:numCache>
            </c:numRef>
          </c:val>
          <c:extLst>
            <c:ext xmlns:c16="http://schemas.microsoft.com/office/drawing/2014/chart" uri="{C3380CC4-5D6E-409C-BE32-E72D297353CC}">
              <c16:uniqueId val="{00000000-7211-48B7-BBE9-7D321B30CF14}"/>
            </c:ext>
          </c:extLst>
        </c:ser>
        <c:dLbls>
          <c:dLblPos val="outEnd"/>
          <c:showLegendKey val="0"/>
          <c:showVal val="1"/>
          <c:showCatName val="0"/>
          <c:showSerName val="0"/>
          <c:showPercent val="0"/>
          <c:showBubbleSize val="0"/>
        </c:dLbls>
        <c:gapWidth val="219"/>
        <c:overlap val="-27"/>
        <c:axId val="366805840"/>
        <c:axId val="366805512"/>
      </c:barChart>
      <c:catAx>
        <c:axId val="366805840"/>
        <c:scaling>
          <c:orientation val="minMax"/>
        </c:scaling>
        <c:delete val="0"/>
        <c:axPos val="b"/>
        <c:title>
          <c:tx>
            <c:rich>
              <a:bodyPr rot="0" spcFirstLastPara="1" vertOverflow="ellipsis" vert="horz" wrap="square" anchor="ctr" anchorCtr="1"/>
              <a:lstStyle/>
              <a:p>
                <a:pPr algn="l" defTabSz="914400" rtl="0" eaLnBrk="1" latinLnBrk="0" hangingPunct="1">
                  <a:lnSpc>
                    <a:spcPct val="90000"/>
                  </a:lnSpc>
                  <a:spcBef>
                    <a:spcPct val="0"/>
                  </a:spcBef>
                  <a:buNone/>
                  <a:defRPr sz="1330" b="0" i="0" u="none" strike="noStrike" kern="1200" baseline="0">
                    <a:solidFill>
                      <a:schemeClr val="tx1">
                        <a:lumMod val="65000"/>
                        <a:lumOff val="35000"/>
                      </a:schemeClr>
                    </a:solidFill>
                    <a:latin typeface="+mn-lt"/>
                    <a:ea typeface="+mn-ea"/>
                    <a:cs typeface="+mn-cs"/>
                  </a:defRPr>
                </a:pPr>
                <a:r>
                  <a:rPr lang="en-US" sz="2000" kern="1200" dirty="0" err="1">
                    <a:solidFill>
                      <a:schemeClr val="accent5">
                        <a:lumMod val="50000"/>
                      </a:schemeClr>
                    </a:solidFill>
                    <a:latin typeface="Arial" panose="020B0604020202020204" pitchFamily="34" charset="0"/>
                    <a:ea typeface="+mj-ea"/>
                    <a:cs typeface="Arial" panose="020B0604020202020204" pitchFamily="34" charset="0"/>
                  </a:rPr>
                  <a:t>Lớp</a:t>
                </a:r>
                <a:endParaRPr lang="en-US" sz="2000" kern="1200" dirty="0">
                  <a:solidFill>
                    <a:schemeClr val="accent5">
                      <a:lumMod val="50000"/>
                    </a:schemeClr>
                  </a:solidFill>
                  <a:latin typeface="Arial" panose="020B0604020202020204" pitchFamily="34" charset="0"/>
                  <a:ea typeface="+mj-ea"/>
                  <a:cs typeface="Arial" panose="020B0604020202020204" pitchFamily="34" charset="0"/>
                </a:endParaRPr>
              </a:p>
            </c:rich>
          </c:tx>
          <c:layout>
            <c:manualLayout>
              <c:xMode val="edge"/>
              <c:yMode val="edge"/>
              <c:x val="0.92030121797808018"/>
              <c:y val="0.84237271521363555"/>
            </c:manualLayout>
          </c:layout>
          <c:overlay val="0"/>
          <c:spPr>
            <a:noFill/>
            <a:ln>
              <a:noFill/>
            </a:ln>
            <a:effectLst/>
          </c:spPr>
          <c:txPr>
            <a:bodyPr rot="0" spcFirstLastPara="1" vertOverflow="ellipsis" vert="horz" wrap="square" anchor="ctr" anchorCtr="1"/>
            <a:lstStyle/>
            <a:p>
              <a:pPr algn="l" defTabSz="914400" rtl="0" eaLnBrk="1" latinLnBrk="0" hangingPunct="1">
                <a:lnSpc>
                  <a:spcPct val="90000"/>
                </a:lnSpc>
                <a:spcBef>
                  <a:spcPct val="0"/>
                </a:spcBef>
                <a:buNone/>
                <a:defRPr sz="1330" b="0" i="0" u="none" strike="noStrike" kern="1200" baseline="0">
                  <a:solidFill>
                    <a:schemeClr val="tx1">
                      <a:lumMod val="65000"/>
                      <a:lumOff val="35000"/>
                    </a:schemeClr>
                  </a:solidFill>
                  <a:latin typeface="+mn-lt"/>
                  <a:ea typeface="+mn-ea"/>
                  <a:cs typeface="+mn-cs"/>
                </a:defRPr>
              </a:pPr>
              <a:endParaRPr lang="vi-VN"/>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vi-VN"/>
          </a:p>
        </c:txPr>
        <c:crossAx val="366805512"/>
        <c:crosses val="autoZero"/>
        <c:auto val="1"/>
        <c:lblAlgn val="ctr"/>
        <c:lblOffset val="100"/>
        <c:noMultiLvlLbl val="0"/>
      </c:catAx>
      <c:valAx>
        <c:axId val="36680551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lgn="l" defTabSz="914400" rtl="0" eaLnBrk="1" latinLnBrk="0" hangingPunct="1">
                  <a:lnSpc>
                    <a:spcPct val="90000"/>
                  </a:lnSpc>
                  <a:spcBef>
                    <a:spcPct val="0"/>
                  </a:spcBef>
                  <a:buNone/>
                  <a:defRPr sz="1330" b="0" i="0" u="none" strike="noStrike" kern="1200" baseline="0">
                    <a:solidFill>
                      <a:schemeClr val="tx1">
                        <a:lumMod val="65000"/>
                        <a:lumOff val="35000"/>
                      </a:schemeClr>
                    </a:solidFill>
                    <a:latin typeface="+mn-lt"/>
                    <a:ea typeface="+mn-ea"/>
                    <a:cs typeface="+mn-cs"/>
                  </a:defRPr>
                </a:pPr>
                <a:r>
                  <a:rPr lang="en-US" sz="2000" kern="1200" dirty="0" err="1">
                    <a:solidFill>
                      <a:schemeClr val="accent5">
                        <a:lumMod val="50000"/>
                      </a:schemeClr>
                    </a:solidFill>
                    <a:latin typeface="Arial" panose="020B0604020202020204" pitchFamily="34" charset="0"/>
                    <a:ea typeface="+mj-ea"/>
                    <a:cs typeface="Arial" panose="020B0604020202020204" pitchFamily="34" charset="0"/>
                  </a:rPr>
                  <a:t>Số</a:t>
                </a:r>
                <a:r>
                  <a:rPr lang="en-US" sz="2000" kern="1200" dirty="0">
                    <a:solidFill>
                      <a:schemeClr val="accent5">
                        <a:lumMod val="50000"/>
                      </a:schemeClr>
                    </a:solidFill>
                    <a:latin typeface="Arial" panose="020B0604020202020204" pitchFamily="34" charset="0"/>
                    <a:ea typeface="+mj-ea"/>
                    <a:cs typeface="Arial" panose="020B0604020202020204" pitchFamily="34" charset="0"/>
                  </a:rPr>
                  <a:t> </a:t>
                </a:r>
                <a:r>
                  <a:rPr lang="en-US" sz="2000" kern="1200" dirty="0" err="1">
                    <a:solidFill>
                      <a:schemeClr val="accent5">
                        <a:lumMod val="50000"/>
                      </a:schemeClr>
                    </a:solidFill>
                    <a:latin typeface="Arial" panose="020B0604020202020204" pitchFamily="34" charset="0"/>
                    <a:ea typeface="+mj-ea"/>
                    <a:cs typeface="Arial" panose="020B0604020202020204" pitchFamily="34" charset="0"/>
                  </a:rPr>
                  <a:t>phong</a:t>
                </a:r>
                <a:r>
                  <a:rPr lang="en-US" sz="2000" kern="1200" dirty="0">
                    <a:solidFill>
                      <a:schemeClr val="accent5">
                        <a:lumMod val="50000"/>
                      </a:schemeClr>
                    </a:solidFill>
                    <a:latin typeface="Arial" panose="020B0604020202020204" pitchFamily="34" charset="0"/>
                    <a:ea typeface="+mj-ea"/>
                    <a:cs typeface="Arial" panose="020B0604020202020204" pitchFamily="34" charset="0"/>
                  </a:rPr>
                  <a:t> bao </a:t>
                </a:r>
                <a:r>
                  <a:rPr lang="en-US" sz="2000" kern="1200" dirty="0" err="1">
                    <a:solidFill>
                      <a:schemeClr val="accent5">
                        <a:lumMod val="50000"/>
                      </a:schemeClr>
                    </a:solidFill>
                    <a:latin typeface="Arial" panose="020B0604020202020204" pitchFamily="34" charset="0"/>
                    <a:ea typeface="+mj-ea"/>
                    <a:cs typeface="Arial" panose="020B0604020202020204" pitchFamily="34" charset="0"/>
                  </a:rPr>
                  <a:t>lì</a:t>
                </a:r>
                <a:r>
                  <a:rPr lang="en-US" sz="2000" kern="1200" dirty="0">
                    <a:solidFill>
                      <a:schemeClr val="accent5">
                        <a:lumMod val="50000"/>
                      </a:schemeClr>
                    </a:solidFill>
                    <a:latin typeface="Arial" panose="020B0604020202020204" pitchFamily="34" charset="0"/>
                    <a:ea typeface="+mj-ea"/>
                    <a:cs typeface="Arial" panose="020B0604020202020204" pitchFamily="34" charset="0"/>
                  </a:rPr>
                  <a:t> </a:t>
                </a:r>
                <a:r>
                  <a:rPr lang="en-US" sz="2000" kern="1200" dirty="0" err="1">
                    <a:solidFill>
                      <a:schemeClr val="accent5">
                        <a:lumMod val="50000"/>
                      </a:schemeClr>
                    </a:solidFill>
                    <a:latin typeface="Arial" panose="020B0604020202020204" pitchFamily="34" charset="0"/>
                    <a:ea typeface="+mj-ea"/>
                    <a:cs typeface="Arial" panose="020B0604020202020204" pitchFamily="34" charset="0"/>
                  </a:rPr>
                  <a:t>xì</a:t>
                </a:r>
                <a:endParaRPr lang="en-US" sz="2000" kern="1200" dirty="0">
                  <a:solidFill>
                    <a:schemeClr val="accent5">
                      <a:lumMod val="50000"/>
                    </a:schemeClr>
                  </a:solidFill>
                  <a:latin typeface="Arial" panose="020B0604020202020204" pitchFamily="34" charset="0"/>
                  <a:ea typeface="+mj-ea"/>
                  <a:cs typeface="Arial" panose="020B0604020202020204" pitchFamily="34" charset="0"/>
                </a:endParaRPr>
              </a:p>
            </c:rich>
          </c:tx>
          <c:layout>
            <c:manualLayout>
              <c:xMode val="edge"/>
              <c:yMode val="edge"/>
              <c:x val="1.1526892755120996E-2"/>
              <c:y val="0.22805795031002349"/>
            </c:manualLayout>
          </c:layout>
          <c:overlay val="0"/>
          <c:spPr>
            <a:noFill/>
            <a:ln>
              <a:noFill/>
            </a:ln>
            <a:effectLst/>
          </c:spPr>
          <c:txPr>
            <a:bodyPr rot="-5400000" spcFirstLastPara="1" vertOverflow="ellipsis" vert="horz" wrap="square" anchor="ctr" anchorCtr="1"/>
            <a:lstStyle/>
            <a:p>
              <a:pPr algn="l" defTabSz="914400" rtl="0" eaLnBrk="1" latinLnBrk="0" hangingPunct="1">
                <a:lnSpc>
                  <a:spcPct val="90000"/>
                </a:lnSpc>
                <a:spcBef>
                  <a:spcPct val="0"/>
                </a:spcBef>
                <a:buNone/>
                <a:defRPr sz="1330" b="0" i="0" u="none" strike="noStrike" kern="1200" baseline="0">
                  <a:solidFill>
                    <a:schemeClr val="tx1">
                      <a:lumMod val="65000"/>
                      <a:lumOff val="35000"/>
                    </a:schemeClr>
                  </a:solidFill>
                  <a:latin typeface="+mn-lt"/>
                  <a:ea typeface="+mn-ea"/>
                  <a:cs typeface="+mn-cs"/>
                </a:defRPr>
              </a:pPr>
              <a:endParaRPr lang="vi-VN"/>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vi-VN"/>
          </a:p>
        </c:txPr>
        <c:crossAx val="3668058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vi-V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t>8/5/2021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t>‹#›</a:t>
            </a:fld>
            <a:endParaRPr lang="en-US"/>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3</a:t>
            </a:fld>
            <a:endParaRPr lang="en-US"/>
          </a:p>
        </p:txBody>
      </p:sp>
    </p:spTree>
    <p:extLst>
      <p:ext uri="{BB962C8B-B14F-4D97-AF65-F5344CB8AC3E}">
        <p14:creationId xmlns:p14="http://schemas.microsoft.com/office/powerpoint/2010/main" val="2222362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4</a:t>
            </a:fld>
            <a:endParaRPr lang="en-US"/>
          </a:p>
        </p:txBody>
      </p:sp>
    </p:spTree>
    <p:extLst>
      <p:ext uri="{BB962C8B-B14F-4D97-AF65-F5344CB8AC3E}">
        <p14:creationId xmlns:p14="http://schemas.microsoft.com/office/powerpoint/2010/main" val="142855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5</a:t>
            </a:fld>
            <a:endParaRPr lang="en-US"/>
          </a:p>
        </p:txBody>
      </p:sp>
    </p:spTree>
    <p:extLst>
      <p:ext uri="{BB962C8B-B14F-4D97-AF65-F5344CB8AC3E}">
        <p14:creationId xmlns:p14="http://schemas.microsoft.com/office/powerpoint/2010/main" val="35532930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6</a:t>
            </a:fld>
            <a:endParaRPr lang="en-US"/>
          </a:p>
        </p:txBody>
      </p:sp>
    </p:spTree>
    <p:extLst>
      <p:ext uri="{BB962C8B-B14F-4D97-AF65-F5344CB8AC3E}">
        <p14:creationId xmlns:p14="http://schemas.microsoft.com/office/powerpoint/2010/main" val="4056233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7</a:t>
            </a:fld>
            <a:endParaRPr lang="en-US"/>
          </a:p>
        </p:txBody>
      </p:sp>
    </p:spTree>
    <p:extLst>
      <p:ext uri="{BB962C8B-B14F-4D97-AF65-F5344CB8AC3E}">
        <p14:creationId xmlns:p14="http://schemas.microsoft.com/office/powerpoint/2010/main" val="17399288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9</a:t>
            </a:fld>
            <a:endParaRPr lang="en-US"/>
          </a:p>
        </p:txBody>
      </p:sp>
    </p:spTree>
    <p:extLst>
      <p:ext uri="{BB962C8B-B14F-4D97-AF65-F5344CB8AC3E}">
        <p14:creationId xmlns:p14="http://schemas.microsoft.com/office/powerpoint/2010/main" val="2934024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BB99EB-0E86-4FEA-A9C4-501D4E755A2B}"/>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5" name="Footer Placeholder 4">
            <a:extLst>
              <a:ext uri="{FF2B5EF4-FFF2-40B4-BE49-F238E27FC236}">
                <a16:creationId xmlns:a16="http://schemas.microsoft.com/office/drawing/2014/main" id="{6731F536-58DF-4935-AE3B-7A08C03124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995127-BE30-42B7-9BE5-B83CC6A2E685}"/>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009751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4E866-B322-455F-AC32-8C164B8CD9C7}"/>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5" name="Footer Placeholder 4">
            <a:extLst>
              <a:ext uri="{FF2B5EF4-FFF2-40B4-BE49-F238E27FC236}">
                <a16:creationId xmlns:a16="http://schemas.microsoft.com/office/drawing/2014/main" id="{AC0D61E0-F80F-48E7-A817-F1CECBEE9A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F34AFC-4299-43F1-A312-79EF0102CEFF}"/>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55274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0EEBE1-2BAF-4C94-8403-6E8454F9BC46}"/>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5" name="Footer Placeholder 4">
            <a:extLst>
              <a:ext uri="{FF2B5EF4-FFF2-40B4-BE49-F238E27FC236}">
                <a16:creationId xmlns:a16="http://schemas.microsoft.com/office/drawing/2014/main" id="{F3358F46-E931-4D79-94A5-037AFD073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130D95-EF5F-4A0A-93BD-73AEE2C2FF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60125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89105E-DF25-4F38-BDE2-9B00C2C44FC6}"/>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6" name="Footer Placeholder 5">
            <a:extLst>
              <a:ext uri="{FF2B5EF4-FFF2-40B4-BE49-F238E27FC236}">
                <a16:creationId xmlns:a16="http://schemas.microsoft.com/office/drawing/2014/main" id="{B1D9C4A8-7467-4BAD-98A2-0B63CAC19B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C5C5C0-08E4-4F7B-9E80-8925539D22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243840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BB3B14-C886-4F84-9FD5-11C8320E1FED}"/>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8" name="Footer Placeholder 7">
            <a:extLst>
              <a:ext uri="{FF2B5EF4-FFF2-40B4-BE49-F238E27FC236}">
                <a16:creationId xmlns:a16="http://schemas.microsoft.com/office/drawing/2014/main" id="{DF9AF591-4BBF-4BF2-9EF7-F8B114DFA1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52B1A04-B244-4AE3-8997-9B075B10597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110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54FEF9-8D09-4091-BE99-B6264EBD34B3}"/>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4" name="Footer Placeholder 3">
            <a:extLst>
              <a:ext uri="{FF2B5EF4-FFF2-40B4-BE49-F238E27FC236}">
                <a16:creationId xmlns:a16="http://schemas.microsoft.com/office/drawing/2014/main" id="{0B5F49AA-83D5-4063-9CDE-AA7763048B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2A2B27C-3C99-4208-B425-775413C5365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614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A62B2-A6D1-4A6F-8B20-80606F478544}"/>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3" name="Footer Placeholder 2">
            <a:extLst>
              <a:ext uri="{FF2B5EF4-FFF2-40B4-BE49-F238E27FC236}">
                <a16:creationId xmlns:a16="http://schemas.microsoft.com/office/drawing/2014/main"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C8548B-339B-46B2-BF01-1EE3DDC72AA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35F890-BB8A-49E1-880A-924FD6FE4026}"/>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6" name="Footer Placeholder 5">
            <a:extLst>
              <a:ext uri="{FF2B5EF4-FFF2-40B4-BE49-F238E27FC236}">
                <a16:creationId xmlns:a16="http://schemas.microsoft.com/office/drawing/2014/main" id="{51CA38FE-429A-41E7-942D-ECCE639D3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01D9BC-0038-4041-AE2C-657BF99D41E9}"/>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28756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AF67FF-F8F1-4B22-A471-9317ED3A25F0}"/>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6" name="Footer Placeholder 5">
            <a:extLst>
              <a:ext uri="{FF2B5EF4-FFF2-40B4-BE49-F238E27FC236}">
                <a16:creationId xmlns:a16="http://schemas.microsoft.com/office/drawing/2014/main" id="{A73D6993-98F8-4234-B24A-02D4DB41CE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A34037-0E7D-4379-ACA0-98611B2F76E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93919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t>8/5/2021</a:t>
            </a:fld>
            <a:endParaRPr lang="en-US" dirty="0"/>
          </a:p>
        </p:txBody>
      </p:sp>
      <p:sp>
        <p:nvSpPr>
          <p:cNvPr id="5" name="Footer Placeholder 4">
            <a:extLst>
              <a:ext uri="{FF2B5EF4-FFF2-40B4-BE49-F238E27FC236}">
                <a16:creationId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t>‹#›</a:t>
            </a:fld>
            <a:endParaRPr lang="en-US" dirty="0"/>
          </a:p>
        </p:txBody>
      </p:sp>
      <p:pic>
        <p:nvPicPr>
          <p:cNvPr id="7" name="Picture 6" descr="Logo, company name&#10;&#10;Description automatically generated">
            <a:extLst>
              <a:ext uri="{FF2B5EF4-FFF2-40B4-BE49-F238E27FC236}">
                <a16:creationId xmlns:a16="http://schemas.microsoft.com/office/drawing/2014/main" id="{C617D0E3-7879-4E51-9843-14E11D752E40}"/>
              </a:ext>
            </a:extLst>
          </p:cNvPr>
          <p:cNvPicPr>
            <a:picLocks noChangeAspect="1"/>
          </p:cNvPicPr>
          <p:nvPr userDrawn="1"/>
        </p:nvPicPr>
        <p:blipFill>
          <a:blip r:embed="rId11"/>
          <a:stretch>
            <a:fillRect/>
          </a:stretch>
        </p:blipFill>
        <p:spPr>
          <a:xfrm>
            <a:off x="9411307" y="5438588"/>
            <a:ext cx="2086303" cy="1656138"/>
          </a:xfrm>
          <a:prstGeom prst="rect">
            <a:avLst/>
          </a:prstGeom>
        </p:spPr>
      </p:pic>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3.jpg"/></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2">
            <a:extLst>
              <a:ext uri="{FF2B5EF4-FFF2-40B4-BE49-F238E27FC236}">
                <a16:creationId xmlns:a16="http://schemas.microsoft.com/office/drawing/2014/main" id="{F4B5F415-7490-4054-85B4-10F7AE6D3385}"/>
              </a:ext>
            </a:extLst>
          </p:cNvPr>
          <p:cNvSpPr>
            <a:spLocks noGrp="1"/>
          </p:cNvSpPr>
          <p:nvPr>
            <p:ph type="ctrTitle"/>
          </p:nvPr>
        </p:nvSpPr>
        <p:spPr>
          <a:xfrm>
            <a:off x="262360" y="2482265"/>
            <a:ext cx="12528730" cy="1915788"/>
          </a:xfrm>
        </p:spPr>
        <p:txBody>
          <a:bodyPr>
            <a:noAutofit/>
          </a:bodyPr>
          <a:lstStyle/>
          <a:p>
            <a:br>
              <a:rPr lang="en-US" sz="5000" b="1" dirty="0">
                <a:solidFill>
                  <a:schemeClr val="accent2">
                    <a:lumMod val="75000"/>
                  </a:schemeClr>
                </a:solidFill>
                <a:latin typeface="Arial" panose="020B0604020202020204" pitchFamily="34" charset="0"/>
                <a:cs typeface="Arial" panose="020B0604020202020204" pitchFamily="34" charset="0"/>
              </a:rPr>
            </a:br>
            <a:r>
              <a:rPr lang="en-US" sz="5000" b="1" dirty="0">
                <a:solidFill>
                  <a:schemeClr val="accent2">
                    <a:lumMod val="75000"/>
                  </a:schemeClr>
                </a:solidFill>
                <a:latin typeface="Arial" panose="020B0604020202020204" pitchFamily="34" charset="0"/>
                <a:cs typeface="Arial" panose="020B0604020202020204" pitchFamily="34" charset="0"/>
              </a:rPr>
              <a:t>Thu </a:t>
            </a:r>
            <a:r>
              <a:rPr lang="en-US" sz="5000" b="1" dirty="0" err="1">
                <a:solidFill>
                  <a:schemeClr val="accent2">
                    <a:lumMod val="75000"/>
                  </a:schemeClr>
                </a:solidFill>
                <a:latin typeface="Arial" panose="020B0604020202020204" pitchFamily="34" charset="0"/>
                <a:cs typeface="Arial" panose="020B0604020202020204" pitchFamily="34" charset="0"/>
              </a:rPr>
              <a:t>thập</a:t>
            </a:r>
            <a:r>
              <a:rPr lang="en-US" sz="5000" b="1" dirty="0">
                <a:solidFill>
                  <a:schemeClr val="accent2">
                    <a:lumMod val="75000"/>
                  </a:schemeClr>
                </a:solidFill>
                <a:latin typeface="Arial" panose="020B0604020202020204" pitchFamily="34" charset="0"/>
                <a:cs typeface="Arial" panose="020B0604020202020204" pitchFamily="34" charset="0"/>
              </a:rPr>
              <a:t>, </a:t>
            </a:r>
            <a:r>
              <a:rPr lang="en-US" sz="5000" b="1" dirty="0" err="1">
                <a:solidFill>
                  <a:schemeClr val="accent2">
                    <a:lumMod val="75000"/>
                  </a:schemeClr>
                </a:solidFill>
                <a:latin typeface="Arial" panose="020B0604020202020204" pitchFamily="34" charset="0"/>
                <a:cs typeface="Arial" panose="020B0604020202020204" pitchFamily="34" charset="0"/>
              </a:rPr>
              <a:t>tổ</a:t>
            </a:r>
            <a:r>
              <a:rPr lang="en-US" sz="5000" b="1" dirty="0">
                <a:solidFill>
                  <a:schemeClr val="accent2">
                    <a:lumMod val="75000"/>
                  </a:schemeClr>
                </a:solidFill>
                <a:latin typeface="Arial" panose="020B0604020202020204" pitchFamily="34" charset="0"/>
                <a:cs typeface="Arial" panose="020B0604020202020204" pitchFamily="34" charset="0"/>
              </a:rPr>
              <a:t> </a:t>
            </a:r>
            <a:r>
              <a:rPr lang="en-US" sz="5000" b="1" dirty="0" err="1">
                <a:solidFill>
                  <a:schemeClr val="accent2">
                    <a:lumMod val="75000"/>
                  </a:schemeClr>
                </a:solidFill>
                <a:latin typeface="Arial" panose="020B0604020202020204" pitchFamily="34" charset="0"/>
                <a:cs typeface="Arial" panose="020B0604020202020204" pitchFamily="34" charset="0"/>
              </a:rPr>
              <a:t>chức</a:t>
            </a:r>
            <a:r>
              <a:rPr lang="en-US" sz="5000" b="1" dirty="0">
                <a:solidFill>
                  <a:schemeClr val="accent2">
                    <a:lumMod val="75000"/>
                  </a:schemeClr>
                </a:solidFill>
                <a:latin typeface="Arial" panose="020B0604020202020204" pitchFamily="34" charset="0"/>
                <a:cs typeface="Arial" panose="020B0604020202020204" pitchFamily="34" charset="0"/>
              </a:rPr>
              <a:t>, </a:t>
            </a:r>
            <a:r>
              <a:rPr lang="en-US" sz="5000" b="1" dirty="0" err="1">
                <a:solidFill>
                  <a:schemeClr val="accent2">
                    <a:lumMod val="75000"/>
                  </a:schemeClr>
                </a:solidFill>
                <a:latin typeface="Arial" panose="020B0604020202020204" pitchFamily="34" charset="0"/>
                <a:cs typeface="Arial" panose="020B0604020202020204" pitchFamily="34" charset="0"/>
              </a:rPr>
              <a:t>biểu</a:t>
            </a:r>
            <a:r>
              <a:rPr lang="en-US" sz="5000" b="1" dirty="0">
                <a:solidFill>
                  <a:schemeClr val="accent2">
                    <a:lumMod val="75000"/>
                  </a:schemeClr>
                </a:solidFill>
                <a:latin typeface="Arial" panose="020B0604020202020204" pitchFamily="34" charset="0"/>
                <a:cs typeface="Arial" panose="020B0604020202020204" pitchFamily="34" charset="0"/>
              </a:rPr>
              <a:t> </a:t>
            </a:r>
            <a:r>
              <a:rPr lang="en-US" sz="5000" b="1" dirty="0" err="1">
                <a:solidFill>
                  <a:schemeClr val="accent2">
                    <a:lumMod val="75000"/>
                  </a:schemeClr>
                </a:solidFill>
                <a:latin typeface="Arial" panose="020B0604020202020204" pitchFamily="34" charset="0"/>
                <a:cs typeface="Arial" panose="020B0604020202020204" pitchFamily="34" charset="0"/>
              </a:rPr>
              <a:t>diên</a:t>
            </a:r>
            <a:r>
              <a:rPr lang="en-US" sz="5000" b="1" dirty="0">
                <a:solidFill>
                  <a:schemeClr val="accent2">
                    <a:lumMod val="75000"/>
                  </a:schemeClr>
                </a:solidFill>
                <a:latin typeface="Arial" panose="020B0604020202020204" pitchFamily="34" charset="0"/>
                <a:cs typeface="Arial" panose="020B0604020202020204" pitchFamily="34" charset="0"/>
              </a:rPr>
              <a:t> , </a:t>
            </a:r>
            <a:r>
              <a:rPr lang="en-US" sz="5000" b="1" dirty="0" err="1">
                <a:solidFill>
                  <a:schemeClr val="accent2">
                    <a:lumMod val="75000"/>
                  </a:schemeClr>
                </a:solidFill>
                <a:latin typeface="Arial" panose="020B0604020202020204" pitchFamily="34" charset="0"/>
                <a:cs typeface="Arial" panose="020B0604020202020204" pitchFamily="34" charset="0"/>
              </a:rPr>
              <a:t>phân</a:t>
            </a:r>
            <a:r>
              <a:rPr lang="en-US" sz="5000" b="1" dirty="0">
                <a:solidFill>
                  <a:schemeClr val="accent2">
                    <a:lumMod val="75000"/>
                  </a:schemeClr>
                </a:solidFill>
                <a:latin typeface="Arial" panose="020B0604020202020204" pitchFamily="34" charset="0"/>
                <a:cs typeface="Arial" panose="020B0604020202020204" pitchFamily="34" charset="0"/>
              </a:rPr>
              <a:t> </a:t>
            </a:r>
            <a:r>
              <a:rPr lang="en-US" sz="5000" b="1" dirty="0" err="1">
                <a:solidFill>
                  <a:schemeClr val="accent2">
                    <a:lumMod val="75000"/>
                  </a:schemeClr>
                </a:solidFill>
                <a:latin typeface="Arial" panose="020B0604020202020204" pitchFamily="34" charset="0"/>
                <a:cs typeface="Arial" panose="020B0604020202020204" pitchFamily="34" charset="0"/>
              </a:rPr>
              <a:t>tích</a:t>
            </a:r>
            <a:r>
              <a:rPr lang="en-US" sz="5000" b="1" dirty="0">
                <a:solidFill>
                  <a:schemeClr val="accent2">
                    <a:lumMod val="75000"/>
                  </a:schemeClr>
                </a:solidFill>
                <a:latin typeface="Arial" panose="020B0604020202020204" pitchFamily="34" charset="0"/>
                <a:cs typeface="Arial" panose="020B0604020202020204" pitchFamily="34" charset="0"/>
              </a:rPr>
              <a:t> </a:t>
            </a:r>
            <a:br>
              <a:rPr lang="en-US" sz="5000" b="1" dirty="0">
                <a:solidFill>
                  <a:schemeClr val="accent2">
                    <a:lumMod val="75000"/>
                  </a:schemeClr>
                </a:solidFill>
                <a:latin typeface="Arial" panose="020B0604020202020204" pitchFamily="34" charset="0"/>
                <a:cs typeface="Arial" panose="020B0604020202020204" pitchFamily="34" charset="0"/>
              </a:rPr>
            </a:br>
            <a:r>
              <a:rPr lang="en-US" sz="5000" b="1" dirty="0" err="1">
                <a:solidFill>
                  <a:schemeClr val="accent2">
                    <a:lumMod val="75000"/>
                  </a:schemeClr>
                </a:solidFill>
                <a:latin typeface="Arial" panose="020B0604020202020204" pitchFamily="34" charset="0"/>
                <a:cs typeface="Arial" panose="020B0604020202020204" pitchFamily="34" charset="0"/>
              </a:rPr>
              <a:t>và</a:t>
            </a:r>
            <a:r>
              <a:rPr lang="en-US" sz="5000" b="1" dirty="0">
                <a:solidFill>
                  <a:schemeClr val="accent2">
                    <a:lumMod val="75000"/>
                  </a:schemeClr>
                </a:solidFill>
                <a:latin typeface="Arial" panose="020B0604020202020204" pitchFamily="34" charset="0"/>
                <a:cs typeface="Arial" panose="020B0604020202020204" pitchFamily="34" charset="0"/>
              </a:rPr>
              <a:t> </a:t>
            </a:r>
            <a:r>
              <a:rPr lang="en-US" sz="5000" b="1" dirty="0" err="1">
                <a:solidFill>
                  <a:schemeClr val="accent2">
                    <a:lumMod val="75000"/>
                  </a:schemeClr>
                </a:solidFill>
                <a:latin typeface="Arial" panose="020B0604020202020204" pitchFamily="34" charset="0"/>
                <a:cs typeface="Arial" panose="020B0604020202020204" pitchFamily="34" charset="0"/>
              </a:rPr>
              <a:t>xử</a:t>
            </a:r>
            <a:r>
              <a:rPr lang="en-US" sz="5000" b="1" dirty="0">
                <a:solidFill>
                  <a:schemeClr val="accent2">
                    <a:lumMod val="75000"/>
                  </a:schemeClr>
                </a:solidFill>
                <a:latin typeface="Arial" panose="020B0604020202020204" pitchFamily="34" charset="0"/>
                <a:cs typeface="Arial" panose="020B0604020202020204" pitchFamily="34" charset="0"/>
              </a:rPr>
              <a:t> </a:t>
            </a:r>
            <a:r>
              <a:rPr lang="en-US" sz="5000" b="1" dirty="0" err="1">
                <a:solidFill>
                  <a:schemeClr val="accent2">
                    <a:lumMod val="75000"/>
                  </a:schemeClr>
                </a:solidFill>
                <a:latin typeface="Arial" panose="020B0604020202020204" pitchFamily="34" charset="0"/>
                <a:cs typeface="Arial" panose="020B0604020202020204" pitchFamily="34" charset="0"/>
              </a:rPr>
              <a:t>lí</a:t>
            </a:r>
            <a:r>
              <a:rPr lang="en-US" sz="5000" b="1" dirty="0">
                <a:solidFill>
                  <a:schemeClr val="accent2">
                    <a:lumMod val="75000"/>
                  </a:schemeClr>
                </a:solidFill>
                <a:latin typeface="Arial" panose="020B0604020202020204" pitchFamily="34" charset="0"/>
                <a:cs typeface="Arial" panose="020B0604020202020204" pitchFamily="34" charset="0"/>
              </a:rPr>
              <a:t> </a:t>
            </a:r>
            <a:r>
              <a:rPr lang="en-US" sz="5000" b="1" dirty="0" err="1">
                <a:solidFill>
                  <a:schemeClr val="accent2">
                    <a:lumMod val="75000"/>
                  </a:schemeClr>
                </a:solidFill>
                <a:latin typeface="Arial" panose="020B0604020202020204" pitchFamily="34" charset="0"/>
                <a:cs typeface="Arial" panose="020B0604020202020204" pitchFamily="34" charset="0"/>
              </a:rPr>
              <a:t>dữ</a:t>
            </a:r>
            <a:r>
              <a:rPr lang="en-US" sz="5000" b="1" dirty="0">
                <a:solidFill>
                  <a:schemeClr val="accent2">
                    <a:lumMod val="75000"/>
                  </a:schemeClr>
                </a:solidFill>
                <a:latin typeface="Arial" panose="020B0604020202020204" pitchFamily="34" charset="0"/>
                <a:cs typeface="Arial" panose="020B0604020202020204" pitchFamily="34" charset="0"/>
              </a:rPr>
              <a:t> </a:t>
            </a:r>
            <a:r>
              <a:rPr lang="en-US" sz="5000" b="1" dirty="0" err="1">
                <a:solidFill>
                  <a:schemeClr val="accent2">
                    <a:lumMod val="75000"/>
                  </a:schemeClr>
                </a:solidFill>
                <a:latin typeface="Arial" panose="020B0604020202020204" pitchFamily="34" charset="0"/>
                <a:cs typeface="Arial" panose="020B0604020202020204" pitchFamily="34" charset="0"/>
              </a:rPr>
              <a:t>liệu</a:t>
            </a:r>
            <a:endParaRPr lang="en-US" sz="5000" b="1" dirty="0">
              <a:solidFill>
                <a:schemeClr val="accent2">
                  <a:lumMod val="75000"/>
                </a:schemeClr>
              </a:solidFill>
              <a:latin typeface="Arial" panose="020B0604020202020204" pitchFamily="34" charset="0"/>
              <a:cs typeface="Arial" panose="020B0604020202020204" pitchFamily="34" charset="0"/>
            </a:endParaRP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4747910"/>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1465127" y="5177912"/>
            <a:ext cx="9144000" cy="1655762"/>
          </a:xfrm>
        </p:spPr>
        <p:txBody>
          <a:bodyPr>
            <a:normAutofit/>
          </a:bodyPr>
          <a:lstStyle/>
          <a:p>
            <a:r>
              <a:rPr lang="en-US" sz="2800" dirty="0" err="1">
                <a:solidFill>
                  <a:schemeClr val="bg1"/>
                </a:solidFill>
                <a:latin typeface="Arial" panose="020B0604020202020204" pitchFamily="34" charset="0"/>
                <a:ea typeface="Tahoma" panose="020B0604030504040204" pitchFamily="34" charset="0"/>
                <a:cs typeface="Arial" panose="020B0604020202020204" pitchFamily="34" charset="0"/>
              </a:rPr>
              <a:t>Giáo</a:t>
            </a:r>
            <a:r>
              <a:rPr lang="en-US" sz="2800" dirty="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800" dirty="0" err="1">
                <a:solidFill>
                  <a:schemeClr val="bg1"/>
                </a:solidFill>
                <a:latin typeface="Arial" panose="020B0604020202020204" pitchFamily="34" charset="0"/>
                <a:ea typeface="Tahoma" panose="020B0604030504040204" pitchFamily="34" charset="0"/>
                <a:cs typeface="Arial" panose="020B0604020202020204" pitchFamily="34" charset="0"/>
              </a:rPr>
              <a:t>viên</a:t>
            </a:r>
            <a:r>
              <a:rPr lang="en-US" sz="2800" dirty="0">
                <a:solidFill>
                  <a:schemeClr val="bg1"/>
                </a:solidFill>
                <a:latin typeface="Arial" panose="020B0604020202020204" pitchFamily="34" charset="0"/>
                <a:ea typeface="Tahoma" panose="020B0604030504040204" pitchFamily="34" charset="0"/>
                <a:cs typeface="Arial" panose="020B0604020202020204" pitchFamily="34" charset="0"/>
              </a:rPr>
              <a:t>:……………………………</a:t>
            </a:r>
          </a:p>
        </p:txBody>
      </p:sp>
      <p:pic>
        <p:nvPicPr>
          <p:cNvPr id="15" name="1"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634327" y="3883012"/>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
        <p:nvSpPr>
          <p:cNvPr id="12" name="Subtitle 2">
            <a:extLst>
              <a:ext uri="{FF2B5EF4-FFF2-40B4-BE49-F238E27FC236}">
                <a16:creationId xmlns:a16="http://schemas.microsoft.com/office/drawing/2014/main" id="{CF2EB805-B981-47B9-9661-CF05DB551677}"/>
              </a:ext>
            </a:extLst>
          </p:cNvPr>
          <p:cNvSpPr txBox="1">
            <a:spLocks/>
          </p:cNvSpPr>
          <p:nvPr/>
        </p:nvSpPr>
        <p:spPr>
          <a:xfrm>
            <a:off x="262360" y="160893"/>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2800" dirty="0">
                <a:solidFill>
                  <a:schemeClr val="bg1"/>
                </a:solidFill>
                <a:latin typeface="Arial" panose="020B0604020202020204" pitchFamily="34" charset="0"/>
                <a:ea typeface="Tahoma" panose="020B0604030504040204" pitchFamily="34" charset="0"/>
                <a:cs typeface="Arial" panose="020B0604020202020204" pitchFamily="34" charset="0"/>
              </a:rPr>
              <a:t>    PHÒNG GD&amp;ĐT………..</a:t>
            </a:r>
          </a:p>
          <a:p>
            <a:pPr algn="l"/>
            <a:r>
              <a:rPr lang="en-US" sz="2800" dirty="0">
                <a:solidFill>
                  <a:schemeClr val="bg1"/>
                </a:solidFill>
                <a:latin typeface="Arial" panose="020B0604020202020204" pitchFamily="34" charset="0"/>
                <a:ea typeface="Tahoma" panose="020B0604030504040204" pitchFamily="34" charset="0"/>
                <a:cs typeface="Arial" panose="020B0604020202020204" pitchFamily="34" charset="0"/>
              </a:rPr>
              <a:t>TRƯỜNG THCS ………….……</a:t>
            </a:r>
          </a:p>
        </p:txBody>
      </p:sp>
      <p:sp>
        <p:nvSpPr>
          <p:cNvPr id="14" name="!!1">
            <a:extLst>
              <a:ext uri="{FF2B5EF4-FFF2-40B4-BE49-F238E27FC236}">
                <a16:creationId xmlns:a16="http://schemas.microsoft.com/office/drawing/2014/main" id="{0E246211-C9C9-4B3E-9DDF-914AB989AE93}"/>
              </a:ext>
            </a:extLst>
          </p:cNvPr>
          <p:cNvSpPr txBox="1"/>
          <p:nvPr/>
        </p:nvSpPr>
        <p:spPr>
          <a:xfrm>
            <a:off x="4196169" y="2156567"/>
            <a:ext cx="6762750" cy="861774"/>
          </a:xfrm>
          <a:prstGeom prst="rect">
            <a:avLst/>
          </a:prstGeom>
          <a:noFill/>
        </p:spPr>
        <p:txBody>
          <a:bodyPr wrap="square">
            <a:spAutoFit/>
          </a:bodyPr>
          <a:lstStyle/>
          <a:p>
            <a:r>
              <a:rPr lang="en-US" sz="4800" b="1" dirty="0">
                <a:solidFill>
                  <a:schemeClr val="accent2">
                    <a:lumMod val="75000"/>
                  </a:schemeClr>
                </a:solidFill>
                <a:latin typeface="Arial" panose="020B0604020202020204" pitchFamily="34" charset="0"/>
                <a:cs typeface="Arial" panose="020B0604020202020204" pitchFamily="34" charset="0"/>
              </a:rPr>
              <a:t>S6 – C4 - B1 – T3</a:t>
            </a:r>
            <a:endParaRPr lang="en-US" sz="4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63970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5F415-7490-4054-85B4-10F7AE6D3385}"/>
              </a:ext>
            </a:extLst>
          </p:cNvPr>
          <p:cNvSpPr>
            <a:spLocks noGrp="1"/>
          </p:cNvSpPr>
          <p:nvPr>
            <p:ph type="ctrTitle"/>
          </p:nvPr>
        </p:nvSpPr>
        <p:spPr>
          <a:xfrm>
            <a:off x="1524000" y="608068"/>
            <a:ext cx="9144000" cy="2387600"/>
          </a:xfrm>
        </p:spPr>
        <p:txBody>
          <a:bodyPr>
            <a:normAutofit/>
          </a:bodyPr>
          <a:lstStyle/>
          <a:p>
            <a:r>
              <a:rPr lang="en-US" sz="8000" dirty="0">
                <a:solidFill>
                  <a:schemeClr val="bg1"/>
                </a:solidFill>
                <a:latin typeface="Tahoma" panose="020B0604030504040204" pitchFamily="34" charset="0"/>
                <a:ea typeface="Tahoma" panose="020B0604030504040204" pitchFamily="34" charset="0"/>
                <a:cs typeface="Tahoma" panose="020B0604030504040204" pitchFamily="34" charset="0"/>
              </a:rPr>
              <a:t>Thank you!</a:t>
            </a:r>
            <a:endParaRPr lang="en-US" sz="8000" dirty="0">
              <a:solidFill>
                <a:schemeClr val="bg1"/>
              </a:solidFill>
              <a:latin typeface="Rockwell" panose="02060603020205020403" pitchFamily="18" charset="0"/>
            </a:endParaRPr>
          </a:p>
        </p:txBody>
      </p:sp>
      <p:pic>
        <p:nvPicPr>
          <p:cNvPr id="15" name="Graphic 14"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514584" y="4127150"/>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Tree>
    <p:extLst>
      <p:ext uri="{BB962C8B-B14F-4D97-AF65-F5344CB8AC3E}">
        <p14:creationId xmlns:p14="http://schemas.microsoft.com/office/powerpoint/2010/main" val="38893135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10">
        <p159:morph option="byObject"/>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4189224"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540512" y="1902956"/>
            <a:ext cx="9644012" cy="750532"/>
          </a:xfrm>
        </p:spPr>
        <p:txBody>
          <a:bodyPr>
            <a:noAutofit/>
          </a:bodyPr>
          <a:lstStyle/>
          <a:p>
            <a:r>
              <a:rPr lang="en-US" sz="2800" dirty="0" err="1">
                <a:solidFill>
                  <a:schemeClr val="accent5">
                    <a:lumMod val="50000"/>
                  </a:schemeClr>
                </a:solidFill>
                <a:latin typeface="Arial" panose="020B0604020202020204" pitchFamily="34" charset="0"/>
                <a:cs typeface="Arial" panose="020B0604020202020204" pitchFamily="34" charset="0"/>
              </a:rPr>
              <a:t>Tết</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Nguyên</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Đán</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năm</a:t>
            </a:r>
            <a:r>
              <a:rPr lang="en-US" sz="2800" dirty="0">
                <a:solidFill>
                  <a:schemeClr val="accent5">
                    <a:lumMod val="50000"/>
                  </a:schemeClr>
                </a:solidFill>
                <a:latin typeface="Arial" panose="020B0604020202020204" pitchFamily="34" charset="0"/>
                <a:cs typeface="Arial" panose="020B0604020202020204" pitchFamily="34" charset="0"/>
              </a:rPr>
              <a:t> 2021, </a:t>
            </a:r>
            <a:r>
              <a:rPr lang="en-US" sz="2800" dirty="0" err="1">
                <a:solidFill>
                  <a:schemeClr val="accent5">
                    <a:lumMod val="50000"/>
                  </a:schemeClr>
                </a:solidFill>
                <a:latin typeface="Arial" panose="020B0604020202020204" pitchFamily="34" charset="0"/>
                <a:cs typeface="Arial" panose="020B0604020202020204" pitchFamily="34" charset="0"/>
              </a:rPr>
              <a:t>các</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bạn</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học</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sinh</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khối</a:t>
            </a:r>
            <a:r>
              <a:rPr lang="en-US" sz="2800" dirty="0">
                <a:solidFill>
                  <a:schemeClr val="accent5">
                    <a:lumMod val="50000"/>
                  </a:schemeClr>
                </a:solidFill>
                <a:latin typeface="Arial" panose="020B0604020202020204" pitchFamily="34" charset="0"/>
                <a:cs typeface="Arial" panose="020B0604020202020204" pitchFamily="34" charset="0"/>
              </a:rPr>
              <a:t> 6 </a:t>
            </a:r>
            <a:r>
              <a:rPr lang="en-US" sz="2800" dirty="0" err="1">
                <a:solidFill>
                  <a:schemeClr val="accent5">
                    <a:lumMod val="50000"/>
                  </a:schemeClr>
                </a:solidFill>
                <a:latin typeface="Arial" panose="020B0604020202020204" pitchFamily="34" charset="0"/>
                <a:cs typeface="Arial" panose="020B0604020202020204" pitchFamily="34" charset="0"/>
              </a:rPr>
              <a:t>của</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một</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trường</a:t>
            </a:r>
            <a:r>
              <a:rPr lang="en-US" sz="2800" dirty="0">
                <a:solidFill>
                  <a:schemeClr val="accent5">
                    <a:lumMod val="50000"/>
                  </a:schemeClr>
                </a:solidFill>
                <a:latin typeface="Arial" panose="020B0604020202020204" pitchFamily="34" charset="0"/>
                <a:cs typeface="Arial" panose="020B0604020202020204" pitchFamily="34" charset="0"/>
              </a:rPr>
              <a:t> THCS </a:t>
            </a:r>
            <a:r>
              <a:rPr lang="en-US" sz="2800" dirty="0" err="1">
                <a:solidFill>
                  <a:schemeClr val="accent5">
                    <a:lumMod val="50000"/>
                  </a:schemeClr>
                </a:solidFill>
                <a:latin typeface="Arial" panose="020B0604020202020204" pitchFamily="34" charset="0"/>
                <a:cs typeface="Arial" panose="020B0604020202020204" pitchFamily="34" charset="0"/>
              </a:rPr>
              <a:t>đã</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nghĩ</a:t>
            </a:r>
            <a:r>
              <a:rPr lang="en-US" sz="2800" dirty="0">
                <a:solidFill>
                  <a:schemeClr val="accent5">
                    <a:lumMod val="50000"/>
                  </a:schemeClr>
                </a:solidFill>
                <a:latin typeface="Arial" panose="020B0604020202020204" pitchFamily="34" charset="0"/>
                <a:cs typeface="Arial" panose="020B0604020202020204" pitchFamily="34" charset="0"/>
              </a:rPr>
              <a:t> ra ý </a:t>
            </a:r>
            <a:r>
              <a:rPr lang="en-US" sz="2800" dirty="0" err="1">
                <a:solidFill>
                  <a:schemeClr val="accent5">
                    <a:lumMod val="50000"/>
                  </a:schemeClr>
                </a:solidFill>
                <a:latin typeface="Arial" panose="020B0604020202020204" pitchFamily="34" charset="0"/>
                <a:cs typeface="Arial" panose="020B0604020202020204" pitchFamily="34" charset="0"/>
              </a:rPr>
              <a:t>tưởng</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tự</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thiết</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kế</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phong</a:t>
            </a:r>
            <a:r>
              <a:rPr lang="en-US" sz="2800" dirty="0">
                <a:solidFill>
                  <a:schemeClr val="accent5">
                    <a:lumMod val="50000"/>
                  </a:schemeClr>
                </a:solidFill>
                <a:latin typeface="Arial" panose="020B0604020202020204" pitchFamily="34" charset="0"/>
                <a:cs typeface="Arial" panose="020B0604020202020204" pitchFamily="34" charset="0"/>
              </a:rPr>
              <a:t> bao </a:t>
            </a:r>
            <a:r>
              <a:rPr lang="en-US" sz="2800" dirty="0" err="1">
                <a:solidFill>
                  <a:schemeClr val="accent5">
                    <a:lumMod val="50000"/>
                  </a:schemeClr>
                </a:solidFill>
                <a:latin typeface="Arial" panose="020B0604020202020204" pitchFamily="34" charset="0"/>
                <a:cs typeface="Arial" panose="020B0604020202020204" pitchFamily="34" charset="0"/>
              </a:rPr>
              <a:t>lì</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xì</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để</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gây</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quỹ</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từ</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thiện</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cho</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các</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bạn</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học</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sinh</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miền</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núi</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và</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hải</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đảo</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Bảng</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thống</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dưới</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đây</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cho</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biết</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số</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lượng</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phong</a:t>
            </a:r>
            <a:r>
              <a:rPr lang="en-US" sz="2800" dirty="0">
                <a:solidFill>
                  <a:schemeClr val="accent5">
                    <a:lumMod val="50000"/>
                  </a:schemeClr>
                </a:solidFill>
                <a:latin typeface="Arial" panose="020B0604020202020204" pitchFamily="34" charset="0"/>
                <a:cs typeface="Arial" panose="020B0604020202020204" pitchFamily="34" charset="0"/>
              </a:rPr>
              <a:t> bao </a:t>
            </a:r>
            <a:r>
              <a:rPr lang="en-US" sz="2800" dirty="0" err="1">
                <a:solidFill>
                  <a:schemeClr val="accent5">
                    <a:lumMod val="50000"/>
                  </a:schemeClr>
                </a:solidFill>
                <a:latin typeface="Arial" panose="020B0604020202020204" pitchFamily="34" charset="0"/>
                <a:cs typeface="Arial" panose="020B0604020202020204" pitchFamily="34" charset="0"/>
              </a:rPr>
              <a:t>lì</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xì</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các</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lớp</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đã</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bán</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được</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trong</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ngày</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đầu</a:t>
            </a:r>
            <a:r>
              <a:rPr lang="en-US" sz="2800" dirty="0">
                <a:solidFill>
                  <a:schemeClr val="accent5">
                    <a:lumMod val="50000"/>
                  </a:schemeClr>
                </a:solidFill>
                <a:latin typeface="Arial" panose="020B0604020202020204" pitchFamily="34" charset="0"/>
                <a:cs typeface="Arial" panose="020B0604020202020204" pitchFamily="34" charset="0"/>
              </a:rPr>
              <a:t> </a:t>
            </a:r>
            <a:r>
              <a:rPr lang="en-US" sz="2800" dirty="0" err="1">
                <a:solidFill>
                  <a:schemeClr val="accent5">
                    <a:lumMod val="50000"/>
                  </a:schemeClr>
                </a:solidFill>
                <a:latin typeface="Arial" panose="020B0604020202020204" pitchFamily="34" charset="0"/>
                <a:cs typeface="Arial" panose="020B0604020202020204" pitchFamily="34" charset="0"/>
              </a:rPr>
              <a:t>tiên</a:t>
            </a:r>
            <a:r>
              <a:rPr lang="en-US" sz="2800" b="1" dirty="0">
                <a:solidFill>
                  <a:schemeClr val="accent5">
                    <a:lumMod val="50000"/>
                  </a:schemeClr>
                </a:solidFill>
                <a:latin typeface="Arial" panose="020B0604020202020204" pitchFamily="34" charset="0"/>
                <a:cs typeface="Arial" panose="020B0604020202020204" pitchFamily="34" charset="0"/>
              </a:rPr>
              <a:t>.</a:t>
            </a:r>
            <a:br>
              <a:rPr lang="en-US" sz="2800" b="1" dirty="0">
                <a:solidFill>
                  <a:schemeClr val="accent5">
                    <a:lumMod val="50000"/>
                  </a:schemeClr>
                </a:solidFill>
                <a:latin typeface="Arial" panose="020B0604020202020204" pitchFamily="34" charset="0"/>
                <a:cs typeface="Arial" panose="020B0604020202020204" pitchFamily="34" charset="0"/>
              </a:rPr>
            </a:br>
            <a:endParaRPr lang="en-US" sz="2800" b="1" dirty="0">
              <a:solidFill>
                <a:schemeClr val="accent5">
                  <a:lumMod val="50000"/>
                </a:schemeClr>
              </a:solidFill>
              <a:latin typeface="Arial" panose="020B0604020202020204" pitchFamily="34" charset="0"/>
              <a:cs typeface="Arial" panose="020B0604020202020204" pitchFamily="34" charset="0"/>
            </a:endParaRPr>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0900526" y="-2081449"/>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5" name="!!1">
            <a:extLst>
              <a:ext uri="{FF2B5EF4-FFF2-40B4-BE49-F238E27FC236}">
                <a16:creationId xmlns:a16="http://schemas.microsoft.com/office/drawing/2014/main" id="{4D3CFCA8-27ED-41FB-92A9-BA8CC0500364}"/>
              </a:ext>
            </a:extLst>
          </p:cNvPr>
          <p:cNvSpPr txBox="1"/>
          <p:nvPr/>
        </p:nvSpPr>
        <p:spPr>
          <a:xfrm>
            <a:off x="244204" y="107270"/>
            <a:ext cx="4028538" cy="523220"/>
          </a:xfrm>
          <a:prstGeom prst="rect">
            <a:avLst/>
          </a:prstGeom>
          <a:noFill/>
        </p:spPr>
        <p:txBody>
          <a:bodyPr wrap="square">
            <a:spAutoFit/>
          </a:bodyPr>
          <a:lstStyle/>
          <a:p>
            <a:r>
              <a:rPr lang="en-US" sz="2800" b="1">
                <a:solidFill>
                  <a:srgbClr val="C55A11"/>
                </a:solidFill>
                <a:latin typeface="Times New Roman" panose="02020603050405020304" pitchFamily="18" charset="0"/>
                <a:cs typeface="Times New Roman" panose="02020603050405020304" pitchFamily="18" charset="0"/>
              </a:rPr>
              <a:t>HOẠT ĐỘNG MỞ ĐẦU</a:t>
            </a:r>
            <a:endParaRPr lang="en-US" sz="2800">
              <a:solidFill>
                <a:srgbClr val="C55A11"/>
              </a:solidFill>
            </a:endParaRPr>
          </a:p>
        </p:txBody>
      </p:sp>
      <p:graphicFrame>
        <p:nvGraphicFramePr>
          <p:cNvPr id="6" name="Table 5">
            <a:extLst>
              <a:ext uri="{FF2B5EF4-FFF2-40B4-BE49-F238E27FC236}">
                <a16:creationId xmlns:a16="http://schemas.microsoft.com/office/drawing/2014/main" id="{E2267EC0-2384-4D0D-95D7-DFDBDB9024A1}"/>
              </a:ext>
            </a:extLst>
          </p:cNvPr>
          <p:cNvGraphicFramePr>
            <a:graphicFrameLocks noGrp="1"/>
          </p:cNvGraphicFramePr>
          <p:nvPr>
            <p:extLst>
              <p:ext uri="{D42A27DB-BD31-4B8C-83A1-F6EECF244321}">
                <p14:modId xmlns:p14="http://schemas.microsoft.com/office/powerpoint/2010/main" val="3402948687"/>
              </p:ext>
            </p:extLst>
          </p:nvPr>
        </p:nvGraphicFramePr>
        <p:xfrm>
          <a:off x="691255" y="3148583"/>
          <a:ext cx="9966038" cy="1924032"/>
        </p:xfrm>
        <a:graphic>
          <a:graphicData uri="http://schemas.openxmlformats.org/drawingml/2006/table">
            <a:tbl>
              <a:tblPr firstRow="1" bandRow="1">
                <a:tableStyleId>{5940675A-B579-460E-94D1-54222C63F5DA}</a:tableStyleId>
              </a:tblPr>
              <a:tblGrid>
                <a:gridCol w="3249930">
                  <a:extLst>
                    <a:ext uri="{9D8B030D-6E8A-4147-A177-3AD203B41FA5}">
                      <a16:colId xmlns:a16="http://schemas.microsoft.com/office/drawing/2014/main" val="3628675574"/>
                    </a:ext>
                  </a:extLst>
                </a:gridCol>
                <a:gridCol w="1670285">
                  <a:extLst>
                    <a:ext uri="{9D8B030D-6E8A-4147-A177-3AD203B41FA5}">
                      <a16:colId xmlns:a16="http://schemas.microsoft.com/office/drawing/2014/main" val="3623553305"/>
                    </a:ext>
                  </a:extLst>
                </a:gridCol>
                <a:gridCol w="1434662">
                  <a:extLst>
                    <a:ext uri="{9D8B030D-6E8A-4147-A177-3AD203B41FA5}">
                      <a16:colId xmlns:a16="http://schemas.microsoft.com/office/drawing/2014/main" val="3704877945"/>
                    </a:ext>
                  </a:extLst>
                </a:gridCol>
                <a:gridCol w="1923393">
                  <a:extLst>
                    <a:ext uri="{9D8B030D-6E8A-4147-A177-3AD203B41FA5}">
                      <a16:colId xmlns:a16="http://schemas.microsoft.com/office/drawing/2014/main" val="2108461907"/>
                    </a:ext>
                  </a:extLst>
                </a:gridCol>
                <a:gridCol w="1687768">
                  <a:extLst>
                    <a:ext uri="{9D8B030D-6E8A-4147-A177-3AD203B41FA5}">
                      <a16:colId xmlns:a16="http://schemas.microsoft.com/office/drawing/2014/main" val="2866858577"/>
                    </a:ext>
                  </a:extLst>
                </a:gridCol>
              </a:tblGrid>
              <a:tr h="628603">
                <a:tc>
                  <a:txBody>
                    <a:bodyPr/>
                    <a:lstStyle/>
                    <a:p>
                      <a:pPr algn="ctr" defTabSz="914400" rtl="0" eaLnBrk="1" latinLnBrk="0" hangingPunct="1">
                        <a:lnSpc>
                          <a:spcPct val="90000"/>
                        </a:lnSpc>
                        <a:spcBef>
                          <a:spcPct val="0"/>
                        </a:spcBef>
                        <a:buNone/>
                      </a:pPr>
                      <a:r>
                        <a:rPr lang="en-US" sz="2800" kern="1200" dirty="0" err="1">
                          <a:solidFill>
                            <a:schemeClr val="accent5">
                              <a:lumMod val="50000"/>
                            </a:schemeClr>
                          </a:solidFill>
                          <a:latin typeface="Arial" panose="020B0604020202020204" pitchFamily="34" charset="0"/>
                          <a:ea typeface="+mj-ea"/>
                          <a:cs typeface="Arial" panose="020B0604020202020204" pitchFamily="34" charset="0"/>
                        </a:rPr>
                        <a:t>Lớp</a:t>
                      </a:r>
                      <a:endParaRPr lang="en-US" sz="2800" kern="1200" dirty="0">
                        <a:solidFill>
                          <a:schemeClr val="accent5">
                            <a:lumMod val="50000"/>
                          </a:schemeClr>
                        </a:solidFill>
                        <a:latin typeface="Arial" panose="020B0604020202020204" pitchFamily="34" charset="0"/>
                        <a:ea typeface="+mj-ea"/>
                        <a:cs typeface="Arial" panose="020B0604020202020204" pitchFamily="34" charset="0"/>
                      </a:endParaRPr>
                    </a:p>
                  </a:txBody>
                  <a:tcPr anchor="ctr">
                    <a:solidFill>
                      <a:schemeClr val="accent1">
                        <a:lumMod val="40000"/>
                        <a:lumOff val="60000"/>
                      </a:schemeClr>
                    </a:solidFill>
                  </a:tcPr>
                </a:tc>
                <a:tc>
                  <a:txBody>
                    <a:bodyPr/>
                    <a:lstStyle/>
                    <a:p>
                      <a:pPr algn="ctr" defTabSz="914400" rtl="0" eaLnBrk="1" latinLnBrk="0" hangingPunct="1">
                        <a:lnSpc>
                          <a:spcPct val="90000"/>
                        </a:lnSpc>
                        <a:spcBef>
                          <a:spcPct val="0"/>
                        </a:spcBef>
                        <a:buNone/>
                      </a:pPr>
                      <a:r>
                        <a:rPr lang="en-US" sz="2800" kern="1200" dirty="0">
                          <a:solidFill>
                            <a:schemeClr val="accent5">
                              <a:lumMod val="50000"/>
                            </a:schemeClr>
                          </a:solidFill>
                          <a:latin typeface="Arial" panose="020B0604020202020204" pitchFamily="34" charset="0"/>
                          <a:ea typeface="+mj-ea"/>
                          <a:cs typeface="Arial" panose="020B0604020202020204" pitchFamily="34" charset="0"/>
                        </a:rPr>
                        <a:t>6A</a:t>
                      </a:r>
                    </a:p>
                  </a:txBody>
                  <a:tcPr anchor="ctr"/>
                </a:tc>
                <a:tc>
                  <a:txBody>
                    <a:bodyPr/>
                    <a:lstStyle/>
                    <a:p>
                      <a:pPr algn="ctr" defTabSz="914400" rtl="0" eaLnBrk="1" latinLnBrk="0" hangingPunct="1">
                        <a:lnSpc>
                          <a:spcPct val="90000"/>
                        </a:lnSpc>
                        <a:spcBef>
                          <a:spcPct val="0"/>
                        </a:spcBef>
                        <a:buNone/>
                      </a:pPr>
                      <a:r>
                        <a:rPr lang="en-US" sz="2800" kern="1200" dirty="0">
                          <a:solidFill>
                            <a:schemeClr val="accent5">
                              <a:lumMod val="50000"/>
                            </a:schemeClr>
                          </a:solidFill>
                          <a:latin typeface="Arial" panose="020B0604020202020204" pitchFamily="34" charset="0"/>
                          <a:ea typeface="+mj-ea"/>
                          <a:cs typeface="Arial" panose="020B0604020202020204" pitchFamily="34" charset="0"/>
                        </a:rPr>
                        <a:t>6B</a:t>
                      </a:r>
                    </a:p>
                  </a:txBody>
                  <a:tcPr anchor="ctr"/>
                </a:tc>
                <a:tc>
                  <a:txBody>
                    <a:bodyPr/>
                    <a:lstStyle/>
                    <a:p>
                      <a:pPr algn="ctr" defTabSz="914400" rtl="0" eaLnBrk="1" latinLnBrk="0" hangingPunct="1">
                        <a:lnSpc>
                          <a:spcPct val="90000"/>
                        </a:lnSpc>
                        <a:spcBef>
                          <a:spcPct val="0"/>
                        </a:spcBef>
                        <a:buNone/>
                      </a:pPr>
                      <a:r>
                        <a:rPr lang="en-US" sz="2800" kern="1200" dirty="0">
                          <a:solidFill>
                            <a:schemeClr val="accent5">
                              <a:lumMod val="50000"/>
                            </a:schemeClr>
                          </a:solidFill>
                          <a:latin typeface="Arial" panose="020B0604020202020204" pitchFamily="34" charset="0"/>
                          <a:ea typeface="+mj-ea"/>
                          <a:cs typeface="Arial" panose="020B0604020202020204" pitchFamily="34" charset="0"/>
                        </a:rPr>
                        <a:t>6C</a:t>
                      </a:r>
                    </a:p>
                  </a:txBody>
                  <a:tcPr anchor="ctr"/>
                </a:tc>
                <a:tc>
                  <a:txBody>
                    <a:bodyPr/>
                    <a:lstStyle/>
                    <a:p>
                      <a:pPr algn="ctr" defTabSz="914400" rtl="0" eaLnBrk="1" latinLnBrk="0" hangingPunct="1">
                        <a:lnSpc>
                          <a:spcPct val="90000"/>
                        </a:lnSpc>
                        <a:spcBef>
                          <a:spcPct val="0"/>
                        </a:spcBef>
                        <a:buNone/>
                      </a:pPr>
                      <a:r>
                        <a:rPr lang="en-US" sz="2800" kern="1200" dirty="0">
                          <a:solidFill>
                            <a:schemeClr val="accent5">
                              <a:lumMod val="50000"/>
                            </a:schemeClr>
                          </a:solidFill>
                          <a:latin typeface="Arial" panose="020B0604020202020204" pitchFamily="34" charset="0"/>
                          <a:ea typeface="+mj-ea"/>
                          <a:cs typeface="Arial" panose="020B0604020202020204" pitchFamily="34" charset="0"/>
                        </a:rPr>
                        <a:t>6D</a:t>
                      </a:r>
                    </a:p>
                  </a:txBody>
                  <a:tcPr anchor="ctr"/>
                </a:tc>
                <a:extLst>
                  <a:ext uri="{0D108BD9-81ED-4DB2-BD59-A6C34878D82A}">
                    <a16:rowId xmlns:a16="http://schemas.microsoft.com/office/drawing/2014/main" val="3606630897"/>
                  </a:ext>
                </a:extLst>
              </a:tr>
              <a:tr h="1295429">
                <a:tc>
                  <a:txBody>
                    <a:bodyPr/>
                    <a:lstStyle/>
                    <a:p>
                      <a:pPr algn="ctr" defTabSz="914400" rtl="0" eaLnBrk="1" latinLnBrk="0" hangingPunct="1">
                        <a:lnSpc>
                          <a:spcPct val="90000"/>
                        </a:lnSpc>
                        <a:spcBef>
                          <a:spcPct val="0"/>
                        </a:spcBef>
                        <a:buNone/>
                      </a:pPr>
                      <a:r>
                        <a:rPr lang="en-US" sz="2800" kern="1200" dirty="0" err="1">
                          <a:solidFill>
                            <a:schemeClr val="accent5">
                              <a:lumMod val="50000"/>
                            </a:schemeClr>
                          </a:solidFill>
                          <a:latin typeface="Arial" panose="020B0604020202020204" pitchFamily="34" charset="0"/>
                          <a:ea typeface="+mj-ea"/>
                          <a:cs typeface="Arial" panose="020B0604020202020204" pitchFamily="34" charset="0"/>
                        </a:rPr>
                        <a:t>Số</a:t>
                      </a:r>
                      <a:r>
                        <a:rPr lang="en-US" sz="2800" kern="1200" dirty="0">
                          <a:solidFill>
                            <a:schemeClr val="accent5">
                              <a:lumMod val="50000"/>
                            </a:schemeClr>
                          </a:solidFill>
                          <a:latin typeface="Arial" panose="020B0604020202020204" pitchFamily="34" charset="0"/>
                          <a:ea typeface="+mj-ea"/>
                          <a:cs typeface="Arial" panose="020B0604020202020204" pitchFamily="34" charset="0"/>
                        </a:rPr>
                        <a:t> </a:t>
                      </a:r>
                      <a:r>
                        <a:rPr lang="en-US" sz="2800" kern="1200" dirty="0" err="1">
                          <a:solidFill>
                            <a:schemeClr val="accent5">
                              <a:lumMod val="50000"/>
                            </a:schemeClr>
                          </a:solidFill>
                          <a:latin typeface="Arial" panose="020B0604020202020204" pitchFamily="34" charset="0"/>
                          <a:ea typeface="+mj-ea"/>
                          <a:cs typeface="Arial" panose="020B0604020202020204" pitchFamily="34" charset="0"/>
                        </a:rPr>
                        <a:t>phong</a:t>
                      </a:r>
                      <a:r>
                        <a:rPr lang="en-US" sz="2800" kern="1200" dirty="0">
                          <a:solidFill>
                            <a:schemeClr val="accent5">
                              <a:lumMod val="50000"/>
                            </a:schemeClr>
                          </a:solidFill>
                          <a:latin typeface="Arial" panose="020B0604020202020204" pitchFamily="34" charset="0"/>
                          <a:ea typeface="+mj-ea"/>
                          <a:cs typeface="Arial" panose="020B0604020202020204" pitchFamily="34" charset="0"/>
                        </a:rPr>
                        <a:t> bao </a:t>
                      </a:r>
                      <a:r>
                        <a:rPr lang="en-US" sz="2800" kern="1200" dirty="0" err="1">
                          <a:solidFill>
                            <a:schemeClr val="accent5">
                              <a:lumMod val="50000"/>
                            </a:schemeClr>
                          </a:solidFill>
                          <a:latin typeface="Arial" panose="020B0604020202020204" pitchFamily="34" charset="0"/>
                          <a:ea typeface="+mj-ea"/>
                          <a:cs typeface="Arial" panose="020B0604020202020204" pitchFamily="34" charset="0"/>
                        </a:rPr>
                        <a:t>lì</a:t>
                      </a:r>
                      <a:r>
                        <a:rPr lang="en-US" sz="2800" kern="1200" dirty="0">
                          <a:solidFill>
                            <a:schemeClr val="accent5">
                              <a:lumMod val="50000"/>
                            </a:schemeClr>
                          </a:solidFill>
                          <a:latin typeface="Arial" panose="020B0604020202020204" pitchFamily="34" charset="0"/>
                          <a:ea typeface="+mj-ea"/>
                          <a:cs typeface="Arial" panose="020B0604020202020204" pitchFamily="34" charset="0"/>
                        </a:rPr>
                        <a:t> </a:t>
                      </a:r>
                      <a:r>
                        <a:rPr lang="en-US" sz="2800" kern="1200" dirty="0" err="1">
                          <a:solidFill>
                            <a:schemeClr val="accent5">
                              <a:lumMod val="50000"/>
                            </a:schemeClr>
                          </a:solidFill>
                          <a:latin typeface="Arial" panose="020B0604020202020204" pitchFamily="34" charset="0"/>
                          <a:ea typeface="+mj-ea"/>
                          <a:cs typeface="Arial" panose="020B0604020202020204" pitchFamily="34" charset="0"/>
                        </a:rPr>
                        <a:t>xì</a:t>
                      </a:r>
                      <a:r>
                        <a:rPr lang="en-US" sz="2800" kern="1200" dirty="0">
                          <a:solidFill>
                            <a:schemeClr val="accent5">
                              <a:lumMod val="50000"/>
                            </a:schemeClr>
                          </a:solidFill>
                          <a:latin typeface="Arial" panose="020B0604020202020204" pitchFamily="34" charset="0"/>
                          <a:ea typeface="+mj-ea"/>
                          <a:cs typeface="Arial" panose="020B0604020202020204" pitchFamily="34" charset="0"/>
                        </a:rPr>
                        <a:t> </a:t>
                      </a:r>
                    </a:p>
                  </a:txBody>
                  <a:tcPr anchor="ctr">
                    <a:solidFill>
                      <a:schemeClr val="accent1">
                        <a:lumMod val="40000"/>
                        <a:lumOff val="60000"/>
                      </a:schemeClr>
                    </a:solidFill>
                  </a:tcPr>
                </a:tc>
                <a:tc>
                  <a:txBody>
                    <a:bodyPr/>
                    <a:lstStyle/>
                    <a:p>
                      <a:pPr algn="ctr" defTabSz="914400" rtl="0" eaLnBrk="1" latinLnBrk="0" hangingPunct="1">
                        <a:lnSpc>
                          <a:spcPct val="90000"/>
                        </a:lnSpc>
                        <a:spcBef>
                          <a:spcPct val="0"/>
                        </a:spcBef>
                        <a:buNone/>
                      </a:pPr>
                      <a:r>
                        <a:rPr lang="en-US" sz="2800" kern="1200" dirty="0">
                          <a:solidFill>
                            <a:schemeClr val="accent5">
                              <a:lumMod val="50000"/>
                            </a:schemeClr>
                          </a:solidFill>
                          <a:latin typeface="Arial" panose="020B0604020202020204" pitchFamily="34" charset="0"/>
                          <a:ea typeface="+mj-ea"/>
                          <a:cs typeface="Arial" panose="020B0604020202020204" pitchFamily="34" charset="0"/>
                        </a:rPr>
                        <a:t>32</a:t>
                      </a:r>
                    </a:p>
                  </a:txBody>
                  <a:tcPr anchor="ctr"/>
                </a:tc>
                <a:tc>
                  <a:txBody>
                    <a:bodyPr/>
                    <a:lstStyle/>
                    <a:p>
                      <a:pPr algn="ctr" defTabSz="914400" rtl="0" eaLnBrk="1" latinLnBrk="0" hangingPunct="1">
                        <a:lnSpc>
                          <a:spcPct val="90000"/>
                        </a:lnSpc>
                        <a:spcBef>
                          <a:spcPct val="0"/>
                        </a:spcBef>
                        <a:buNone/>
                      </a:pPr>
                      <a:r>
                        <a:rPr lang="en-US" sz="2800" kern="1200" dirty="0">
                          <a:solidFill>
                            <a:schemeClr val="accent5">
                              <a:lumMod val="50000"/>
                            </a:schemeClr>
                          </a:solidFill>
                          <a:latin typeface="Arial" panose="020B0604020202020204" pitchFamily="34" charset="0"/>
                          <a:ea typeface="+mj-ea"/>
                          <a:cs typeface="Arial" panose="020B0604020202020204" pitchFamily="34" charset="0"/>
                        </a:rPr>
                        <a:t>27</a:t>
                      </a:r>
                    </a:p>
                  </a:txBody>
                  <a:tcPr anchor="ctr"/>
                </a:tc>
                <a:tc>
                  <a:txBody>
                    <a:bodyPr/>
                    <a:lstStyle/>
                    <a:p>
                      <a:pPr algn="ctr" defTabSz="914400" rtl="0" eaLnBrk="1" latinLnBrk="0" hangingPunct="1">
                        <a:lnSpc>
                          <a:spcPct val="90000"/>
                        </a:lnSpc>
                        <a:spcBef>
                          <a:spcPct val="0"/>
                        </a:spcBef>
                        <a:buNone/>
                      </a:pPr>
                      <a:r>
                        <a:rPr lang="en-US" sz="2800" kern="1200" dirty="0">
                          <a:solidFill>
                            <a:schemeClr val="accent5">
                              <a:lumMod val="50000"/>
                            </a:schemeClr>
                          </a:solidFill>
                          <a:latin typeface="Arial" panose="020B0604020202020204" pitchFamily="34" charset="0"/>
                          <a:ea typeface="+mj-ea"/>
                          <a:cs typeface="Arial" panose="020B0604020202020204" pitchFamily="34" charset="0"/>
                        </a:rPr>
                        <a:t>35</a:t>
                      </a:r>
                    </a:p>
                  </a:txBody>
                  <a:tcPr anchor="ctr"/>
                </a:tc>
                <a:tc>
                  <a:txBody>
                    <a:bodyPr/>
                    <a:lstStyle/>
                    <a:p>
                      <a:pPr algn="ctr" defTabSz="914400" rtl="0" eaLnBrk="1" latinLnBrk="0" hangingPunct="1">
                        <a:lnSpc>
                          <a:spcPct val="90000"/>
                        </a:lnSpc>
                        <a:spcBef>
                          <a:spcPct val="0"/>
                        </a:spcBef>
                        <a:buNone/>
                      </a:pPr>
                      <a:r>
                        <a:rPr lang="en-US" sz="2800" kern="1200" dirty="0">
                          <a:solidFill>
                            <a:schemeClr val="accent5">
                              <a:lumMod val="50000"/>
                            </a:schemeClr>
                          </a:solidFill>
                          <a:latin typeface="Arial" panose="020B0604020202020204" pitchFamily="34" charset="0"/>
                          <a:ea typeface="+mj-ea"/>
                          <a:cs typeface="Arial" panose="020B0604020202020204" pitchFamily="34" charset="0"/>
                        </a:rPr>
                        <a:t>30</a:t>
                      </a:r>
                    </a:p>
                  </a:txBody>
                  <a:tcPr anchor="ctr"/>
                </a:tc>
                <a:extLst>
                  <a:ext uri="{0D108BD9-81ED-4DB2-BD59-A6C34878D82A}">
                    <a16:rowId xmlns:a16="http://schemas.microsoft.com/office/drawing/2014/main" val="112526063"/>
                  </a:ext>
                </a:extLst>
              </a:tr>
            </a:tbl>
          </a:graphicData>
        </a:graphic>
      </p:graphicFrame>
      <p:sp>
        <p:nvSpPr>
          <p:cNvPr id="7" name="TextBox 6">
            <a:extLst>
              <a:ext uri="{FF2B5EF4-FFF2-40B4-BE49-F238E27FC236}">
                <a16:creationId xmlns:a16="http://schemas.microsoft.com/office/drawing/2014/main" id="{2E64AE8A-96E2-40BC-8229-F6435A2C0406}"/>
              </a:ext>
            </a:extLst>
          </p:cNvPr>
          <p:cNvSpPr txBox="1"/>
          <p:nvPr/>
        </p:nvSpPr>
        <p:spPr>
          <a:xfrm>
            <a:off x="2200844" y="5331433"/>
            <a:ext cx="8729612" cy="867930"/>
          </a:xfrm>
          <a:prstGeom prst="rect">
            <a:avLst/>
          </a:prstGeom>
          <a:noFill/>
        </p:spPr>
        <p:txBody>
          <a:bodyPr wrap="square" rtlCol="0">
            <a:spAutoFit/>
          </a:bodyPr>
          <a:lstStyle/>
          <a:p>
            <a:pPr>
              <a:lnSpc>
                <a:spcPct val="90000"/>
              </a:lnSpc>
              <a:spcBef>
                <a:spcPct val="0"/>
              </a:spcBef>
            </a:pPr>
            <a:r>
              <a:rPr lang="en-US" sz="2800" dirty="0" err="1">
                <a:solidFill>
                  <a:schemeClr val="accent5">
                    <a:lumMod val="50000"/>
                  </a:schemeClr>
                </a:solidFill>
                <a:latin typeface="Arial" panose="020B0604020202020204" pitchFamily="34" charset="0"/>
                <a:ea typeface="+mj-ea"/>
                <a:cs typeface="Arial" panose="020B0604020202020204" pitchFamily="34" charset="0"/>
              </a:rPr>
              <a:t>Nếu</a:t>
            </a:r>
            <a:r>
              <a:rPr lang="en-US" sz="2800" dirty="0">
                <a:solidFill>
                  <a:schemeClr val="accent5">
                    <a:lumMod val="50000"/>
                  </a:schemeClr>
                </a:solidFill>
                <a:latin typeface="Arial" panose="020B0604020202020204" pitchFamily="34" charset="0"/>
                <a:ea typeface="+mj-ea"/>
                <a:cs typeface="Arial" panose="020B0604020202020204" pitchFamily="34" charset="0"/>
              </a:rPr>
              <a:t> </a:t>
            </a:r>
            <a:r>
              <a:rPr lang="en-US" sz="2800" dirty="0" err="1">
                <a:solidFill>
                  <a:schemeClr val="accent5">
                    <a:lumMod val="50000"/>
                  </a:schemeClr>
                </a:solidFill>
                <a:latin typeface="Arial" panose="020B0604020202020204" pitchFamily="34" charset="0"/>
                <a:ea typeface="+mj-ea"/>
                <a:cs typeface="Arial" panose="020B0604020202020204" pitchFamily="34" charset="0"/>
              </a:rPr>
              <a:t>dùng</a:t>
            </a:r>
            <a:r>
              <a:rPr lang="en-US" sz="2800" dirty="0">
                <a:solidFill>
                  <a:schemeClr val="accent5">
                    <a:lumMod val="50000"/>
                  </a:schemeClr>
                </a:solidFill>
                <a:latin typeface="Arial" panose="020B0604020202020204" pitchFamily="34" charset="0"/>
                <a:ea typeface="+mj-ea"/>
                <a:cs typeface="Arial" panose="020B0604020202020204" pitchFamily="34" charset="0"/>
              </a:rPr>
              <a:t>  </a:t>
            </a:r>
            <a:r>
              <a:rPr lang="en-US" sz="2800" dirty="0" err="1">
                <a:solidFill>
                  <a:schemeClr val="accent5">
                    <a:lumMod val="50000"/>
                  </a:schemeClr>
                </a:solidFill>
                <a:latin typeface="Arial" panose="020B0604020202020204" pitchFamily="34" charset="0"/>
                <a:ea typeface="+mj-ea"/>
                <a:cs typeface="Arial" panose="020B0604020202020204" pitchFamily="34" charset="0"/>
              </a:rPr>
              <a:t>biểu</a:t>
            </a:r>
            <a:r>
              <a:rPr lang="en-US" sz="2800" dirty="0">
                <a:solidFill>
                  <a:schemeClr val="accent5">
                    <a:lumMod val="50000"/>
                  </a:schemeClr>
                </a:solidFill>
                <a:latin typeface="Arial" panose="020B0604020202020204" pitchFamily="34" charset="0"/>
                <a:ea typeface="+mj-ea"/>
                <a:cs typeface="Arial" panose="020B0604020202020204" pitchFamily="34" charset="0"/>
              </a:rPr>
              <a:t> </a:t>
            </a:r>
            <a:r>
              <a:rPr lang="en-US" sz="2800" dirty="0" err="1">
                <a:solidFill>
                  <a:schemeClr val="accent5">
                    <a:lumMod val="50000"/>
                  </a:schemeClr>
                </a:solidFill>
                <a:latin typeface="Arial" panose="020B0604020202020204" pitchFamily="34" charset="0"/>
                <a:ea typeface="+mj-ea"/>
                <a:cs typeface="Arial" panose="020B0604020202020204" pitchFamily="34" charset="0"/>
              </a:rPr>
              <a:t>đồ</a:t>
            </a:r>
            <a:r>
              <a:rPr lang="en-US" sz="2800" dirty="0">
                <a:solidFill>
                  <a:schemeClr val="accent5">
                    <a:lumMod val="50000"/>
                  </a:schemeClr>
                </a:solidFill>
                <a:latin typeface="Arial" panose="020B0604020202020204" pitchFamily="34" charset="0"/>
                <a:ea typeface="+mj-ea"/>
                <a:cs typeface="Arial" panose="020B0604020202020204" pitchFamily="34" charset="0"/>
              </a:rPr>
              <a:t> </a:t>
            </a:r>
            <a:r>
              <a:rPr lang="en-US" sz="2800" dirty="0" err="1">
                <a:solidFill>
                  <a:schemeClr val="accent5">
                    <a:lumMod val="50000"/>
                  </a:schemeClr>
                </a:solidFill>
                <a:latin typeface="Arial" panose="020B0604020202020204" pitchFamily="34" charset="0"/>
                <a:ea typeface="+mj-ea"/>
                <a:cs typeface="Arial" panose="020B0604020202020204" pitchFamily="34" charset="0"/>
              </a:rPr>
              <a:t>tranh</a:t>
            </a:r>
            <a:r>
              <a:rPr lang="en-US" sz="2800" dirty="0">
                <a:solidFill>
                  <a:schemeClr val="accent5">
                    <a:lumMod val="50000"/>
                  </a:schemeClr>
                </a:solidFill>
                <a:latin typeface="Arial" panose="020B0604020202020204" pitchFamily="34" charset="0"/>
                <a:ea typeface="+mj-ea"/>
                <a:cs typeface="Arial" panose="020B0604020202020204" pitchFamily="34" charset="0"/>
              </a:rPr>
              <a:t> </a:t>
            </a:r>
            <a:r>
              <a:rPr lang="en-US" sz="2800" dirty="0" err="1">
                <a:solidFill>
                  <a:schemeClr val="accent5">
                    <a:lumMod val="50000"/>
                  </a:schemeClr>
                </a:solidFill>
                <a:latin typeface="Arial" panose="020B0604020202020204" pitchFamily="34" charset="0"/>
                <a:ea typeface="+mj-ea"/>
                <a:cs typeface="Arial" panose="020B0604020202020204" pitchFamily="34" charset="0"/>
              </a:rPr>
              <a:t>để</a:t>
            </a:r>
            <a:r>
              <a:rPr lang="en-US" sz="2800" dirty="0">
                <a:solidFill>
                  <a:schemeClr val="accent5">
                    <a:lumMod val="50000"/>
                  </a:schemeClr>
                </a:solidFill>
                <a:latin typeface="Arial" panose="020B0604020202020204" pitchFamily="34" charset="0"/>
                <a:ea typeface="+mj-ea"/>
                <a:cs typeface="Arial" panose="020B0604020202020204" pitchFamily="34" charset="0"/>
              </a:rPr>
              <a:t> </a:t>
            </a:r>
            <a:r>
              <a:rPr lang="en-US" sz="2800" dirty="0" err="1">
                <a:solidFill>
                  <a:schemeClr val="accent5">
                    <a:lumMod val="50000"/>
                  </a:schemeClr>
                </a:solidFill>
                <a:latin typeface="Arial" panose="020B0604020202020204" pitchFamily="34" charset="0"/>
                <a:ea typeface="+mj-ea"/>
                <a:cs typeface="Arial" panose="020B0604020202020204" pitchFamily="34" charset="0"/>
              </a:rPr>
              <a:t>biểu</a:t>
            </a:r>
            <a:r>
              <a:rPr lang="en-US" sz="2800" dirty="0">
                <a:solidFill>
                  <a:schemeClr val="accent5">
                    <a:lumMod val="50000"/>
                  </a:schemeClr>
                </a:solidFill>
                <a:latin typeface="Arial" panose="020B0604020202020204" pitchFamily="34" charset="0"/>
                <a:ea typeface="+mj-ea"/>
                <a:cs typeface="Arial" panose="020B0604020202020204" pitchFamily="34" charset="0"/>
              </a:rPr>
              <a:t> </a:t>
            </a:r>
            <a:r>
              <a:rPr lang="en-US" sz="2800" dirty="0" err="1">
                <a:solidFill>
                  <a:schemeClr val="accent5">
                    <a:lumMod val="50000"/>
                  </a:schemeClr>
                </a:solidFill>
                <a:latin typeface="Arial" panose="020B0604020202020204" pitchFamily="34" charset="0"/>
                <a:ea typeface="+mj-ea"/>
                <a:cs typeface="Arial" panose="020B0604020202020204" pitchFamily="34" charset="0"/>
              </a:rPr>
              <a:t>diễn</a:t>
            </a:r>
            <a:r>
              <a:rPr lang="en-US" sz="2800" dirty="0">
                <a:solidFill>
                  <a:schemeClr val="accent5">
                    <a:lumMod val="50000"/>
                  </a:schemeClr>
                </a:solidFill>
                <a:latin typeface="Arial" panose="020B0604020202020204" pitchFamily="34" charset="0"/>
                <a:ea typeface="+mj-ea"/>
                <a:cs typeface="Arial" panose="020B0604020202020204" pitchFamily="34" charset="0"/>
              </a:rPr>
              <a:t> </a:t>
            </a:r>
            <a:r>
              <a:rPr lang="en-US" sz="2800" dirty="0" err="1">
                <a:solidFill>
                  <a:schemeClr val="accent5">
                    <a:lumMod val="50000"/>
                  </a:schemeClr>
                </a:solidFill>
                <a:latin typeface="Arial" panose="020B0604020202020204" pitchFamily="34" charset="0"/>
                <a:ea typeface="+mj-ea"/>
                <a:cs typeface="Arial" panose="020B0604020202020204" pitchFamily="34" charset="0"/>
              </a:rPr>
              <a:t>bảng</a:t>
            </a:r>
            <a:r>
              <a:rPr lang="en-US" sz="2800" dirty="0">
                <a:solidFill>
                  <a:schemeClr val="accent5">
                    <a:lumMod val="50000"/>
                  </a:schemeClr>
                </a:solidFill>
                <a:latin typeface="Arial" panose="020B0604020202020204" pitchFamily="34" charset="0"/>
                <a:ea typeface="+mj-ea"/>
                <a:cs typeface="Arial" panose="020B0604020202020204" pitchFamily="34" charset="0"/>
              </a:rPr>
              <a:t> </a:t>
            </a:r>
            <a:r>
              <a:rPr lang="en-US" sz="2800" dirty="0" err="1">
                <a:solidFill>
                  <a:schemeClr val="accent5">
                    <a:lumMod val="50000"/>
                  </a:schemeClr>
                </a:solidFill>
                <a:latin typeface="Arial" panose="020B0604020202020204" pitchFamily="34" charset="0"/>
                <a:ea typeface="+mj-ea"/>
                <a:cs typeface="Arial" panose="020B0604020202020204" pitchFamily="34" charset="0"/>
              </a:rPr>
              <a:t>số</a:t>
            </a:r>
            <a:r>
              <a:rPr lang="en-US" sz="2800" dirty="0">
                <a:solidFill>
                  <a:schemeClr val="accent5">
                    <a:lumMod val="50000"/>
                  </a:schemeClr>
                </a:solidFill>
                <a:latin typeface="Arial" panose="020B0604020202020204" pitchFamily="34" charset="0"/>
                <a:ea typeface="+mj-ea"/>
                <a:cs typeface="Arial" panose="020B0604020202020204" pitchFamily="34" charset="0"/>
              </a:rPr>
              <a:t> </a:t>
            </a:r>
            <a:r>
              <a:rPr lang="en-US" sz="2800" dirty="0" err="1">
                <a:solidFill>
                  <a:schemeClr val="accent5">
                    <a:lumMod val="50000"/>
                  </a:schemeClr>
                </a:solidFill>
                <a:latin typeface="Arial" panose="020B0604020202020204" pitchFamily="34" charset="0"/>
                <a:ea typeface="+mj-ea"/>
                <a:cs typeface="Arial" panose="020B0604020202020204" pitchFamily="34" charset="0"/>
              </a:rPr>
              <a:t>liệu</a:t>
            </a:r>
            <a:r>
              <a:rPr lang="en-US" sz="2800" dirty="0">
                <a:solidFill>
                  <a:schemeClr val="accent5">
                    <a:lumMod val="50000"/>
                  </a:schemeClr>
                </a:solidFill>
                <a:latin typeface="Arial" panose="020B0604020202020204" pitchFamily="34" charset="0"/>
                <a:ea typeface="+mj-ea"/>
                <a:cs typeface="Arial" panose="020B0604020202020204" pitchFamily="34" charset="0"/>
              </a:rPr>
              <a:t> </a:t>
            </a:r>
            <a:r>
              <a:rPr lang="en-US" sz="2800" dirty="0" err="1">
                <a:solidFill>
                  <a:schemeClr val="accent5">
                    <a:lumMod val="50000"/>
                  </a:schemeClr>
                </a:solidFill>
                <a:latin typeface="Arial" panose="020B0604020202020204" pitchFamily="34" charset="0"/>
                <a:ea typeface="+mj-ea"/>
                <a:cs typeface="Arial" panose="020B0604020202020204" pitchFamily="34" charset="0"/>
              </a:rPr>
              <a:t>trên</a:t>
            </a:r>
            <a:r>
              <a:rPr lang="en-US" sz="2800" dirty="0">
                <a:solidFill>
                  <a:schemeClr val="accent5">
                    <a:lumMod val="50000"/>
                  </a:schemeClr>
                </a:solidFill>
                <a:latin typeface="Arial" panose="020B0604020202020204" pitchFamily="34" charset="0"/>
                <a:ea typeface="+mj-ea"/>
                <a:cs typeface="Arial" panose="020B0604020202020204" pitchFamily="34" charset="0"/>
              </a:rPr>
              <a:t>, </a:t>
            </a:r>
            <a:r>
              <a:rPr lang="en-US" sz="2800" dirty="0" err="1">
                <a:solidFill>
                  <a:schemeClr val="accent5">
                    <a:lumMod val="50000"/>
                  </a:schemeClr>
                </a:solidFill>
                <a:latin typeface="Arial" panose="020B0604020202020204" pitchFamily="34" charset="0"/>
                <a:ea typeface="+mj-ea"/>
                <a:cs typeface="Arial" panose="020B0604020202020204" pitchFamily="34" charset="0"/>
              </a:rPr>
              <a:t>em</a:t>
            </a:r>
            <a:r>
              <a:rPr lang="en-US" sz="2800" dirty="0">
                <a:solidFill>
                  <a:schemeClr val="accent5">
                    <a:lumMod val="50000"/>
                  </a:schemeClr>
                </a:solidFill>
                <a:latin typeface="Arial" panose="020B0604020202020204" pitchFamily="34" charset="0"/>
                <a:ea typeface="+mj-ea"/>
                <a:cs typeface="Arial" panose="020B0604020202020204" pitchFamily="34" charset="0"/>
              </a:rPr>
              <a:t> </a:t>
            </a:r>
            <a:r>
              <a:rPr lang="en-US" sz="2800" dirty="0" err="1">
                <a:solidFill>
                  <a:schemeClr val="accent5">
                    <a:lumMod val="50000"/>
                  </a:schemeClr>
                </a:solidFill>
                <a:latin typeface="Arial" panose="020B0604020202020204" pitchFamily="34" charset="0"/>
                <a:ea typeface="+mj-ea"/>
                <a:cs typeface="Arial" panose="020B0604020202020204" pitchFamily="34" charset="0"/>
              </a:rPr>
              <a:t>gặp</a:t>
            </a:r>
            <a:r>
              <a:rPr lang="en-US" sz="2800" dirty="0">
                <a:solidFill>
                  <a:schemeClr val="accent5">
                    <a:lumMod val="50000"/>
                  </a:schemeClr>
                </a:solidFill>
                <a:latin typeface="Arial" panose="020B0604020202020204" pitchFamily="34" charset="0"/>
                <a:ea typeface="+mj-ea"/>
                <a:cs typeface="Arial" panose="020B0604020202020204" pitchFamily="34" charset="0"/>
              </a:rPr>
              <a:t> </a:t>
            </a:r>
            <a:r>
              <a:rPr lang="en-US" sz="2800" dirty="0" err="1">
                <a:solidFill>
                  <a:schemeClr val="accent5">
                    <a:lumMod val="50000"/>
                  </a:schemeClr>
                </a:solidFill>
                <a:latin typeface="Arial" panose="020B0604020202020204" pitchFamily="34" charset="0"/>
                <a:ea typeface="+mj-ea"/>
                <a:cs typeface="Arial" panose="020B0604020202020204" pitchFamily="34" charset="0"/>
              </a:rPr>
              <a:t>khó</a:t>
            </a:r>
            <a:r>
              <a:rPr lang="en-US" sz="2800" dirty="0">
                <a:solidFill>
                  <a:schemeClr val="accent5">
                    <a:lumMod val="50000"/>
                  </a:schemeClr>
                </a:solidFill>
                <a:latin typeface="Arial" panose="020B0604020202020204" pitchFamily="34" charset="0"/>
                <a:ea typeface="+mj-ea"/>
                <a:cs typeface="Arial" panose="020B0604020202020204" pitchFamily="34" charset="0"/>
              </a:rPr>
              <a:t> </a:t>
            </a:r>
            <a:r>
              <a:rPr lang="en-US" sz="2800" dirty="0" err="1">
                <a:solidFill>
                  <a:schemeClr val="accent5">
                    <a:lumMod val="50000"/>
                  </a:schemeClr>
                </a:solidFill>
                <a:latin typeface="Arial" panose="020B0604020202020204" pitchFamily="34" charset="0"/>
                <a:ea typeface="+mj-ea"/>
                <a:cs typeface="Arial" panose="020B0604020202020204" pitchFamily="34" charset="0"/>
              </a:rPr>
              <a:t>khăn</a:t>
            </a:r>
            <a:r>
              <a:rPr lang="en-US" sz="2800" dirty="0">
                <a:solidFill>
                  <a:schemeClr val="accent5">
                    <a:lumMod val="50000"/>
                  </a:schemeClr>
                </a:solidFill>
                <a:latin typeface="Arial" panose="020B0604020202020204" pitchFamily="34" charset="0"/>
                <a:ea typeface="+mj-ea"/>
                <a:cs typeface="Arial" panose="020B0604020202020204" pitchFamily="34" charset="0"/>
              </a:rPr>
              <a:t> </a:t>
            </a:r>
            <a:r>
              <a:rPr lang="en-US" sz="2800" dirty="0" err="1">
                <a:solidFill>
                  <a:schemeClr val="accent5">
                    <a:lumMod val="50000"/>
                  </a:schemeClr>
                </a:solidFill>
                <a:latin typeface="Arial" panose="020B0604020202020204" pitchFamily="34" charset="0"/>
                <a:ea typeface="+mj-ea"/>
                <a:cs typeface="Arial" panose="020B0604020202020204" pitchFamily="34" charset="0"/>
              </a:rPr>
              <a:t>gì</a:t>
            </a:r>
            <a:r>
              <a:rPr lang="en-US" sz="2800" dirty="0">
                <a:solidFill>
                  <a:schemeClr val="accent5">
                    <a:lumMod val="50000"/>
                  </a:schemeClr>
                </a:solidFill>
                <a:latin typeface="Arial" panose="020B0604020202020204" pitchFamily="34" charset="0"/>
                <a:ea typeface="+mj-ea"/>
                <a:cs typeface="Arial" panose="020B0604020202020204" pitchFamily="34" charset="0"/>
              </a:rPr>
              <a:t>?</a:t>
            </a:r>
          </a:p>
        </p:txBody>
      </p:sp>
      <p:pic>
        <p:nvPicPr>
          <p:cNvPr id="21" name="!!3" descr="Wondering | Grappige gezichten, Smiley, Grappige plaatjes">
            <a:extLst>
              <a:ext uri="{FF2B5EF4-FFF2-40B4-BE49-F238E27FC236}">
                <a16:creationId xmlns:a16="http://schemas.microsoft.com/office/drawing/2014/main" id="{79CB81AC-35B6-4ED9-830A-C2C8821F0B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5758" y="5229422"/>
            <a:ext cx="964092" cy="11538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04991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3" descr="Wondering | Grappige gezichten, Smiley, Grappige plaatjes">
            <a:extLst>
              <a:ext uri="{FF2B5EF4-FFF2-40B4-BE49-F238E27FC236}">
                <a16:creationId xmlns:a16="http://schemas.microsoft.com/office/drawing/2014/main" id="{679F008B-6D84-4B69-B54D-201981BB38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8725" y="5486116"/>
            <a:ext cx="681875" cy="816074"/>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9" name="Group 38">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40"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41" name="TextBox 40">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graphicFrame>
        <p:nvGraphicFramePr>
          <p:cNvPr id="28" name="Chart 27">
            <a:extLst>
              <a:ext uri="{FF2B5EF4-FFF2-40B4-BE49-F238E27FC236}">
                <a16:creationId xmlns:a16="http://schemas.microsoft.com/office/drawing/2014/main" id="{720B47FC-1EB7-457C-BC03-C61DA84F116E}"/>
              </a:ext>
            </a:extLst>
          </p:cNvPr>
          <p:cNvGraphicFramePr/>
          <p:nvPr>
            <p:extLst>
              <p:ext uri="{D42A27DB-BD31-4B8C-83A1-F6EECF244321}">
                <p14:modId xmlns:p14="http://schemas.microsoft.com/office/powerpoint/2010/main" val="2461702123"/>
              </p:ext>
            </p:extLst>
          </p:nvPr>
        </p:nvGraphicFramePr>
        <p:xfrm>
          <a:off x="3263801" y="1225457"/>
          <a:ext cx="6610628" cy="4407086"/>
        </p:xfrm>
        <a:graphic>
          <a:graphicData uri="http://schemas.openxmlformats.org/drawingml/2006/chart">
            <c:chart xmlns:c="http://schemas.openxmlformats.org/drawingml/2006/chart" xmlns:r="http://schemas.openxmlformats.org/officeDocument/2006/relationships" r:id="rId4"/>
          </a:graphicData>
        </a:graphic>
      </p:graphicFrame>
      <p:sp>
        <p:nvSpPr>
          <p:cNvPr id="30" name="TextBox 29">
            <a:extLst>
              <a:ext uri="{FF2B5EF4-FFF2-40B4-BE49-F238E27FC236}">
                <a16:creationId xmlns:a16="http://schemas.microsoft.com/office/drawing/2014/main" id="{68BE203E-ACF7-4468-970D-34C12236B324}"/>
              </a:ext>
            </a:extLst>
          </p:cNvPr>
          <p:cNvSpPr txBox="1"/>
          <p:nvPr/>
        </p:nvSpPr>
        <p:spPr>
          <a:xfrm>
            <a:off x="166672" y="261257"/>
            <a:ext cx="10871442" cy="480131"/>
          </a:xfrm>
          <a:prstGeom prst="rect">
            <a:avLst/>
          </a:prstGeom>
          <a:noFill/>
        </p:spPr>
        <p:txBody>
          <a:bodyPr wrap="square" rtlCol="0">
            <a:spAutoFit/>
          </a:bodyPr>
          <a:lstStyle/>
          <a:p>
            <a:pPr>
              <a:lnSpc>
                <a:spcPct val="90000"/>
              </a:lnSpc>
              <a:spcBef>
                <a:spcPct val="0"/>
              </a:spcBef>
            </a:pPr>
            <a:r>
              <a:rPr lang="en-US" sz="2800" dirty="0" err="1">
                <a:latin typeface="Arial" panose="020B0604020202020204" pitchFamily="34" charset="0"/>
                <a:ea typeface="+mj-ea"/>
                <a:cs typeface="Arial" panose="020B0604020202020204" pitchFamily="34" charset="0"/>
              </a:rPr>
              <a:t>Để</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biểu</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diễn</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bảng</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thống</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kê</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trên</a:t>
            </a:r>
            <a:r>
              <a:rPr lang="en-US" sz="2800" dirty="0">
                <a:latin typeface="Arial" panose="020B0604020202020204" pitchFamily="34" charset="0"/>
                <a:ea typeface="+mj-ea"/>
                <a:cs typeface="Arial" panose="020B0604020202020204" pitchFamily="34" charset="0"/>
              </a:rPr>
              <a:t>, ng</a:t>
            </a:r>
            <a:r>
              <a:rPr lang="vi-VN" sz="2800" dirty="0">
                <a:latin typeface="Arial" panose="020B0604020202020204" pitchFamily="34" charset="0"/>
                <a:ea typeface="+mj-ea"/>
                <a:cs typeface="Arial" panose="020B0604020202020204" pitchFamily="34" charset="0"/>
              </a:rPr>
              <a:t>ư</a:t>
            </a:r>
            <a:r>
              <a:rPr lang="en-US" sz="2800" dirty="0" err="1">
                <a:latin typeface="Arial" panose="020B0604020202020204" pitchFamily="34" charset="0"/>
                <a:ea typeface="+mj-ea"/>
                <a:cs typeface="Arial" panose="020B0604020202020204" pitchFamily="34" charset="0"/>
              </a:rPr>
              <a:t>ời</a:t>
            </a:r>
            <a:r>
              <a:rPr lang="en-US" sz="2800" dirty="0">
                <a:latin typeface="Arial" panose="020B0604020202020204" pitchFamily="34" charset="0"/>
                <a:ea typeface="+mj-ea"/>
                <a:cs typeface="Arial" panose="020B0604020202020204" pitchFamily="34" charset="0"/>
              </a:rPr>
              <a:t> ta </a:t>
            </a:r>
            <a:r>
              <a:rPr lang="en-US" sz="2800" dirty="0" err="1">
                <a:latin typeface="Arial" panose="020B0604020202020204" pitchFamily="34" charset="0"/>
                <a:ea typeface="+mj-ea"/>
                <a:cs typeface="Arial" panose="020B0604020202020204" pitchFamily="34" charset="0"/>
              </a:rPr>
              <a:t>th</a:t>
            </a:r>
            <a:r>
              <a:rPr lang="vi-VN" sz="2800" dirty="0">
                <a:latin typeface="Arial" panose="020B0604020202020204" pitchFamily="34" charset="0"/>
                <a:ea typeface="+mj-ea"/>
                <a:cs typeface="Arial" panose="020B0604020202020204" pitchFamily="34" charset="0"/>
              </a:rPr>
              <a:t>ư</a:t>
            </a:r>
            <a:r>
              <a:rPr lang="en-US" sz="2800" dirty="0" err="1">
                <a:latin typeface="Arial" panose="020B0604020202020204" pitchFamily="34" charset="0"/>
                <a:ea typeface="+mj-ea"/>
                <a:cs typeface="Arial" panose="020B0604020202020204" pitchFamily="34" charset="0"/>
              </a:rPr>
              <a:t>ờng</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dùng</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biểu</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đồ</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cột</a:t>
            </a:r>
            <a:r>
              <a:rPr lang="en-US" sz="2800" dirty="0">
                <a:latin typeface="Arial" panose="020B0604020202020204" pitchFamily="34" charset="0"/>
                <a:ea typeface="+mj-ea"/>
                <a:cs typeface="Arial" panose="020B0604020202020204" pitchFamily="34" charset="0"/>
              </a:rPr>
              <a:t> </a:t>
            </a:r>
          </a:p>
        </p:txBody>
      </p:sp>
      <p:sp>
        <p:nvSpPr>
          <p:cNvPr id="2048" name="TextBox 2047">
            <a:extLst>
              <a:ext uri="{FF2B5EF4-FFF2-40B4-BE49-F238E27FC236}">
                <a16:creationId xmlns:a16="http://schemas.microsoft.com/office/drawing/2014/main" id="{384B1378-BEF2-4331-B7DA-3EF7B30E6F60}"/>
              </a:ext>
            </a:extLst>
          </p:cNvPr>
          <p:cNvSpPr txBox="1"/>
          <p:nvPr/>
        </p:nvSpPr>
        <p:spPr>
          <a:xfrm>
            <a:off x="2286000" y="5632543"/>
            <a:ext cx="7053943" cy="523220"/>
          </a:xfrm>
          <a:prstGeom prst="rect">
            <a:avLst/>
          </a:prstGeom>
          <a:noFill/>
        </p:spPr>
        <p:txBody>
          <a:bodyPr wrap="square" rtlCol="0">
            <a:spAutoFit/>
          </a:bodyPr>
          <a:lstStyle/>
          <a:p>
            <a:r>
              <a:rPr lang="en-US" sz="2800" dirty="0" err="1">
                <a:latin typeface="Arial" panose="020B0604020202020204" pitchFamily="34" charset="0"/>
                <a:ea typeface="+mj-ea"/>
                <a:cs typeface="Arial" panose="020B0604020202020204" pitchFamily="34" charset="0"/>
              </a:rPr>
              <a:t>Việc</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phân</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tích</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biểu</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đồ</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cột</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nh</a:t>
            </a:r>
            <a:r>
              <a:rPr lang="vi-VN" sz="2800" dirty="0">
                <a:latin typeface="Arial" panose="020B0604020202020204" pitchFamily="34" charset="0"/>
                <a:ea typeface="+mj-ea"/>
                <a:cs typeface="Arial" panose="020B0604020202020204" pitchFamily="34" charset="0"/>
              </a:rPr>
              <a:t>ư</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thế</a:t>
            </a:r>
            <a:r>
              <a:rPr lang="en-US" sz="2800" dirty="0">
                <a:latin typeface="Arial" panose="020B0604020202020204" pitchFamily="34" charset="0"/>
                <a:ea typeface="+mj-ea"/>
                <a:cs typeface="Arial" panose="020B0604020202020204" pitchFamily="34" charset="0"/>
              </a:rPr>
              <a:t> </a:t>
            </a:r>
            <a:r>
              <a:rPr lang="en-US" sz="2800" dirty="0" err="1">
                <a:latin typeface="Arial" panose="020B0604020202020204" pitchFamily="34" charset="0"/>
                <a:ea typeface="+mj-ea"/>
                <a:cs typeface="Arial" panose="020B0604020202020204" pitchFamily="34" charset="0"/>
              </a:rPr>
              <a:t>nào</a:t>
            </a:r>
            <a:r>
              <a:rPr lang="en-US" sz="2800" dirty="0">
                <a:latin typeface="Arial" panose="020B0604020202020204" pitchFamily="34" charset="0"/>
                <a:ea typeface="+mj-ea"/>
                <a:cs typeface="Arial" panose="020B0604020202020204" pitchFamily="34" charset="0"/>
              </a:rPr>
              <a:t>? </a:t>
            </a:r>
          </a:p>
        </p:txBody>
      </p:sp>
      <p:cxnSp>
        <p:nvCxnSpPr>
          <p:cNvPr id="2050" name="Straight Arrow Connector 2049">
            <a:extLst>
              <a:ext uri="{FF2B5EF4-FFF2-40B4-BE49-F238E27FC236}">
                <a16:creationId xmlns:a16="http://schemas.microsoft.com/office/drawing/2014/main" id="{02DA18B7-2814-4C39-BABC-65630421FCBD}"/>
              </a:ext>
            </a:extLst>
          </p:cNvPr>
          <p:cNvCxnSpPr>
            <a:cxnSpLocks/>
          </p:cNvCxnSpPr>
          <p:nvPr/>
        </p:nvCxnSpPr>
        <p:spPr>
          <a:xfrm flipV="1">
            <a:off x="3984341" y="1685734"/>
            <a:ext cx="0" cy="32128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54" name="Straight Arrow Connector 2053">
            <a:extLst>
              <a:ext uri="{FF2B5EF4-FFF2-40B4-BE49-F238E27FC236}">
                <a16:creationId xmlns:a16="http://schemas.microsoft.com/office/drawing/2014/main" id="{D9769BFA-A0A0-445E-B68D-CA73309ABADE}"/>
              </a:ext>
            </a:extLst>
          </p:cNvPr>
          <p:cNvCxnSpPr>
            <a:cxnSpLocks/>
          </p:cNvCxnSpPr>
          <p:nvPr/>
        </p:nvCxnSpPr>
        <p:spPr>
          <a:xfrm>
            <a:off x="3984341" y="4898571"/>
            <a:ext cx="586393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89912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3">
            <a:extLst>
              <a:ext uri="{FF2B5EF4-FFF2-40B4-BE49-F238E27FC236}">
                <a16:creationId xmlns:a16="http://schemas.microsoft.com/office/drawing/2014/main" id="{5B19332C-1BE9-4073-BC1C-34C9F014F4D4}"/>
              </a:ext>
            </a:extLst>
          </p:cNvPr>
          <p:cNvPicPr>
            <a:picLocks noChangeAspect="1"/>
          </p:cNvPicPr>
          <p:nvPr/>
        </p:nvPicPr>
        <p:blipFill>
          <a:blip r:embed="rId3"/>
          <a:stretch>
            <a:fillRect/>
          </a:stretch>
        </p:blipFill>
        <p:spPr>
          <a:xfrm>
            <a:off x="2646223" y="0"/>
            <a:ext cx="2046140" cy="1824772"/>
          </a:xfrm>
          <a:prstGeom prst="rect">
            <a:avLst/>
          </a:prstGeom>
        </p:spPr>
      </p:pic>
      <p:grpSp>
        <p:nvGrpSpPr>
          <p:cNvPr id="10" name="Group 9">
            <a:extLst>
              <a:ext uri="{FF2B5EF4-FFF2-40B4-BE49-F238E27FC236}">
                <a16:creationId xmlns:a16="http://schemas.microsoft.com/office/drawing/2014/main" id="{D4EF09CF-3362-453A-9463-F6669A9D3E01}"/>
              </a:ext>
            </a:extLst>
          </p:cNvPr>
          <p:cNvGrpSpPr/>
          <p:nvPr/>
        </p:nvGrpSpPr>
        <p:grpSpPr>
          <a:xfrm rot="13369864">
            <a:off x="-2696134" y="-2064954"/>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pic>
        <p:nvPicPr>
          <p:cNvPr id="14" name="Picture 13">
            <a:extLst>
              <a:ext uri="{FF2B5EF4-FFF2-40B4-BE49-F238E27FC236}">
                <a16:creationId xmlns:a16="http://schemas.microsoft.com/office/drawing/2014/main" id="{F5DEB2FA-F180-4B85-8219-43AD8535D6A5}"/>
              </a:ext>
            </a:extLst>
          </p:cNvPr>
          <p:cNvPicPr>
            <a:picLocks noChangeAspect="1"/>
          </p:cNvPicPr>
          <p:nvPr/>
        </p:nvPicPr>
        <p:blipFill>
          <a:blip r:embed="rId4"/>
          <a:stretch>
            <a:fillRect/>
          </a:stretch>
        </p:blipFill>
        <p:spPr>
          <a:xfrm>
            <a:off x="1105945" y="1156668"/>
            <a:ext cx="1255885" cy="896190"/>
          </a:xfrm>
          <a:prstGeom prst="rect">
            <a:avLst/>
          </a:prstGeom>
        </p:spPr>
      </p:pic>
      <p:pic>
        <p:nvPicPr>
          <p:cNvPr id="15" name="Picture 14">
            <a:extLst>
              <a:ext uri="{FF2B5EF4-FFF2-40B4-BE49-F238E27FC236}">
                <a16:creationId xmlns:a16="http://schemas.microsoft.com/office/drawing/2014/main" id="{055A7D2C-8B8A-4F9B-B713-207A35C7B11D}"/>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5396860" y="240008"/>
            <a:ext cx="6036274" cy="5262157"/>
          </a:xfrm>
          <a:prstGeom prst="rect">
            <a:avLst/>
          </a:prstGeom>
        </p:spPr>
      </p:pic>
      <p:sp>
        <p:nvSpPr>
          <p:cNvPr id="16" name="Rectangle 15">
            <a:extLst>
              <a:ext uri="{FF2B5EF4-FFF2-40B4-BE49-F238E27FC236}">
                <a16:creationId xmlns:a16="http://schemas.microsoft.com/office/drawing/2014/main" id="{9C51E775-E5B9-4042-9A30-37C48EB725DC}"/>
              </a:ext>
            </a:extLst>
          </p:cNvPr>
          <p:cNvSpPr/>
          <p:nvPr/>
        </p:nvSpPr>
        <p:spPr>
          <a:xfrm>
            <a:off x="419572" y="1939496"/>
            <a:ext cx="4846758" cy="4014369"/>
          </a:xfrm>
          <a:prstGeom prst="rect">
            <a:avLst/>
          </a:prstGeom>
        </p:spPr>
        <p:txBody>
          <a:bodyPr wrap="square">
            <a:spAutoFit/>
          </a:bodyPr>
          <a:lstStyle/>
          <a:p>
            <a:pPr algn="just">
              <a:lnSpc>
                <a:spcPct val="115000"/>
              </a:lnSpc>
              <a:spcAft>
                <a:spcPts val="0"/>
              </a:spcAft>
            </a:pPr>
            <a:r>
              <a:rPr lang="en-US" sz="2800" dirty="0">
                <a:latin typeface="Arial" panose="020B0604020202020204" pitchFamily="34" charset="0"/>
                <a:cs typeface="Arial" panose="020B0604020202020204" pitchFamily="34" charset="0"/>
              </a:rPr>
              <a:t>Quan </a:t>
            </a:r>
            <a:r>
              <a:rPr lang="en-US" sz="2800" dirty="0" err="1">
                <a:latin typeface="Arial" panose="020B0604020202020204" pitchFamily="34" charset="0"/>
                <a:cs typeface="Arial" panose="020B0604020202020204" pitchFamily="34" charset="0"/>
              </a:rPr>
              <a:t>sát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biểu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đồ</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cột</a:t>
            </a:r>
            <a:r>
              <a:rPr lang="en-US" sz="2800" dirty="0">
                <a:latin typeface="Arial" panose="020B0604020202020204" pitchFamily="34" charset="0"/>
                <a:cs typeface="Arial" panose="020B0604020202020204" pitchFamily="34" charset="0"/>
              </a:rPr>
              <a:t> ở </a:t>
            </a:r>
            <a:r>
              <a:rPr lang="en-US" sz="2800" dirty="0" err="1">
                <a:latin typeface="Arial" panose="020B0604020202020204" pitchFamily="34" charset="0"/>
                <a:cs typeface="Arial" panose="020B0604020202020204" pitchFamily="34" charset="0"/>
              </a:rPr>
              <a:t>hình</a:t>
            </a:r>
            <a:r>
              <a:rPr lang="en-US" sz="2800" dirty="0">
                <a:latin typeface="Arial" panose="020B0604020202020204" pitchFamily="34" charset="0"/>
                <a:cs typeface="Arial" panose="020B0604020202020204" pitchFamily="34" charset="0"/>
              </a:rPr>
              <a:t> 2, </a:t>
            </a:r>
            <a:r>
              <a:rPr lang="en-US" sz="2800" dirty="0" err="1">
                <a:latin typeface="Arial" panose="020B0604020202020204" pitchFamily="34" charset="0"/>
                <a:cs typeface="Arial" panose="020B0604020202020204" pitchFamily="34" charset="0"/>
              </a:rPr>
              <a:t>cho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biết</a:t>
            </a:r>
            <a:r>
              <a:rPr lang="en-US" sz="2800" dirty="0">
                <a:latin typeface="Arial" panose="020B0604020202020204" pitchFamily="34" charset="0"/>
                <a:cs typeface="Arial" panose="020B0604020202020204" pitchFamily="34" charset="0"/>
              </a:rPr>
              <a:t>:</a:t>
            </a:r>
          </a:p>
          <a:p>
            <a:pPr marL="457200" indent="-457200" algn="just">
              <a:lnSpc>
                <a:spcPct val="115000"/>
              </a:lnSpc>
              <a:spcAft>
                <a:spcPts val="0"/>
              </a:spcAft>
              <a:buFont typeface="Wingdings" panose="05000000000000000000" pitchFamily="2" charset="2"/>
              <a:buChar char="v"/>
            </a:pPr>
            <a:r>
              <a:rPr lang="en-US" sz="2800" dirty="0" err="1">
                <a:latin typeface="Arial" panose="020B0604020202020204" pitchFamily="34" charset="0"/>
                <a:cs typeface="Arial" panose="020B0604020202020204" pitchFamily="34" charset="0"/>
              </a:rPr>
              <a:t>Đối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tượng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thống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kê</a:t>
            </a:r>
            <a:r>
              <a:rPr lang="en-US" sz="2800" dirty="0">
                <a:latin typeface="Arial" panose="020B0604020202020204" pitchFamily="34" charset="0"/>
                <a:cs typeface="Arial" panose="020B0604020202020204" pitchFamily="34" charset="0"/>
              </a:rPr>
              <a:t>? </a:t>
            </a:r>
          </a:p>
          <a:p>
            <a:pPr marL="457200" indent="-457200" algn="just">
              <a:lnSpc>
                <a:spcPct val="115000"/>
              </a:lnSpc>
              <a:spcAft>
                <a:spcPts val="0"/>
              </a:spcAft>
              <a:buFont typeface="Wingdings" panose="05000000000000000000" pitchFamily="2" charset="2"/>
              <a:buChar char="v"/>
            </a:pPr>
            <a:r>
              <a:rPr lang="en-US" sz="2800" dirty="0" err="1">
                <a:latin typeface="Arial" panose="020B0604020202020204" pitchFamily="34" charset="0"/>
                <a:cs typeface="Arial" panose="020B0604020202020204" pitchFamily="34" charset="0"/>
              </a:rPr>
              <a:t>Tiêu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chí</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thống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kê</a:t>
            </a:r>
            <a:r>
              <a:rPr lang="en-US" sz="2800" dirty="0">
                <a:latin typeface="Arial" panose="020B0604020202020204" pitchFamily="34" charset="0"/>
                <a:cs typeface="Arial" panose="020B0604020202020204" pitchFamily="34" charset="0"/>
              </a:rPr>
              <a:t>? </a:t>
            </a:r>
          </a:p>
          <a:p>
            <a:pPr marL="457200" indent="-457200" algn="just">
              <a:lnSpc>
                <a:spcPct val="115000"/>
              </a:lnSpc>
              <a:spcAft>
                <a:spcPts val="0"/>
              </a:spcAft>
              <a:buFont typeface="Wingdings" panose="05000000000000000000" pitchFamily="2" charset="2"/>
              <a:buChar char="v"/>
            </a:pPr>
            <a:r>
              <a:rPr lang="en-US" sz="2800" dirty="0" err="1">
                <a:latin typeface="Arial" panose="020B0604020202020204" pitchFamily="34" charset="0"/>
                <a:cs typeface="Arial" panose="020B0604020202020204" pitchFamily="34" charset="0"/>
              </a:rPr>
              <a:t>Đối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tượng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thống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kê</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số</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liệu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thống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kê</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tương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ứng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được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biểu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diễn</a:t>
            </a:r>
            <a:r>
              <a:rPr lang="en-US" sz="2800" dirty="0">
                <a:latin typeface="Arial" panose="020B0604020202020204" pitchFamily="34" charset="0"/>
                <a:cs typeface="Arial" panose="020B0604020202020204" pitchFamily="34" charset="0"/>
              </a:rPr>
              <a:t> ở </a:t>
            </a:r>
            <a:r>
              <a:rPr lang="en-US" sz="2800" dirty="0" err="1">
                <a:latin typeface="Arial" panose="020B0604020202020204" pitchFamily="34" charset="0"/>
                <a:cs typeface="Arial" panose="020B0604020202020204" pitchFamily="34" charset="0"/>
              </a:rPr>
              <a:t>vị</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trí</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nào</a:t>
            </a:r>
            <a:r>
              <a:rPr lang="en-US" sz="2800" dirty="0">
                <a:latin typeface="Arial" panose="020B0604020202020204" pitchFamily="34" charset="0"/>
                <a:cs typeface="Arial" panose="020B0604020202020204" pitchFamily="34" charset="0"/>
              </a:rPr>
              <a:t> ở </a:t>
            </a:r>
            <a:r>
              <a:rPr lang="en-US" sz="2800" dirty="0" err="1">
                <a:latin typeface="Arial" panose="020B0604020202020204" pitchFamily="34" charset="0"/>
                <a:cs typeface="Arial" panose="020B0604020202020204" pitchFamily="34" charset="0"/>
              </a:rPr>
              <a:t>biểu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đồ</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cột</a:t>
            </a:r>
            <a:r>
              <a:rPr lang="en-US" sz="2800" dirty="0">
                <a:latin typeface="Arial" panose="020B0604020202020204" pitchFamily="34" charset="0"/>
                <a:cs typeface="Arial" panose="020B0604020202020204" pitchFamily="34" charset="0"/>
              </a:rPr>
              <a:t>?</a:t>
            </a:r>
          </a:p>
        </p:txBody>
      </p:sp>
      <p:sp>
        <p:nvSpPr>
          <p:cNvPr id="9" name="Rectangle 8">
            <a:extLst>
              <a:ext uri="{FF2B5EF4-FFF2-40B4-BE49-F238E27FC236}">
                <a16:creationId xmlns:a16="http://schemas.microsoft.com/office/drawing/2014/main" id="{EA024C92-0A15-4869-A8BB-FF6FE984ECC0}"/>
              </a:ext>
            </a:extLst>
          </p:cNvPr>
          <p:cNvSpPr/>
          <p:nvPr/>
        </p:nvSpPr>
        <p:spPr>
          <a:xfrm>
            <a:off x="349843" y="5806979"/>
            <a:ext cx="4921540" cy="523220"/>
          </a:xfrm>
          <a:prstGeom prst="rect">
            <a:avLst/>
          </a:prstGeom>
        </p:spPr>
        <p:txBody>
          <a:bodyPr wrap="none">
            <a:spAutoFit/>
          </a:bodyPr>
          <a:lstStyle/>
          <a:p>
            <a:pPr marL="285750" indent="-285750">
              <a:buFont typeface="Wingdings" panose="05000000000000000000" pitchFamily="2" charset="2"/>
              <a:buChar char="v"/>
            </a:pPr>
            <a:r>
              <a:rPr lang="en-US" sz="2800" dirty="0" err="1">
                <a:latin typeface="Arial" panose="020B0604020202020204" pitchFamily="34" charset="0"/>
                <a:ea typeface="Calibri" panose="020F0502020204030204" pitchFamily="34" charset="0"/>
                <a:cs typeface="Arial" panose="020B0604020202020204" pitchFamily="34" charset="0"/>
              </a:rPr>
              <a:t>Nước</a:t>
            </a:r>
            <a:r>
              <a:rPr lang="en-US" sz="2800" dirty="0">
                <a:latin typeface="Arial" panose="020B0604020202020204" pitchFamily="34" charset="0"/>
                <a:ea typeface="Calibri" panose="020F0502020204030204" pitchFamily="34" charset="0"/>
                <a:cs typeface="Arial" panose="020B0604020202020204" pitchFamily="34" charset="0"/>
              </a:rPr>
              <a:t> </a:t>
            </a:r>
            <a:r>
              <a:rPr lang="en-US" sz="2800" dirty="0" err="1">
                <a:latin typeface="Arial" panose="020B0604020202020204" pitchFamily="34" charset="0"/>
                <a:ea typeface="Calibri" panose="020F0502020204030204" pitchFamily="34" charset="0"/>
                <a:cs typeface="Arial" panose="020B0604020202020204" pitchFamily="34" charset="0"/>
              </a:rPr>
              <a:t>nào</a:t>
            </a:r>
            <a:r>
              <a:rPr lang="en-US" sz="2800" dirty="0">
                <a:latin typeface="Arial" panose="020B0604020202020204" pitchFamily="34" charset="0"/>
                <a:ea typeface="Calibri" panose="020F0502020204030204" pitchFamily="34" charset="0"/>
                <a:cs typeface="Arial" panose="020B0604020202020204" pitchFamily="34" charset="0"/>
              </a:rPr>
              <a:t> </a:t>
            </a:r>
            <a:r>
              <a:rPr lang="en-US" sz="2800" dirty="0" err="1">
                <a:latin typeface="Arial" panose="020B0604020202020204" pitchFamily="34" charset="0"/>
                <a:ea typeface="Calibri" panose="020F0502020204030204" pitchFamily="34" charset="0"/>
                <a:cs typeface="Arial" panose="020B0604020202020204" pitchFamily="34" charset="0"/>
              </a:rPr>
              <a:t>đông</a:t>
            </a:r>
            <a:r>
              <a:rPr lang="en-US" sz="2800" dirty="0">
                <a:latin typeface="Arial" panose="020B0604020202020204" pitchFamily="34" charset="0"/>
                <a:ea typeface="Calibri" panose="020F0502020204030204" pitchFamily="34" charset="0"/>
                <a:cs typeface="Arial" panose="020B0604020202020204" pitchFamily="34" charset="0"/>
              </a:rPr>
              <a:t> </a:t>
            </a:r>
            <a:r>
              <a:rPr lang="en-US" sz="2800" dirty="0" err="1">
                <a:latin typeface="Arial" panose="020B0604020202020204" pitchFamily="34" charset="0"/>
                <a:ea typeface="Calibri" panose="020F0502020204030204" pitchFamily="34" charset="0"/>
                <a:cs typeface="Arial" panose="020B0604020202020204" pitchFamily="34" charset="0"/>
              </a:rPr>
              <a:t>dân</a:t>
            </a:r>
            <a:r>
              <a:rPr lang="en-US" sz="2800" dirty="0">
                <a:latin typeface="Arial" panose="020B0604020202020204" pitchFamily="34" charset="0"/>
                <a:ea typeface="Calibri" panose="020F0502020204030204" pitchFamily="34" charset="0"/>
                <a:cs typeface="Arial" panose="020B0604020202020204" pitchFamily="34" charset="0"/>
              </a:rPr>
              <a:t> </a:t>
            </a:r>
            <a:r>
              <a:rPr lang="en-US" sz="2800" dirty="0" err="1">
                <a:latin typeface="Arial" panose="020B0604020202020204" pitchFamily="34" charset="0"/>
                <a:ea typeface="Calibri" panose="020F0502020204030204" pitchFamily="34" charset="0"/>
                <a:cs typeface="Arial" panose="020B0604020202020204" pitchFamily="34" charset="0"/>
              </a:rPr>
              <a:t>nhất</a:t>
            </a:r>
            <a:r>
              <a:rPr lang="en-US" sz="2800" dirty="0">
                <a:latin typeface="Arial" panose="020B0604020202020204" pitchFamily="34" charset="0"/>
                <a:ea typeface="Calibri" panose="020F0502020204030204" pitchFamily="34" charset="0"/>
                <a:cs typeface="Arial" panose="020B0604020202020204" pitchFamily="34" charset="0"/>
              </a:rPr>
              <a:t> ? </a:t>
            </a:r>
            <a:endParaRPr lang="en-US" sz="2800" dirty="0">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45A05D96-82FD-48FE-8A78-930FD696D8BF}"/>
              </a:ext>
            </a:extLst>
          </p:cNvPr>
          <p:cNvSpPr/>
          <p:nvPr/>
        </p:nvSpPr>
        <p:spPr>
          <a:xfrm>
            <a:off x="349843" y="6299088"/>
            <a:ext cx="4798108" cy="523220"/>
          </a:xfrm>
          <a:prstGeom prst="rect">
            <a:avLst/>
          </a:prstGeom>
        </p:spPr>
        <p:txBody>
          <a:bodyPr wrap="none">
            <a:spAutoFit/>
          </a:bodyPr>
          <a:lstStyle/>
          <a:p>
            <a:pPr marL="285750" indent="-285750">
              <a:buFont typeface="Wingdings" panose="05000000000000000000" pitchFamily="2" charset="2"/>
              <a:buChar char="v"/>
            </a:pPr>
            <a:r>
              <a:rPr lang="en-US" sz="2800" dirty="0" err="1">
                <a:latin typeface="Arial" panose="020B0604020202020204" pitchFamily="34" charset="0"/>
                <a:ea typeface="Calibri" panose="020F0502020204030204" pitchFamily="34" charset="0"/>
                <a:cs typeface="Arial" panose="020B0604020202020204" pitchFamily="34" charset="0"/>
              </a:rPr>
              <a:t>Nước</a:t>
            </a:r>
            <a:r>
              <a:rPr lang="en-US" sz="2800" dirty="0">
                <a:latin typeface="Arial" panose="020B0604020202020204" pitchFamily="34" charset="0"/>
                <a:ea typeface="Calibri" panose="020F0502020204030204" pitchFamily="34" charset="0"/>
                <a:cs typeface="Arial" panose="020B0604020202020204" pitchFamily="34" charset="0"/>
              </a:rPr>
              <a:t> </a:t>
            </a:r>
            <a:r>
              <a:rPr lang="en-US" sz="2800" dirty="0" err="1">
                <a:latin typeface="Arial" panose="020B0604020202020204" pitchFamily="34" charset="0"/>
                <a:ea typeface="Calibri" panose="020F0502020204030204" pitchFamily="34" charset="0"/>
                <a:cs typeface="Arial" panose="020B0604020202020204" pitchFamily="34" charset="0"/>
              </a:rPr>
              <a:t>nào</a:t>
            </a:r>
            <a:r>
              <a:rPr lang="en-US" sz="2800" dirty="0">
                <a:latin typeface="Arial" panose="020B0604020202020204" pitchFamily="34" charset="0"/>
                <a:ea typeface="Calibri" panose="020F0502020204030204" pitchFamily="34" charset="0"/>
                <a:cs typeface="Arial" panose="020B0604020202020204" pitchFamily="34" charset="0"/>
              </a:rPr>
              <a:t> </a:t>
            </a:r>
            <a:r>
              <a:rPr lang="en-US" sz="2800" dirty="0" err="1">
                <a:latin typeface="Arial" panose="020B0604020202020204" pitchFamily="34" charset="0"/>
                <a:ea typeface="Calibri" panose="020F0502020204030204" pitchFamily="34" charset="0"/>
                <a:cs typeface="Arial" panose="020B0604020202020204" pitchFamily="34" charset="0"/>
              </a:rPr>
              <a:t>dân</a:t>
            </a:r>
            <a:r>
              <a:rPr lang="en-US" sz="2800" dirty="0">
                <a:latin typeface="Arial" panose="020B0604020202020204" pitchFamily="34" charset="0"/>
                <a:ea typeface="Calibri" panose="020F0502020204030204" pitchFamily="34" charset="0"/>
                <a:cs typeface="Arial" panose="020B0604020202020204" pitchFamily="34" charset="0"/>
              </a:rPr>
              <a:t> </a:t>
            </a:r>
            <a:r>
              <a:rPr lang="en-US" sz="2800" dirty="0" err="1">
                <a:latin typeface="Arial" panose="020B0604020202020204" pitchFamily="34" charset="0"/>
                <a:ea typeface="Calibri" panose="020F0502020204030204" pitchFamily="34" charset="0"/>
                <a:cs typeface="Arial" panose="020B0604020202020204" pitchFamily="34" charset="0"/>
              </a:rPr>
              <a:t>số</a:t>
            </a:r>
            <a:r>
              <a:rPr lang="en-US" sz="2800" dirty="0">
                <a:latin typeface="Arial" panose="020B0604020202020204" pitchFamily="34" charset="0"/>
                <a:ea typeface="Calibri" panose="020F0502020204030204" pitchFamily="34" charset="0"/>
                <a:cs typeface="Arial" panose="020B0604020202020204" pitchFamily="34" charset="0"/>
              </a:rPr>
              <a:t> </a:t>
            </a:r>
            <a:r>
              <a:rPr lang="en-US" sz="2800" dirty="0" err="1">
                <a:latin typeface="Arial" panose="020B0604020202020204" pitchFamily="34" charset="0"/>
                <a:ea typeface="Calibri" panose="020F0502020204030204" pitchFamily="34" charset="0"/>
                <a:cs typeface="Arial" panose="020B0604020202020204" pitchFamily="34" charset="0"/>
              </a:rPr>
              <a:t>ít</a:t>
            </a:r>
            <a:r>
              <a:rPr lang="en-US" sz="2800" dirty="0">
                <a:latin typeface="Arial" panose="020B0604020202020204" pitchFamily="34" charset="0"/>
                <a:ea typeface="Calibri" panose="020F0502020204030204" pitchFamily="34" charset="0"/>
                <a:cs typeface="Arial" panose="020B0604020202020204" pitchFamily="34" charset="0"/>
              </a:rPr>
              <a:t> </a:t>
            </a:r>
            <a:r>
              <a:rPr lang="en-US" sz="2800" dirty="0" err="1">
                <a:latin typeface="Arial" panose="020B0604020202020204" pitchFamily="34" charset="0"/>
                <a:ea typeface="Calibri" panose="020F0502020204030204" pitchFamily="34" charset="0"/>
                <a:cs typeface="Arial" panose="020B0604020202020204" pitchFamily="34" charset="0"/>
              </a:rPr>
              <a:t>nhất</a:t>
            </a:r>
            <a:r>
              <a:rPr lang="en-US" sz="2800" dirty="0">
                <a:latin typeface="Arial" panose="020B0604020202020204" pitchFamily="34" charset="0"/>
                <a:ea typeface="Calibri" panose="020F0502020204030204" pitchFamily="34" charset="0"/>
                <a:cs typeface="Arial" panose="020B0604020202020204" pitchFamily="34" charset="0"/>
              </a:rPr>
              <a:t> ? </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52895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barn(inVertical)">
                                      <p:cBhvr>
                                        <p:cTn id="13" dur="500"/>
                                        <p:tgtEl>
                                          <p:spTgt spid="15"/>
                                        </p:tgtEl>
                                      </p:cBhvr>
                                    </p:animEffect>
                                  </p:childTnLst>
                                </p:cTn>
                              </p:par>
                              <p:par>
                                <p:cTn id="14" presetID="16" presetClass="entr" presetSubtype="21" fill="hold" nodeType="withEffect">
                                  <p:stCondLst>
                                    <p:cond delay="0"/>
                                  </p:stCondLst>
                                  <p:childTnLst>
                                    <p:set>
                                      <p:cBhvr>
                                        <p:cTn id="15" dur="1" fill="hold">
                                          <p:stCondLst>
                                            <p:cond delay="0"/>
                                          </p:stCondLst>
                                        </p:cTn>
                                        <p:tgtEl>
                                          <p:spTgt spid="16">
                                            <p:txEl>
                                              <p:pRg st="0" end="0"/>
                                            </p:txEl>
                                          </p:spTgt>
                                        </p:tgtEl>
                                        <p:attrNameLst>
                                          <p:attrName>style.visibility</p:attrName>
                                        </p:attrNameLst>
                                      </p:cBhvr>
                                      <p:to>
                                        <p:strVal val="visible"/>
                                      </p:to>
                                    </p:set>
                                    <p:animEffect transition="in" filter="barn(inVertical)">
                                      <p:cBhvr>
                                        <p:cTn id="16" dur="500"/>
                                        <p:tgtEl>
                                          <p:spTgt spid="1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6">
                                            <p:txEl>
                                              <p:pRg st="1" end="1"/>
                                            </p:txEl>
                                          </p:spTgt>
                                        </p:tgtEl>
                                        <p:attrNameLst>
                                          <p:attrName>style.visibility</p:attrName>
                                        </p:attrNameLst>
                                      </p:cBhvr>
                                      <p:to>
                                        <p:strVal val="visible"/>
                                      </p:to>
                                    </p:set>
                                    <p:animEffect transition="in" filter="fade">
                                      <p:cBhvr>
                                        <p:cTn id="21" dur="500"/>
                                        <p:tgtEl>
                                          <p:spTgt spid="16">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6">
                                            <p:txEl>
                                              <p:pRg st="2" end="2"/>
                                            </p:txEl>
                                          </p:spTgt>
                                        </p:tgtEl>
                                        <p:attrNameLst>
                                          <p:attrName>style.visibility</p:attrName>
                                        </p:attrNameLst>
                                      </p:cBhvr>
                                      <p:to>
                                        <p:strVal val="visible"/>
                                      </p:to>
                                    </p:set>
                                    <p:animEffect transition="in" filter="fade">
                                      <p:cBhvr>
                                        <p:cTn id="26" dur="500"/>
                                        <p:tgtEl>
                                          <p:spTgt spid="16">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6">
                                            <p:txEl>
                                              <p:pRg st="3" end="3"/>
                                            </p:txEl>
                                          </p:spTgt>
                                        </p:tgtEl>
                                        <p:attrNameLst>
                                          <p:attrName>style.visibility</p:attrName>
                                        </p:attrNameLst>
                                      </p:cBhvr>
                                      <p:to>
                                        <p:strVal val="visible"/>
                                      </p:to>
                                    </p:set>
                                    <p:animEffect transition="in" filter="fade">
                                      <p:cBhvr>
                                        <p:cTn id="31" dur="500"/>
                                        <p:tgtEl>
                                          <p:spTgt spid="16">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9">
                                            <p:txEl>
                                              <p:pRg st="0" end="0"/>
                                            </p:txEl>
                                          </p:spTgt>
                                        </p:tgtEl>
                                        <p:attrNameLst>
                                          <p:attrName>style.visibility</p:attrName>
                                        </p:attrNameLst>
                                      </p:cBhvr>
                                      <p:to>
                                        <p:strVal val="visible"/>
                                      </p:to>
                                    </p:set>
                                    <p:animEffect transition="in" filter="fade">
                                      <p:cBhvr>
                                        <p:cTn id="36" dur="500"/>
                                        <p:tgtEl>
                                          <p:spTgt spid="9">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1">
                                            <p:txEl>
                                              <p:pRg st="0" end="0"/>
                                            </p:txEl>
                                          </p:spTgt>
                                        </p:tgtEl>
                                        <p:attrNameLst>
                                          <p:attrName>style.visibility</p:attrName>
                                        </p:attrNameLst>
                                      </p:cBhvr>
                                      <p:to>
                                        <p:strVal val="visible"/>
                                      </p:to>
                                    </p:set>
                                    <p:animEffect transition="in" filter="fade">
                                      <p:cBhvr>
                                        <p:cTn id="41"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3">
            <a:extLst>
              <a:ext uri="{FF2B5EF4-FFF2-40B4-BE49-F238E27FC236}">
                <a16:creationId xmlns:a16="http://schemas.microsoft.com/office/drawing/2014/main" id="{5B19332C-1BE9-4073-BC1C-34C9F014F4D4}"/>
              </a:ext>
            </a:extLst>
          </p:cNvPr>
          <p:cNvPicPr>
            <a:picLocks noChangeAspect="1"/>
          </p:cNvPicPr>
          <p:nvPr/>
        </p:nvPicPr>
        <p:blipFill>
          <a:blip r:embed="rId3"/>
          <a:stretch>
            <a:fillRect/>
          </a:stretch>
        </p:blipFill>
        <p:spPr>
          <a:xfrm>
            <a:off x="2646223" y="0"/>
            <a:ext cx="2046140" cy="1824772"/>
          </a:xfrm>
          <a:prstGeom prst="rect">
            <a:avLst/>
          </a:prstGeom>
        </p:spPr>
      </p:pic>
      <p:grpSp>
        <p:nvGrpSpPr>
          <p:cNvPr id="10" name="Group 9">
            <a:extLst>
              <a:ext uri="{FF2B5EF4-FFF2-40B4-BE49-F238E27FC236}">
                <a16:creationId xmlns:a16="http://schemas.microsoft.com/office/drawing/2014/main" id="{D4EF09CF-3362-453A-9463-F6669A9D3E01}"/>
              </a:ext>
            </a:extLst>
          </p:cNvPr>
          <p:cNvGrpSpPr/>
          <p:nvPr/>
        </p:nvGrpSpPr>
        <p:grpSpPr>
          <a:xfrm rot="13369864">
            <a:off x="-2763822" y="-227233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pic>
        <p:nvPicPr>
          <p:cNvPr id="14" name="Picture 13">
            <a:extLst>
              <a:ext uri="{FF2B5EF4-FFF2-40B4-BE49-F238E27FC236}">
                <a16:creationId xmlns:a16="http://schemas.microsoft.com/office/drawing/2014/main" id="{F5DEB2FA-F180-4B85-8219-43AD8535D6A5}"/>
              </a:ext>
            </a:extLst>
          </p:cNvPr>
          <p:cNvPicPr>
            <a:picLocks noChangeAspect="1"/>
          </p:cNvPicPr>
          <p:nvPr/>
        </p:nvPicPr>
        <p:blipFill>
          <a:blip r:embed="rId4"/>
          <a:stretch>
            <a:fillRect/>
          </a:stretch>
        </p:blipFill>
        <p:spPr>
          <a:xfrm>
            <a:off x="1029653" y="1100154"/>
            <a:ext cx="1255885" cy="896190"/>
          </a:xfrm>
          <a:prstGeom prst="rect">
            <a:avLst/>
          </a:prstGeom>
        </p:spPr>
      </p:pic>
      <p:pic>
        <p:nvPicPr>
          <p:cNvPr id="15" name="Picture 14">
            <a:extLst>
              <a:ext uri="{FF2B5EF4-FFF2-40B4-BE49-F238E27FC236}">
                <a16:creationId xmlns:a16="http://schemas.microsoft.com/office/drawing/2014/main" id="{055A7D2C-8B8A-4F9B-B713-207A35C7B11D}"/>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5691990" y="381897"/>
            <a:ext cx="5446014" cy="4978380"/>
          </a:xfrm>
          <a:prstGeom prst="rect">
            <a:avLst/>
          </a:prstGeom>
        </p:spPr>
      </p:pic>
      <p:sp>
        <p:nvSpPr>
          <p:cNvPr id="3" name="Rectangle 2">
            <a:extLst>
              <a:ext uri="{FF2B5EF4-FFF2-40B4-BE49-F238E27FC236}">
                <a16:creationId xmlns:a16="http://schemas.microsoft.com/office/drawing/2014/main" id="{A2484572-F40B-42CA-BC10-B723DAC125FF}"/>
              </a:ext>
            </a:extLst>
          </p:cNvPr>
          <p:cNvSpPr/>
          <p:nvPr/>
        </p:nvSpPr>
        <p:spPr>
          <a:xfrm>
            <a:off x="166671" y="1743691"/>
            <a:ext cx="5298776" cy="4014369"/>
          </a:xfrm>
          <a:prstGeom prst="rect">
            <a:avLst/>
          </a:prstGeom>
        </p:spPr>
        <p:txBody>
          <a:bodyPr wrap="square">
            <a:spAutoFit/>
          </a:bodyPr>
          <a:lstStyle/>
          <a:p>
            <a:pPr marL="457200" indent="-457200" algn="just">
              <a:lnSpc>
                <a:spcPct val="115000"/>
              </a:lnSpc>
              <a:spcAft>
                <a:spcPts val="0"/>
              </a:spcAft>
              <a:buFont typeface="Wingdings" panose="05000000000000000000" pitchFamily="2" charset="2"/>
              <a:buChar char="v"/>
            </a:pP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Đối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tượng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thống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kê</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các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quốc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gia</a:t>
            </a:r>
            <a:r>
              <a:rPr lang="en-US" sz="2800" dirty="0">
                <a:latin typeface="Arial" panose="020B0604020202020204" pitchFamily="34" charset="0"/>
                <a:cs typeface="Arial" panose="020B0604020202020204" pitchFamily="34" charset="0"/>
              </a:rPr>
              <a:t> : </a:t>
            </a:r>
            <a:r>
              <a:rPr lang="en-US" sz="2800" dirty="0" err="1">
                <a:latin typeface="Arial" panose="020B0604020202020204" pitchFamily="34" charset="0"/>
                <a:cs typeface="Arial" panose="020B0604020202020204" pitchFamily="34" charset="0"/>
              </a:rPr>
              <a:t>Hoa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Kỳ</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Liên</a:t>
            </a:r>
            <a:r>
              <a:rPr lang="en-US" sz="2800" dirty="0">
                <a:latin typeface="Arial" panose="020B0604020202020204" pitchFamily="34" charset="0"/>
                <a:cs typeface="Arial" panose="020B0604020202020204" pitchFamily="34" charset="0"/>
              </a:rPr>
              <a:t> Bang Nga; </a:t>
            </a:r>
            <a:r>
              <a:rPr lang="en-US" sz="2800" dirty="0" err="1">
                <a:latin typeface="Arial" panose="020B0604020202020204" pitchFamily="34" charset="0"/>
                <a:cs typeface="Arial" panose="020B0604020202020204" pitchFamily="34" charset="0"/>
              </a:rPr>
              <a:t>Nhật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Bản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Việt</a:t>
            </a:r>
            <a:r>
              <a:rPr lang="en-US" sz="2800" dirty="0">
                <a:latin typeface="Arial" panose="020B0604020202020204" pitchFamily="34" charset="0"/>
                <a:cs typeface="Arial" panose="020B0604020202020204" pitchFamily="34" charset="0"/>
              </a:rPr>
              <a:t> Nam; </a:t>
            </a:r>
            <a:r>
              <a:rPr lang="en-US" sz="2800" dirty="0" err="1">
                <a:latin typeface="Arial" panose="020B0604020202020204" pitchFamily="34" charset="0"/>
                <a:cs typeface="Arial" panose="020B0604020202020204" pitchFamily="34" charset="0"/>
              </a:rPr>
              <a:t>Hàn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Quốc</a:t>
            </a:r>
            <a:r>
              <a:rPr lang="en-US" sz="2800" dirty="0">
                <a:latin typeface="Arial" panose="020B0604020202020204" pitchFamily="34" charset="0"/>
                <a:cs typeface="Arial" panose="020B0604020202020204" pitchFamily="34" charset="0"/>
              </a:rPr>
              <a:t>; Australia; Malaysia </a:t>
            </a:r>
            <a:r>
              <a:rPr lang="en-US" sz="2800" dirty="0" err="1">
                <a:latin typeface="Arial" panose="020B0604020202020204" pitchFamily="34" charset="0"/>
                <a:cs typeface="Arial" panose="020B0604020202020204" pitchFamily="34" charset="0"/>
              </a:rPr>
              <a:t>được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biểu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diễn</a:t>
            </a:r>
            <a:r>
              <a:rPr lang="en-US" sz="2800" dirty="0">
                <a:latin typeface="Arial" panose="020B0604020202020204" pitchFamily="34" charset="0"/>
                <a:cs typeface="Arial" panose="020B0604020202020204" pitchFamily="34" charset="0"/>
              </a:rPr>
              <a:t> ở </a:t>
            </a:r>
            <a:r>
              <a:rPr lang="en-US" sz="2800" dirty="0" err="1">
                <a:latin typeface="Arial" panose="020B0604020202020204" pitchFamily="34" charset="0"/>
                <a:cs typeface="Arial" panose="020B0604020202020204" pitchFamily="34" charset="0"/>
              </a:rPr>
              <a:t>trục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nằm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ngang</a:t>
            </a:r>
            <a:r>
              <a:rPr lang="en-US" sz="2800" dirty="0">
                <a:latin typeface="Arial" panose="020B0604020202020204" pitchFamily="34" charset="0"/>
                <a:cs typeface="Arial" panose="020B0604020202020204" pitchFamily="34" charset="0"/>
              </a:rPr>
              <a:t>.</a:t>
            </a:r>
          </a:p>
          <a:p>
            <a:pPr marL="457200" indent="-457200" algn="just">
              <a:lnSpc>
                <a:spcPct val="115000"/>
              </a:lnSpc>
              <a:spcAft>
                <a:spcPts val="0"/>
              </a:spcAft>
              <a:buFont typeface="Wingdings" panose="05000000000000000000" pitchFamily="2" charset="2"/>
              <a:buChar char="v"/>
            </a:pP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Tiêu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chí</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thống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kê</a:t>
            </a:r>
            <a:r>
              <a:rPr lang="en-US" sz="2800" dirty="0">
                <a:latin typeface="Arial" panose="020B0604020202020204" pitchFamily="34" charset="0"/>
                <a:cs typeface="Arial" panose="020B0604020202020204" pitchFamily="34" charset="0"/>
              </a:rPr>
              <a:t> : </a:t>
            </a:r>
            <a:r>
              <a:rPr lang="en-US" sz="2800" dirty="0" err="1">
                <a:latin typeface="Arial" panose="020B0604020202020204" pitchFamily="34" charset="0"/>
                <a:cs typeface="Arial" panose="020B0604020202020204" pitchFamily="34" charset="0"/>
              </a:rPr>
              <a:t>Dân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số</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mỗi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nước</a:t>
            </a:r>
            <a:r>
              <a:rPr lang="en-US" sz="2800" dirty="0">
                <a:latin typeface="Arial" panose="020B0604020202020204" pitchFamily="34" charset="0"/>
                <a:cs typeface="Arial" panose="020B0604020202020204" pitchFamily="34" charset="0"/>
              </a:rPr>
              <a:t>.</a:t>
            </a:r>
          </a:p>
        </p:txBody>
      </p:sp>
      <p:sp>
        <p:nvSpPr>
          <p:cNvPr id="13" name="Rectangle 12">
            <a:extLst>
              <a:ext uri="{FF2B5EF4-FFF2-40B4-BE49-F238E27FC236}">
                <a16:creationId xmlns:a16="http://schemas.microsoft.com/office/drawing/2014/main" id="{C53CC06B-5BC3-4CB0-B933-FC50FAB38228}"/>
              </a:ext>
            </a:extLst>
          </p:cNvPr>
          <p:cNvSpPr/>
          <p:nvPr/>
        </p:nvSpPr>
        <p:spPr>
          <a:xfrm>
            <a:off x="166671" y="5903893"/>
            <a:ext cx="7719848" cy="954107"/>
          </a:xfrm>
          <a:prstGeom prst="rect">
            <a:avLst/>
          </a:prstGeom>
        </p:spPr>
        <p:txBody>
          <a:bodyPr wrap="square">
            <a:spAutoFit/>
          </a:bodyPr>
          <a:lstStyle/>
          <a:p>
            <a:pPr marL="285750" indent="-285750">
              <a:buFont typeface="Wingdings" panose="05000000000000000000" pitchFamily="2" charset="2"/>
              <a:buChar char="v"/>
            </a:pPr>
            <a:r>
              <a:rPr lang="en-US" sz="2800" dirty="0" err="1">
                <a:latin typeface="Arial" panose="020B0604020202020204" pitchFamily="34" charset="0"/>
                <a:cs typeface="Arial" panose="020B0604020202020204" pitchFamily="34" charset="0"/>
              </a:rPr>
              <a:t>Số</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liệu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thống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kê</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tương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ứng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với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đối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tượng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thống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kê</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được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biểu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diễn</a:t>
            </a:r>
            <a:r>
              <a:rPr lang="en-US" sz="2800" dirty="0">
                <a:latin typeface="Arial" panose="020B0604020202020204" pitchFamily="34" charset="0"/>
                <a:cs typeface="Arial" panose="020B0604020202020204" pitchFamily="34" charset="0"/>
              </a:rPr>
              <a:t> ở </a:t>
            </a:r>
            <a:r>
              <a:rPr lang="en-US" sz="2800" dirty="0" err="1">
                <a:latin typeface="Arial" panose="020B0604020202020204" pitchFamily="34" charset="0"/>
                <a:cs typeface="Arial" panose="020B0604020202020204" pitchFamily="34" charset="0"/>
              </a:rPr>
              <a:t>trục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thẳng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đứng</a:t>
            </a:r>
            <a:r>
              <a:rPr lang="en-US" sz="2800" dirty="0">
                <a:latin typeface="Arial" panose="020B0604020202020204" pitchFamily="34" charset="0"/>
                <a:cs typeface="Arial" panose="020B0604020202020204" pitchFamily="34" charset="0"/>
              </a:rPr>
              <a:t>.</a:t>
            </a:r>
            <a:endParaRPr lang="en-US" sz="2800" dirty="0"/>
          </a:p>
        </p:txBody>
      </p:sp>
    </p:spTree>
    <p:extLst>
      <p:ext uri="{BB962C8B-B14F-4D97-AF65-F5344CB8AC3E}">
        <p14:creationId xmlns:p14="http://schemas.microsoft.com/office/powerpoint/2010/main" val="9443990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3" descr="Chuyên đề về xác định công thức của hợp chất vô cơ và hữu cơ - Tech12h">
            <a:extLst>
              <a:ext uri="{FF2B5EF4-FFF2-40B4-BE49-F238E27FC236}">
                <a16:creationId xmlns:a16="http://schemas.microsoft.com/office/drawing/2014/main" id="{43D80D0E-F9AC-4D0D-9116-29FEC2960A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142" y="144543"/>
            <a:ext cx="2092240" cy="1724006"/>
          </a:xfrm>
          <a:prstGeom prst="rect">
            <a:avLst/>
          </a:prstGeom>
          <a:noFill/>
          <a:extLst>
            <a:ext uri="{909E8E84-426E-40DD-AFC4-6F175D3DCCD1}">
              <a14:hiddenFill xmlns:a14="http://schemas.microsoft.com/office/drawing/2010/main">
                <a:solidFill>
                  <a:srgbClr val="FFFFFF"/>
                </a:solidFill>
              </a14:hiddenFill>
            </a:ext>
          </a:extLst>
        </p:spPr>
      </p:pic>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18" name="TextBox 17">
            <a:extLst>
              <a:ext uri="{FF2B5EF4-FFF2-40B4-BE49-F238E27FC236}">
                <a16:creationId xmlns:a16="http://schemas.microsoft.com/office/drawing/2014/main" id="{EE278ABA-7F65-4A34-9F1F-59252434AA20}"/>
              </a:ext>
            </a:extLst>
          </p:cNvPr>
          <p:cNvSpPr txBox="1"/>
          <p:nvPr/>
        </p:nvSpPr>
        <p:spPr>
          <a:xfrm>
            <a:off x="166671" y="1774937"/>
            <a:ext cx="6739764" cy="1305165"/>
          </a:xfrm>
          <a:prstGeom prst="rect">
            <a:avLst/>
          </a:prstGeom>
          <a:noFill/>
        </p:spPr>
        <p:txBody>
          <a:bodyPr wrap="square">
            <a:spAutoFit/>
          </a:bodyPr>
          <a:lstStyle/>
          <a:p>
            <a:pPr marL="514350" indent="-514350">
              <a:lnSpc>
                <a:spcPct val="150000"/>
              </a:lnSpc>
              <a:buAutoNum type="alphaLcParenR"/>
            </a:pPr>
            <a:r>
              <a:rPr lang="en-US" sz="2800" dirty="0" err="1">
                <a:latin typeface="Arial" panose="020B0604020202020204" pitchFamily="34" charset="0"/>
                <a:cs typeface="Arial" panose="020B0604020202020204" pitchFamily="34" charset="0"/>
              </a:rPr>
              <a:t>Tìm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số</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thích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hợp</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cho</a:t>
            </a:r>
            <a:r>
              <a:rPr lang="en-US" sz="2800" dirty="0">
                <a:latin typeface="Arial" panose="020B0604020202020204" pitchFamily="34" charset="0"/>
                <a:cs typeface="Arial" panose="020B0604020202020204" pitchFamily="34" charset="0"/>
              </a:rPr>
              <a:t> ? </a:t>
            </a:r>
            <a:r>
              <a:rPr lang="en-US" sz="2800" dirty="0" err="1">
                <a:latin typeface="Arial" panose="020B0604020202020204" pitchFamily="34" charset="0"/>
                <a:cs typeface="Arial" panose="020B0604020202020204" pitchFamily="34" charset="0"/>
              </a:rPr>
              <a:t>trong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bảng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sau</a:t>
            </a:r>
            <a:r>
              <a:rPr lang="en-US" sz="2800" dirty="0">
                <a:latin typeface="Arial" panose="020B0604020202020204" pitchFamily="34" charset="0"/>
                <a:cs typeface="Arial" panose="020B0604020202020204" pitchFamily="34" charset="0"/>
              </a:rPr>
              <a:t>: </a:t>
            </a:r>
          </a:p>
        </p:txBody>
      </p:sp>
      <p:sp>
        <p:nvSpPr>
          <p:cNvPr id="2" name="TextBox 1">
            <a:extLst>
              <a:ext uri="{FF2B5EF4-FFF2-40B4-BE49-F238E27FC236}">
                <a16:creationId xmlns:a16="http://schemas.microsoft.com/office/drawing/2014/main" id="{3EB32F49-3D44-4F28-BF72-F7004207C04D}"/>
              </a:ext>
            </a:extLst>
          </p:cNvPr>
          <p:cNvSpPr txBox="1"/>
          <p:nvPr/>
        </p:nvSpPr>
        <p:spPr>
          <a:xfrm>
            <a:off x="2106094" y="144772"/>
            <a:ext cx="8837356" cy="1292662"/>
          </a:xfrm>
          <a:prstGeom prst="rect">
            <a:avLst/>
          </a:prstGeom>
          <a:noFill/>
        </p:spPr>
        <p:txBody>
          <a:bodyPr wrap="none" lIns="0" tIns="0" rIns="0" bIns="0" rtlCol="0">
            <a:spAutoFit/>
          </a:bodyPr>
          <a:lstStyle/>
          <a:p>
            <a:r>
              <a:rPr lang="en-US" sz="2800" b="1" dirty="0" err="1">
                <a:latin typeface="Arial" panose="020B0604020202020204" pitchFamily="34" charset="0"/>
                <a:cs typeface="Arial" panose="020B0604020202020204" pitchFamily="34" charset="0"/>
              </a:rPr>
              <a:t>Ví</a:t>
            </a:r>
            <a:r>
              <a:rPr lang="en-US" sz="2800" b="1" dirty="0">
                <a:latin typeface="Arial" panose="020B0604020202020204" pitchFamily="34" charset="0"/>
                <a:cs typeface="Arial" panose="020B0604020202020204" pitchFamily="34" charset="0"/>
              </a:rPr>
              <a:t> </a:t>
            </a:r>
            <a:r>
              <a:rPr lang="en-US" sz="2800" b="1" dirty="0" err="1">
                <a:latin typeface="Arial" panose="020B0604020202020204" pitchFamily="34" charset="0"/>
                <a:cs typeface="Arial" panose="020B0604020202020204" pitchFamily="34" charset="0"/>
              </a:rPr>
              <a:t>dụ</a:t>
            </a:r>
            <a:r>
              <a:rPr lang="en-US" sz="2800" b="1" dirty="0">
                <a:latin typeface="Arial" panose="020B0604020202020204" pitchFamily="34" charset="0"/>
                <a:cs typeface="Arial" panose="020B0604020202020204" pitchFamily="34" charset="0"/>
              </a:rPr>
              <a:t> 4. </a:t>
            </a:r>
            <a:r>
              <a:rPr lang="en-US" sz="2800" dirty="0" err="1">
                <a:latin typeface="Arial" panose="020B0604020202020204" pitchFamily="34" charset="0"/>
                <a:cs typeface="Arial" panose="020B0604020202020204" pitchFamily="34" charset="0"/>
              </a:rPr>
              <a:t>Khi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hội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nghị</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giải</a:t>
            </a:r>
            <a:r>
              <a:rPr lang="en-US" sz="2800" dirty="0">
                <a:latin typeface="Arial" panose="020B0604020202020204" pitchFamily="34" charset="0"/>
                <a:cs typeface="Arial" panose="020B0604020202020204" pitchFamily="34" charset="0"/>
              </a:rPr>
              <a:t> lao,  </a:t>
            </a:r>
            <a:r>
              <a:rPr lang="en-US" sz="2800" dirty="0" err="1">
                <a:latin typeface="Arial" panose="020B0604020202020204" pitchFamily="34" charset="0"/>
                <a:cs typeface="Arial" panose="020B0604020202020204" pitchFamily="34" charset="0"/>
              </a:rPr>
              <a:t>mỗi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đại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biểu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đều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đã</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uống</a:t>
            </a: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đúng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một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loại</a:t>
            </a:r>
            <a:r>
              <a:rPr lang="en-US" sz="2800" dirty="0">
                <a:latin typeface="Arial" panose="020B0604020202020204" pitchFamily="34" charset="0"/>
                <a:cs typeface="Arial" panose="020B0604020202020204" pitchFamily="34" charset="0"/>
              </a:rPr>
              <a:t> n</a:t>
            </a:r>
            <a:r>
              <a:rPr lang="vi-VN" sz="2800" dirty="0">
                <a:latin typeface="Arial" panose="020B0604020202020204" pitchFamily="34" charset="0"/>
                <a:cs typeface="Arial" panose="020B0604020202020204" pitchFamily="34" charset="0"/>
              </a:rPr>
              <a:t>ư</a:t>
            </a:r>
            <a:r>
              <a:rPr lang="en-US" sz="2800" dirty="0" err="1">
                <a:latin typeface="Arial" panose="020B0604020202020204" pitchFamily="34" charset="0"/>
                <a:cs typeface="Arial" panose="020B0604020202020204" pitchFamily="34" charset="0"/>
              </a:rPr>
              <a:t>ớc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Biểu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đồ</a:t>
            </a:r>
            <a:r>
              <a:rPr lang="en-US" sz="2800" dirty="0">
                <a:latin typeface="Arial" panose="020B0604020202020204" pitchFamily="34" charset="0"/>
                <a:cs typeface="Arial" panose="020B0604020202020204" pitchFamily="34" charset="0"/>
              </a:rPr>
              <a:t> ở </a:t>
            </a:r>
            <a:r>
              <a:rPr lang="en-US" sz="2800" dirty="0" err="1">
                <a:latin typeface="Arial" panose="020B0604020202020204" pitchFamily="34" charset="0"/>
                <a:cs typeface="Arial" panose="020B0604020202020204" pitchFamily="34" charset="0"/>
              </a:rPr>
              <a:t>Hình</a:t>
            </a:r>
            <a:r>
              <a:rPr lang="en-US" sz="2800" dirty="0">
                <a:latin typeface="Arial" panose="020B0604020202020204" pitchFamily="34" charset="0"/>
                <a:cs typeface="Arial" panose="020B0604020202020204" pitchFamily="34" charset="0"/>
              </a:rPr>
              <a:t> 3 </a:t>
            </a:r>
            <a:r>
              <a:rPr lang="en-US" sz="2800" dirty="0" err="1">
                <a:latin typeface="Arial" panose="020B0604020202020204" pitchFamily="34" charset="0"/>
                <a:cs typeface="Arial" panose="020B0604020202020204" pitchFamily="34" charset="0"/>
              </a:rPr>
              <a:t>biểu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diễn</a:t>
            </a:r>
            <a:r>
              <a:rPr lang="en-US" sz="2800" dirty="0">
                <a:latin typeface="Arial" panose="020B0604020202020204" pitchFamily="34" charset="0"/>
                <a:cs typeface="Arial" panose="020B0604020202020204" pitchFamily="34" charset="0"/>
              </a:rPr>
              <a:t> </a:t>
            </a:r>
          </a:p>
          <a:p>
            <a:r>
              <a:rPr lang="en-US" sz="2800" dirty="0" err="1">
                <a:latin typeface="Arial" panose="020B0604020202020204" pitchFamily="34" charset="0"/>
                <a:cs typeface="Arial" panose="020B0604020202020204" pitchFamily="34" charset="0"/>
              </a:rPr>
              <a:t>số</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đại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biểu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chọn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loại</a:t>
            </a:r>
            <a:r>
              <a:rPr lang="en-US" sz="2800" dirty="0">
                <a:latin typeface="Arial" panose="020B0604020202020204" pitchFamily="34" charset="0"/>
                <a:cs typeface="Arial" panose="020B0604020202020204" pitchFamily="34" charset="0"/>
              </a:rPr>
              <a:t> n</a:t>
            </a:r>
            <a:r>
              <a:rPr lang="vi-VN" sz="2800" dirty="0">
                <a:latin typeface="Arial" panose="020B0604020202020204" pitchFamily="34" charset="0"/>
                <a:cs typeface="Arial" panose="020B0604020202020204" pitchFamily="34" charset="0"/>
              </a:rPr>
              <a:t>ư</a:t>
            </a:r>
            <a:r>
              <a:rPr lang="en-US" sz="2800" dirty="0" err="1">
                <a:latin typeface="Arial" panose="020B0604020202020204" pitchFamily="34" charset="0"/>
                <a:cs typeface="Arial" panose="020B0604020202020204" pitchFamily="34" charset="0"/>
              </a:rPr>
              <a:t>ớc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uống</a:t>
            </a:r>
            <a:r>
              <a:rPr lang="en-US" sz="2800" dirty="0">
                <a:latin typeface="Arial" panose="020B0604020202020204" pitchFamily="34" charset="0"/>
                <a:cs typeface="Arial" panose="020B0604020202020204" pitchFamily="34" charset="0"/>
              </a:rPr>
              <a:t>. </a:t>
            </a:r>
          </a:p>
        </p:txBody>
      </p:sp>
      <p:pic>
        <p:nvPicPr>
          <p:cNvPr id="10" name="Picture 9">
            <a:extLst>
              <a:ext uri="{FF2B5EF4-FFF2-40B4-BE49-F238E27FC236}">
                <a16:creationId xmlns:a16="http://schemas.microsoft.com/office/drawing/2014/main" id="{1AFC9643-F2B3-400E-A41C-3C2B733ECD35}"/>
              </a:ext>
            </a:extLst>
          </p:cNvPr>
          <p:cNvPicPr/>
          <p:nvPr/>
        </p:nvPicPr>
        <p:blipFill>
          <a:blip r:embed="rId4">
            <a:extLst>
              <a:ext uri="{28A0092B-C50C-407E-A947-70E740481C1C}">
                <a14:useLocalDpi xmlns:a14="http://schemas.microsoft.com/office/drawing/2010/main" val="0"/>
              </a:ext>
            </a:extLst>
          </a:blip>
          <a:stretch>
            <a:fillRect/>
          </a:stretch>
        </p:blipFill>
        <p:spPr>
          <a:xfrm>
            <a:off x="6743040" y="1447754"/>
            <a:ext cx="4467364" cy="4560364"/>
          </a:xfrm>
          <a:prstGeom prst="rect">
            <a:avLst/>
          </a:prstGeom>
        </p:spPr>
      </p:pic>
      <p:graphicFrame>
        <p:nvGraphicFramePr>
          <p:cNvPr id="5" name="Table 4">
            <a:extLst>
              <a:ext uri="{FF2B5EF4-FFF2-40B4-BE49-F238E27FC236}">
                <a16:creationId xmlns:a16="http://schemas.microsoft.com/office/drawing/2014/main" id="{B880D1A1-4D04-410F-BA33-7DCF2387E8D3}"/>
              </a:ext>
            </a:extLst>
          </p:cNvPr>
          <p:cNvGraphicFramePr>
            <a:graphicFrameLocks noGrp="1"/>
          </p:cNvGraphicFramePr>
          <p:nvPr>
            <p:extLst>
              <p:ext uri="{D42A27DB-BD31-4B8C-83A1-F6EECF244321}">
                <p14:modId xmlns:p14="http://schemas.microsoft.com/office/powerpoint/2010/main" val="598431094"/>
              </p:ext>
            </p:extLst>
          </p:nvPr>
        </p:nvGraphicFramePr>
        <p:xfrm>
          <a:off x="1876097" y="2497608"/>
          <a:ext cx="4587582" cy="2389950"/>
        </p:xfrm>
        <a:graphic>
          <a:graphicData uri="http://schemas.openxmlformats.org/drawingml/2006/table">
            <a:tbl>
              <a:tblPr firstRow="1" firstCol="1" bandRow="1">
                <a:tableStyleId>{5940675A-B579-460E-94D1-54222C63F5DA}</a:tableStyleId>
              </a:tblPr>
              <a:tblGrid>
                <a:gridCol w="2412648">
                  <a:extLst>
                    <a:ext uri="{9D8B030D-6E8A-4147-A177-3AD203B41FA5}">
                      <a16:colId xmlns:a16="http://schemas.microsoft.com/office/drawing/2014/main" val="3580068287"/>
                    </a:ext>
                  </a:extLst>
                </a:gridCol>
                <a:gridCol w="2174934">
                  <a:extLst>
                    <a:ext uri="{9D8B030D-6E8A-4147-A177-3AD203B41FA5}">
                      <a16:colId xmlns:a16="http://schemas.microsoft.com/office/drawing/2014/main" val="1340020636"/>
                    </a:ext>
                  </a:extLst>
                </a:gridCol>
              </a:tblGrid>
              <a:tr h="340791">
                <a:tc>
                  <a:txBody>
                    <a:bodyPr/>
                    <a:lstStyle/>
                    <a:p>
                      <a:pPr algn="just">
                        <a:lnSpc>
                          <a:spcPct val="107000"/>
                        </a:lnSpc>
                        <a:spcBef>
                          <a:spcPts val="600"/>
                        </a:spcBef>
                        <a:spcAft>
                          <a:spcPts val="600"/>
                        </a:spcAft>
                      </a:pPr>
                      <a:r>
                        <a:rPr lang="nl-NL" sz="2600" dirty="0">
                          <a:effectLst/>
                          <a:latin typeface="Arial" panose="020B0604020202020204" pitchFamily="34" charset="0"/>
                          <a:cs typeface="Arial" panose="020B0604020202020204" pitchFamily="34" charset="0"/>
                        </a:rPr>
                        <a:t>Loạinước uống</a:t>
                      </a:r>
                      <a:endParaRPr lang="en-US" sz="26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solidFill>
                      <a:schemeClr val="accent1">
                        <a:lumMod val="20000"/>
                        <a:lumOff val="80000"/>
                      </a:schemeClr>
                    </a:solidFill>
                  </a:tcPr>
                </a:tc>
                <a:tc>
                  <a:txBody>
                    <a:bodyPr/>
                    <a:lstStyle/>
                    <a:p>
                      <a:pPr algn="just">
                        <a:lnSpc>
                          <a:spcPct val="107000"/>
                        </a:lnSpc>
                        <a:spcBef>
                          <a:spcPts val="600"/>
                        </a:spcBef>
                        <a:spcAft>
                          <a:spcPts val="600"/>
                        </a:spcAft>
                      </a:pPr>
                      <a:r>
                        <a:rPr lang="nl-NL" sz="2600" dirty="0">
                          <a:effectLst/>
                          <a:latin typeface="Arial" panose="020B0604020202020204" pitchFamily="34" charset="0"/>
                          <a:cs typeface="Arial" panose="020B0604020202020204" pitchFamily="34" charset="0"/>
                        </a:rPr>
                        <a:t>Số người chọn</a:t>
                      </a:r>
                      <a:endParaRPr lang="en-US" sz="26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solidFill>
                      <a:schemeClr val="accent1">
                        <a:lumMod val="20000"/>
                        <a:lumOff val="80000"/>
                      </a:schemeClr>
                    </a:solidFill>
                  </a:tcPr>
                </a:tc>
                <a:extLst>
                  <a:ext uri="{0D108BD9-81ED-4DB2-BD59-A6C34878D82A}">
                    <a16:rowId xmlns:a16="http://schemas.microsoft.com/office/drawing/2014/main" val="3981656097"/>
                  </a:ext>
                </a:extLst>
              </a:tr>
              <a:tr h="340791">
                <a:tc>
                  <a:txBody>
                    <a:bodyPr/>
                    <a:lstStyle/>
                    <a:p>
                      <a:pPr algn="just">
                        <a:lnSpc>
                          <a:spcPct val="107000"/>
                        </a:lnSpc>
                        <a:spcBef>
                          <a:spcPts val="600"/>
                        </a:spcBef>
                        <a:spcAft>
                          <a:spcPts val="600"/>
                        </a:spcAft>
                      </a:pPr>
                      <a:r>
                        <a:rPr lang="nl-NL" sz="2600" dirty="0">
                          <a:effectLst/>
                          <a:latin typeface="Arial" panose="020B0604020202020204" pitchFamily="34" charset="0"/>
                          <a:cs typeface="Arial" panose="020B0604020202020204" pitchFamily="34" charset="0"/>
                        </a:rPr>
                        <a:t>Nước cam</a:t>
                      </a:r>
                      <a:endParaRPr lang="en-US" sz="26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tc>
                <a:tc>
                  <a:txBody>
                    <a:bodyPr/>
                    <a:lstStyle/>
                    <a:p>
                      <a:pPr algn="ctr">
                        <a:lnSpc>
                          <a:spcPct val="107000"/>
                        </a:lnSpc>
                        <a:spcBef>
                          <a:spcPts val="600"/>
                        </a:spcBef>
                        <a:spcAft>
                          <a:spcPts val="600"/>
                        </a:spcAft>
                      </a:pPr>
                      <a:r>
                        <a:rPr lang="nl-NL" sz="2600" dirty="0">
                          <a:effectLst/>
                          <a:latin typeface="Arial" panose="020B0604020202020204" pitchFamily="34" charset="0"/>
                          <a:cs typeface="Arial" panose="020B0604020202020204" pitchFamily="34" charset="0"/>
                        </a:rPr>
                        <a:t>?</a:t>
                      </a:r>
                      <a:endParaRPr lang="en-US" sz="26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tc>
                <a:extLst>
                  <a:ext uri="{0D108BD9-81ED-4DB2-BD59-A6C34878D82A}">
                    <a16:rowId xmlns:a16="http://schemas.microsoft.com/office/drawing/2014/main" val="2787801878"/>
                  </a:ext>
                </a:extLst>
              </a:tr>
              <a:tr h="0">
                <a:tc>
                  <a:txBody>
                    <a:bodyPr/>
                    <a:lstStyle/>
                    <a:p>
                      <a:pPr algn="just">
                        <a:lnSpc>
                          <a:spcPct val="107000"/>
                        </a:lnSpc>
                        <a:spcBef>
                          <a:spcPts val="600"/>
                        </a:spcBef>
                        <a:spcAft>
                          <a:spcPts val="600"/>
                        </a:spcAft>
                      </a:pPr>
                      <a:r>
                        <a:rPr lang="nl-NL" sz="2600">
                          <a:effectLst/>
                          <a:latin typeface="Arial" panose="020B0604020202020204" pitchFamily="34" charset="0"/>
                          <a:cs typeface="Arial" panose="020B0604020202020204" pitchFamily="34" charset="0"/>
                        </a:rPr>
                        <a:t>Nước dứa</a:t>
                      </a:r>
                      <a:endParaRPr lang="en-US" sz="260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tc>
                <a:tc>
                  <a:txBody>
                    <a:bodyPr/>
                    <a:lstStyle/>
                    <a:p>
                      <a:pPr algn="ctr">
                        <a:lnSpc>
                          <a:spcPct val="107000"/>
                        </a:lnSpc>
                        <a:spcBef>
                          <a:spcPts val="600"/>
                        </a:spcBef>
                        <a:spcAft>
                          <a:spcPts val="600"/>
                        </a:spcAft>
                      </a:pPr>
                      <a:r>
                        <a:rPr lang="nl-NL" sz="2600" dirty="0">
                          <a:effectLst/>
                          <a:latin typeface="Arial" panose="020B0604020202020204" pitchFamily="34" charset="0"/>
                          <a:cs typeface="Arial" panose="020B0604020202020204" pitchFamily="34" charset="0"/>
                        </a:rPr>
                        <a:t>?</a:t>
                      </a:r>
                      <a:endParaRPr lang="en-US" sz="26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tc>
                <a:extLst>
                  <a:ext uri="{0D108BD9-81ED-4DB2-BD59-A6C34878D82A}">
                    <a16:rowId xmlns:a16="http://schemas.microsoft.com/office/drawing/2014/main" val="1403074321"/>
                  </a:ext>
                </a:extLst>
              </a:tr>
              <a:tr h="340791">
                <a:tc>
                  <a:txBody>
                    <a:bodyPr/>
                    <a:lstStyle/>
                    <a:p>
                      <a:pPr algn="just">
                        <a:lnSpc>
                          <a:spcPct val="107000"/>
                        </a:lnSpc>
                        <a:spcBef>
                          <a:spcPts val="600"/>
                        </a:spcBef>
                        <a:spcAft>
                          <a:spcPts val="600"/>
                        </a:spcAft>
                      </a:pPr>
                      <a:r>
                        <a:rPr lang="nl-NL" sz="2600" dirty="0">
                          <a:effectLst/>
                          <a:latin typeface="Arial" panose="020B0604020202020204" pitchFamily="34" charset="0"/>
                          <a:cs typeface="Arial" panose="020B0604020202020204" pitchFamily="34" charset="0"/>
                        </a:rPr>
                        <a:t>Nước chanh</a:t>
                      </a:r>
                      <a:endParaRPr lang="en-US" sz="26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tc>
                <a:tc>
                  <a:txBody>
                    <a:bodyPr/>
                    <a:lstStyle/>
                    <a:p>
                      <a:pPr algn="ctr">
                        <a:lnSpc>
                          <a:spcPct val="107000"/>
                        </a:lnSpc>
                        <a:spcBef>
                          <a:spcPts val="600"/>
                        </a:spcBef>
                        <a:spcAft>
                          <a:spcPts val="600"/>
                        </a:spcAft>
                      </a:pPr>
                      <a:r>
                        <a:rPr lang="nl-NL" sz="2600" dirty="0">
                          <a:effectLst/>
                          <a:latin typeface="Arial" panose="020B0604020202020204" pitchFamily="34" charset="0"/>
                          <a:cs typeface="Arial" panose="020B0604020202020204" pitchFamily="34" charset="0"/>
                        </a:rPr>
                        <a:t>?</a:t>
                      </a:r>
                      <a:endParaRPr lang="en-US" sz="26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tc>
                <a:extLst>
                  <a:ext uri="{0D108BD9-81ED-4DB2-BD59-A6C34878D82A}">
                    <a16:rowId xmlns:a16="http://schemas.microsoft.com/office/drawing/2014/main" val="3623845864"/>
                  </a:ext>
                </a:extLst>
              </a:tr>
              <a:tr h="340791">
                <a:tc>
                  <a:txBody>
                    <a:bodyPr/>
                    <a:lstStyle/>
                    <a:p>
                      <a:pPr algn="just">
                        <a:lnSpc>
                          <a:spcPct val="107000"/>
                        </a:lnSpc>
                        <a:spcBef>
                          <a:spcPts val="600"/>
                        </a:spcBef>
                        <a:spcAft>
                          <a:spcPts val="600"/>
                        </a:spcAft>
                      </a:pPr>
                      <a:r>
                        <a:rPr lang="nl-NL" sz="2600" dirty="0">
                          <a:effectLst/>
                          <a:latin typeface="Arial" panose="020B0604020202020204" pitchFamily="34" charset="0"/>
                          <a:cs typeface="Arial" panose="020B0604020202020204" pitchFamily="34" charset="0"/>
                        </a:rPr>
                        <a:t>Nước dưa hấu</a:t>
                      </a:r>
                      <a:endParaRPr lang="en-US" sz="26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tc>
                <a:tc>
                  <a:txBody>
                    <a:bodyPr/>
                    <a:lstStyle/>
                    <a:p>
                      <a:pPr algn="ctr">
                        <a:lnSpc>
                          <a:spcPct val="107000"/>
                        </a:lnSpc>
                        <a:spcBef>
                          <a:spcPts val="600"/>
                        </a:spcBef>
                        <a:spcAft>
                          <a:spcPts val="600"/>
                        </a:spcAft>
                      </a:pPr>
                      <a:r>
                        <a:rPr lang="nl-NL" sz="2600" dirty="0">
                          <a:effectLst/>
                          <a:latin typeface="Arial" panose="020B0604020202020204" pitchFamily="34" charset="0"/>
                          <a:cs typeface="Arial" panose="020B0604020202020204" pitchFamily="34" charset="0"/>
                        </a:rPr>
                        <a:t>?</a:t>
                      </a:r>
                      <a:endParaRPr lang="en-US" sz="26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tc>
                <a:extLst>
                  <a:ext uri="{0D108BD9-81ED-4DB2-BD59-A6C34878D82A}">
                    <a16:rowId xmlns:a16="http://schemas.microsoft.com/office/drawing/2014/main" val="1579615671"/>
                  </a:ext>
                </a:extLst>
              </a:tr>
            </a:tbl>
          </a:graphicData>
        </a:graphic>
      </p:graphicFrame>
      <p:sp>
        <p:nvSpPr>
          <p:cNvPr id="6" name="TextBox 5">
            <a:extLst>
              <a:ext uri="{FF2B5EF4-FFF2-40B4-BE49-F238E27FC236}">
                <a16:creationId xmlns:a16="http://schemas.microsoft.com/office/drawing/2014/main" id="{26F7BF6D-910A-45FF-AE85-2A6EDC754259}"/>
              </a:ext>
            </a:extLst>
          </p:cNvPr>
          <p:cNvSpPr txBox="1"/>
          <p:nvPr/>
        </p:nvSpPr>
        <p:spPr>
          <a:xfrm>
            <a:off x="344930" y="5042118"/>
            <a:ext cx="6739764" cy="1815882"/>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b) Sau </a:t>
            </a:r>
            <a:r>
              <a:rPr lang="en-US" sz="2800" dirty="0" err="1">
                <a:latin typeface="Arial" panose="020B0604020202020204" pitchFamily="34" charset="0"/>
                <a:cs typeface="Arial" panose="020B0604020202020204" pitchFamily="34" charset="0"/>
              </a:rPr>
              <a:t>giờ</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giải</a:t>
            </a:r>
            <a:r>
              <a:rPr lang="en-US" sz="2800" dirty="0">
                <a:latin typeface="Arial" panose="020B0604020202020204" pitchFamily="34" charset="0"/>
                <a:cs typeface="Arial" panose="020B0604020202020204" pitchFamily="34" charset="0"/>
              </a:rPr>
              <a:t> lao, </a:t>
            </a:r>
            <a:r>
              <a:rPr lang="en-US" sz="2800" dirty="0" err="1">
                <a:latin typeface="Arial" panose="020B0604020202020204" pitchFamily="34" charset="0"/>
                <a:cs typeface="Arial" panose="020B0604020202020204" pitchFamily="34" charset="0"/>
              </a:rPr>
              <a:t>tất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cả</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mọi</a:t>
            </a:r>
            <a:r>
              <a:rPr lang="en-US" sz="2800" dirty="0">
                <a:latin typeface="Arial" panose="020B0604020202020204" pitchFamily="34" charset="0"/>
                <a:cs typeface="Arial" panose="020B0604020202020204" pitchFamily="34" charset="0"/>
              </a:rPr>
              <a:t> ng</a:t>
            </a:r>
            <a:r>
              <a:rPr lang="vi-VN" sz="2800" dirty="0">
                <a:latin typeface="Arial" panose="020B0604020202020204" pitchFamily="34" charset="0"/>
                <a:cs typeface="Arial" panose="020B0604020202020204" pitchFamily="34" charset="0"/>
              </a:rPr>
              <a:t>ư</a:t>
            </a:r>
            <a:r>
              <a:rPr lang="en-US" sz="2800" dirty="0" err="1">
                <a:latin typeface="Arial" panose="020B0604020202020204" pitchFamily="34" charset="0"/>
                <a:cs typeface="Arial" panose="020B0604020202020204" pitchFamily="34" charset="0"/>
              </a:rPr>
              <a:t>ời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trở</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lại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họp</a:t>
            </a:r>
            <a:r>
              <a:rPr lang="en-US" sz="2800" dirty="0">
                <a:latin typeface="Arial" panose="020B0604020202020204" pitchFamily="34" charset="0"/>
                <a:cs typeface="Arial" panose="020B0604020202020204" pitchFamily="34" charset="0"/>
              </a:rPr>
              <a:t>. Th</a:t>
            </a:r>
            <a:r>
              <a:rPr lang="vi-VN" sz="2800" dirty="0">
                <a:latin typeface="Arial" panose="020B0604020202020204" pitchFamily="34" charset="0"/>
                <a:cs typeface="Arial" panose="020B0604020202020204" pitchFamily="34" charset="0"/>
              </a:rPr>
              <a:t>ư</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kí</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thông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báo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rằng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có</a:t>
            </a:r>
            <a:r>
              <a:rPr lang="en-US" sz="2800" dirty="0">
                <a:latin typeface="Arial" panose="020B0604020202020204" pitchFamily="34" charset="0"/>
                <a:cs typeface="Arial" panose="020B0604020202020204" pitchFamily="34" charset="0"/>
              </a:rPr>
              <a:t> 40 </a:t>
            </a:r>
            <a:r>
              <a:rPr lang="en-US" sz="2800" dirty="0" err="1">
                <a:latin typeface="Arial" panose="020B0604020202020204" pitchFamily="34" charset="0"/>
                <a:cs typeface="Arial" panose="020B0604020202020204" pitchFamily="34" charset="0"/>
              </a:rPr>
              <a:t>đại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biểu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tham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gia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hội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nghị</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Thông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báo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đó</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a:t>
            </a:r>
            <a:r>
              <a:rPr lang="vi-VN" sz="2800" dirty="0">
                <a:latin typeface="Arial" panose="020B0604020202020204" pitchFamily="34" charset="0"/>
                <a:cs typeface="Arial" panose="020B0604020202020204" pitchFamily="34" charset="0"/>
              </a:rPr>
              <a:t>ư</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kí</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có</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chính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xác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không</a:t>
            </a:r>
            <a:r>
              <a:rPr lang="en-US" sz="28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08916201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3" descr="Chuyên đề về xác định công thức của hợp chất vô cơ và hữu cơ - Tech12h">
            <a:extLst>
              <a:ext uri="{FF2B5EF4-FFF2-40B4-BE49-F238E27FC236}">
                <a16:creationId xmlns:a16="http://schemas.microsoft.com/office/drawing/2014/main" id="{43D80D0E-F9AC-4D0D-9116-29FEC2960A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337" y="135734"/>
            <a:ext cx="2092240" cy="1724006"/>
          </a:xfrm>
          <a:prstGeom prst="rect">
            <a:avLst/>
          </a:prstGeom>
          <a:noFill/>
          <a:extLst>
            <a:ext uri="{909E8E84-426E-40DD-AFC4-6F175D3DCCD1}">
              <a14:hiddenFill xmlns:a14="http://schemas.microsoft.com/office/drawing/2010/main">
                <a:solidFill>
                  <a:srgbClr val="FFFFFF"/>
                </a:solidFill>
              </a14:hiddenFill>
            </a:ext>
          </a:extLst>
        </p:spPr>
      </p:pic>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2" name="TextBox 1">
            <a:extLst>
              <a:ext uri="{FF2B5EF4-FFF2-40B4-BE49-F238E27FC236}">
                <a16:creationId xmlns:a16="http://schemas.microsoft.com/office/drawing/2014/main" id="{3EB32F49-3D44-4F28-BF72-F7004207C04D}"/>
              </a:ext>
            </a:extLst>
          </p:cNvPr>
          <p:cNvSpPr txBox="1"/>
          <p:nvPr/>
        </p:nvSpPr>
        <p:spPr>
          <a:xfrm>
            <a:off x="2106094" y="144772"/>
            <a:ext cx="1375377" cy="430887"/>
          </a:xfrm>
          <a:prstGeom prst="rect">
            <a:avLst/>
          </a:prstGeom>
          <a:noFill/>
        </p:spPr>
        <p:txBody>
          <a:bodyPr wrap="none" lIns="0" tIns="0" rIns="0" bIns="0" rtlCol="0">
            <a:spAutoFit/>
          </a:bodyPr>
          <a:lstStyle/>
          <a:p>
            <a:r>
              <a:rPr lang="en-US" sz="2800" b="1" dirty="0" err="1">
                <a:latin typeface="Arial" panose="020B0604020202020204" pitchFamily="34" charset="0"/>
                <a:cs typeface="Arial" panose="020B0604020202020204" pitchFamily="34" charset="0"/>
              </a:rPr>
              <a:t>Ví</a:t>
            </a:r>
            <a:r>
              <a:rPr lang="en-US" sz="2800" b="1" dirty="0">
                <a:latin typeface="Arial" panose="020B0604020202020204" pitchFamily="34" charset="0"/>
                <a:cs typeface="Arial" panose="020B0604020202020204" pitchFamily="34" charset="0"/>
              </a:rPr>
              <a:t> </a:t>
            </a:r>
            <a:r>
              <a:rPr lang="en-US" sz="2800" b="1" dirty="0" err="1">
                <a:latin typeface="Arial" panose="020B0604020202020204" pitchFamily="34" charset="0"/>
                <a:cs typeface="Arial" panose="020B0604020202020204" pitchFamily="34" charset="0"/>
              </a:rPr>
              <a:t>dụ</a:t>
            </a:r>
            <a:r>
              <a:rPr lang="en-US" sz="2800" b="1" dirty="0">
                <a:latin typeface="Arial" panose="020B0604020202020204" pitchFamily="34" charset="0"/>
                <a:cs typeface="Arial" panose="020B0604020202020204" pitchFamily="34" charset="0"/>
              </a:rPr>
              <a:t> 4. </a:t>
            </a:r>
            <a:endParaRPr lang="en-US" sz="2800" dirty="0">
              <a:latin typeface="Arial" panose="020B060402020202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B880D1A1-4D04-410F-BA33-7DCF2387E8D3}"/>
              </a:ext>
            </a:extLst>
          </p:cNvPr>
          <p:cNvGraphicFramePr>
            <a:graphicFrameLocks noGrp="1"/>
          </p:cNvGraphicFramePr>
          <p:nvPr>
            <p:extLst>
              <p:ext uri="{D42A27DB-BD31-4B8C-83A1-F6EECF244321}">
                <p14:modId xmlns:p14="http://schemas.microsoft.com/office/powerpoint/2010/main" val="2070839879"/>
              </p:ext>
            </p:extLst>
          </p:nvPr>
        </p:nvGraphicFramePr>
        <p:xfrm>
          <a:off x="2585546" y="1419815"/>
          <a:ext cx="7563538" cy="2117090"/>
        </p:xfrm>
        <a:graphic>
          <a:graphicData uri="http://schemas.openxmlformats.org/drawingml/2006/table">
            <a:tbl>
              <a:tblPr firstRow="1" firstCol="1" bandRow="1">
                <a:tableStyleId>{5940675A-B579-460E-94D1-54222C63F5DA}</a:tableStyleId>
              </a:tblPr>
              <a:tblGrid>
                <a:gridCol w="3990761">
                  <a:extLst>
                    <a:ext uri="{9D8B030D-6E8A-4147-A177-3AD203B41FA5}">
                      <a16:colId xmlns:a16="http://schemas.microsoft.com/office/drawing/2014/main" val="3580068287"/>
                    </a:ext>
                  </a:extLst>
                </a:gridCol>
                <a:gridCol w="3572777">
                  <a:extLst>
                    <a:ext uri="{9D8B030D-6E8A-4147-A177-3AD203B41FA5}">
                      <a16:colId xmlns:a16="http://schemas.microsoft.com/office/drawing/2014/main" val="1340020636"/>
                    </a:ext>
                  </a:extLst>
                </a:gridCol>
              </a:tblGrid>
              <a:tr h="340791">
                <a:tc>
                  <a:txBody>
                    <a:bodyPr/>
                    <a:lstStyle/>
                    <a:p>
                      <a:pPr algn="just">
                        <a:lnSpc>
                          <a:spcPct val="107000"/>
                        </a:lnSpc>
                        <a:spcBef>
                          <a:spcPts val="600"/>
                        </a:spcBef>
                        <a:spcAft>
                          <a:spcPts val="600"/>
                        </a:spcAft>
                      </a:pPr>
                      <a:r>
                        <a:rPr lang="nl-NL" sz="2800" dirty="0">
                          <a:effectLst/>
                          <a:latin typeface="Arial" panose="020B0604020202020204" pitchFamily="34" charset="0"/>
                          <a:cs typeface="Arial" panose="020B0604020202020204" pitchFamily="34" charset="0"/>
                        </a:rPr>
                        <a:t>Loại nước uống</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solidFill>
                      <a:schemeClr val="accent1">
                        <a:lumMod val="20000"/>
                        <a:lumOff val="80000"/>
                      </a:schemeClr>
                    </a:solidFill>
                  </a:tcPr>
                </a:tc>
                <a:tc>
                  <a:txBody>
                    <a:bodyPr/>
                    <a:lstStyle/>
                    <a:p>
                      <a:pPr algn="just">
                        <a:lnSpc>
                          <a:spcPct val="107000"/>
                        </a:lnSpc>
                        <a:spcBef>
                          <a:spcPts val="600"/>
                        </a:spcBef>
                        <a:spcAft>
                          <a:spcPts val="600"/>
                        </a:spcAft>
                      </a:pPr>
                      <a:r>
                        <a:rPr lang="nl-NL" sz="2800" dirty="0">
                          <a:effectLst/>
                          <a:latin typeface="Arial" panose="020B0604020202020204" pitchFamily="34" charset="0"/>
                          <a:cs typeface="Arial" panose="020B0604020202020204" pitchFamily="34" charset="0"/>
                        </a:rPr>
                        <a:t>Số người chọn</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solidFill>
                      <a:schemeClr val="accent1">
                        <a:lumMod val="20000"/>
                        <a:lumOff val="80000"/>
                      </a:schemeClr>
                    </a:solidFill>
                  </a:tcPr>
                </a:tc>
                <a:extLst>
                  <a:ext uri="{0D108BD9-81ED-4DB2-BD59-A6C34878D82A}">
                    <a16:rowId xmlns:a16="http://schemas.microsoft.com/office/drawing/2014/main" val="3981656097"/>
                  </a:ext>
                </a:extLst>
              </a:tr>
              <a:tr h="340791">
                <a:tc>
                  <a:txBody>
                    <a:bodyPr/>
                    <a:lstStyle/>
                    <a:p>
                      <a:pPr algn="just">
                        <a:lnSpc>
                          <a:spcPct val="107000"/>
                        </a:lnSpc>
                        <a:spcBef>
                          <a:spcPts val="600"/>
                        </a:spcBef>
                        <a:spcAft>
                          <a:spcPts val="600"/>
                        </a:spcAft>
                      </a:pPr>
                      <a:r>
                        <a:rPr lang="nl-NL" sz="2800" dirty="0">
                          <a:effectLst/>
                          <a:latin typeface="Arial" panose="020B0604020202020204" pitchFamily="34" charset="0"/>
                          <a:cs typeface="Arial" panose="020B0604020202020204" pitchFamily="34" charset="0"/>
                        </a:rPr>
                        <a:t>Nước cam</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tc>
                <a:tc>
                  <a:txBody>
                    <a:bodyPr/>
                    <a:lstStyle/>
                    <a:p>
                      <a:pPr algn="ctr">
                        <a:lnSpc>
                          <a:spcPct val="107000"/>
                        </a:lnSpc>
                        <a:spcBef>
                          <a:spcPts val="600"/>
                        </a:spcBef>
                        <a:spcAft>
                          <a:spcPts val="600"/>
                        </a:spcAft>
                      </a:pPr>
                      <a:r>
                        <a:rPr lang="nl-NL" sz="2800" dirty="0">
                          <a:effectLst/>
                          <a:latin typeface="Arial" panose="020B0604020202020204" pitchFamily="34" charset="0"/>
                          <a:cs typeface="Arial" panose="020B0604020202020204" pitchFamily="34" charset="0"/>
                        </a:rPr>
                        <a:t>12</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tc>
                <a:extLst>
                  <a:ext uri="{0D108BD9-81ED-4DB2-BD59-A6C34878D82A}">
                    <a16:rowId xmlns:a16="http://schemas.microsoft.com/office/drawing/2014/main" val="2787801878"/>
                  </a:ext>
                </a:extLst>
              </a:tr>
              <a:tr h="0">
                <a:tc>
                  <a:txBody>
                    <a:bodyPr/>
                    <a:lstStyle/>
                    <a:p>
                      <a:pPr algn="just">
                        <a:lnSpc>
                          <a:spcPct val="107000"/>
                        </a:lnSpc>
                        <a:spcBef>
                          <a:spcPts val="600"/>
                        </a:spcBef>
                        <a:spcAft>
                          <a:spcPts val="600"/>
                        </a:spcAft>
                      </a:pPr>
                      <a:r>
                        <a:rPr lang="nl-NL" sz="2800" dirty="0">
                          <a:effectLst/>
                          <a:latin typeface="Arial" panose="020B0604020202020204" pitchFamily="34" charset="0"/>
                          <a:cs typeface="Arial" panose="020B0604020202020204" pitchFamily="34" charset="0"/>
                        </a:rPr>
                        <a:t>Nước dứa</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tc>
                <a:tc>
                  <a:txBody>
                    <a:bodyPr/>
                    <a:lstStyle/>
                    <a:p>
                      <a:pPr algn="ctr">
                        <a:lnSpc>
                          <a:spcPct val="107000"/>
                        </a:lnSpc>
                        <a:spcBef>
                          <a:spcPts val="600"/>
                        </a:spcBef>
                        <a:spcAft>
                          <a:spcPts val="600"/>
                        </a:spcAft>
                      </a:pPr>
                      <a:r>
                        <a:rPr lang="nl-NL" sz="2800" dirty="0">
                          <a:effectLst/>
                          <a:latin typeface="Arial" panose="020B0604020202020204" pitchFamily="34" charset="0"/>
                          <a:cs typeface="Arial" panose="020B0604020202020204" pitchFamily="34" charset="0"/>
                        </a:rPr>
                        <a:t>8</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tc>
                <a:extLst>
                  <a:ext uri="{0D108BD9-81ED-4DB2-BD59-A6C34878D82A}">
                    <a16:rowId xmlns:a16="http://schemas.microsoft.com/office/drawing/2014/main" val="1403074321"/>
                  </a:ext>
                </a:extLst>
              </a:tr>
              <a:tr h="340791">
                <a:tc>
                  <a:txBody>
                    <a:bodyPr/>
                    <a:lstStyle/>
                    <a:p>
                      <a:pPr algn="just">
                        <a:lnSpc>
                          <a:spcPct val="107000"/>
                        </a:lnSpc>
                        <a:spcBef>
                          <a:spcPts val="600"/>
                        </a:spcBef>
                        <a:spcAft>
                          <a:spcPts val="600"/>
                        </a:spcAft>
                      </a:pPr>
                      <a:r>
                        <a:rPr lang="nl-NL" sz="2800" dirty="0">
                          <a:effectLst/>
                          <a:latin typeface="Arial" panose="020B0604020202020204" pitchFamily="34" charset="0"/>
                          <a:cs typeface="Arial" panose="020B0604020202020204" pitchFamily="34" charset="0"/>
                        </a:rPr>
                        <a:t>Nước chanh</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tc>
                <a:tc>
                  <a:txBody>
                    <a:bodyPr/>
                    <a:lstStyle/>
                    <a:p>
                      <a:pPr algn="ctr">
                        <a:lnSpc>
                          <a:spcPct val="107000"/>
                        </a:lnSpc>
                        <a:spcBef>
                          <a:spcPts val="600"/>
                        </a:spcBef>
                        <a:spcAft>
                          <a:spcPts val="600"/>
                        </a:spcAft>
                      </a:pPr>
                      <a:r>
                        <a:rPr lang="nl-NL" sz="2800" dirty="0">
                          <a:effectLst/>
                          <a:latin typeface="Arial" panose="020B0604020202020204" pitchFamily="34" charset="0"/>
                          <a:cs typeface="Arial" panose="020B0604020202020204" pitchFamily="34" charset="0"/>
                        </a:rPr>
                        <a:t>11</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tc>
                <a:extLst>
                  <a:ext uri="{0D108BD9-81ED-4DB2-BD59-A6C34878D82A}">
                    <a16:rowId xmlns:a16="http://schemas.microsoft.com/office/drawing/2014/main" val="3623845864"/>
                  </a:ext>
                </a:extLst>
              </a:tr>
              <a:tr h="340791">
                <a:tc>
                  <a:txBody>
                    <a:bodyPr/>
                    <a:lstStyle/>
                    <a:p>
                      <a:pPr algn="just">
                        <a:lnSpc>
                          <a:spcPct val="107000"/>
                        </a:lnSpc>
                        <a:spcBef>
                          <a:spcPts val="600"/>
                        </a:spcBef>
                        <a:spcAft>
                          <a:spcPts val="600"/>
                        </a:spcAft>
                      </a:pPr>
                      <a:r>
                        <a:rPr lang="nl-NL" sz="2800" dirty="0">
                          <a:effectLst/>
                          <a:latin typeface="Arial" panose="020B0604020202020204" pitchFamily="34" charset="0"/>
                          <a:cs typeface="Arial" panose="020B0604020202020204" pitchFamily="34" charset="0"/>
                        </a:rPr>
                        <a:t>Nước dưa hấu</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tc>
                <a:tc>
                  <a:txBody>
                    <a:bodyPr/>
                    <a:lstStyle/>
                    <a:p>
                      <a:pPr algn="ctr">
                        <a:lnSpc>
                          <a:spcPct val="107000"/>
                        </a:lnSpc>
                        <a:spcBef>
                          <a:spcPts val="600"/>
                        </a:spcBef>
                        <a:spcAft>
                          <a:spcPts val="600"/>
                        </a:spcAft>
                      </a:pPr>
                      <a:r>
                        <a:rPr lang="nl-NL" sz="2800" dirty="0">
                          <a:effectLst/>
                          <a:latin typeface="Arial" panose="020B0604020202020204" pitchFamily="34" charset="0"/>
                          <a:cs typeface="Arial" panose="020B0604020202020204" pitchFamily="34" charset="0"/>
                        </a:rPr>
                        <a:t>8</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115995" marR="115995" marT="0" marB="0"/>
                </a:tc>
                <a:extLst>
                  <a:ext uri="{0D108BD9-81ED-4DB2-BD59-A6C34878D82A}">
                    <a16:rowId xmlns:a16="http://schemas.microsoft.com/office/drawing/2014/main" val="1579615671"/>
                  </a:ext>
                </a:extLst>
              </a:tr>
            </a:tbl>
          </a:graphicData>
        </a:graphic>
      </p:graphicFrame>
      <p:sp>
        <p:nvSpPr>
          <p:cNvPr id="3" name="TextBox 2">
            <a:extLst>
              <a:ext uri="{FF2B5EF4-FFF2-40B4-BE49-F238E27FC236}">
                <a16:creationId xmlns:a16="http://schemas.microsoft.com/office/drawing/2014/main" id="{08A4DD28-52C5-44B7-87A1-12FFC40A14B6}"/>
              </a:ext>
            </a:extLst>
          </p:cNvPr>
          <p:cNvSpPr txBox="1"/>
          <p:nvPr/>
        </p:nvSpPr>
        <p:spPr>
          <a:xfrm>
            <a:off x="5414880" y="552228"/>
            <a:ext cx="1371600" cy="519886"/>
          </a:xfrm>
          <a:prstGeom prst="rect">
            <a:avLst/>
          </a:prstGeom>
          <a:noFill/>
        </p:spPr>
        <p:txBody>
          <a:bodyPr wrap="square" rtlCol="0">
            <a:spAutoFit/>
          </a:bodyPr>
          <a:lstStyle/>
          <a:p>
            <a:pPr algn="just">
              <a:lnSpc>
                <a:spcPct val="107000"/>
              </a:lnSpc>
              <a:spcBef>
                <a:spcPts val="600"/>
              </a:spcBef>
              <a:spcAft>
                <a:spcPts val="600"/>
              </a:spcAft>
            </a:pPr>
            <a:r>
              <a:rPr lang="en-US" sz="2800" dirty="0" err="1">
                <a:latin typeface="Arial" panose="020B0604020202020204" pitchFamily="34" charset="0"/>
                <a:cs typeface="Arial" panose="020B0604020202020204" pitchFamily="34" charset="0"/>
              </a:rPr>
              <a:t>Giải</a:t>
            </a:r>
            <a:endParaRPr lang="en-US" sz="2800"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D2600540-C00F-48CF-8784-1D9B42C9EFC4}"/>
                  </a:ext>
                </a:extLst>
              </p:cNvPr>
              <p:cNvSpPr/>
              <p:nvPr/>
            </p:nvSpPr>
            <p:spPr>
              <a:xfrm>
                <a:off x="2106093" y="3969042"/>
                <a:ext cx="7905009" cy="2159950"/>
              </a:xfrm>
              <a:prstGeom prst="rect">
                <a:avLst/>
              </a:prstGeom>
            </p:spPr>
            <p:txBody>
              <a:bodyPr wrap="square">
                <a:spAutoFit/>
              </a:bodyPr>
              <a:lstStyle/>
              <a:p>
                <a:pPr algn="just">
                  <a:lnSpc>
                    <a:spcPct val="107000"/>
                  </a:lnSpc>
                  <a:spcBef>
                    <a:spcPts val="600"/>
                  </a:spcBef>
                  <a:spcAft>
                    <a:spcPts val="600"/>
                  </a:spcAft>
                </a:pPr>
                <a:r>
                  <a:rPr lang="en-US" sz="2800" dirty="0">
                    <a:latin typeface="Arial" panose="020B0604020202020204" pitchFamily="34" charset="0"/>
                    <a:cs typeface="Arial" panose="020B0604020202020204" pitchFamily="34" charset="0"/>
                  </a:rPr>
                  <a:t>b) </a:t>
                </a:r>
                <a:r>
                  <a:rPr lang="en-US" sz="2800" dirty="0" err="1">
                    <a:latin typeface="Arial" panose="020B0604020202020204" pitchFamily="34" charset="0"/>
                    <a:cs typeface="Arial" panose="020B0604020202020204" pitchFamily="34" charset="0"/>
                  </a:rPr>
                  <a:t>Tổng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số</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người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tham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gia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hội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nghị</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là</a:t>
                </a:r>
                <a:r>
                  <a:rPr lang="en-US" sz="2800" dirty="0">
                    <a:latin typeface="Arial" panose="020B0604020202020204" pitchFamily="34" charset="0"/>
                    <a:cs typeface="Arial" panose="020B0604020202020204" pitchFamily="34" charset="0"/>
                  </a:rPr>
                  <a:t>:</a:t>
                </a:r>
              </a:p>
              <a:p>
                <a:pPr algn="ctr">
                  <a:lnSpc>
                    <a:spcPct val="107000"/>
                  </a:lnSpc>
                  <a:spcBef>
                    <a:spcPts val="600"/>
                  </a:spcBef>
                  <a:spcAft>
                    <a:spcPts val="600"/>
                  </a:spcAft>
                </a:pPr>
                <a14:m>
                  <m:oMath xmlns:m="http://schemas.openxmlformats.org/officeDocument/2006/math">
                    <m:r>
                      <a:rPr lang="en-US" sz="2800">
                        <a:latin typeface="Cambria Math" panose="02040503050406030204" pitchFamily="18" charset="0"/>
                      </a:rPr>
                      <m:t>12+8+11+8=39</m:t>
                    </m:r>
                  </m:oMath>
                </a14:m>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người</a:t>
                </a:r>
                <a:r>
                  <a:rPr lang="en-US" sz="2800" dirty="0">
                    <a:latin typeface="Arial" panose="020B0604020202020204" pitchFamily="34" charset="0"/>
                    <a:cs typeface="Arial" panose="020B0604020202020204" pitchFamily="34" charset="0"/>
                  </a:rPr>
                  <a:t>)</a:t>
                </a:r>
              </a:p>
              <a:p>
                <a:pPr algn="just">
                  <a:lnSpc>
                    <a:spcPct val="107000"/>
                  </a:lnSpc>
                  <a:spcBef>
                    <a:spcPts val="600"/>
                  </a:spcBef>
                  <a:spcAft>
                    <a:spcPts val="600"/>
                  </a:spcAft>
                </a:pPr>
                <a:r>
                  <a:rPr lang="en-US" sz="2800" dirty="0" err="1">
                    <a:latin typeface="Arial" panose="020B0604020202020204" pitchFamily="34" charset="0"/>
                    <a:cs typeface="Arial" panose="020B0604020202020204" pitchFamily="34" charset="0"/>
                  </a:rPr>
                  <a:t>Vì</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vậy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thông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báo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thư</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kí</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chưa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đúng</a:t>
                </a:r>
                <a:r>
                  <a:rPr lang="en-US" sz="2800" dirty="0">
                    <a:latin typeface="Arial" panose="020B0604020202020204" pitchFamily="34" charset="0"/>
                    <a:cs typeface="Arial" panose="020B0604020202020204" pitchFamily="34" charset="0"/>
                  </a:rPr>
                  <a:t>.</a:t>
                </a:r>
              </a:p>
              <a:p>
                <a:pPr algn="just">
                  <a:lnSpc>
                    <a:spcPct val="115000"/>
                  </a:lnSpc>
                  <a:spcAft>
                    <a:spcPts val="0"/>
                  </a:spcAft>
                </a:pPr>
                <a:r>
                  <a:rPr lang="en-US" dirty="0">
                    <a:effectLst/>
                  </a:rPr>
                  <a:t> </a:t>
                </a:r>
              </a:p>
            </p:txBody>
          </p:sp>
        </mc:Choice>
        <mc:Fallback xmlns="">
          <p:sp>
            <p:nvSpPr>
              <p:cNvPr id="7" name="Rectangle 6">
                <a:extLst>
                  <a:ext uri="{FF2B5EF4-FFF2-40B4-BE49-F238E27FC236}">
                    <a16:creationId xmlns:a16="http://schemas.microsoft.com/office/drawing/2014/main" id="{D2600540-C00F-48CF-8784-1D9B42C9EFC4}"/>
                  </a:ext>
                </a:extLst>
              </p:cNvPr>
              <p:cNvSpPr>
                <a:spLocks noRot="1" noChangeAspect="1" noMove="1" noResize="1" noEditPoints="1" noAdjustHandles="1" noChangeArrowheads="1" noChangeShapeType="1" noTextEdit="1"/>
              </p:cNvSpPr>
              <p:nvPr/>
            </p:nvSpPr>
            <p:spPr>
              <a:xfrm>
                <a:off x="2106093" y="3969042"/>
                <a:ext cx="7905009" cy="2159950"/>
              </a:xfrm>
              <a:prstGeom prst="rect">
                <a:avLst/>
              </a:prstGeom>
              <a:blipFill>
                <a:blip r:embed="rId4"/>
                <a:stretch>
                  <a:fillRect l="-1542" t="-3107"/>
                </a:stretch>
              </a:blipFill>
            </p:spPr>
            <p:txBody>
              <a:bodyPr/>
              <a:lstStyle/>
              <a:p>
                <a:r>
                  <a:rPr lang="en-US">
                    <a:noFill/>
                  </a:rPr>
                  <a:t> </a:t>
                </a:r>
              </a:p>
            </p:txBody>
          </p:sp>
        </mc:Fallback>
      </mc:AlternateContent>
      <p:sp>
        <p:nvSpPr>
          <p:cNvPr id="8" name="TextBox 7">
            <a:extLst>
              <a:ext uri="{FF2B5EF4-FFF2-40B4-BE49-F238E27FC236}">
                <a16:creationId xmlns:a16="http://schemas.microsoft.com/office/drawing/2014/main" id="{0C8DDD70-0B41-43D9-9DF8-A878BC621DA7}"/>
              </a:ext>
            </a:extLst>
          </p:cNvPr>
          <p:cNvSpPr txBox="1"/>
          <p:nvPr/>
        </p:nvSpPr>
        <p:spPr>
          <a:xfrm>
            <a:off x="1909003" y="1419815"/>
            <a:ext cx="546014" cy="519886"/>
          </a:xfrm>
          <a:prstGeom prst="rect">
            <a:avLst/>
          </a:prstGeom>
          <a:noFill/>
        </p:spPr>
        <p:txBody>
          <a:bodyPr wrap="square" rtlCol="0">
            <a:spAutoFit/>
          </a:bodyPr>
          <a:lstStyle/>
          <a:p>
            <a:pPr algn="just">
              <a:lnSpc>
                <a:spcPct val="107000"/>
              </a:lnSpc>
              <a:spcBef>
                <a:spcPts val="600"/>
              </a:spcBef>
              <a:spcAft>
                <a:spcPts val="600"/>
              </a:spcAft>
            </a:pPr>
            <a:r>
              <a:rPr lang="en-US" sz="2800" dirty="0">
                <a:latin typeface="Arial" panose="020B0604020202020204" pitchFamily="34" charset="0"/>
                <a:cs typeface="Arial" panose="020B0604020202020204" pitchFamily="34" charset="0"/>
              </a:rPr>
              <a:t>a)</a:t>
            </a:r>
          </a:p>
        </p:txBody>
      </p:sp>
    </p:spTree>
    <p:extLst>
      <p:ext uri="{BB962C8B-B14F-4D97-AF65-F5344CB8AC3E}">
        <p14:creationId xmlns:p14="http://schemas.microsoft.com/office/powerpoint/2010/main" val="327347200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4EF09CF-3362-453A-9463-F6669A9D3E01}"/>
              </a:ext>
            </a:extLst>
          </p:cNvPr>
          <p:cNvGrpSpPr/>
          <p:nvPr/>
        </p:nvGrpSpPr>
        <p:grpSpPr>
          <a:xfrm rot="13369864">
            <a:off x="-2696134" y="-2064954"/>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pic>
        <p:nvPicPr>
          <p:cNvPr id="13" name="!!3" descr="Icon&#10;&#10;Description automatically generated with low confidence">
            <a:extLst>
              <a:ext uri="{FF2B5EF4-FFF2-40B4-BE49-F238E27FC236}">
                <a16:creationId xmlns:a16="http://schemas.microsoft.com/office/drawing/2014/main" id="{6FD194B4-275B-4D7C-9A52-03004FB6F2A2}"/>
              </a:ext>
            </a:extLst>
          </p:cNvPr>
          <p:cNvPicPr>
            <a:picLocks noChangeAspect="1"/>
          </p:cNvPicPr>
          <p:nvPr/>
        </p:nvPicPr>
        <p:blipFill>
          <a:blip r:embed="rId2">
            <a:duotone>
              <a:prstClr val="black"/>
              <a:srgbClr val="FF0000">
                <a:tint val="45000"/>
                <a:satMod val="400000"/>
              </a:srgbClr>
            </a:duotone>
          </a:blip>
          <a:stretch>
            <a:fillRect/>
          </a:stretch>
        </p:blipFill>
        <p:spPr>
          <a:xfrm>
            <a:off x="4058478" y="-423667"/>
            <a:ext cx="3429000" cy="3429000"/>
          </a:xfrm>
          <a:prstGeom prst="rect">
            <a:avLst/>
          </a:prstGeom>
        </p:spPr>
      </p:pic>
      <p:sp>
        <p:nvSpPr>
          <p:cNvPr id="2" name="TextBox 1">
            <a:extLst>
              <a:ext uri="{FF2B5EF4-FFF2-40B4-BE49-F238E27FC236}">
                <a16:creationId xmlns:a16="http://schemas.microsoft.com/office/drawing/2014/main" id="{8B6A02D7-4D3C-49D0-9F3B-984ED519B198}"/>
              </a:ext>
            </a:extLst>
          </p:cNvPr>
          <p:cNvSpPr txBox="1"/>
          <p:nvPr/>
        </p:nvSpPr>
        <p:spPr>
          <a:xfrm>
            <a:off x="1844566" y="2790497"/>
            <a:ext cx="8276896" cy="1323439"/>
          </a:xfrm>
          <a:prstGeom prst="rect">
            <a:avLst/>
          </a:prstGeom>
          <a:noFill/>
        </p:spPr>
        <p:txBody>
          <a:bodyPr wrap="square" rtlCol="0">
            <a:spAutoFit/>
          </a:bodyPr>
          <a:lstStyle/>
          <a:p>
            <a:r>
              <a:rPr lang="en-US" sz="4000" dirty="0" err="1">
                <a:solidFill>
                  <a:schemeClr val="accent1"/>
                </a:solidFill>
                <a:latin typeface="Arial" panose="020B0604020202020204" pitchFamily="34" charset="0"/>
                <a:cs typeface="Arial" panose="020B0604020202020204" pitchFamily="34" charset="0"/>
              </a:rPr>
              <a:t>Dựa</a:t>
            </a:r>
            <a:r>
              <a:rPr lang="en-US" sz="4000" dirty="0">
                <a:solidFill>
                  <a:schemeClr val="accent1"/>
                </a:solidFill>
                <a:latin typeface="Arial" panose="020B0604020202020204" pitchFamily="34" charset="0"/>
                <a:cs typeface="Arial" panose="020B0604020202020204" pitchFamily="34" charset="0"/>
              </a:rPr>
              <a:t> </a:t>
            </a:r>
            <a:r>
              <a:rPr lang="en-US" sz="4000" dirty="0" err="1">
                <a:solidFill>
                  <a:schemeClr val="accent1"/>
                </a:solidFill>
                <a:latin typeface="Arial" panose="020B0604020202020204" pitchFamily="34" charset="0"/>
                <a:cs typeface="Arial" panose="020B0604020202020204" pitchFamily="34" charset="0"/>
              </a:rPr>
              <a:t>vào</a:t>
            </a:r>
            <a:r>
              <a:rPr lang="en-US" sz="4000" dirty="0">
                <a:solidFill>
                  <a:schemeClr val="accent1"/>
                </a:solidFill>
                <a:latin typeface="Arial" panose="020B0604020202020204" pitchFamily="34" charset="0"/>
                <a:cs typeface="Arial" panose="020B0604020202020204" pitchFamily="34" charset="0"/>
              </a:rPr>
              <a:t> </a:t>
            </a:r>
            <a:r>
              <a:rPr lang="en-US" sz="4000" dirty="0" err="1">
                <a:solidFill>
                  <a:schemeClr val="accent1"/>
                </a:solidFill>
                <a:latin typeface="Arial" panose="020B0604020202020204" pitchFamily="34" charset="0"/>
                <a:cs typeface="Arial" panose="020B0604020202020204" pitchFamily="34" charset="0"/>
              </a:rPr>
              <a:t>tiêu</a:t>
            </a:r>
            <a:r>
              <a:rPr lang="en-US" sz="4000" dirty="0">
                <a:solidFill>
                  <a:schemeClr val="accent1"/>
                </a:solidFill>
                <a:latin typeface="Arial" panose="020B0604020202020204" pitchFamily="34" charset="0"/>
                <a:cs typeface="Arial" panose="020B0604020202020204" pitchFamily="34" charset="0"/>
              </a:rPr>
              <a:t> </a:t>
            </a:r>
            <a:r>
              <a:rPr lang="en-US" sz="4000" dirty="0" err="1">
                <a:solidFill>
                  <a:schemeClr val="accent1"/>
                </a:solidFill>
                <a:latin typeface="Arial" panose="020B0604020202020204" pitchFamily="34" charset="0"/>
                <a:cs typeface="Arial" panose="020B0604020202020204" pitchFamily="34" charset="0"/>
              </a:rPr>
              <a:t>chí</a:t>
            </a:r>
            <a:r>
              <a:rPr lang="en-US" sz="4000" dirty="0">
                <a:solidFill>
                  <a:schemeClr val="accent1"/>
                </a:solidFill>
                <a:latin typeface="Arial" panose="020B0604020202020204" pitchFamily="34" charset="0"/>
                <a:cs typeface="Arial" panose="020B0604020202020204" pitchFamily="34" charset="0"/>
              </a:rPr>
              <a:t> </a:t>
            </a:r>
            <a:r>
              <a:rPr lang="en-US" sz="4000" dirty="0" err="1">
                <a:solidFill>
                  <a:schemeClr val="accent1"/>
                </a:solidFill>
                <a:latin typeface="Arial" panose="020B0604020202020204" pitchFamily="34" charset="0"/>
                <a:cs typeface="Arial" panose="020B0604020202020204" pitchFamily="34" charset="0"/>
              </a:rPr>
              <a:t>thống</a:t>
            </a:r>
            <a:r>
              <a:rPr lang="en-US" sz="4000" dirty="0">
                <a:solidFill>
                  <a:schemeClr val="accent1"/>
                </a:solidFill>
                <a:latin typeface="Arial" panose="020B0604020202020204" pitchFamily="34" charset="0"/>
                <a:cs typeface="Arial" panose="020B0604020202020204" pitchFamily="34" charset="0"/>
              </a:rPr>
              <a:t> </a:t>
            </a:r>
            <a:r>
              <a:rPr lang="en-US" sz="4000" dirty="0" err="1">
                <a:solidFill>
                  <a:schemeClr val="accent1"/>
                </a:solidFill>
                <a:latin typeface="Arial" panose="020B0604020202020204" pitchFamily="34" charset="0"/>
                <a:cs typeface="Arial" panose="020B0604020202020204" pitchFamily="34" charset="0"/>
              </a:rPr>
              <a:t>kê</a:t>
            </a:r>
            <a:r>
              <a:rPr lang="en-US" sz="4000" dirty="0">
                <a:solidFill>
                  <a:schemeClr val="accent1"/>
                </a:solidFill>
                <a:latin typeface="Arial" panose="020B0604020202020204" pitchFamily="34" charset="0"/>
                <a:cs typeface="Arial" panose="020B0604020202020204" pitchFamily="34" charset="0"/>
              </a:rPr>
              <a:t>, ta </a:t>
            </a:r>
            <a:r>
              <a:rPr lang="en-US" sz="4000" dirty="0" err="1">
                <a:solidFill>
                  <a:schemeClr val="accent1"/>
                </a:solidFill>
                <a:latin typeface="Arial" panose="020B0604020202020204" pitchFamily="34" charset="0"/>
                <a:cs typeface="Arial" panose="020B0604020202020204" pitchFamily="34" charset="0"/>
              </a:rPr>
              <a:t>có</a:t>
            </a:r>
            <a:r>
              <a:rPr lang="en-US" sz="4000" dirty="0">
                <a:solidFill>
                  <a:schemeClr val="accent1"/>
                </a:solidFill>
                <a:latin typeface="Arial" panose="020B0604020202020204" pitchFamily="34" charset="0"/>
                <a:cs typeface="Arial" panose="020B0604020202020204" pitchFamily="34" charset="0"/>
              </a:rPr>
              <a:t> </a:t>
            </a:r>
            <a:r>
              <a:rPr lang="en-US" sz="4000" dirty="0" err="1">
                <a:solidFill>
                  <a:schemeClr val="accent1"/>
                </a:solidFill>
                <a:latin typeface="Arial" panose="020B0604020202020204" pitchFamily="34" charset="0"/>
                <a:cs typeface="Arial" panose="020B0604020202020204" pitchFamily="34" charset="0"/>
              </a:rPr>
              <a:t>thể</a:t>
            </a:r>
            <a:r>
              <a:rPr lang="en-US" sz="4000" dirty="0">
                <a:solidFill>
                  <a:schemeClr val="accent1"/>
                </a:solidFill>
                <a:latin typeface="Arial" panose="020B0604020202020204" pitchFamily="34" charset="0"/>
                <a:cs typeface="Arial" panose="020B0604020202020204" pitchFamily="34" charset="0"/>
              </a:rPr>
              <a:t> </a:t>
            </a:r>
            <a:r>
              <a:rPr lang="en-US" sz="4000" dirty="0" err="1">
                <a:solidFill>
                  <a:schemeClr val="accent1"/>
                </a:solidFill>
                <a:latin typeface="Arial" panose="020B0604020202020204" pitchFamily="34" charset="0"/>
                <a:cs typeface="Arial" panose="020B0604020202020204" pitchFamily="34" charset="0"/>
              </a:rPr>
              <a:t>bác</a:t>
            </a:r>
            <a:r>
              <a:rPr lang="en-US" sz="4000" dirty="0">
                <a:solidFill>
                  <a:schemeClr val="accent1"/>
                </a:solidFill>
                <a:latin typeface="Arial" panose="020B0604020202020204" pitchFamily="34" charset="0"/>
                <a:cs typeface="Arial" panose="020B0604020202020204" pitchFamily="34" charset="0"/>
              </a:rPr>
              <a:t> </a:t>
            </a:r>
            <a:r>
              <a:rPr lang="en-US" sz="4000" dirty="0" err="1">
                <a:solidFill>
                  <a:schemeClr val="accent1"/>
                </a:solidFill>
                <a:latin typeface="Arial" panose="020B0604020202020204" pitchFamily="34" charset="0"/>
                <a:cs typeface="Arial" panose="020B0604020202020204" pitchFamily="34" charset="0"/>
              </a:rPr>
              <a:t>bỏ</a:t>
            </a:r>
            <a:r>
              <a:rPr lang="en-US" sz="4000" dirty="0">
                <a:solidFill>
                  <a:schemeClr val="accent1"/>
                </a:solidFill>
                <a:latin typeface="Arial" panose="020B0604020202020204" pitchFamily="34" charset="0"/>
                <a:cs typeface="Arial" panose="020B0604020202020204" pitchFamily="34" charset="0"/>
              </a:rPr>
              <a:t> </a:t>
            </a:r>
            <a:r>
              <a:rPr lang="en-US" sz="4000" dirty="0" err="1">
                <a:solidFill>
                  <a:schemeClr val="accent1"/>
                </a:solidFill>
                <a:latin typeface="Arial" panose="020B0604020202020204" pitchFamily="34" charset="0"/>
                <a:cs typeface="Arial" panose="020B0604020202020204" pitchFamily="34" charset="0"/>
              </a:rPr>
              <a:t>kết</a:t>
            </a:r>
            <a:r>
              <a:rPr lang="en-US" sz="4000" dirty="0">
                <a:solidFill>
                  <a:schemeClr val="accent1"/>
                </a:solidFill>
                <a:latin typeface="Arial" panose="020B0604020202020204" pitchFamily="34" charset="0"/>
                <a:cs typeface="Arial" panose="020B0604020202020204" pitchFamily="34" charset="0"/>
              </a:rPr>
              <a:t> </a:t>
            </a:r>
            <a:r>
              <a:rPr lang="en-US" sz="4000" dirty="0" err="1">
                <a:solidFill>
                  <a:schemeClr val="accent1"/>
                </a:solidFill>
                <a:latin typeface="Arial" panose="020B0604020202020204" pitchFamily="34" charset="0"/>
                <a:cs typeface="Arial" panose="020B0604020202020204" pitchFamily="34" charset="0"/>
              </a:rPr>
              <a:t>luận</a:t>
            </a:r>
            <a:r>
              <a:rPr lang="en-US" sz="4000" dirty="0">
                <a:solidFill>
                  <a:schemeClr val="accent1"/>
                </a:solidFill>
                <a:latin typeface="Arial" panose="020B0604020202020204" pitchFamily="34" charset="0"/>
                <a:cs typeface="Arial" panose="020B0604020202020204" pitchFamily="34" charset="0"/>
              </a:rPr>
              <a:t> </a:t>
            </a:r>
            <a:r>
              <a:rPr lang="en-US" sz="4000" dirty="0" err="1">
                <a:solidFill>
                  <a:schemeClr val="accent1"/>
                </a:solidFill>
                <a:latin typeface="Arial" panose="020B0604020202020204" pitchFamily="34" charset="0"/>
                <a:cs typeface="Arial" panose="020B0604020202020204" pitchFamily="34" charset="0"/>
              </a:rPr>
              <a:t>đã</a:t>
            </a:r>
            <a:r>
              <a:rPr lang="en-US" sz="4000" dirty="0">
                <a:solidFill>
                  <a:schemeClr val="accent1"/>
                </a:solidFill>
                <a:latin typeface="Arial" panose="020B0604020202020204" pitchFamily="34" charset="0"/>
                <a:cs typeface="Arial" panose="020B0604020202020204" pitchFamily="34" charset="0"/>
              </a:rPr>
              <a:t> </a:t>
            </a:r>
            <a:r>
              <a:rPr lang="en-US" sz="4000" dirty="0" err="1">
                <a:solidFill>
                  <a:schemeClr val="accent1"/>
                </a:solidFill>
                <a:latin typeface="Arial" panose="020B0604020202020204" pitchFamily="34" charset="0"/>
                <a:cs typeface="Arial" panose="020B0604020202020204" pitchFamily="34" charset="0"/>
              </a:rPr>
              <a:t>nêu</a:t>
            </a:r>
            <a:r>
              <a:rPr lang="en-US" sz="4000" dirty="0">
                <a:solidFill>
                  <a:schemeClr val="accent1"/>
                </a:solidFill>
                <a:latin typeface="Arial" panose="020B0604020202020204" pitchFamily="34" charset="0"/>
                <a:cs typeface="Arial" panose="020B0604020202020204" pitchFamily="34" charset="0"/>
              </a:rPr>
              <a:t> ra.</a:t>
            </a:r>
          </a:p>
        </p:txBody>
      </p:sp>
    </p:spTree>
    <p:extLst>
      <p:ext uri="{BB962C8B-B14F-4D97-AF65-F5344CB8AC3E}">
        <p14:creationId xmlns:p14="http://schemas.microsoft.com/office/powerpoint/2010/main" val="27050901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5D60562-028E-4B92-BB2B-E55173015A53}"/>
              </a:ext>
            </a:extLst>
          </p:cNvPr>
          <p:cNvSpPr/>
          <p:nvPr/>
        </p:nvSpPr>
        <p:spPr>
          <a:xfrm>
            <a:off x="112542" y="99607"/>
            <a:ext cx="11943219" cy="6658786"/>
          </a:xfrm>
          <a:custGeom>
            <a:avLst/>
            <a:gdLst>
              <a:gd name="connsiteX0" fmla="*/ 0 w 11943219"/>
              <a:gd name="connsiteY0" fmla="*/ 0 h 6658786"/>
              <a:gd name="connsiteX1" fmla="*/ 11943219 w 11943219"/>
              <a:gd name="connsiteY1" fmla="*/ 0 h 6658786"/>
              <a:gd name="connsiteX2" fmla="*/ 11943219 w 11943219"/>
              <a:gd name="connsiteY2" fmla="*/ 6658786 h 6658786"/>
              <a:gd name="connsiteX3" fmla="*/ 0 w 11943219"/>
              <a:gd name="connsiteY3" fmla="*/ 6658786 h 6658786"/>
              <a:gd name="connsiteX4" fmla="*/ 0 w 11943219"/>
              <a:gd name="connsiteY4" fmla="*/ 0 h 6658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3219" h="6658786" extrusionOk="0">
                <a:moveTo>
                  <a:pt x="0" y="0"/>
                </a:moveTo>
                <a:cubicBezTo>
                  <a:pt x="4310450" y="118645"/>
                  <a:pt x="8658619" y="116012"/>
                  <a:pt x="11943219" y="0"/>
                </a:cubicBezTo>
                <a:cubicBezTo>
                  <a:pt x="11810337" y="1360470"/>
                  <a:pt x="12028170" y="5310941"/>
                  <a:pt x="11943219" y="6658786"/>
                </a:cubicBezTo>
                <a:cubicBezTo>
                  <a:pt x="10454998" y="6793386"/>
                  <a:pt x="2886094" y="6501590"/>
                  <a:pt x="0" y="6658786"/>
                </a:cubicBezTo>
                <a:cubicBezTo>
                  <a:pt x="-20187" y="5944707"/>
                  <a:pt x="-152480" y="740150"/>
                  <a:pt x="0" y="0"/>
                </a:cubicBezTo>
                <a:close/>
              </a:path>
            </a:pathLst>
          </a:custGeom>
          <a:noFill/>
          <a:ln w="69850">
            <a:solidFill>
              <a:srgbClr val="1F4E79"/>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4">
            <a:extLst>
              <a:ext uri="{FF2B5EF4-FFF2-40B4-BE49-F238E27FC236}">
                <a16:creationId xmlns:a16="http://schemas.microsoft.com/office/drawing/2014/main" id="{58E6D429-DC53-47C4-8036-1E9D12B8E28B}"/>
              </a:ext>
            </a:extLst>
          </p:cNvPr>
          <p:cNvSpPr/>
          <p:nvPr/>
        </p:nvSpPr>
        <p:spPr>
          <a:xfrm>
            <a:off x="3225504" y="328207"/>
            <a:ext cx="5717294" cy="956117"/>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HƯỚNG DẪN TỰ HỌC Ở NHÀ</a:t>
            </a:r>
          </a:p>
        </p:txBody>
      </p:sp>
      <p:sp>
        <p:nvSpPr>
          <p:cNvPr id="5" name="Rectangle 4">
            <a:extLst>
              <a:ext uri="{FF2B5EF4-FFF2-40B4-BE49-F238E27FC236}">
                <a16:creationId xmlns:a16="http://schemas.microsoft.com/office/drawing/2014/main" id="{7E0569B7-9A62-4B93-9935-94640EA78079}"/>
              </a:ext>
            </a:extLst>
          </p:cNvPr>
          <p:cNvSpPr/>
          <p:nvPr/>
        </p:nvSpPr>
        <p:spPr>
          <a:xfrm>
            <a:off x="2112579" y="1666556"/>
            <a:ext cx="8939049" cy="2825645"/>
          </a:xfrm>
          <a:prstGeom prst="rect">
            <a:avLst/>
          </a:prstGeom>
        </p:spPr>
        <p:txBody>
          <a:bodyPr wrap="square">
            <a:spAutoFit/>
          </a:bodyPr>
          <a:lstStyle/>
          <a:p>
            <a:pPr algn="just">
              <a:lnSpc>
                <a:spcPct val="107000"/>
              </a:lnSpc>
              <a:spcBef>
                <a:spcPts val="600"/>
              </a:spcBef>
              <a:spcAft>
                <a:spcPts val="600"/>
              </a:spcAft>
            </a:pPr>
            <a:r>
              <a:rPr lang="en-US" sz="2800" dirty="0">
                <a:latin typeface="Arial" panose="020B0604020202020204" pitchFamily="34" charset="0"/>
                <a:cs typeface="Arial" panose="020B0604020202020204" pitchFamily="34" charset="0"/>
              </a:rPr>
              <a:t>- </a:t>
            </a:r>
            <a:r>
              <a:rPr lang="vi-VN" sz="2800" dirty="0">
                <a:solidFill>
                  <a:schemeClr val="accent1"/>
                </a:solidFill>
                <a:latin typeface="Arial" panose="020B0604020202020204" pitchFamily="34" charset="0"/>
                <a:cs typeface="Arial" panose="020B0604020202020204" pitchFamily="34" charset="0"/>
              </a:rPr>
              <a:t>Đọc lại toàn bộ nội dung bài đã học.</a:t>
            </a:r>
            <a:endParaRPr lang="en-US" sz="2800" dirty="0">
              <a:solidFill>
                <a:schemeClr val="accent1"/>
              </a:solidFill>
              <a:latin typeface="Arial" panose="020B0604020202020204" pitchFamily="34" charset="0"/>
              <a:cs typeface="Arial" panose="020B0604020202020204" pitchFamily="34" charset="0"/>
            </a:endParaRPr>
          </a:p>
          <a:p>
            <a:pPr algn="just">
              <a:lnSpc>
                <a:spcPct val="107000"/>
              </a:lnSpc>
              <a:spcBef>
                <a:spcPts val="600"/>
              </a:spcBef>
              <a:spcAft>
                <a:spcPts val="600"/>
              </a:spcAft>
            </a:pPr>
            <a:r>
              <a:rPr lang="vi-VN" sz="2800" dirty="0">
                <a:solidFill>
                  <a:schemeClr val="accent1"/>
                </a:solidFill>
                <a:latin typeface="Arial" panose="020B0604020202020204" pitchFamily="34" charset="0"/>
                <a:cs typeface="Arial" panose="020B0604020202020204" pitchFamily="34" charset="0"/>
              </a:rPr>
              <a:t>- Học </a:t>
            </a:r>
            <a:r>
              <a:rPr lang="en-US" sz="2800" dirty="0" err="1">
                <a:solidFill>
                  <a:schemeClr val="accent1"/>
                </a:solidFill>
                <a:latin typeface="Arial" panose="020B0604020202020204" pitchFamily="34" charset="0"/>
                <a:cs typeface="Arial" panose="020B0604020202020204" pitchFamily="34" charset="0"/>
              </a:rPr>
              <a:t>và</a:t>
            </a:r>
            <a:r>
              <a:rPr lang="en-US" sz="2800" dirty="0">
                <a:solidFill>
                  <a:schemeClr val="accent1"/>
                </a:solidFill>
                <a:latin typeface="Arial" panose="020B0604020202020204" pitchFamily="34" charset="0"/>
                <a:cs typeface="Arial" panose="020B0604020202020204" pitchFamily="34" charset="0"/>
              </a:rPr>
              <a:t> </a:t>
            </a:r>
            <a:r>
              <a:rPr lang="en-US" sz="2800" dirty="0" err="1">
                <a:solidFill>
                  <a:schemeClr val="accent1"/>
                </a:solidFill>
                <a:latin typeface="Arial" panose="020B0604020202020204" pitchFamily="34" charset="0"/>
                <a:cs typeface="Arial" panose="020B0604020202020204" pitchFamily="34" charset="0"/>
              </a:rPr>
              <a:t>nắm</a:t>
            </a:r>
            <a:r>
              <a:rPr lang="en-US" sz="2800" dirty="0">
                <a:solidFill>
                  <a:schemeClr val="accent1"/>
                </a:solidFill>
                <a:latin typeface="Arial" panose="020B0604020202020204" pitchFamily="34" charset="0"/>
                <a:cs typeface="Arial" panose="020B0604020202020204" pitchFamily="34" charset="0"/>
              </a:rPr>
              <a:t> </a:t>
            </a:r>
            <a:r>
              <a:rPr lang="en-US" sz="2800" dirty="0" err="1">
                <a:solidFill>
                  <a:schemeClr val="accent1"/>
                </a:solidFill>
                <a:latin typeface="Arial" panose="020B0604020202020204" pitchFamily="34" charset="0"/>
                <a:cs typeface="Arial" panose="020B0604020202020204" pitchFamily="34" charset="0"/>
              </a:rPr>
              <a:t>chắc</a:t>
            </a:r>
            <a:r>
              <a:rPr lang="en-US" sz="2800" dirty="0">
                <a:solidFill>
                  <a:schemeClr val="accent1"/>
                </a:solidFill>
                <a:latin typeface="Arial" panose="020B0604020202020204" pitchFamily="34" charset="0"/>
                <a:cs typeface="Arial" panose="020B0604020202020204" pitchFamily="34" charset="0"/>
              </a:rPr>
              <a:t> </a:t>
            </a:r>
            <a:r>
              <a:rPr lang="en-US" sz="2800" dirty="0" err="1">
                <a:solidFill>
                  <a:schemeClr val="accent1"/>
                </a:solidFill>
                <a:latin typeface="Arial" panose="020B0604020202020204" pitchFamily="34" charset="0"/>
                <a:cs typeface="Arial" panose="020B0604020202020204" pitchFamily="34" charset="0"/>
              </a:rPr>
              <a:t>được</a:t>
            </a:r>
            <a:r>
              <a:rPr lang="en-US" sz="2800" dirty="0">
                <a:solidFill>
                  <a:schemeClr val="accent1"/>
                </a:solidFill>
                <a:latin typeface="Arial" panose="020B0604020202020204" pitchFamily="34" charset="0"/>
                <a:cs typeface="Arial" panose="020B0604020202020204" pitchFamily="34" charset="0"/>
              </a:rPr>
              <a:t> </a:t>
            </a:r>
            <a:r>
              <a:rPr lang="en-US" sz="2800" dirty="0" err="1">
                <a:solidFill>
                  <a:schemeClr val="accent1"/>
                </a:solidFill>
                <a:latin typeface="Arial" panose="020B0604020202020204" pitchFamily="34" charset="0"/>
                <a:cs typeface="Arial" panose="020B0604020202020204" pitchFamily="34" charset="0"/>
              </a:rPr>
              <a:t>về</a:t>
            </a:r>
            <a:r>
              <a:rPr lang="en-US" sz="2800" dirty="0">
                <a:solidFill>
                  <a:schemeClr val="accent1"/>
                </a:solidFill>
                <a:latin typeface="Arial" panose="020B0604020202020204" pitchFamily="34" charset="0"/>
                <a:cs typeface="Arial" panose="020B0604020202020204" pitchFamily="34" charset="0"/>
              </a:rPr>
              <a:t> </a:t>
            </a:r>
            <a:r>
              <a:rPr lang="en-US" sz="2800" dirty="0" err="1">
                <a:solidFill>
                  <a:schemeClr val="accent1"/>
                </a:solidFill>
                <a:latin typeface="Arial" panose="020B0604020202020204" pitchFamily="34" charset="0"/>
                <a:cs typeface="Arial" panose="020B0604020202020204" pitchFamily="34" charset="0"/>
              </a:rPr>
              <a:t>Đối</a:t>
            </a:r>
            <a:r>
              <a:rPr lang="en-US" sz="2800" dirty="0">
                <a:solidFill>
                  <a:schemeClr val="accent1"/>
                </a:solidFill>
                <a:latin typeface="Arial" panose="020B0604020202020204" pitchFamily="34" charset="0"/>
                <a:cs typeface="Arial" panose="020B0604020202020204" pitchFamily="34" charset="0"/>
              </a:rPr>
              <a:t> </a:t>
            </a:r>
            <a:r>
              <a:rPr lang="en-US" sz="2800" dirty="0" err="1">
                <a:solidFill>
                  <a:schemeClr val="accent1"/>
                </a:solidFill>
                <a:latin typeface="Arial" panose="020B0604020202020204" pitchFamily="34" charset="0"/>
                <a:cs typeface="Arial" panose="020B0604020202020204" pitchFamily="34" charset="0"/>
              </a:rPr>
              <a:t>tượng</a:t>
            </a:r>
            <a:r>
              <a:rPr lang="en-US" sz="2800" dirty="0">
                <a:solidFill>
                  <a:schemeClr val="accent1"/>
                </a:solidFill>
                <a:latin typeface="Arial" panose="020B0604020202020204" pitchFamily="34" charset="0"/>
                <a:cs typeface="Arial" panose="020B0604020202020204" pitchFamily="34" charset="0"/>
              </a:rPr>
              <a:t> </a:t>
            </a:r>
            <a:r>
              <a:rPr lang="en-US" sz="2800" dirty="0" err="1">
                <a:solidFill>
                  <a:schemeClr val="accent1"/>
                </a:solidFill>
                <a:latin typeface="Arial" panose="020B0604020202020204" pitchFamily="34" charset="0"/>
                <a:cs typeface="Arial" panose="020B0604020202020204" pitchFamily="34" charset="0"/>
              </a:rPr>
              <a:t>thống</a:t>
            </a:r>
            <a:r>
              <a:rPr lang="en-US" sz="2800" dirty="0">
                <a:solidFill>
                  <a:schemeClr val="accent1"/>
                </a:solidFill>
                <a:latin typeface="Arial" panose="020B0604020202020204" pitchFamily="34" charset="0"/>
                <a:cs typeface="Arial" panose="020B0604020202020204" pitchFamily="34" charset="0"/>
              </a:rPr>
              <a:t> </a:t>
            </a:r>
            <a:r>
              <a:rPr lang="en-US" sz="2800" dirty="0" err="1">
                <a:solidFill>
                  <a:schemeClr val="accent1"/>
                </a:solidFill>
                <a:latin typeface="Arial" panose="020B0604020202020204" pitchFamily="34" charset="0"/>
                <a:cs typeface="Arial" panose="020B0604020202020204" pitchFamily="34" charset="0"/>
              </a:rPr>
              <a:t>kê</a:t>
            </a:r>
            <a:r>
              <a:rPr lang="en-US" sz="2800" dirty="0">
                <a:solidFill>
                  <a:schemeClr val="accent1"/>
                </a:solidFill>
                <a:latin typeface="Arial" panose="020B0604020202020204" pitchFamily="34" charset="0"/>
                <a:cs typeface="Arial" panose="020B0604020202020204" pitchFamily="34" charset="0"/>
              </a:rPr>
              <a:t>; </a:t>
            </a:r>
            <a:r>
              <a:rPr lang="en-US" sz="2800" dirty="0" err="1">
                <a:solidFill>
                  <a:schemeClr val="accent1"/>
                </a:solidFill>
                <a:latin typeface="Arial" panose="020B0604020202020204" pitchFamily="34" charset="0"/>
                <a:cs typeface="Arial" panose="020B0604020202020204" pitchFamily="34" charset="0"/>
              </a:rPr>
              <a:t>Tiêu</a:t>
            </a:r>
            <a:r>
              <a:rPr lang="en-US" sz="2800" dirty="0">
                <a:solidFill>
                  <a:schemeClr val="accent1"/>
                </a:solidFill>
                <a:latin typeface="Arial" panose="020B0604020202020204" pitchFamily="34" charset="0"/>
                <a:cs typeface="Arial" panose="020B0604020202020204" pitchFamily="34" charset="0"/>
              </a:rPr>
              <a:t> </a:t>
            </a:r>
            <a:r>
              <a:rPr lang="en-US" sz="2800" dirty="0" err="1">
                <a:solidFill>
                  <a:schemeClr val="accent1"/>
                </a:solidFill>
                <a:latin typeface="Arial" panose="020B0604020202020204" pitchFamily="34" charset="0"/>
                <a:cs typeface="Arial" panose="020B0604020202020204" pitchFamily="34" charset="0"/>
              </a:rPr>
              <a:t>chí</a:t>
            </a:r>
            <a:r>
              <a:rPr lang="en-US" sz="2800" dirty="0">
                <a:solidFill>
                  <a:schemeClr val="accent1"/>
                </a:solidFill>
                <a:latin typeface="Arial" panose="020B0604020202020204" pitchFamily="34" charset="0"/>
                <a:cs typeface="Arial" panose="020B0604020202020204" pitchFamily="34" charset="0"/>
              </a:rPr>
              <a:t> </a:t>
            </a:r>
            <a:r>
              <a:rPr lang="en-US" sz="2800" dirty="0" err="1">
                <a:solidFill>
                  <a:schemeClr val="accent1"/>
                </a:solidFill>
                <a:latin typeface="Arial" panose="020B0604020202020204" pitchFamily="34" charset="0"/>
                <a:cs typeface="Arial" panose="020B0604020202020204" pitchFamily="34" charset="0"/>
              </a:rPr>
              <a:t>thống</a:t>
            </a:r>
            <a:r>
              <a:rPr lang="en-US" sz="2800" dirty="0">
                <a:solidFill>
                  <a:schemeClr val="accent1"/>
                </a:solidFill>
                <a:latin typeface="Arial" panose="020B0604020202020204" pitchFamily="34" charset="0"/>
                <a:cs typeface="Arial" panose="020B0604020202020204" pitchFamily="34" charset="0"/>
              </a:rPr>
              <a:t> </a:t>
            </a:r>
            <a:r>
              <a:rPr lang="en-US" sz="2800" dirty="0" err="1">
                <a:solidFill>
                  <a:schemeClr val="accent1"/>
                </a:solidFill>
                <a:latin typeface="Arial" panose="020B0604020202020204" pitchFamily="34" charset="0"/>
                <a:cs typeface="Arial" panose="020B0604020202020204" pitchFamily="34" charset="0"/>
              </a:rPr>
              <a:t>kê</a:t>
            </a:r>
            <a:r>
              <a:rPr lang="en-US" sz="2800" dirty="0">
                <a:solidFill>
                  <a:schemeClr val="accent1"/>
                </a:solidFill>
                <a:latin typeface="Arial" panose="020B0604020202020204" pitchFamily="34" charset="0"/>
                <a:cs typeface="Arial" panose="020B0604020202020204" pitchFamily="34" charset="0"/>
              </a:rPr>
              <a:t> </a:t>
            </a:r>
            <a:r>
              <a:rPr lang="en-US" sz="2800" dirty="0" err="1">
                <a:solidFill>
                  <a:schemeClr val="accent1"/>
                </a:solidFill>
                <a:latin typeface="Arial" panose="020B0604020202020204" pitchFamily="34" charset="0"/>
                <a:cs typeface="Arial" panose="020B0604020202020204" pitchFamily="34" charset="0"/>
              </a:rPr>
              <a:t>của</a:t>
            </a:r>
            <a:r>
              <a:rPr lang="en-US" sz="2800" dirty="0">
                <a:solidFill>
                  <a:schemeClr val="accent1"/>
                </a:solidFill>
                <a:latin typeface="Arial" panose="020B0604020202020204" pitchFamily="34" charset="0"/>
                <a:cs typeface="Arial" panose="020B0604020202020204" pitchFamily="34" charset="0"/>
              </a:rPr>
              <a:t> </a:t>
            </a:r>
            <a:r>
              <a:rPr lang="en-US" sz="2800" dirty="0" err="1">
                <a:solidFill>
                  <a:schemeClr val="accent1"/>
                </a:solidFill>
                <a:latin typeface="Arial" panose="020B0604020202020204" pitchFamily="34" charset="0"/>
                <a:cs typeface="Arial" panose="020B0604020202020204" pitchFamily="34" charset="0"/>
              </a:rPr>
              <a:t>biểu</a:t>
            </a:r>
            <a:r>
              <a:rPr lang="en-US" sz="2800" dirty="0">
                <a:solidFill>
                  <a:schemeClr val="accent1"/>
                </a:solidFill>
                <a:latin typeface="Arial" panose="020B0604020202020204" pitchFamily="34" charset="0"/>
                <a:cs typeface="Arial" panose="020B0604020202020204" pitchFamily="34" charset="0"/>
              </a:rPr>
              <a:t> </a:t>
            </a:r>
            <a:r>
              <a:rPr lang="en-US" sz="2800" dirty="0" err="1">
                <a:solidFill>
                  <a:schemeClr val="accent1"/>
                </a:solidFill>
                <a:latin typeface="Arial" panose="020B0604020202020204" pitchFamily="34" charset="0"/>
                <a:cs typeface="Arial" panose="020B0604020202020204" pitchFamily="34" charset="0"/>
              </a:rPr>
              <a:t>đồ</a:t>
            </a:r>
            <a:r>
              <a:rPr lang="en-US" sz="2800" dirty="0">
                <a:solidFill>
                  <a:schemeClr val="accent1"/>
                </a:solidFill>
                <a:latin typeface="Arial" panose="020B0604020202020204" pitchFamily="34" charset="0"/>
                <a:cs typeface="Arial" panose="020B0604020202020204" pitchFamily="34" charset="0"/>
              </a:rPr>
              <a:t> </a:t>
            </a:r>
            <a:r>
              <a:rPr lang="en-US" sz="2800" dirty="0" err="1">
                <a:solidFill>
                  <a:schemeClr val="accent1"/>
                </a:solidFill>
                <a:latin typeface="Arial" panose="020B0604020202020204" pitchFamily="34" charset="0"/>
                <a:cs typeface="Arial" panose="020B0604020202020204" pitchFamily="34" charset="0"/>
              </a:rPr>
              <a:t>cột</a:t>
            </a:r>
            <a:r>
              <a:rPr lang="en-US" sz="2800" dirty="0">
                <a:solidFill>
                  <a:schemeClr val="accent1"/>
                </a:solidFill>
                <a:latin typeface="Arial" panose="020B0604020202020204" pitchFamily="34" charset="0"/>
                <a:cs typeface="Arial" panose="020B0604020202020204" pitchFamily="34" charset="0"/>
              </a:rPr>
              <a:t>.</a:t>
            </a:r>
          </a:p>
          <a:p>
            <a:pPr algn="just">
              <a:lnSpc>
                <a:spcPct val="107000"/>
              </a:lnSpc>
              <a:spcBef>
                <a:spcPts val="600"/>
              </a:spcBef>
              <a:spcAft>
                <a:spcPts val="600"/>
              </a:spcAft>
            </a:pPr>
            <a:r>
              <a:rPr lang="fr-FR" sz="2800" dirty="0">
                <a:solidFill>
                  <a:schemeClr val="accent1"/>
                </a:solidFill>
                <a:latin typeface="Arial" panose="020B0604020202020204" pitchFamily="34" charset="0"/>
                <a:cs typeface="Arial" panose="020B0604020202020204" pitchFamily="34" charset="0"/>
              </a:rPr>
              <a:t>- </a:t>
            </a:r>
            <a:r>
              <a:rPr lang="fr-FR" sz="2800" dirty="0" err="1">
                <a:solidFill>
                  <a:schemeClr val="accent1"/>
                </a:solidFill>
                <a:latin typeface="Arial" panose="020B0604020202020204" pitchFamily="34" charset="0"/>
                <a:cs typeface="Arial" panose="020B0604020202020204" pitchFamily="34" charset="0"/>
              </a:rPr>
              <a:t>Làm</a:t>
            </a:r>
            <a:r>
              <a:rPr lang="fr-FR" sz="2800" dirty="0">
                <a:solidFill>
                  <a:schemeClr val="accent1"/>
                </a:solidFill>
                <a:latin typeface="Arial" panose="020B0604020202020204" pitchFamily="34" charset="0"/>
                <a:cs typeface="Arial" panose="020B0604020202020204" pitchFamily="34" charset="0"/>
              </a:rPr>
              <a:t> </a:t>
            </a:r>
            <a:r>
              <a:rPr lang="fr-FR" sz="2800" dirty="0" err="1">
                <a:solidFill>
                  <a:schemeClr val="accent1"/>
                </a:solidFill>
                <a:latin typeface="Arial" panose="020B0604020202020204" pitchFamily="34" charset="0"/>
                <a:cs typeface="Arial" panose="020B0604020202020204" pitchFamily="34" charset="0"/>
              </a:rPr>
              <a:t>bài</a:t>
            </a:r>
            <a:r>
              <a:rPr lang="fr-FR" sz="2800" dirty="0">
                <a:solidFill>
                  <a:schemeClr val="accent1"/>
                </a:solidFill>
                <a:latin typeface="Arial" panose="020B0604020202020204" pitchFamily="34" charset="0"/>
                <a:cs typeface="Arial" panose="020B0604020202020204" pitchFamily="34" charset="0"/>
              </a:rPr>
              <a:t> </a:t>
            </a:r>
            <a:r>
              <a:rPr lang="fr-FR" sz="2800" dirty="0" err="1">
                <a:solidFill>
                  <a:schemeClr val="accent1"/>
                </a:solidFill>
                <a:latin typeface="Arial" panose="020B0604020202020204" pitchFamily="34" charset="0"/>
                <a:cs typeface="Arial" panose="020B0604020202020204" pitchFamily="34" charset="0"/>
              </a:rPr>
              <a:t>tập</a:t>
            </a:r>
            <a:r>
              <a:rPr lang="fr-FR" sz="2800" dirty="0">
                <a:solidFill>
                  <a:schemeClr val="accent1"/>
                </a:solidFill>
                <a:latin typeface="Arial" panose="020B0604020202020204" pitchFamily="34" charset="0"/>
                <a:cs typeface="Arial" panose="020B0604020202020204" pitchFamily="34" charset="0"/>
              </a:rPr>
              <a:t> </a:t>
            </a:r>
            <a:r>
              <a:rPr lang="en-US" sz="2800" dirty="0">
                <a:solidFill>
                  <a:schemeClr val="accent1"/>
                </a:solidFill>
                <a:latin typeface="Arial" panose="020B0604020202020204" pitchFamily="34" charset="0"/>
                <a:cs typeface="Arial" panose="020B0604020202020204" pitchFamily="34" charset="0"/>
              </a:rPr>
              <a:t>4</a:t>
            </a:r>
            <a:r>
              <a:rPr lang="vi-VN" sz="2800" dirty="0">
                <a:solidFill>
                  <a:schemeClr val="accent1"/>
                </a:solidFill>
                <a:latin typeface="Arial" panose="020B0604020202020204" pitchFamily="34" charset="0"/>
                <a:cs typeface="Arial" panose="020B0604020202020204" pitchFamily="34" charset="0"/>
              </a:rPr>
              <a:t>; </a:t>
            </a:r>
            <a:r>
              <a:rPr lang="en-US" sz="2800" dirty="0">
                <a:solidFill>
                  <a:schemeClr val="accent1"/>
                </a:solidFill>
                <a:latin typeface="Arial" panose="020B0604020202020204" pitchFamily="34" charset="0"/>
                <a:cs typeface="Arial" panose="020B0604020202020204" pitchFamily="34" charset="0"/>
              </a:rPr>
              <a:t>5; 6</a:t>
            </a:r>
            <a:r>
              <a:rPr lang="fr-FR" sz="2800" dirty="0">
                <a:solidFill>
                  <a:schemeClr val="accent1"/>
                </a:solidFill>
                <a:latin typeface="Arial" panose="020B0604020202020204" pitchFamily="34" charset="0"/>
                <a:cs typeface="Arial" panose="020B0604020202020204" pitchFamily="34" charset="0"/>
              </a:rPr>
              <a:t> SGK </a:t>
            </a:r>
            <a:r>
              <a:rPr lang="fr-FR" sz="2800" dirty="0" err="1">
                <a:solidFill>
                  <a:schemeClr val="accent1"/>
                </a:solidFill>
                <a:latin typeface="Arial" panose="020B0604020202020204" pitchFamily="34" charset="0"/>
                <a:cs typeface="Arial" panose="020B0604020202020204" pitchFamily="34" charset="0"/>
              </a:rPr>
              <a:t>trang</a:t>
            </a:r>
            <a:r>
              <a:rPr lang="fr-FR" sz="2800" dirty="0">
                <a:solidFill>
                  <a:schemeClr val="accent1"/>
                </a:solidFill>
                <a:latin typeface="Arial" panose="020B0604020202020204" pitchFamily="34" charset="0"/>
                <a:cs typeface="Arial" panose="020B0604020202020204" pitchFamily="34" charset="0"/>
              </a:rPr>
              <a:t> 30, </a:t>
            </a:r>
            <a:r>
              <a:rPr lang="fr-FR" sz="2800" dirty="0" err="1">
                <a:solidFill>
                  <a:schemeClr val="accent1"/>
                </a:solidFill>
                <a:latin typeface="Arial" panose="020B0604020202020204" pitchFamily="34" charset="0"/>
                <a:cs typeface="Arial" panose="020B0604020202020204" pitchFamily="34" charset="0"/>
              </a:rPr>
              <a:t>bài</a:t>
            </a:r>
            <a:r>
              <a:rPr lang="fr-FR" sz="2800" dirty="0">
                <a:solidFill>
                  <a:schemeClr val="accent1"/>
                </a:solidFill>
                <a:latin typeface="Arial" panose="020B0604020202020204" pitchFamily="34" charset="0"/>
                <a:cs typeface="Arial" panose="020B0604020202020204" pitchFamily="34" charset="0"/>
              </a:rPr>
              <a:t> ..../SBT.</a:t>
            </a:r>
            <a:endParaRPr lang="en-US" sz="2800" dirty="0">
              <a:solidFill>
                <a:schemeClr val="accent1"/>
              </a:solidFill>
              <a:latin typeface="Arial" panose="020B0604020202020204" pitchFamily="34" charset="0"/>
              <a:cs typeface="Arial" panose="020B0604020202020204" pitchFamily="34" charset="0"/>
            </a:endParaRPr>
          </a:p>
          <a:p>
            <a:pPr algn="just">
              <a:lnSpc>
                <a:spcPct val="107000"/>
              </a:lnSpc>
              <a:spcBef>
                <a:spcPts val="600"/>
              </a:spcBef>
              <a:spcAft>
                <a:spcPts val="600"/>
              </a:spcAft>
            </a:pPr>
            <a:r>
              <a:rPr lang="fr-FR" sz="2800" dirty="0">
                <a:solidFill>
                  <a:schemeClr val="accent1"/>
                </a:solidFill>
                <a:latin typeface="Arial" panose="020B0604020202020204" pitchFamily="34" charset="0"/>
                <a:cs typeface="Arial" panose="020B0604020202020204" pitchFamily="34" charset="0"/>
              </a:rPr>
              <a:t>- </a:t>
            </a:r>
            <a:r>
              <a:rPr lang="fr-FR" sz="2800" dirty="0" err="1">
                <a:solidFill>
                  <a:schemeClr val="accent1"/>
                </a:solidFill>
                <a:latin typeface="Arial" panose="020B0604020202020204" pitchFamily="34" charset="0"/>
                <a:cs typeface="Arial" panose="020B0604020202020204" pitchFamily="34" charset="0"/>
              </a:rPr>
              <a:t>Đọc</a:t>
            </a:r>
            <a:r>
              <a:rPr lang="fr-FR" sz="2800" dirty="0">
                <a:solidFill>
                  <a:schemeClr val="accent1"/>
                </a:solidFill>
                <a:latin typeface="Arial" panose="020B0604020202020204" pitchFamily="34" charset="0"/>
                <a:cs typeface="Arial" panose="020B0604020202020204" pitchFamily="34" charset="0"/>
              </a:rPr>
              <a:t> </a:t>
            </a:r>
            <a:r>
              <a:rPr lang="fr-FR" sz="2800" dirty="0" err="1">
                <a:solidFill>
                  <a:schemeClr val="accent1"/>
                </a:solidFill>
                <a:latin typeface="Arial" panose="020B0604020202020204" pitchFamily="34" charset="0"/>
                <a:cs typeface="Arial" panose="020B0604020202020204" pitchFamily="34" charset="0"/>
              </a:rPr>
              <a:t>nội</a:t>
            </a:r>
            <a:r>
              <a:rPr lang="fr-FR" sz="2800" dirty="0">
                <a:solidFill>
                  <a:schemeClr val="accent1"/>
                </a:solidFill>
                <a:latin typeface="Arial" panose="020B0604020202020204" pitchFamily="34" charset="0"/>
                <a:cs typeface="Arial" panose="020B0604020202020204" pitchFamily="34" charset="0"/>
              </a:rPr>
              <a:t> </a:t>
            </a:r>
            <a:r>
              <a:rPr lang="fr-FR" sz="2800" dirty="0" err="1">
                <a:solidFill>
                  <a:schemeClr val="accent1"/>
                </a:solidFill>
                <a:latin typeface="Arial" panose="020B0604020202020204" pitchFamily="34" charset="0"/>
                <a:cs typeface="Arial" panose="020B0604020202020204" pitchFamily="34" charset="0"/>
              </a:rPr>
              <a:t>dung</a:t>
            </a:r>
            <a:r>
              <a:rPr lang="fr-FR" sz="2800" dirty="0">
                <a:solidFill>
                  <a:schemeClr val="accent1"/>
                </a:solidFill>
                <a:latin typeface="Arial" panose="020B0604020202020204" pitchFamily="34" charset="0"/>
                <a:cs typeface="Arial" panose="020B0604020202020204" pitchFamily="34" charset="0"/>
              </a:rPr>
              <a:t> </a:t>
            </a:r>
            <a:r>
              <a:rPr lang="fr-FR" sz="2800" dirty="0" err="1">
                <a:solidFill>
                  <a:schemeClr val="accent1"/>
                </a:solidFill>
                <a:latin typeface="Arial" panose="020B0604020202020204" pitchFamily="34" charset="0"/>
                <a:cs typeface="Arial" panose="020B0604020202020204" pitchFamily="34" charset="0"/>
              </a:rPr>
              <a:t>phần</a:t>
            </a:r>
            <a:r>
              <a:rPr lang="fr-FR" sz="2800" dirty="0">
                <a:solidFill>
                  <a:schemeClr val="accent1"/>
                </a:solidFill>
                <a:latin typeface="Arial" panose="020B0604020202020204" pitchFamily="34" charset="0"/>
                <a:cs typeface="Arial" panose="020B0604020202020204" pitchFamily="34" charset="0"/>
              </a:rPr>
              <a:t> </a:t>
            </a:r>
            <a:r>
              <a:rPr lang="vi-VN" sz="2800" dirty="0">
                <a:solidFill>
                  <a:schemeClr val="accent1"/>
                </a:solidFill>
                <a:latin typeface="Arial" panose="020B0604020202020204" pitchFamily="34" charset="0"/>
                <a:cs typeface="Arial" panose="020B0604020202020204" pitchFamily="34" charset="0"/>
              </a:rPr>
              <a:t>còn lại của bài, tiết sau học tiếp.</a:t>
            </a:r>
            <a:endParaRPr lang="en-US" sz="2800"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52759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787325_Lab safety_AAS_v3" id="{898BC5E2-691B-4B41-A97D-F35AD4FFF20D}" vid="{295F60D3-032D-43CA-A300-E4752067A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04BA817-A03C-4EA3-86C4-6E42BD37F523}">
  <ds:schemaRefs>
    <ds:schemaRef ds:uri="http://schemas.microsoft.com/sharepoint/v3/contenttype/forms"/>
  </ds:schemaRefs>
</ds:datastoreItem>
</file>

<file path=customXml/itemProps3.xml><?xml version="1.0" encoding="utf-8"?>
<ds:datastoreItem xmlns:ds="http://schemas.openxmlformats.org/officeDocument/2006/customXml" ds:itemID="{D0096A91-93C8-4C7A-BF68-944591874A6D}">
  <ds:schemaRefs>
    <ds:schemaRef ds:uri="http://purl.org/dc/elements/1.1/"/>
    <ds:schemaRef ds:uri="http://schemas.microsoft.com/office/2006/metadata/properties"/>
    <ds:schemaRef ds:uri="http://purl.org/dc/terms/"/>
    <ds:schemaRef ds:uri="http://schemas.openxmlformats.org/package/2006/metadata/core-properties"/>
    <ds:schemaRef ds:uri="16c05727-aa75-4e4a-9b5f-8a80a1165891"/>
    <ds:schemaRef ds:uri="http://schemas.microsoft.com/office/2006/documentManagement/types"/>
    <ds:schemaRef ds:uri="http://schemas.microsoft.com/office/infopath/2007/PartnerControls"/>
    <ds:schemaRef ds:uri="71af3243-3dd4-4a8d-8c0d-dd76da1f02a5"/>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Lab safety</Template>
  <TotalTime>609</TotalTime>
  <Words>613</Words>
  <Application>Microsoft Office PowerPoint</Application>
  <PresentationFormat>Widescreen</PresentationFormat>
  <Paragraphs>83</Paragraphs>
  <Slides>10</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Calibri</vt:lpstr>
      <vt:lpstr>Calibri Light</vt:lpstr>
      <vt:lpstr>Cambria Math</vt:lpstr>
      <vt:lpstr>Rockwell</vt:lpstr>
      <vt:lpstr>Tahoma</vt:lpstr>
      <vt:lpstr>Times New Roman</vt:lpstr>
      <vt:lpstr>Wingdings</vt:lpstr>
      <vt:lpstr>Office Theme</vt:lpstr>
      <vt:lpstr> Thu thập, tổ chức, biểu diên , phân tích  và xử lí dữ liệu</vt:lpstr>
      <vt:lpstr>Tết Nguyên Đán năm 2021, các bạn học sinh khối 6 của một trường THCS đã nghĩ ra ý tưởng tự thiết kế phong bao lì xì để gây quỹ từ thiện cho các bạn học sinh miền núi và hải đảo. Bảng thống dưới đây cho biết số lượng phong bao lì xì các lớp đã bán được trong ngày đầu tiên.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creator>Lê Hải</dc:creator>
  <cp:lastModifiedBy>Nguyễn Thị Hồng Nhi</cp:lastModifiedBy>
  <cp:revision>21</cp:revision>
  <dcterms:created xsi:type="dcterms:W3CDTF">2021-06-07T13:44:30Z</dcterms:created>
  <dcterms:modified xsi:type="dcterms:W3CDTF">2021-08-05T15:02:25Z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