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89" r:id="rId5"/>
    <p:sldId id="290" r:id="rId6"/>
    <p:sldId id="256" r:id="rId7"/>
    <p:sldId id="257" r:id="rId8"/>
    <p:sldId id="287" r:id="rId9"/>
    <p:sldId id="288" r:id="rId10"/>
    <p:sldId id="291" r:id="rId11"/>
    <p:sldId id="279"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42A"/>
    <a:srgbClr val="FAED3B"/>
    <a:srgbClr val="70AD47"/>
    <a:srgbClr val="A7FDFF"/>
    <a:srgbClr val="3CDFE6"/>
    <a:srgbClr val="0C0D0E"/>
    <a:srgbClr val="1F4E79"/>
    <a:srgbClr val="ED7D31"/>
    <a:srgbClr val="C55A11"/>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56" autoAdjust="0"/>
    <p:restoredTop sz="84954" autoAdjust="0"/>
  </p:normalViewPr>
  <p:slideViewPr>
    <p:cSldViewPr snapToGrid="0">
      <p:cViewPr varScale="1">
        <p:scale>
          <a:sx n="73" d="100"/>
          <a:sy n="73" d="100"/>
        </p:scale>
        <p:origin x="52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8/5/2021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a:t>
            </a:fld>
            <a:endParaRPr lang="en-US"/>
          </a:p>
        </p:txBody>
      </p:sp>
    </p:spTree>
    <p:extLst>
      <p:ext uri="{BB962C8B-B14F-4D97-AF65-F5344CB8AC3E}">
        <p14:creationId xmlns:p14="http://schemas.microsoft.com/office/powerpoint/2010/main" val="2749859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2</a:t>
            </a:fld>
            <a:endParaRPr lang="en-US"/>
          </a:p>
        </p:txBody>
      </p:sp>
    </p:spTree>
    <p:extLst>
      <p:ext uri="{BB962C8B-B14F-4D97-AF65-F5344CB8AC3E}">
        <p14:creationId xmlns:p14="http://schemas.microsoft.com/office/powerpoint/2010/main" val="3382198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8/5/2021</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8/5/2021</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3.tmp"/><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3.tm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206834"/>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CHỮA BÀI TẬP VỀ NHÀ</a:t>
            </a:r>
          </a:p>
        </p:txBody>
      </p:sp>
      <p:sp>
        <p:nvSpPr>
          <p:cNvPr id="5" name="Rectangle 4">
            <a:extLst>
              <a:ext uri="{FF2B5EF4-FFF2-40B4-BE49-F238E27FC236}">
                <a16:creationId xmlns:a16="http://schemas.microsoft.com/office/drawing/2014/main" id="{7E0569B7-9A62-4B93-9935-94640EA78079}"/>
              </a:ext>
            </a:extLst>
          </p:cNvPr>
          <p:cNvSpPr/>
          <p:nvPr/>
        </p:nvSpPr>
        <p:spPr>
          <a:xfrm>
            <a:off x="878139" y="1137729"/>
            <a:ext cx="8939049" cy="545727"/>
          </a:xfrm>
          <a:prstGeom prst="rect">
            <a:avLst/>
          </a:prstGeom>
        </p:spPr>
        <p:txBody>
          <a:bodyPr wrap="square">
            <a:spAutoFit/>
          </a:bodyPr>
          <a:lstStyle/>
          <a:p>
            <a:pPr marL="0" marR="0" algn="just">
              <a:lnSpc>
                <a:spcPct val="115000"/>
              </a:lnSpc>
              <a:spcBef>
                <a:spcPts val="0"/>
              </a:spcBef>
              <a:spcAft>
                <a:spcPts val="0"/>
              </a:spcAft>
            </a:pPr>
            <a:r>
              <a:rPr lang="vi-VN" sz="2800" b="1" u="sng" dirty="0">
                <a:solidFill>
                  <a:schemeClr val="accent5">
                    <a:lumMod val="75000"/>
                  </a:schemeClr>
                </a:solidFill>
                <a:effectLst/>
                <a:ea typeface="Calibri" panose="020F0502020204030204" pitchFamily="34" charset="0"/>
              </a:rPr>
              <a:t>Bài 2/SBT tr 5</a:t>
            </a:r>
          </a:p>
        </p:txBody>
      </p:sp>
      <p:sp>
        <p:nvSpPr>
          <p:cNvPr id="4" name="TextBox 3">
            <a:extLst>
              <a:ext uri="{FF2B5EF4-FFF2-40B4-BE49-F238E27FC236}">
                <a16:creationId xmlns:a16="http://schemas.microsoft.com/office/drawing/2014/main" id="{FC7E164E-59E7-46FF-8D26-58400E7E3252}"/>
              </a:ext>
            </a:extLst>
          </p:cNvPr>
          <p:cNvSpPr txBox="1"/>
          <p:nvPr/>
        </p:nvSpPr>
        <p:spPr>
          <a:xfrm>
            <a:off x="878139" y="1664236"/>
            <a:ext cx="10475661" cy="4637744"/>
          </a:xfrm>
          <a:prstGeom prst="rect">
            <a:avLst/>
          </a:prstGeom>
          <a:noFill/>
        </p:spPr>
        <p:txBody>
          <a:bodyPr wrap="square" rtlCol="0">
            <a:spAutoFit/>
          </a:bodyPr>
          <a:lstStyle/>
          <a:p>
            <a:pPr>
              <a:lnSpc>
                <a:spcPct val="150000"/>
              </a:lnSpc>
            </a:pPr>
            <a:r>
              <a:rPr lang="vi-VN" sz="2500" dirty="0"/>
              <a:t>Ở hội thi tay nghề “Bàn tay vàng ngành may”, ban tổ chức yêu cầu bác Lâm (trưởng đội) thống kê số tuổi của các đồng nghiệp trong cùng đội. Bác Lâm liệt kê số tuổi của các đồng nghiệp trong cùng đội như sau: 19; 18; 29; 21; 25; 31; 19; 40; 35; 36; 23; 40; 37; 24; 22.</a:t>
            </a:r>
          </a:p>
          <a:p>
            <a:pPr marL="342900" indent="-342900">
              <a:lnSpc>
                <a:spcPct val="150000"/>
              </a:lnSpc>
              <a:buAutoNum type="alphaLcParenR"/>
            </a:pPr>
            <a:r>
              <a:rPr lang="vi-VN" sz="2500" dirty="0"/>
              <a:t>Hãy nêu đối tượng thống kê và tiêu chí thống kê.</a:t>
            </a:r>
          </a:p>
          <a:p>
            <a:pPr marL="342900" indent="-342900">
              <a:lnSpc>
                <a:spcPct val="150000"/>
              </a:lnSpc>
              <a:buAutoNum type="alphaLcParenR"/>
            </a:pPr>
            <a:r>
              <a:rPr lang="vi-VN" sz="2500" dirty="0"/>
              <a:t>Bác Lâm thông báo rằng số người trong độ tuổi nhỏ hơn 30 gấp đôi số người trong độ tuổi lớn hơn 35. Thông báo đó của bác Lâm có đúng không? Tại sao?</a:t>
            </a:r>
          </a:p>
        </p:txBody>
      </p:sp>
    </p:spTree>
    <p:extLst>
      <p:ext uri="{BB962C8B-B14F-4D97-AF65-F5344CB8AC3E}">
        <p14:creationId xmlns:p14="http://schemas.microsoft.com/office/powerpoint/2010/main" val="9112144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206834"/>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CHỮA BÀI TẬP VỀ NHÀ</a:t>
            </a:r>
          </a:p>
        </p:txBody>
      </p:sp>
      <p:sp>
        <p:nvSpPr>
          <p:cNvPr id="5" name="Rectangle 4">
            <a:extLst>
              <a:ext uri="{FF2B5EF4-FFF2-40B4-BE49-F238E27FC236}">
                <a16:creationId xmlns:a16="http://schemas.microsoft.com/office/drawing/2014/main" id="{7E0569B7-9A62-4B93-9935-94640EA78079}"/>
              </a:ext>
            </a:extLst>
          </p:cNvPr>
          <p:cNvSpPr/>
          <p:nvPr/>
        </p:nvSpPr>
        <p:spPr>
          <a:xfrm>
            <a:off x="878139" y="1137729"/>
            <a:ext cx="8939049" cy="545727"/>
          </a:xfrm>
          <a:prstGeom prst="rect">
            <a:avLst/>
          </a:prstGeom>
        </p:spPr>
        <p:txBody>
          <a:bodyPr wrap="square">
            <a:spAutoFit/>
          </a:bodyPr>
          <a:lstStyle/>
          <a:p>
            <a:pPr marL="0" marR="0" algn="just">
              <a:lnSpc>
                <a:spcPct val="115000"/>
              </a:lnSpc>
              <a:spcBef>
                <a:spcPts val="0"/>
              </a:spcBef>
              <a:spcAft>
                <a:spcPts val="0"/>
              </a:spcAft>
            </a:pPr>
            <a:r>
              <a:rPr lang="vi-VN" sz="2800" b="1" u="sng" dirty="0">
                <a:solidFill>
                  <a:schemeClr val="accent5">
                    <a:lumMod val="75000"/>
                  </a:schemeClr>
                </a:solidFill>
                <a:effectLst/>
                <a:ea typeface="Calibri" panose="020F0502020204030204" pitchFamily="34" charset="0"/>
              </a:rPr>
              <a:t>Bài 2/SBT tr 5</a:t>
            </a:r>
          </a:p>
        </p:txBody>
      </p:sp>
      <p:sp>
        <p:nvSpPr>
          <p:cNvPr id="4" name="TextBox 3">
            <a:extLst>
              <a:ext uri="{FF2B5EF4-FFF2-40B4-BE49-F238E27FC236}">
                <a16:creationId xmlns:a16="http://schemas.microsoft.com/office/drawing/2014/main" id="{FC7E164E-59E7-46FF-8D26-58400E7E3252}"/>
              </a:ext>
            </a:extLst>
          </p:cNvPr>
          <p:cNvSpPr txBox="1"/>
          <p:nvPr/>
        </p:nvSpPr>
        <p:spPr>
          <a:xfrm>
            <a:off x="1288041" y="1791887"/>
            <a:ext cx="10475661" cy="861774"/>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342900" indent="-342900">
              <a:buAutoNum type="alphaLcParenR"/>
            </a:pPr>
            <a:r>
              <a:rPr lang="vi-VN" sz="2500" dirty="0"/>
              <a:t>Đối tượng thống kê là các đồng nghiệp trong cùng đội với bác Lâm; tiêu chí thống kê là số tuổi của mỗi người trong đội</a:t>
            </a: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4FBB51D0-0830-44BD-B9FE-E374BC5EDB0E}"/>
                  </a:ext>
                </a:extLst>
              </p:cNvPr>
              <p:cNvSpPr txBox="1"/>
              <p:nvPr/>
            </p:nvSpPr>
            <p:spPr>
              <a:xfrm>
                <a:off x="1288040" y="2913675"/>
                <a:ext cx="10475661" cy="124649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vi-VN" sz="2500" dirty="0"/>
                  <a:t>b) Có 10 người trong độ tuổi nhỏ hơn 30</a:t>
                </a:r>
              </a:p>
              <a:p>
                <a:r>
                  <a:rPr lang="vi-VN" sz="2500" dirty="0"/>
                  <a:t>    Có 4 người trong độ tuổi lớn hơn 35.</a:t>
                </a:r>
              </a:p>
              <a:p>
                <a:r>
                  <a:rPr lang="vi-VN" sz="2500" dirty="0"/>
                  <a:t>Vậy thông báo đó của bác Lâm không đúng do </a:t>
                </a:r>
                <a14:m>
                  <m:oMath xmlns:m="http://schemas.openxmlformats.org/officeDocument/2006/math">
                    <m:r>
                      <a:rPr lang="vi-VN" sz="2500" b="0" i="1" smtClean="0">
                        <a:latin typeface="Cambria Math" panose="02040503050406030204" pitchFamily="18" charset="0"/>
                      </a:rPr>
                      <m:t>10</m:t>
                    </m:r>
                    <m:r>
                      <a:rPr lang="vi-VN" sz="2500" b="0" i="1" smtClean="0">
                        <a:latin typeface="Cambria Math" panose="02040503050406030204" pitchFamily="18" charset="0"/>
                        <a:ea typeface="Cambria Math" panose="02040503050406030204" pitchFamily="18" charset="0"/>
                      </a:rPr>
                      <m:t>≠4.2</m:t>
                    </m:r>
                  </m:oMath>
                </a14:m>
                <a:endParaRPr lang="vi-VN" sz="2500" dirty="0"/>
              </a:p>
            </p:txBody>
          </p:sp>
        </mc:Choice>
        <mc:Fallback>
          <p:sp>
            <p:nvSpPr>
              <p:cNvPr id="6" name="TextBox 5">
                <a:extLst>
                  <a:ext uri="{FF2B5EF4-FFF2-40B4-BE49-F238E27FC236}">
                    <a16:creationId xmlns:a16="http://schemas.microsoft.com/office/drawing/2014/main" id="{4FBB51D0-0830-44BD-B9FE-E374BC5EDB0E}"/>
                  </a:ext>
                </a:extLst>
              </p:cNvPr>
              <p:cNvSpPr txBox="1">
                <a:spLocks noRot="1" noChangeAspect="1" noMove="1" noResize="1" noEditPoints="1" noAdjustHandles="1" noChangeArrowheads="1" noChangeShapeType="1" noTextEdit="1"/>
              </p:cNvSpPr>
              <p:nvPr/>
            </p:nvSpPr>
            <p:spPr>
              <a:xfrm>
                <a:off x="1288040" y="2913675"/>
                <a:ext cx="10475661" cy="1246495"/>
              </a:xfrm>
              <a:prstGeom prst="rect">
                <a:avLst/>
              </a:prstGeom>
              <a:blipFill>
                <a:blip r:embed="rId3"/>
                <a:stretch>
                  <a:fillRect l="-930" t="-3902" b="-10732"/>
                </a:stretch>
              </a:blipFill>
            </p:spPr>
            <p:txBody>
              <a:bodyPr/>
              <a:lstStyle/>
              <a:p>
                <a:r>
                  <a:rPr lang="vi-VN">
                    <a:noFill/>
                  </a:rPr>
                  <a:t> </a:t>
                </a:r>
              </a:p>
            </p:txBody>
          </p:sp>
        </mc:Fallback>
      </mc:AlternateContent>
    </p:spTree>
    <p:extLst>
      <p:ext uri="{BB962C8B-B14F-4D97-AF65-F5344CB8AC3E}">
        <p14:creationId xmlns:p14="http://schemas.microsoft.com/office/powerpoint/2010/main" val="17222385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up)">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up)">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up)">
                                      <p:cBhvr>
                                        <p:cTn id="2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2">
            <a:extLst>
              <a:ext uri="{FF2B5EF4-FFF2-40B4-BE49-F238E27FC236}">
                <a16:creationId xmlns:a16="http://schemas.microsoft.com/office/drawing/2014/main" id="{F4B5F415-7490-4054-85B4-10F7AE6D3385}"/>
              </a:ext>
            </a:extLst>
          </p:cNvPr>
          <p:cNvSpPr>
            <a:spLocks noGrp="1"/>
          </p:cNvSpPr>
          <p:nvPr>
            <p:ph type="ctrTitle"/>
          </p:nvPr>
        </p:nvSpPr>
        <p:spPr>
          <a:xfrm>
            <a:off x="262360" y="2323835"/>
            <a:ext cx="11929640" cy="1915788"/>
          </a:xfrm>
        </p:spPr>
        <p:txBody>
          <a:bodyPr>
            <a:noAutofit/>
          </a:bodyPr>
          <a:lstStyle/>
          <a:p>
            <a:br>
              <a:rPr lang="en-US" sz="5000" b="1" dirty="0">
                <a:solidFill>
                  <a:schemeClr val="accent2">
                    <a:lumMod val="75000"/>
                  </a:schemeClr>
                </a:solidFill>
                <a:latin typeface="Times New Roman" panose="02020603050405020304" pitchFamily="18" charset="0"/>
                <a:cs typeface="Times New Roman" panose="02020603050405020304" pitchFamily="18" charset="0"/>
              </a:rPr>
            </a:br>
            <a:r>
              <a:rPr lang="en-US" sz="5000" b="1" dirty="0">
                <a:solidFill>
                  <a:schemeClr val="accent2">
                    <a:lumMod val="75000"/>
                  </a:schemeClr>
                </a:solidFill>
                <a:latin typeface="Times New Roman" panose="02020603050405020304" pitchFamily="18" charset="0"/>
                <a:cs typeface="Times New Roman" panose="02020603050405020304" pitchFamily="18" charset="0"/>
              </a:rPr>
              <a:t>Thu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thập</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tổ</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chức</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biểu</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diên</a:t>
            </a:r>
            <a:r>
              <a:rPr lang="en-US" sz="5000" b="1" dirty="0">
                <a:solidFill>
                  <a:schemeClr val="accent2">
                    <a:lumMod val="75000"/>
                  </a:schemeClr>
                </a:solidFill>
                <a:latin typeface="Times New Roman" panose="02020603050405020304" pitchFamily="18" charset="0"/>
                <a:cs typeface="Times New Roman" panose="02020603050405020304" pitchFamily="18" charset="0"/>
              </a:rPr>
              <a:t> ,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phân</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tích</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br>
              <a:rPr lang="en-US" sz="5000" b="1" dirty="0">
                <a:solidFill>
                  <a:schemeClr val="accent2">
                    <a:lumMod val="75000"/>
                  </a:schemeClr>
                </a:solidFill>
                <a:latin typeface="Times New Roman" panose="02020603050405020304" pitchFamily="18" charset="0"/>
                <a:cs typeface="Times New Roman" panose="02020603050405020304" pitchFamily="18" charset="0"/>
              </a:rPr>
            </a:br>
            <a:r>
              <a:rPr lang="en-US" sz="5000" b="1" dirty="0" err="1">
                <a:solidFill>
                  <a:schemeClr val="accent2">
                    <a:lumMod val="75000"/>
                  </a:schemeClr>
                </a:solidFill>
                <a:latin typeface="Times New Roman" panose="02020603050405020304" pitchFamily="18" charset="0"/>
                <a:cs typeface="Times New Roman" panose="02020603050405020304" pitchFamily="18" charset="0"/>
              </a:rPr>
              <a:t>và</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xử</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lí</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dữ</a:t>
            </a:r>
            <a:r>
              <a:rPr lang="en-US" sz="5000" b="1" dirty="0">
                <a:solidFill>
                  <a:schemeClr val="accent2">
                    <a:lumMod val="75000"/>
                  </a:schemeClr>
                </a:solidFill>
                <a:latin typeface="Times New Roman" panose="02020603050405020304" pitchFamily="18" charset="0"/>
                <a:cs typeface="Times New Roman" panose="02020603050405020304" pitchFamily="18" charset="0"/>
              </a:rPr>
              <a:t> </a:t>
            </a:r>
            <a:r>
              <a:rPr lang="en-US" sz="5000" b="1" dirty="0" err="1">
                <a:solidFill>
                  <a:schemeClr val="accent2">
                    <a:lumMod val="75000"/>
                  </a:schemeClr>
                </a:solidFill>
                <a:latin typeface="Times New Roman" panose="02020603050405020304" pitchFamily="18" charset="0"/>
                <a:cs typeface="Times New Roman" panose="02020603050405020304" pitchFamily="18" charset="0"/>
              </a:rPr>
              <a:t>liệu</a:t>
            </a:r>
            <a:endParaRPr lang="en-US" sz="5000" b="1" dirty="0">
              <a:solidFill>
                <a:schemeClr val="accent2">
                  <a:lumMod val="75000"/>
                </a:schemeClr>
              </a:solidFill>
              <a:latin typeface="Times New Roman" panose="02020603050405020304" pitchFamily="18"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5177912"/>
            <a:ext cx="9144000" cy="1655762"/>
          </a:xfrm>
        </p:spPr>
        <p:txBody>
          <a:bodyPr>
            <a:normAutofit/>
          </a:bodyPr>
          <a:lstStyle/>
          <a:p>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Giáo</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 </a:t>
            </a:r>
            <a:r>
              <a:rPr lang="en-US" sz="2800" dirty="0" err="1">
                <a:solidFill>
                  <a:schemeClr val="bg1"/>
                </a:solidFill>
                <a:latin typeface="Times New Roman" panose="02020603050405020304" pitchFamily="18" charset="0"/>
                <a:ea typeface="Tahoma" panose="020B0604030504040204" pitchFamily="34" charset="0"/>
                <a:cs typeface="Times New Roman" panose="02020603050405020304" pitchFamily="18" charset="0"/>
              </a:rPr>
              <a:t>viên</a:t>
            </a:r>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a:t>
            </a:r>
          </a:p>
        </p:txBody>
      </p: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    PHÒNG GD&amp;ĐT………..</a:t>
            </a:r>
          </a:p>
          <a:p>
            <a:pPr algn="l"/>
            <a:r>
              <a:rPr lang="en-US" sz="280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a:t>
            </a:r>
            <a:endPar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14" name="!!1">
            <a:extLst>
              <a:ext uri="{FF2B5EF4-FFF2-40B4-BE49-F238E27FC236}">
                <a16:creationId xmlns:a16="http://schemas.microsoft.com/office/drawing/2014/main" id="{0E246211-C9C9-4B3E-9DDF-914AB989AE93}"/>
              </a:ext>
            </a:extLst>
          </p:cNvPr>
          <p:cNvSpPr txBox="1"/>
          <p:nvPr/>
        </p:nvSpPr>
        <p:spPr>
          <a:xfrm>
            <a:off x="4397104" y="2138683"/>
            <a:ext cx="6762750" cy="861774"/>
          </a:xfrm>
          <a:prstGeom prst="rect">
            <a:avLst/>
          </a:prstGeom>
          <a:noFill/>
        </p:spPr>
        <p:txBody>
          <a:bodyPr wrap="square">
            <a:spAutoFit/>
          </a:bodyPr>
          <a:lstStyle/>
          <a:p>
            <a:r>
              <a:rPr lang="en-US" sz="4800" b="1" dirty="0">
                <a:solidFill>
                  <a:schemeClr val="accent2">
                    <a:lumMod val="75000"/>
                  </a:schemeClr>
                </a:solidFill>
                <a:latin typeface="Times New Roman" panose="02020603050405020304" pitchFamily="18" charset="0"/>
                <a:cs typeface="Times New Roman" panose="02020603050405020304" pitchFamily="18" charset="0"/>
              </a:rPr>
              <a:t>S6 – C4 - B1 – T2</a:t>
            </a:r>
            <a:endParaRPr lang="en-US" sz="4800" dirty="0"/>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1794978" y="66886"/>
            <a:ext cx="9644012" cy="750532"/>
          </a:xfrm>
        </p:spPr>
        <p:txBody>
          <a:bodyPr>
            <a:noAutofit/>
          </a:bodyPr>
          <a:lstStyle/>
          <a:p>
            <a:pPr algn="ctr"/>
            <a:r>
              <a:rPr lang="en-US" sz="2800" b="1" dirty="0">
                <a:solidFill>
                  <a:schemeClr val="accent5">
                    <a:lumMod val="50000"/>
                  </a:schemeClr>
                </a:solidFill>
                <a:latin typeface="Arial" panose="020B0604020202020204" pitchFamily="34" charset="0"/>
                <a:cs typeface="Arial" panose="020B0604020202020204" pitchFamily="34" charset="0"/>
              </a:rPr>
              <a:t>II. BIỂU DIỄN DỮ LIỆU</a:t>
            </a:r>
            <a:br>
              <a:rPr lang="en-US" sz="2800" b="1" dirty="0">
                <a:solidFill>
                  <a:schemeClr val="accent5">
                    <a:lumMod val="50000"/>
                  </a:schemeClr>
                </a:solidFill>
                <a:latin typeface="Arial" panose="020B0604020202020204" pitchFamily="34" charset="0"/>
                <a:cs typeface="Arial" panose="020B0604020202020204" pitchFamily="34" charset="0"/>
              </a:rPr>
            </a:br>
            <a:r>
              <a:rPr lang="en-US" sz="2800" b="1" dirty="0">
                <a:solidFill>
                  <a:schemeClr val="accent5">
                    <a:lumMod val="50000"/>
                  </a:schemeClr>
                </a:solidFill>
                <a:latin typeface="Arial" panose="020B0604020202020204" pitchFamily="34" charset="0"/>
                <a:cs typeface="Arial" panose="020B0604020202020204" pitchFamily="34" charset="0"/>
              </a:rPr>
              <a:t>1/ </a:t>
            </a:r>
            <a:r>
              <a:rPr lang="en-US" sz="2800" b="1" dirty="0" err="1">
                <a:solidFill>
                  <a:schemeClr val="accent5">
                    <a:lumMod val="50000"/>
                  </a:schemeClr>
                </a:solidFill>
                <a:latin typeface="Arial" panose="020B0604020202020204" pitchFamily="34" charset="0"/>
                <a:cs typeface="Arial" panose="020B0604020202020204" pitchFamily="34" charset="0"/>
              </a:rPr>
              <a:t>Bảng</a:t>
            </a:r>
            <a:r>
              <a:rPr lang="en-US" sz="2800" b="1" dirty="0">
                <a:solidFill>
                  <a:schemeClr val="accent5">
                    <a:lumMod val="50000"/>
                  </a:schemeClr>
                </a:solidFill>
                <a:latin typeface="Arial" panose="020B0604020202020204" pitchFamily="34" charset="0"/>
                <a:cs typeface="Arial" panose="020B0604020202020204" pitchFamily="34" charset="0"/>
              </a:rPr>
              <a:t> </a:t>
            </a:r>
            <a:r>
              <a:rPr lang="en-US" sz="2800" b="1" dirty="0" err="1">
                <a:solidFill>
                  <a:schemeClr val="accent5">
                    <a:lumMod val="50000"/>
                  </a:schemeClr>
                </a:solidFill>
                <a:latin typeface="Arial" panose="020B0604020202020204" pitchFamily="34" charset="0"/>
                <a:cs typeface="Arial" panose="020B0604020202020204" pitchFamily="34" charset="0"/>
              </a:rPr>
              <a:t>số</a:t>
            </a:r>
            <a:r>
              <a:rPr lang="en-US" sz="2800" b="1" dirty="0">
                <a:solidFill>
                  <a:schemeClr val="accent5">
                    <a:lumMod val="50000"/>
                  </a:schemeClr>
                </a:solidFill>
                <a:latin typeface="Arial" panose="020B0604020202020204" pitchFamily="34" charset="0"/>
                <a:cs typeface="Arial" panose="020B0604020202020204" pitchFamily="34" charset="0"/>
              </a:rPr>
              <a:t> </a:t>
            </a:r>
            <a:r>
              <a:rPr lang="en-US" sz="2800" b="1" dirty="0" err="1">
                <a:solidFill>
                  <a:schemeClr val="accent5">
                    <a:lumMod val="50000"/>
                  </a:schemeClr>
                </a:solidFill>
                <a:latin typeface="Arial" panose="020B0604020202020204" pitchFamily="34" charset="0"/>
                <a:cs typeface="Arial" panose="020B0604020202020204" pitchFamily="34" charset="0"/>
              </a:rPr>
              <a:t>liệu</a:t>
            </a:r>
            <a:endParaRPr lang="en-US" sz="2800" b="1" dirty="0">
              <a:solidFill>
                <a:schemeClr val="accent5">
                  <a:lumMod val="50000"/>
                </a:schemeClr>
              </a:solidFil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1930538" y="-2307899"/>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TextBox 6">
            <a:extLst>
              <a:ext uri="{FF2B5EF4-FFF2-40B4-BE49-F238E27FC236}">
                <a16:creationId xmlns:a16="http://schemas.microsoft.com/office/drawing/2014/main" id="{2E64AE8A-96E2-40BC-8229-F6435A2C0406}"/>
              </a:ext>
            </a:extLst>
          </p:cNvPr>
          <p:cNvSpPr txBox="1"/>
          <p:nvPr/>
        </p:nvSpPr>
        <p:spPr>
          <a:xfrm>
            <a:off x="1645986" y="1385332"/>
            <a:ext cx="9526173" cy="812530"/>
          </a:xfrm>
          <a:prstGeom prst="rect">
            <a:avLst/>
          </a:prstGeom>
          <a:noFill/>
        </p:spPr>
        <p:txBody>
          <a:bodyPr wrap="square" rtlCol="0">
            <a:spAutoFit/>
          </a:bodyPr>
          <a:lstStyle/>
          <a:p>
            <a:pPr>
              <a:lnSpc>
                <a:spcPct val="90000"/>
              </a:lnSpc>
              <a:spcBef>
                <a:spcPct val="0"/>
              </a:spcBef>
            </a:pPr>
            <a:r>
              <a:rPr lang="en-US" sz="2600" dirty="0" err="1">
                <a:effectLst/>
                <a:latin typeface="Arial" panose="020B0604020202020204" pitchFamily="34" charset="0"/>
                <a:ea typeface="Calibri" panose="020F0502020204030204" pitchFamily="34" charset="0"/>
                <a:cs typeface="Arial" panose="020B0604020202020204" pitchFamily="34" charset="0"/>
              </a:rPr>
              <a:t>Bảng</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số</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liệu</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đánh</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giá</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chất</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lượng</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sản</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phẩm</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bằng</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điểm</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số</a:t>
            </a:r>
            <a:r>
              <a:rPr lang="en-US" sz="2600" dirty="0">
                <a:effectLst/>
                <a:latin typeface="Arial" panose="020B0604020202020204" pitchFamily="34" charset="0"/>
                <a:ea typeface="Calibri" panose="020F0502020204030204" pitchFamily="34" charset="0"/>
                <a:cs typeface="Arial" panose="020B0604020202020204" pitchFamily="34" charset="0"/>
              </a:rPr>
              <a:t> 1; 2; 3; 4; 5 </a:t>
            </a:r>
            <a:r>
              <a:rPr lang="en-US" sz="2600" dirty="0" err="1">
                <a:effectLst/>
                <a:latin typeface="Arial" panose="020B0604020202020204" pitchFamily="34" charset="0"/>
                <a:ea typeface="Calibri" panose="020F0502020204030204" pitchFamily="34" charset="0"/>
                <a:cs typeface="Arial" panose="020B0604020202020204" pitchFamily="34" charset="0"/>
              </a:rPr>
              <a:t>của</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một</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lô</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hàng</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gồm</a:t>
            </a:r>
            <a:r>
              <a:rPr lang="en-US" sz="2600" dirty="0">
                <a:effectLst/>
                <a:latin typeface="Arial" panose="020B0604020202020204" pitchFamily="34" charset="0"/>
                <a:ea typeface="Calibri" panose="020F0502020204030204" pitchFamily="34" charset="0"/>
                <a:cs typeface="Arial" panose="020B0604020202020204" pitchFamily="34" charset="0"/>
              </a:rPr>
              <a:t> 20 </a:t>
            </a:r>
            <a:r>
              <a:rPr lang="en-US" sz="2600" dirty="0" err="1">
                <a:effectLst/>
                <a:latin typeface="Arial" panose="020B0604020202020204" pitchFamily="34" charset="0"/>
                <a:ea typeface="Calibri" panose="020F0502020204030204" pitchFamily="34" charset="0"/>
                <a:cs typeface="Arial" panose="020B0604020202020204" pitchFamily="34" charset="0"/>
              </a:rPr>
              <a:t>sản</a:t>
            </a:r>
            <a:r>
              <a:rPr lang="en-US" sz="2600" dirty="0">
                <a:effectLst/>
                <a:latin typeface="Arial" panose="020B0604020202020204" pitchFamily="34" charset="0"/>
                <a:ea typeface="Calibri" panose="020F0502020204030204" pitchFamily="34" charset="0"/>
                <a:cs typeface="Arial" panose="020B0604020202020204" pitchFamily="34" charset="0"/>
              </a:rPr>
              <a:t> </a:t>
            </a:r>
            <a:r>
              <a:rPr lang="en-US" sz="2600" dirty="0" err="1">
                <a:effectLst/>
                <a:latin typeface="Arial" panose="020B0604020202020204" pitchFamily="34" charset="0"/>
                <a:ea typeface="Calibri" panose="020F0502020204030204" pitchFamily="34" charset="0"/>
                <a:cs typeface="Arial" panose="020B0604020202020204" pitchFamily="34" charset="0"/>
              </a:rPr>
              <a:t>phẩm</a:t>
            </a:r>
            <a:endParaRPr lang="en-US" sz="2600" dirty="0">
              <a:solidFill>
                <a:schemeClr val="accent5">
                  <a:lumMod val="50000"/>
                </a:schemeClr>
              </a:solidFill>
              <a:latin typeface="Arial" panose="020B0604020202020204" pitchFamily="34" charset="0"/>
              <a:ea typeface="+mj-ea"/>
              <a:cs typeface="Arial" panose="020B0604020202020204" pitchFamily="34" charset="0"/>
            </a:endParaRPr>
          </a:p>
        </p:txBody>
      </p:sp>
      <p:pic>
        <p:nvPicPr>
          <p:cNvPr id="21" name="!!3" descr="Wondering | Grappige gezichten, Smiley, Grappige plaatjes">
            <a:extLst>
              <a:ext uri="{FF2B5EF4-FFF2-40B4-BE49-F238E27FC236}">
                <a16:creationId xmlns:a16="http://schemas.microsoft.com/office/drawing/2014/main" id="{79CB81AC-35B6-4ED9-830A-C2C8821F0B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956" y="3875420"/>
            <a:ext cx="964092" cy="1153834"/>
          </a:xfrm>
          <a:prstGeom prst="rect">
            <a:avLst/>
          </a:prstGeom>
          <a:noFill/>
          <a:extLst>
            <a:ext uri="{909E8E84-426E-40DD-AFC4-6F175D3DCCD1}">
              <a14:hiddenFill xmlns:a14="http://schemas.microsoft.com/office/drawing/2010/main">
                <a:solidFill>
                  <a:srgbClr val="FFFFFF"/>
                </a:solidFill>
              </a14:hiddenFill>
            </a:ext>
          </a:extLst>
        </p:spPr>
      </p:pic>
      <p:pic>
        <p:nvPicPr>
          <p:cNvPr id="4" name="Graphic 3" descr="Gears">
            <a:extLst>
              <a:ext uri="{FF2B5EF4-FFF2-40B4-BE49-F238E27FC236}">
                <a16:creationId xmlns:a16="http://schemas.microsoft.com/office/drawing/2014/main" id="{22AB149A-9AA3-46C3-A0A4-E9D329400C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4927" y="825554"/>
            <a:ext cx="605503" cy="605503"/>
          </a:xfrm>
          <a:prstGeom prst="rect">
            <a:avLst/>
          </a:prstGeom>
        </p:spPr>
      </p:pic>
      <p:graphicFrame>
        <p:nvGraphicFramePr>
          <p:cNvPr id="32" name="Table 32">
            <a:extLst>
              <a:ext uri="{FF2B5EF4-FFF2-40B4-BE49-F238E27FC236}">
                <a16:creationId xmlns:a16="http://schemas.microsoft.com/office/drawing/2014/main" id="{34BFCD81-0148-4F47-B5E5-50C83E4E3D89}"/>
              </a:ext>
            </a:extLst>
          </p:cNvPr>
          <p:cNvGraphicFramePr>
            <a:graphicFrameLocks noGrp="1"/>
          </p:cNvGraphicFramePr>
          <p:nvPr>
            <p:extLst>
              <p:ext uri="{D42A27DB-BD31-4B8C-83A1-F6EECF244321}">
                <p14:modId xmlns:p14="http://schemas.microsoft.com/office/powerpoint/2010/main" val="2940767718"/>
              </p:ext>
            </p:extLst>
          </p:nvPr>
        </p:nvGraphicFramePr>
        <p:xfrm>
          <a:off x="1645985" y="2284432"/>
          <a:ext cx="10083558" cy="1380812"/>
        </p:xfrm>
        <a:graphic>
          <a:graphicData uri="http://schemas.openxmlformats.org/drawingml/2006/table">
            <a:tbl>
              <a:tblPr firstRow="1" bandRow="1">
                <a:tableStyleId>{5C22544A-7EE6-4342-B048-85BDC9FD1C3A}</a:tableStyleId>
              </a:tblPr>
              <a:tblGrid>
                <a:gridCol w="1680593">
                  <a:extLst>
                    <a:ext uri="{9D8B030D-6E8A-4147-A177-3AD203B41FA5}">
                      <a16:colId xmlns:a16="http://schemas.microsoft.com/office/drawing/2014/main" val="261565312"/>
                    </a:ext>
                  </a:extLst>
                </a:gridCol>
                <a:gridCol w="1680593">
                  <a:extLst>
                    <a:ext uri="{9D8B030D-6E8A-4147-A177-3AD203B41FA5}">
                      <a16:colId xmlns:a16="http://schemas.microsoft.com/office/drawing/2014/main" val="174174604"/>
                    </a:ext>
                  </a:extLst>
                </a:gridCol>
                <a:gridCol w="1680593">
                  <a:extLst>
                    <a:ext uri="{9D8B030D-6E8A-4147-A177-3AD203B41FA5}">
                      <a16:colId xmlns:a16="http://schemas.microsoft.com/office/drawing/2014/main" val="1838339134"/>
                    </a:ext>
                  </a:extLst>
                </a:gridCol>
                <a:gridCol w="1680593">
                  <a:extLst>
                    <a:ext uri="{9D8B030D-6E8A-4147-A177-3AD203B41FA5}">
                      <a16:colId xmlns:a16="http://schemas.microsoft.com/office/drawing/2014/main" val="1728186731"/>
                    </a:ext>
                  </a:extLst>
                </a:gridCol>
                <a:gridCol w="1680593">
                  <a:extLst>
                    <a:ext uri="{9D8B030D-6E8A-4147-A177-3AD203B41FA5}">
                      <a16:colId xmlns:a16="http://schemas.microsoft.com/office/drawing/2014/main" val="2933993701"/>
                    </a:ext>
                  </a:extLst>
                </a:gridCol>
                <a:gridCol w="1680593">
                  <a:extLst>
                    <a:ext uri="{9D8B030D-6E8A-4147-A177-3AD203B41FA5}">
                      <a16:colId xmlns:a16="http://schemas.microsoft.com/office/drawing/2014/main" val="1970322690"/>
                    </a:ext>
                  </a:extLst>
                </a:gridCol>
              </a:tblGrid>
              <a:tr h="482196">
                <a:tc>
                  <a:txBody>
                    <a:bodyPr/>
                    <a:lstStyle/>
                    <a:p>
                      <a:pPr algn="ctr"/>
                      <a:r>
                        <a:rPr lang="en-US" sz="2500" dirty="0" err="1">
                          <a:latin typeface="Arial" panose="020B0604020202020204" pitchFamily="34" charset="0"/>
                          <a:cs typeface="Arial" panose="020B0604020202020204" pitchFamily="34" charset="0"/>
                        </a:rPr>
                        <a:t>Điểm</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1</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2</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3</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4</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5</a:t>
                      </a:r>
                      <a:endParaRPr lang="vi-VN" sz="25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469623095"/>
                  </a:ext>
                </a:extLst>
              </a:tr>
              <a:tr h="898616">
                <a:tc>
                  <a:txBody>
                    <a:bodyPr/>
                    <a:lstStyle/>
                    <a:p>
                      <a:pPr algn="ctr"/>
                      <a:r>
                        <a:rPr lang="en-US" sz="2500" dirty="0" err="1">
                          <a:latin typeface="Arial" panose="020B0604020202020204" pitchFamily="34" charset="0"/>
                          <a:cs typeface="Arial" panose="020B0604020202020204" pitchFamily="34" charset="0"/>
                        </a:rPr>
                        <a:t>Số</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sản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phẩm</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0</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0</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3</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5</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12</a:t>
                      </a:r>
                      <a:endParaRPr lang="vi-VN" sz="25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63375687"/>
                  </a:ext>
                </a:extLst>
              </a:tr>
            </a:tbl>
          </a:graphicData>
        </a:graphic>
      </p:graphicFrame>
      <p:sp>
        <p:nvSpPr>
          <p:cNvPr id="36" name="TextBox 35">
            <a:extLst>
              <a:ext uri="{FF2B5EF4-FFF2-40B4-BE49-F238E27FC236}">
                <a16:creationId xmlns:a16="http://schemas.microsoft.com/office/drawing/2014/main" id="{78633C03-D3A1-468E-AD06-7B28BF1BBE6B}"/>
              </a:ext>
            </a:extLst>
          </p:cNvPr>
          <p:cNvSpPr txBox="1"/>
          <p:nvPr/>
        </p:nvSpPr>
        <p:spPr>
          <a:xfrm>
            <a:off x="1645986" y="3964362"/>
            <a:ext cx="9089766" cy="181588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US" sz="2800" dirty="0">
                <a:effectLst/>
                <a:latin typeface="Arial" panose="020B0604020202020204" pitchFamily="34" charset="0"/>
                <a:ea typeface="Calibri" panose="020F0502020204030204" pitchFamily="34" charset="0"/>
                <a:cs typeface="Arial" panose="020B0604020202020204" pitchFamily="34" charset="0"/>
              </a:rPr>
              <a:t>Quan </a:t>
            </a:r>
            <a:r>
              <a:rPr lang="en-US" sz="2800" dirty="0" err="1">
                <a:effectLst/>
                <a:latin typeface="Arial" panose="020B0604020202020204" pitchFamily="34" charset="0"/>
                <a:ea typeface="Calibri" panose="020F0502020204030204" pitchFamily="34" charset="0"/>
                <a:cs typeface="Arial" panose="020B0604020202020204" pitchFamily="34" charset="0"/>
              </a:rPr>
              <a:t>sát</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bảng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số</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liệu</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và</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cho</a:t>
            </a:r>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biết</a:t>
            </a:r>
            <a:r>
              <a:rPr lang="en-US" sz="2800" dirty="0">
                <a:latin typeface="Arial" panose="020B0604020202020204" pitchFamily="34" charset="0"/>
                <a:ea typeface="Calibri" panose="020F0502020204030204" pitchFamily="34" charset="0"/>
                <a:cs typeface="Arial" panose="020B0604020202020204" pitchFamily="34" charset="0"/>
              </a:rPr>
              <a:t>:</a:t>
            </a:r>
          </a:p>
          <a:p>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D</a:t>
            </a:r>
            <a:r>
              <a:rPr lang="en-US" sz="2800" dirty="0" err="1">
                <a:effectLst/>
                <a:latin typeface="Arial" panose="020B0604020202020204" pitchFamily="34" charset="0"/>
                <a:ea typeface="Calibri" panose="020F0502020204030204" pitchFamily="34" charset="0"/>
                <a:cs typeface="Arial" panose="020B0604020202020204" pitchFamily="34" charset="0"/>
              </a:rPr>
              <a:t>ữ</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liệu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đã</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thập</a:t>
            </a:r>
            <a:r>
              <a:rPr lang="en-US" sz="2800" dirty="0">
                <a:effectLst/>
                <a:latin typeface="Arial" panose="020B0604020202020204" pitchFamily="34" charset="0"/>
                <a:ea typeface="Calibri" panose="020F0502020204030204" pitchFamily="34" charset="0"/>
                <a:cs typeface="Arial" panose="020B0604020202020204" pitchFamily="34" charset="0"/>
              </a:rPr>
              <a:t>? </a:t>
            </a:r>
          </a:p>
          <a:p>
            <a:r>
              <a:rPr lang="en-US" sz="2800" dirty="0">
                <a:latin typeface="Arial" panose="020B0604020202020204" pitchFamily="34" charset="0"/>
                <a:ea typeface="Calibri" panose="020F0502020204030204" pitchFamily="34" charset="0"/>
                <a:cs typeface="Arial" panose="020B0604020202020204" pitchFamily="34" charset="0"/>
              </a:rPr>
              <a:t>+ </a:t>
            </a:r>
            <a:r>
              <a:rPr lang="en-US" sz="2800" dirty="0" err="1">
                <a:latin typeface="Arial" panose="020B0604020202020204" pitchFamily="34" charset="0"/>
                <a:ea typeface="Calibri" panose="020F0502020204030204" pitchFamily="34" charset="0"/>
                <a:cs typeface="Arial" panose="020B0604020202020204" pitchFamily="34" charset="0"/>
              </a:rPr>
              <a:t>Đ</a:t>
            </a:r>
            <a:r>
              <a:rPr lang="en-US" sz="2800" dirty="0" err="1">
                <a:effectLst/>
                <a:latin typeface="Arial" panose="020B0604020202020204" pitchFamily="34" charset="0"/>
                <a:ea typeface="Calibri" panose="020F0502020204030204" pitchFamily="34" charset="0"/>
                <a:cs typeface="Arial" panose="020B0604020202020204" pitchFamily="34" charset="0"/>
              </a:rPr>
              <a:t>ối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tượng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thống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kê</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và</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tiêu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chí</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thống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kê</a:t>
            </a:r>
            <a:r>
              <a:rPr lang="en-US" sz="2800" dirty="0">
                <a:effectLst/>
                <a:latin typeface="Arial" panose="020B0604020202020204" pitchFamily="34" charset="0"/>
                <a:ea typeface="Calibri" panose="020F0502020204030204" pitchFamily="34" charset="0"/>
                <a:cs typeface="Arial" panose="020B0604020202020204" pitchFamily="34" charset="0"/>
              </a:rPr>
              <a:t> ? </a:t>
            </a:r>
            <a:r>
              <a:rPr lang="en-US" sz="2800" dirty="0" err="1">
                <a:effectLst/>
                <a:latin typeface="Arial" panose="020B0604020202020204" pitchFamily="34" charset="0"/>
                <a:ea typeface="Calibri" panose="020F0502020204030204" pitchFamily="34" charset="0"/>
                <a:cs typeface="Arial" panose="020B0604020202020204" pitchFamily="34" charset="0"/>
              </a:rPr>
              <a:t>Được</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biểu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diễn</a:t>
            </a:r>
            <a:r>
              <a:rPr lang="en-US" sz="2800" dirty="0">
                <a:effectLst/>
                <a:latin typeface="Arial" panose="020B0604020202020204" pitchFamily="34" charset="0"/>
                <a:ea typeface="Calibri" panose="020F0502020204030204" pitchFamily="34" charset="0"/>
                <a:cs typeface="Arial" panose="020B0604020202020204" pitchFamily="34" charset="0"/>
              </a:rPr>
              <a:t> ở </a:t>
            </a:r>
            <a:r>
              <a:rPr lang="en-US" sz="2800" dirty="0" err="1">
                <a:effectLst/>
                <a:latin typeface="Arial" panose="020B0604020202020204" pitchFamily="34" charset="0"/>
                <a:ea typeface="Calibri" panose="020F0502020204030204" pitchFamily="34" charset="0"/>
                <a:cs typeface="Arial" panose="020B0604020202020204" pitchFamily="34" charset="0"/>
              </a:rPr>
              <a:t>vị</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trí</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nào</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trong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bảng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số</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liệu</a:t>
            </a:r>
            <a:r>
              <a:rPr lang="en-US" sz="2800" dirty="0">
                <a:effectLst/>
                <a:latin typeface="Arial" panose="020B0604020202020204" pitchFamily="34" charset="0"/>
                <a:ea typeface="Calibri" panose="020F0502020204030204" pitchFamily="34" charset="0"/>
                <a:cs typeface="Arial" panose="020B0604020202020204" pitchFamily="34" charset="0"/>
              </a:rPr>
              <a:t>? </a:t>
            </a:r>
            <a:endParaRPr lang="vi-VN" sz="2800" dirty="0">
              <a:effectLst/>
              <a:latin typeface="Arial" panose="020B0604020202020204" pitchFamily="34" charset="0"/>
              <a:ea typeface="Calibri" panose="020F0502020204030204" pitchFamily="34" charset="0"/>
              <a:cs typeface="Arial" panose="020B0604020202020204" pitchFamily="34" charset="0"/>
            </a:endParaRPr>
          </a:p>
        </p:txBody>
      </p:sp>
      <mc:AlternateContent xmlns:mc="http://schemas.openxmlformats.org/markup-compatibility/2006">
        <mc:Choice xmlns:a14="http://schemas.microsoft.com/office/drawing/2010/main" Requires="a14">
          <p:sp>
            <p:nvSpPr>
              <p:cNvPr id="40" name="TextBox 39">
                <a:extLst>
                  <a:ext uri="{FF2B5EF4-FFF2-40B4-BE49-F238E27FC236}">
                    <a16:creationId xmlns:a16="http://schemas.microsoft.com/office/drawing/2014/main" id="{BF0FE211-3BD7-4521-A17A-D74E3D8C98BA}"/>
                  </a:ext>
                </a:extLst>
              </p:cNvPr>
              <p:cNvSpPr txBox="1"/>
              <p:nvPr/>
            </p:nvSpPr>
            <p:spPr>
              <a:xfrm>
                <a:off x="1552246" y="4060589"/>
                <a:ext cx="10434854" cy="2440668"/>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0" marR="0" algn="just">
                  <a:lnSpc>
                    <a:spcPct val="115000"/>
                  </a:lnSpc>
                  <a:spcBef>
                    <a:spcPts val="0"/>
                  </a:spcBef>
                  <a:spcAft>
                    <a:spcPts val="0"/>
                  </a:spcAft>
                </a:pP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Đối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tượng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thống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kê</a:t>
                </a:r>
                <a:r>
                  <a:rPr lang="en-US" sz="2800" dirty="0">
                    <a:effectLst/>
                    <a:latin typeface="Arial" panose="020B0604020202020204" pitchFamily="34" charset="0"/>
                    <a:ea typeface="Calibri" panose="020F0502020204030204" pitchFamily="34" charset="0"/>
                    <a:cs typeface="Arial" panose="020B0604020202020204" pitchFamily="34" charset="0"/>
                  </a:rPr>
                  <a:t>: 5 </a:t>
                </a:r>
                <a:r>
                  <a:rPr lang="en-US" sz="2800" dirty="0" err="1">
                    <a:effectLst/>
                    <a:latin typeface="Arial" panose="020B0604020202020204" pitchFamily="34" charset="0"/>
                    <a:ea typeface="Calibri" panose="020F0502020204030204" pitchFamily="34" charset="0"/>
                    <a:cs typeface="Arial" panose="020B0604020202020204" pitchFamily="34" charset="0"/>
                  </a:rPr>
                  <a:t>loại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điểm</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đánh</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giá</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chất</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lượng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sp</a:t>
                </a:r>
                <a:r>
                  <a:rPr lang="en-US" sz="2800" dirty="0">
                    <a:effectLst/>
                    <a:latin typeface="Arial" panose="020B0604020202020204" pitchFamily="34" charset="0"/>
                    <a:ea typeface="Calibri" panose="020F0502020204030204" pitchFamily="34" charset="0"/>
                    <a:cs typeface="Arial" panose="020B0604020202020204" pitchFamily="34" charset="0"/>
                  </a:rPr>
                  <a:t> </a:t>
                </a:r>
                <a14:m>
                  <m:oMath xmlns:m="http://schemas.openxmlformats.org/officeDocument/2006/math">
                    <m:r>
                      <a:rPr lang="en-US" sz="2800" i="1">
                        <a:effectLst/>
                        <a:latin typeface="Cambria Math" panose="02040503050406030204" pitchFamily="18" charset="0"/>
                        <a:ea typeface="Calibri" panose="020F0502020204030204" pitchFamily="34" charset="0"/>
                      </a:rPr>
                      <m:t>1;2;3;4;5</m:t>
                    </m:r>
                  </m:oMath>
                </a14:m>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được</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biểu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diễn</a:t>
                </a:r>
                <a:r>
                  <a:rPr lang="en-US" sz="2800" dirty="0">
                    <a:effectLst/>
                    <a:latin typeface="Arial" panose="020B0604020202020204" pitchFamily="34" charset="0"/>
                    <a:ea typeface="Calibri" panose="020F0502020204030204" pitchFamily="34" charset="0"/>
                    <a:cs typeface="Arial" panose="020B0604020202020204" pitchFamily="34" charset="0"/>
                  </a:rPr>
                  <a:t> ở </a:t>
                </a:r>
                <a:r>
                  <a:rPr lang="en-US" sz="2800" dirty="0" err="1">
                    <a:effectLst/>
                    <a:latin typeface="Arial" panose="020B0604020202020204" pitchFamily="34" charset="0"/>
                    <a:ea typeface="Calibri" panose="020F0502020204030204" pitchFamily="34" charset="0"/>
                    <a:cs typeface="Arial" panose="020B0604020202020204" pitchFamily="34" charset="0"/>
                  </a:rPr>
                  <a:t>dòng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đầu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tiên</a:t>
                </a:r>
                <a:r>
                  <a:rPr lang="en-US" sz="2800" dirty="0">
                    <a:effectLst/>
                    <a:latin typeface="Arial" panose="020B0604020202020204" pitchFamily="34" charset="0"/>
                    <a:ea typeface="Calibri" panose="020F0502020204030204" pitchFamily="34" charset="0"/>
                    <a:cs typeface="Arial" panose="020B0604020202020204" pitchFamily="34" charset="0"/>
                  </a:rPr>
                  <a:t>).</a:t>
                </a:r>
                <a:endParaRPr lang="vi-VN" sz="2800" dirty="0">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Tiêu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chí</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thống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kê</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Số</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sản</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phẩm</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tương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ứng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với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mỗi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loại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điểm</a:t>
                </a:r>
                <a:r>
                  <a:rPr lang="en-US" sz="2800" dirty="0">
                    <a:effectLst/>
                    <a:latin typeface="Arial" panose="020B0604020202020204" pitchFamily="34" charset="0"/>
                    <a:ea typeface="Calibri" panose="020F0502020204030204" pitchFamily="34" charset="0"/>
                    <a:cs typeface="Arial" panose="020B0604020202020204" pitchFamily="34" charset="0"/>
                  </a:rPr>
                  <a:t> .</a:t>
                </a:r>
                <a:endParaRPr lang="vi-VN" sz="2800" dirty="0">
                  <a:effectLst/>
                  <a:latin typeface="Arial" panose="020B0604020202020204" pitchFamily="34" charset="0"/>
                  <a:ea typeface="Calibri" panose="020F0502020204030204" pitchFamily="34" charset="0"/>
                  <a:cs typeface="Arial" panose="020B0604020202020204" pitchFamily="34" charset="0"/>
                </a:endParaRPr>
              </a:p>
              <a:p>
                <a:r>
                  <a:rPr lang="en-US" sz="2800" dirty="0" err="1">
                    <a:effectLst/>
                    <a:latin typeface="Arial" panose="020B0604020202020204" pitchFamily="34" charset="0"/>
                    <a:ea typeface="Calibri" panose="020F0502020204030204" pitchFamily="34" charset="0"/>
                    <a:cs typeface="Arial" panose="020B0604020202020204" pitchFamily="34" charset="0"/>
                  </a:rPr>
                  <a:t>Số</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liệu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thống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kê</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tương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ứng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với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mỗi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đối</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tượng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thống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kê</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được</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biểu</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diễn</a:t>
                </a:r>
                <a:r>
                  <a:rPr lang="en-US" sz="2800" dirty="0">
                    <a:effectLst/>
                    <a:latin typeface="Arial" panose="020B0604020202020204" pitchFamily="34" charset="0"/>
                    <a:ea typeface="Calibri" panose="020F0502020204030204" pitchFamily="34" charset="0"/>
                    <a:cs typeface="Arial" panose="020B0604020202020204" pitchFamily="34" charset="0"/>
                  </a:rPr>
                  <a:t> ở </a:t>
                </a:r>
                <a:r>
                  <a:rPr lang="en-US" sz="2800" dirty="0" err="1">
                    <a:effectLst/>
                    <a:latin typeface="Arial" panose="020B0604020202020204" pitchFamily="34" charset="0"/>
                    <a:ea typeface="Calibri" panose="020F0502020204030204" pitchFamily="34" charset="0"/>
                    <a:cs typeface="Arial" panose="020B0604020202020204" pitchFamily="34" charset="0"/>
                  </a:rPr>
                  <a:t>dòng</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thứ</a:t>
                </a:r>
                <a:r>
                  <a:rPr lang="en-US" sz="2800" dirty="0">
                    <a:effectLst/>
                    <a:latin typeface="Arial" panose="020B0604020202020204" pitchFamily="34" charset="0"/>
                    <a:ea typeface="Calibri" panose="020F0502020204030204" pitchFamily="34" charset="0"/>
                    <a:cs typeface="Arial" panose="020B0604020202020204" pitchFamily="34" charset="0"/>
                  </a:rPr>
                  <a:t> </a:t>
                </a:r>
                <a:r>
                  <a:rPr lang="en-US" sz="2800" dirty="0" err="1">
                    <a:effectLst/>
                    <a:latin typeface="Arial" panose="020B0604020202020204" pitchFamily="34" charset="0"/>
                    <a:ea typeface="Calibri" panose="020F0502020204030204" pitchFamily="34" charset="0"/>
                    <a:cs typeface="Arial" panose="020B0604020202020204" pitchFamily="34" charset="0"/>
                  </a:rPr>
                  <a:t>hai</a:t>
                </a:r>
                <a:r>
                  <a:rPr lang="en-US" sz="2800" dirty="0">
                    <a:effectLst/>
                    <a:latin typeface="Arial" panose="020B0604020202020204" pitchFamily="34" charset="0"/>
                    <a:ea typeface="Calibri" panose="020F0502020204030204" pitchFamily="34" charset="0"/>
                    <a:cs typeface="Arial" panose="020B0604020202020204" pitchFamily="34" charset="0"/>
                  </a:rPr>
                  <a:t>.</a:t>
                </a:r>
                <a:endParaRPr lang="vi-VN" sz="2800" dirty="0">
                  <a:latin typeface="Arial" panose="020B0604020202020204" pitchFamily="34" charset="0"/>
                  <a:cs typeface="Arial" panose="020B0604020202020204" pitchFamily="34" charset="0"/>
                </a:endParaRPr>
              </a:p>
            </p:txBody>
          </p:sp>
        </mc:Choice>
        <mc:Fallback>
          <p:sp>
            <p:nvSpPr>
              <p:cNvPr id="40" name="TextBox 39">
                <a:extLst>
                  <a:ext uri="{FF2B5EF4-FFF2-40B4-BE49-F238E27FC236}">
                    <a16:creationId xmlns:a16="http://schemas.microsoft.com/office/drawing/2014/main" id="{BF0FE211-3BD7-4521-A17A-D74E3D8C98BA}"/>
                  </a:ext>
                </a:extLst>
              </p:cNvPr>
              <p:cNvSpPr txBox="1">
                <a:spLocks noRot="1" noChangeAspect="1" noMove="1" noResize="1" noEditPoints="1" noAdjustHandles="1" noChangeArrowheads="1" noChangeShapeType="1" noTextEdit="1"/>
              </p:cNvSpPr>
              <p:nvPr/>
            </p:nvSpPr>
            <p:spPr>
              <a:xfrm>
                <a:off x="1552246" y="4060589"/>
                <a:ext cx="10434854" cy="2440668"/>
              </a:xfrm>
              <a:prstGeom prst="rect">
                <a:avLst/>
              </a:prstGeom>
              <a:blipFill>
                <a:blip r:embed="rId5"/>
                <a:stretch>
                  <a:fillRect l="-1227" t="-1746" r="-1168" b="-5736"/>
                </a:stretch>
              </a:blipFill>
            </p:spPr>
            <p:txBody>
              <a:bodyPr/>
              <a:lstStyle/>
              <a:p>
                <a:r>
                  <a:rPr lang="vi-VN">
                    <a:noFill/>
                  </a:rPr>
                  <a:t> </a:t>
                </a:r>
              </a:p>
            </p:txBody>
          </p:sp>
        </mc:Fallback>
      </mc:AlternateContent>
      <p:sp>
        <p:nvSpPr>
          <p:cNvPr id="41" name="TextBox 40">
            <a:extLst>
              <a:ext uri="{FF2B5EF4-FFF2-40B4-BE49-F238E27FC236}">
                <a16:creationId xmlns:a16="http://schemas.microsoft.com/office/drawing/2014/main" id="{CBA65B7C-4580-4537-BA7D-8CB87040CED1}"/>
              </a:ext>
            </a:extLst>
          </p:cNvPr>
          <p:cNvSpPr txBox="1"/>
          <p:nvPr/>
        </p:nvSpPr>
        <p:spPr>
          <a:xfrm>
            <a:off x="1478673" y="889779"/>
            <a:ext cx="2144828" cy="477054"/>
          </a:xfrm>
          <a:prstGeom prst="rect">
            <a:avLst/>
          </a:prstGeom>
          <a:noFill/>
        </p:spPr>
        <p:txBody>
          <a:bodyPr wrap="square" rtlCol="0">
            <a:spAutoFit/>
          </a:bodyPr>
          <a:lstStyle/>
          <a:p>
            <a:r>
              <a:rPr lang="en-US" sz="2500" b="1" i="1" dirty="0">
                <a:solidFill>
                  <a:schemeClr val="accent1">
                    <a:lumMod val="75000"/>
                  </a:schemeClr>
                </a:solidFill>
                <a:latin typeface="Arial" panose="020B0604020202020204" pitchFamily="34" charset="0"/>
                <a:cs typeface="Arial" panose="020B0604020202020204" pitchFamily="34" charset="0"/>
              </a:rPr>
              <a:t>2/ SGK tr6</a:t>
            </a:r>
            <a:endParaRPr lang="vi-VN" sz="2500" b="1" i="1" dirty="0">
              <a:solidFill>
                <a:schemeClr val="accent1">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xit" presetSubtype="0" fill="hold" nodeType="clickEffect">
                                  <p:stCondLst>
                                    <p:cond delay="0"/>
                                  </p:stCondLst>
                                  <p:childTnLst>
                                    <p:animEffect transition="out" filter="wipe(down)">
                                      <p:cBhvr>
                                        <p:cTn id="11" dur="180" accel="50000">
                                          <p:stCondLst>
                                            <p:cond delay="1820"/>
                                          </p:stCondLst>
                                        </p:cTn>
                                        <p:tgtEl>
                                          <p:spTgt spid="21"/>
                                        </p:tgtEl>
                                      </p:cBhvr>
                                    </p:animEffect>
                                    <p:anim calcmode="lin" valueType="num">
                                      <p:cBhvr>
                                        <p:cTn id="12" dur="1822" tmFilter="0,0; 0.14,0.31; 0.43,0.73; 0.71,0.91; 1.0,1.0">
                                          <p:stCondLst>
                                            <p:cond delay="0"/>
                                          </p:stCondLst>
                                        </p:cTn>
                                        <p:tgtEl>
                                          <p:spTgt spid="21"/>
                                        </p:tgtEl>
                                        <p:attrNameLst>
                                          <p:attrName>ppt_x</p:attrName>
                                        </p:attrNameLst>
                                      </p:cBhvr>
                                      <p:tavLst>
                                        <p:tav tm="0">
                                          <p:val>
                                            <p:strVal val="ppt_x"/>
                                          </p:val>
                                        </p:tav>
                                        <p:tav tm="100000">
                                          <p:val>
                                            <p:strVal val="#ppt_x+0.25"/>
                                          </p:val>
                                        </p:tav>
                                      </p:tavLst>
                                    </p:anim>
                                    <p:anim calcmode="lin" valueType="num">
                                      <p:cBhvr>
                                        <p:cTn id="13" dur="178">
                                          <p:stCondLst>
                                            <p:cond delay="1822"/>
                                          </p:stCondLst>
                                        </p:cTn>
                                        <p:tgtEl>
                                          <p:spTgt spid="21"/>
                                        </p:tgtEl>
                                        <p:attrNameLst>
                                          <p:attrName>ppt_x</p:attrName>
                                        </p:attrNameLst>
                                      </p:cBhvr>
                                      <p:tavLst>
                                        <p:tav tm="0">
                                          <p:val>
                                            <p:strVal val="ppt_x"/>
                                          </p:val>
                                        </p:tav>
                                        <p:tav tm="100000">
                                          <p:val>
                                            <p:strVal val="ppt_x"/>
                                          </p:val>
                                        </p:tav>
                                      </p:tavLst>
                                    </p:anim>
                                    <p:anim calcmode="lin" valueType="num">
                                      <p:cBhvr>
                                        <p:cTn id="14" dur="664" tmFilter="0.0,0.0;0.25,0.07;0.50,0.2;0.75,0.467;1.0,1.0">
                                          <p:stCondLst>
                                            <p:cond delay="0"/>
                                          </p:stCondLst>
                                        </p:cTn>
                                        <p:tgtEl>
                                          <p:spTgt spid="2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 dur="664" tmFilter="0, 0; 0.125,0.2665; 0.25,0.4; 0.375,0.465; 0.5,0.5;  0.625,0.535; 0.75,0.6; 0.875,0.7335; 1,1">
                                          <p:stCondLst>
                                            <p:cond delay="664"/>
                                          </p:stCondLst>
                                        </p:cTn>
                                        <p:tgtEl>
                                          <p:spTgt spid="2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6" dur="332" tmFilter="0, 0; 0.125,0.2665; 0.25,0.4; 0.375,0.465; 0.5,0.5;  0.625,0.535; 0.75,0.6; 0.875,0.7335; 1,1">
                                          <p:stCondLst>
                                            <p:cond delay="1324"/>
                                          </p:stCondLst>
                                        </p:cTn>
                                        <p:tgtEl>
                                          <p:spTgt spid="2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 dur="164" tmFilter="0, 0; 0.125,0.2665; 0.25,0.4; 0.375,0.465; 0.5,0.5;  0.625,0.535; 0.75,0.6; 0.875,0.7335; 1,1">
                                          <p:stCondLst>
                                            <p:cond delay="1656"/>
                                          </p:stCondLst>
                                        </p:cTn>
                                        <p:tgtEl>
                                          <p:spTgt spid="2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8" dur="180" accel="50000">
                                          <p:stCondLst>
                                            <p:cond delay="1820"/>
                                          </p:stCondLst>
                                        </p:cTn>
                                        <p:tgtEl>
                                          <p:spTgt spid="21"/>
                                        </p:tgtEl>
                                        <p:attrNameLst>
                                          <p:attrName>ppt_y</p:attrName>
                                        </p:attrNameLst>
                                      </p:cBhvr>
                                      <p:tavLst>
                                        <p:tav tm="0">
                                          <p:val>
                                            <p:strVal val="ppt_y"/>
                                          </p:val>
                                        </p:tav>
                                        <p:tav tm="100000">
                                          <p:val>
                                            <p:strVal val="ppt_y+ppt_h"/>
                                          </p:val>
                                        </p:tav>
                                      </p:tavLst>
                                    </p:anim>
                                    <p:animScale>
                                      <p:cBhvr>
                                        <p:cTn id="19" dur="26">
                                          <p:stCondLst>
                                            <p:cond delay="620"/>
                                          </p:stCondLst>
                                        </p:cTn>
                                        <p:tgtEl>
                                          <p:spTgt spid="21"/>
                                        </p:tgtEl>
                                      </p:cBhvr>
                                      <p:to x="100000" y="60000"/>
                                    </p:animScale>
                                    <p:animScale>
                                      <p:cBhvr>
                                        <p:cTn id="20" dur="166" decel="50000">
                                          <p:stCondLst>
                                            <p:cond delay="646"/>
                                          </p:stCondLst>
                                        </p:cTn>
                                        <p:tgtEl>
                                          <p:spTgt spid="21"/>
                                        </p:tgtEl>
                                      </p:cBhvr>
                                      <p:to x="100000" y="100000"/>
                                    </p:animScale>
                                    <p:animScale>
                                      <p:cBhvr>
                                        <p:cTn id="21" dur="26">
                                          <p:stCondLst>
                                            <p:cond delay="1312"/>
                                          </p:stCondLst>
                                        </p:cTn>
                                        <p:tgtEl>
                                          <p:spTgt spid="21"/>
                                        </p:tgtEl>
                                      </p:cBhvr>
                                      <p:to x="100000" y="80000"/>
                                    </p:animScale>
                                    <p:animScale>
                                      <p:cBhvr>
                                        <p:cTn id="22" dur="166" decel="50000">
                                          <p:stCondLst>
                                            <p:cond delay="1338"/>
                                          </p:stCondLst>
                                        </p:cTn>
                                        <p:tgtEl>
                                          <p:spTgt spid="21"/>
                                        </p:tgtEl>
                                      </p:cBhvr>
                                      <p:to x="100000" y="100000"/>
                                    </p:animScale>
                                    <p:animScale>
                                      <p:cBhvr>
                                        <p:cTn id="23" dur="26">
                                          <p:stCondLst>
                                            <p:cond delay="1642"/>
                                          </p:stCondLst>
                                        </p:cTn>
                                        <p:tgtEl>
                                          <p:spTgt spid="21"/>
                                        </p:tgtEl>
                                      </p:cBhvr>
                                      <p:to x="100000" y="90000"/>
                                    </p:animScale>
                                    <p:animScale>
                                      <p:cBhvr>
                                        <p:cTn id="24" dur="166" decel="50000">
                                          <p:stCondLst>
                                            <p:cond delay="1668"/>
                                          </p:stCondLst>
                                        </p:cTn>
                                        <p:tgtEl>
                                          <p:spTgt spid="21"/>
                                        </p:tgtEl>
                                      </p:cBhvr>
                                      <p:to x="100000" y="100000"/>
                                    </p:animScale>
                                    <p:animScale>
                                      <p:cBhvr>
                                        <p:cTn id="25" dur="26">
                                          <p:stCondLst>
                                            <p:cond delay="1808"/>
                                          </p:stCondLst>
                                        </p:cTn>
                                        <p:tgtEl>
                                          <p:spTgt spid="21"/>
                                        </p:tgtEl>
                                      </p:cBhvr>
                                      <p:to x="100000" y="95000"/>
                                    </p:animScale>
                                    <p:animScale>
                                      <p:cBhvr>
                                        <p:cTn id="26" dur="166" decel="50000">
                                          <p:stCondLst>
                                            <p:cond delay="1834"/>
                                          </p:stCondLst>
                                        </p:cTn>
                                        <p:tgtEl>
                                          <p:spTgt spid="21"/>
                                        </p:tgtEl>
                                      </p:cBhvr>
                                      <p:to x="100000" y="100000"/>
                                    </p:animScale>
                                    <p:set>
                                      <p:cBhvr>
                                        <p:cTn id="27" dur="1" fill="hold">
                                          <p:stCondLst>
                                            <p:cond delay="1999"/>
                                          </p:stCondLst>
                                        </p:cTn>
                                        <p:tgtEl>
                                          <p:spTgt spid="2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0" nodeType="clickEffect">
                                  <p:stCondLst>
                                    <p:cond delay="0"/>
                                  </p:stCondLst>
                                  <p:childTnLst>
                                    <p:animEffect transition="out" filter="barn(inVertical)">
                                      <p:cBhvr>
                                        <p:cTn id="31" dur="500"/>
                                        <p:tgtEl>
                                          <p:spTgt spid="36"/>
                                        </p:tgtEl>
                                      </p:cBhvr>
                                    </p:animEffect>
                                    <p:set>
                                      <p:cBhvr>
                                        <p:cTn id="32" dur="1" fill="hold">
                                          <p:stCondLst>
                                            <p:cond delay="499"/>
                                          </p:stCondLst>
                                        </p:cTn>
                                        <p:tgtEl>
                                          <p:spTgt spid="3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fade">
                                      <p:cBhvr>
                                        <p:cTn id="37" dur="1000"/>
                                        <p:tgtEl>
                                          <p:spTgt spid="40"/>
                                        </p:tgtEl>
                                      </p:cBhvr>
                                    </p:animEffect>
                                    <p:anim calcmode="lin" valueType="num">
                                      <p:cBhvr>
                                        <p:cTn id="38" dur="1000" fill="hold"/>
                                        <p:tgtEl>
                                          <p:spTgt spid="40"/>
                                        </p:tgtEl>
                                        <p:attrNameLst>
                                          <p:attrName>ppt_x</p:attrName>
                                        </p:attrNameLst>
                                      </p:cBhvr>
                                      <p:tavLst>
                                        <p:tav tm="0">
                                          <p:val>
                                            <p:strVal val="#ppt_x"/>
                                          </p:val>
                                        </p:tav>
                                        <p:tav tm="100000">
                                          <p:val>
                                            <p:strVal val="#ppt_x"/>
                                          </p:val>
                                        </p:tav>
                                      </p:tavLst>
                                    </p:anim>
                                    <p:anim calcmode="lin" valueType="num">
                                      <p:cBhvr>
                                        <p:cTn id="39"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6" grpId="0"/>
      <p:bldP spid="4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662972" y="70040"/>
            <a:ext cx="9644012" cy="750532"/>
          </a:xfrm>
        </p:spPr>
        <p:txBody>
          <a:bodyPr>
            <a:noAutofit/>
          </a:bodyPr>
          <a:lstStyle/>
          <a:p>
            <a:r>
              <a:rPr lang="en-US" sz="2800" b="1" dirty="0">
                <a:solidFill>
                  <a:schemeClr val="accent5">
                    <a:lumMod val="50000"/>
                  </a:schemeClr>
                </a:solidFill>
                <a:latin typeface="Arial" panose="020B0604020202020204" pitchFamily="34" charset="0"/>
                <a:cs typeface="Arial" panose="020B0604020202020204" pitchFamily="34" charset="0"/>
              </a:rPr>
              <a:t>2/ </a:t>
            </a:r>
            <a:r>
              <a:rPr lang="en-US" sz="2800" b="1" dirty="0" err="1">
                <a:solidFill>
                  <a:schemeClr val="accent5">
                    <a:lumMod val="50000"/>
                  </a:schemeClr>
                </a:solidFill>
                <a:latin typeface="Arial" panose="020B0604020202020204" pitchFamily="34" charset="0"/>
                <a:cs typeface="Arial" panose="020B0604020202020204" pitchFamily="34" charset="0"/>
              </a:rPr>
              <a:t>Biểu</a:t>
            </a:r>
            <a:r>
              <a:rPr lang="en-US" sz="2800" b="1" dirty="0">
                <a:solidFill>
                  <a:schemeClr val="accent5">
                    <a:lumMod val="50000"/>
                  </a:schemeClr>
                </a:solidFill>
                <a:latin typeface="Arial" panose="020B0604020202020204" pitchFamily="34" charset="0"/>
                <a:cs typeface="Arial" panose="020B0604020202020204" pitchFamily="34" charset="0"/>
              </a:rPr>
              <a:t> </a:t>
            </a:r>
            <a:r>
              <a:rPr lang="en-US" sz="2800" b="1" dirty="0" err="1">
                <a:solidFill>
                  <a:schemeClr val="accent5">
                    <a:lumMod val="50000"/>
                  </a:schemeClr>
                </a:solidFill>
                <a:latin typeface="Arial" panose="020B0604020202020204" pitchFamily="34" charset="0"/>
                <a:cs typeface="Arial" panose="020B0604020202020204" pitchFamily="34" charset="0"/>
              </a:rPr>
              <a:t>đồ</a:t>
            </a:r>
            <a:r>
              <a:rPr lang="en-US" sz="2800" b="1" dirty="0">
                <a:solidFill>
                  <a:schemeClr val="accent5">
                    <a:lumMod val="50000"/>
                  </a:schemeClr>
                </a:solidFill>
                <a:latin typeface="Arial" panose="020B0604020202020204" pitchFamily="34" charset="0"/>
                <a:cs typeface="Arial" panose="020B0604020202020204" pitchFamily="34" charset="0"/>
              </a:rPr>
              <a:t> </a:t>
            </a:r>
            <a:r>
              <a:rPr lang="en-US" sz="2800" b="1" dirty="0" err="1">
                <a:solidFill>
                  <a:schemeClr val="accent5">
                    <a:lumMod val="50000"/>
                  </a:schemeClr>
                </a:solidFill>
                <a:latin typeface="Arial" panose="020B0604020202020204" pitchFamily="34" charset="0"/>
                <a:cs typeface="Arial" panose="020B0604020202020204" pitchFamily="34" charset="0"/>
              </a:rPr>
              <a:t>tranh</a:t>
            </a:r>
            <a:endParaRPr lang="en-US" sz="2800" b="1" dirty="0">
              <a:solidFill>
                <a:schemeClr val="accent5">
                  <a:lumMod val="50000"/>
                </a:schemeClr>
              </a:solidFil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900526" y="-2081449"/>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1" name="!!3" descr="Wondering | Grappige gezichten, Smiley, Grappige plaatjes">
            <a:extLst>
              <a:ext uri="{FF2B5EF4-FFF2-40B4-BE49-F238E27FC236}">
                <a16:creationId xmlns:a16="http://schemas.microsoft.com/office/drawing/2014/main" id="{79CB81AC-35B6-4ED9-830A-C2C8821F0B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095" y="3047954"/>
            <a:ext cx="964092" cy="1153834"/>
          </a:xfrm>
          <a:prstGeom prst="rect">
            <a:avLst/>
          </a:prstGeom>
          <a:noFill/>
          <a:extLst>
            <a:ext uri="{909E8E84-426E-40DD-AFC4-6F175D3DCCD1}">
              <a14:hiddenFill xmlns:a14="http://schemas.microsoft.com/office/drawing/2010/main">
                <a:solidFill>
                  <a:srgbClr val="FFFFFF"/>
                </a:solidFill>
              </a14:hiddenFill>
            </a:ext>
          </a:extLst>
        </p:spPr>
      </p:pic>
      <p:pic>
        <p:nvPicPr>
          <p:cNvPr id="4" name="Graphic 3" descr="Gears">
            <a:extLst>
              <a:ext uri="{FF2B5EF4-FFF2-40B4-BE49-F238E27FC236}">
                <a16:creationId xmlns:a16="http://schemas.microsoft.com/office/drawing/2014/main" id="{22AB149A-9AA3-46C3-A0A4-E9D329400C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40483" y="675466"/>
            <a:ext cx="605503" cy="605503"/>
          </a:xfrm>
          <a:prstGeom prst="rect">
            <a:avLst/>
          </a:prstGeom>
        </p:spPr>
      </p:pic>
      <p:sp>
        <p:nvSpPr>
          <p:cNvPr id="41" name="TextBox 40">
            <a:extLst>
              <a:ext uri="{FF2B5EF4-FFF2-40B4-BE49-F238E27FC236}">
                <a16:creationId xmlns:a16="http://schemas.microsoft.com/office/drawing/2014/main" id="{CBA65B7C-4580-4537-BA7D-8CB87040CED1}"/>
              </a:ext>
            </a:extLst>
          </p:cNvPr>
          <p:cNvSpPr txBox="1"/>
          <p:nvPr/>
        </p:nvSpPr>
        <p:spPr>
          <a:xfrm>
            <a:off x="1486243" y="776361"/>
            <a:ext cx="2144828" cy="477054"/>
          </a:xfrm>
          <a:prstGeom prst="rect">
            <a:avLst/>
          </a:prstGeom>
          <a:noFill/>
        </p:spPr>
        <p:txBody>
          <a:bodyPr wrap="square" rtlCol="0">
            <a:spAutoFit/>
          </a:bodyPr>
          <a:lstStyle/>
          <a:p>
            <a:r>
              <a:rPr lang="en-US" sz="2500" b="1" i="1" dirty="0">
                <a:solidFill>
                  <a:schemeClr val="accent1">
                    <a:lumMod val="75000"/>
                  </a:schemeClr>
                </a:solidFill>
                <a:latin typeface="Arial" panose="020B0604020202020204" pitchFamily="34" charset="0"/>
                <a:cs typeface="Arial" panose="020B0604020202020204" pitchFamily="34" charset="0"/>
              </a:rPr>
              <a:t>3/ SGK tr6</a:t>
            </a:r>
            <a:endParaRPr lang="vi-VN" sz="2500" b="1" i="1" dirty="0">
              <a:solidFill>
                <a:schemeClr val="accent1">
                  <a:lumMod val="75000"/>
                </a:schemeClr>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34CF00F-F860-4887-A3ED-256F5E8AB468}"/>
              </a:ext>
            </a:extLst>
          </p:cNvPr>
          <p:cNvPicPr>
            <a:picLocks noChangeAspect="1"/>
          </p:cNvPicPr>
          <p:nvPr/>
        </p:nvPicPr>
        <p:blipFill>
          <a:blip r:embed="rId5"/>
          <a:stretch>
            <a:fillRect/>
          </a:stretch>
        </p:blipFill>
        <p:spPr>
          <a:xfrm>
            <a:off x="6176179" y="88629"/>
            <a:ext cx="4450014" cy="3786791"/>
          </a:xfrm>
          <a:prstGeom prst="rect">
            <a:avLst/>
          </a:prstGeom>
        </p:spPr>
      </p:pic>
      <p:sp>
        <p:nvSpPr>
          <p:cNvPr id="6" name="TextBox 5">
            <a:extLst>
              <a:ext uri="{FF2B5EF4-FFF2-40B4-BE49-F238E27FC236}">
                <a16:creationId xmlns:a16="http://schemas.microsoft.com/office/drawing/2014/main" id="{03013AD6-20D6-4B08-A6D8-72A588F1396D}"/>
              </a:ext>
            </a:extLst>
          </p:cNvPr>
          <p:cNvSpPr txBox="1"/>
          <p:nvPr/>
        </p:nvSpPr>
        <p:spPr>
          <a:xfrm>
            <a:off x="1156137" y="1236058"/>
            <a:ext cx="5006993" cy="1631216"/>
          </a:xfrm>
          <a:prstGeom prst="rect">
            <a:avLst/>
          </a:prstGeom>
          <a:noFill/>
        </p:spPr>
        <p:txBody>
          <a:bodyPr wrap="square" rtlCol="0">
            <a:spAutoFit/>
          </a:bodyPr>
          <a:lstStyle/>
          <a:p>
            <a:pPr algn="just"/>
            <a:r>
              <a:rPr lang="en-US" sz="2500" dirty="0" err="1">
                <a:latin typeface="Arial" panose="020B0604020202020204" pitchFamily="34" charset="0"/>
                <a:cs typeface="Arial" panose="020B0604020202020204" pitchFamily="34" charset="0"/>
              </a:rPr>
              <a:t>Biểu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đồ</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tranh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trong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Hình</a:t>
            </a:r>
            <a:r>
              <a:rPr lang="en-US" sz="2500" dirty="0">
                <a:latin typeface="Arial" panose="020B0604020202020204" pitchFamily="34" charset="0"/>
                <a:cs typeface="Arial" panose="020B0604020202020204" pitchFamily="34" charset="0"/>
              </a:rPr>
              <a:t> 1 </a:t>
            </a:r>
            <a:r>
              <a:rPr lang="en-US" sz="2500" dirty="0" err="1">
                <a:latin typeface="Arial" panose="020B0604020202020204" pitchFamily="34" charset="0"/>
                <a:cs typeface="Arial" panose="020B0604020202020204" pitchFamily="34" charset="0"/>
              </a:rPr>
              <a:t>thống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kê</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khối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lượng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táo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bán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được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trong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bốn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tháng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đầu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năm</a:t>
            </a:r>
            <a:r>
              <a:rPr lang="en-US" sz="2500" dirty="0">
                <a:latin typeface="Arial" panose="020B0604020202020204" pitchFamily="34" charset="0"/>
                <a:cs typeface="Arial" panose="020B0604020202020204" pitchFamily="34" charset="0"/>
              </a:rPr>
              <a:t> 2020 </a:t>
            </a:r>
            <a:r>
              <a:rPr lang="en-US" sz="2500" dirty="0" err="1">
                <a:latin typeface="Arial" panose="020B0604020202020204" pitchFamily="34" charset="0"/>
                <a:cs typeface="Arial" panose="020B0604020202020204" pitchFamily="34" charset="0"/>
              </a:rPr>
              <a:t>của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một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hệ</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siêu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thị</a:t>
            </a:r>
            <a:endParaRPr lang="vi-VN" sz="25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093F29A9-58C0-412F-AA13-52287B80854C}"/>
              </a:ext>
            </a:extLst>
          </p:cNvPr>
          <p:cNvSpPr txBox="1"/>
          <p:nvPr/>
        </p:nvSpPr>
        <p:spPr>
          <a:xfrm>
            <a:off x="1601735" y="3793625"/>
            <a:ext cx="9340062" cy="1824474"/>
          </a:xfrm>
          <a:prstGeom prst="rect">
            <a:avLst/>
          </a:prstGeom>
          <a:noFill/>
        </p:spPr>
        <p:txBody>
          <a:bodyPr wrap="square">
            <a:spAutoFit/>
          </a:bodyPr>
          <a:lstStyle/>
          <a:p>
            <a:pPr marL="0" marR="0" algn="just">
              <a:lnSpc>
                <a:spcPct val="115000"/>
              </a:lnSpc>
              <a:spcBef>
                <a:spcPts val="0"/>
              </a:spcBef>
              <a:spcAft>
                <a:spcPts val="0"/>
              </a:spcAft>
            </a:pP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Quan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sát</a:t>
            </a: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biểu</a:t>
            </a: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đồ</a:t>
            </a: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và</a:t>
            </a: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cho</a:t>
            </a: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biết</a:t>
            </a:r>
            <a:r>
              <a:rPr lang="en-US" sz="2500"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latin typeface="Arial" panose="020B0604020202020204" pitchFamily="34" charset="0"/>
                <a:ea typeface="Calibri" panose="020F0502020204030204" pitchFamily="34" charset="0"/>
                <a:cs typeface="Arial" panose="020B0604020202020204" pitchFamily="34" charset="0"/>
              </a:rPr>
              <a:t>đ</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ối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tượng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thống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kê</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và</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tiêu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chí</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thống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kê</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là</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gì</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 </a:t>
            </a:r>
          </a:p>
          <a:p>
            <a:pPr marL="0" marR="0" algn="just">
              <a:lnSpc>
                <a:spcPct val="115000"/>
              </a:lnSpc>
              <a:spcBef>
                <a:spcPts val="0"/>
              </a:spcBef>
              <a:spcAft>
                <a:spcPts val="0"/>
              </a:spcAft>
            </a:pP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Đối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tượng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thống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kê</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và</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số</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liệu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thống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kê</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tương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ứng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được</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biểu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diễn</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ở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vị</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trí</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nào</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trong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bảng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số</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liệu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endParaRPr lang="vi-VN" sz="25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444A4715-16AC-4BA0-986F-AAB59B7FDDDC}"/>
              </a:ext>
            </a:extLst>
          </p:cNvPr>
          <p:cNvSpPr txBox="1"/>
          <p:nvPr/>
        </p:nvSpPr>
        <p:spPr>
          <a:xfrm>
            <a:off x="1645986" y="5672702"/>
            <a:ext cx="9182067" cy="477054"/>
          </a:xfrm>
          <a:prstGeom prst="rect">
            <a:avLst/>
          </a:prstGeom>
          <a:noFill/>
        </p:spPr>
        <p:txBody>
          <a:bodyPr wrap="square">
            <a:spAutoFit/>
          </a:bodyPr>
          <a:lstStyle/>
          <a:p>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Lập</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bảng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số</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liệu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tương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ứng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với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biểu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đồ</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tranh</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trên</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endParaRPr lang="vi-VN" sz="25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67158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xit" presetSubtype="0" fill="hold" nodeType="clickEffect">
                                  <p:stCondLst>
                                    <p:cond delay="0"/>
                                  </p:stCondLst>
                                  <p:childTnLst>
                                    <p:animEffect transition="out" filter="wipe(down)">
                                      <p:cBhvr>
                                        <p:cTn id="11" dur="180" accel="50000">
                                          <p:stCondLst>
                                            <p:cond delay="1820"/>
                                          </p:stCondLst>
                                        </p:cTn>
                                        <p:tgtEl>
                                          <p:spTgt spid="21"/>
                                        </p:tgtEl>
                                      </p:cBhvr>
                                    </p:animEffect>
                                    <p:anim calcmode="lin" valueType="num">
                                      <p:cBhvr>
                                        <p:cTn id="12" dur="1822" tmFilter="0,0; 0.14,0.31; 0.43,0.73; 0.71,0.91; 1.0,1.0">
                                          <p:stCondLst>
                                            <p:cond delay="0"/>
                                          </p:stCondLst>
                                        </p:cTn>
                                        <p:tgtEl>
                                          <p:spTgt spid="21"/>
                                        </p:tgtEl>
                                        <p:attrNameLst>
                                          <p:attrName>ppt_x</p:attrName>
                                        </p:attrNameLst>
                                      </p:cBhvr>
                                      <p:tavLst>
                                        <p:tav tm="0">
                                          <p:val>
                                            <p:strVal val="ppt_x"/>
                                          </p:val>
                                        </p:tav>
                                        <p:tav tm="100000">
                                          <p:val>
                                            <p:strVal val="#ppt_x+0.25"/>
                                          </p:val>
                                        </p:tav>
                                      </p:tavLst>
                                    </p:anim>
                                    <p:anim calcmode="lin" valueType="num">
                                      <p:cBhvr>
                                        <p:cTn id="13" dur="178">
                                          <p:stCondLst>
                                            <p:cond delay="1822"/>
                                          </p:stCondLst>
                                        </p:cTn>
                                        <p:tgtEl>
                                          <p:spTgt spid="21"/>
                                        </p:tgtEl>
                                        <p:attrNameLst>
                                          <p:attrName>ppt_x</p:attrName>
                                        </p:attrNameLst>
                                      </p:cBhvr>
                                      <p:tavLst>
                                        <p:tav tm="0">
                                          <p:val>
                                            <p:strVal val="ppt_x"/>
                                          </p:val>
                                        </p:tav>
                                        <p:tav tm="100000">
                                          <p:val>
                                            <p:strVal val="ppt_x"/>
                                          </p:val>
                                        </p:tav>
                                      </p:tavLst>
                                    </p:anim>
                                    <p:anim calcmode="lin" valueType="num">
                                      <p:cBhvr>
                                        <p:cTn id="14" dur="664" tmFilter="0.0,0.0;0.25,0.07;0.50,0.2;0.75,0.467;1.0,1.0">
                                          <p:stCondLst>
                                            <p:cond delay="0"/>
                                          </p:stCondLst>
                                        </p:cTn>
                                        <p:tgtEl>
                                          <p:spTgt spid="21"/>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 dur="664" tmFilter="0, 0; 0.125,0.2665; 0.25,0.4; 0.375,0.465; 0.5,0.5;  0.625,0.535; 0.75,0.6; 0.875,0.7335; 1,1">
                                          <p:stCondLst>
                                            <p:cond delay="664"/>
                                          </p:stCondLst>
                                        </p:cTn>
                                        <p:tgtEl>
                                          <p:spTgt spid="21"/>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6" dur="332" tmFilter="0, 0; 0.125,0.2665; 0.25,0.4; 0.375,0.465; 0.5,0.5;  0.625,0.535; 0.75,0.6; 0.875,0.7335; 1,1">
                                          <p:stCondLst>
                                            <p:cond delay="1324"/>
                                          </p:stCondLst>
                                        </p:cTn>
                                        <p:tgtEl>
                                          <p:spTgt spid="21"/>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 dur="164" tmFilter="0, 0; 0.125,0.2665; 0.25,0.4; 0.375,0.465; 0.5,0.5;  0.625,0.535; 0.75,0.6; 0.875,0.7335; 1,1">
                                          <p:stCondLst>
                                            <p:cond delay="1656"/>
                                          </p:stCondLst>
                                        </p:cTn>
                                        <p:tgtEl>
                                          <p:spTgt spid="21"/>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8" dur="180" accel="50000">
                                          <p:stCondLst>
                                            <p:cond delay="1820"/>
                                          </p:stCondLst>
                                        </p:cTn>
                                        <p:tgtEl>
                                          <p:spTgt spid="21"/>
                                        </p:tgtEl>
                                        <p:attrNameLst>
                                          <p:attrName>ppt_y</p:attrName>
                                        </p:attrNameLst>
                                      </p:cBhvr>
                                      <p:tavLst>
                                        <p:tav tm="0">
                                          <p:val>
                                            <p:strVal val="ppt_y"/>
                                          </p:val>
                                        </p:tav>
                                        <p:tav tm="100000">
                                          <p:val>
                                            <p:strVal val="ppt_y+ppt_h"/>
                                          </p:val>
                                        </p:tav>
                                      </p:tavLst>
                                    </p:anim>
                                    <p:animScale>
                                      <p:cBhvr>
                                        <p:cTn id="19" dur="26">
                                          <p:stCondLst>
                                            <p:cond delay="620"/>
                                          </p:stCondLst>
                                        </p:cTn>
                                        <p:tgtEl>
                                          <p:spTgt spid="21"/>
                                        </p:tgtEl>
                                      </p:cBhvr>
                                      <p:to x="100000" y="60000"/>
                                    </p:animScale>
                                    <p:animScale>
                                      <p:cBhvr>
                                        <p:cTn id="20" dur="166" decel="50000">
                                          <p:stCondLst>
                                            <p:cond delay="646"/>
                                          </p:stCondLst>
                                        </p:cTn>
                                        <p:tgtEl>
                                          <p:spTgt spid="21"/>
                                        </p:tgtEl>
                                      </p:cBhvr>
                                      <p:to x="100000" y="100000"/>
                                    </p:animScale>
                                    <p:animScale>
                                      <p:cBhvr>
                                        <p:cTn id="21" dur="26">
                                          <p:stCondLst>
                                            <p:cond delay="1312"/>
                                          </p:stCondLst>
                                        </p:cTn>
                                        <p:tgtEl>
                                          <p:spTgt spid="21"/>
                                        </p:tgtEl>
                                      </p:cBhvr>
                                      <p:to x="100000" y="80000"/>
                                    </p:animScale>
                                    <p:animScale>
                                      <p:cBhvr>
                                        <p:cTn id="22" dur="166" decel="50000">
                                          <p:stCondLst>
                                            <p:cond delay="1338"/>
                                          </p:stCondLst>
                                        </p:cTn>
                                        <p:tgtEl>
                                          <p:spTgt spid="21"/>
                                        </p:tgtEl>
                                      </p:cBhvr>
                                      <p:to x="100000" y="100000"/>
                                    </p:animScale>
                                    <p:animScale>
                                      <p:cBhvr>
                                        <p:cTn id="23" dur="26">
                                          <p:stCondLst>
                                            <p:cond delay="1642"/>
                                          </p:stCondLst>
                                        </p:cTn>
                                        <p:tgtEl>
                                          <p:spTgt spid="21"/>
                                        </p:tgtEl>
                                      </p:cBhvr>
                                      <p:to x="100000" y="90000"/>
                                    </p:animScale>
                                    <p:animScale>
                                      <p:cBhvr>
                                        <p:cTn id="24" dur="166" decel="50000">
                                          <p:stCondLst>
                                            <p:cond delay="1668"/>
                                          </p:stCondLst>
                                        </p:cTn>
                                        <p:tgtEl>
                                          <p:spTgt spid="21"/>
                                        </p:tgtEl>
                                      </p:cBhvr>
                                      <p:to x="100000" y="100000"/>
                                    </p:animScale>
                                    <p:animScale>
                                      <p:cBhvr>
                                        <p:cTn id="25" dur="26">
                                          <p:stCondLst>
                                            <p:cond delay="1808"/>
                                          </p:stCondLst>
                                        </p:cTn>
                                        <p:tgtEl>
                                          <p:spTgt spid="21"/>
                                        </p:tgtEl>
                                      </p:cBhvr>
                                      <p:to x="100000" y="95000"/>
                                    </p:animScale>
                                    <p:animScale>
                                      <p:cBhvr>
                                        <p:cTn id="26" dur="166" decel="50000">
                                          <p:stCondLst>
                                            <p:cond delay="1834"/>
                                          </p:stCondLst>
                                        </p:cTn>
                                        <p:tgtEl>
                                          <p:spTgt spid="21"/>
                                        </p:tgtEl>
                                      </p:cBhvr>
                                      <p:to x="100000" y="100000"/>
                                    </p:animScale>
                                    <p:set>
                                      <p:cBhvr>
                                        <p:cTn id="27" dur="1" fill="hold">
                                          <p:stCondLst>
                                            <p:cond delay="19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902002" y="69930"/>
            <a:ext cx="9644012" cy="750532"/>
          </a:xfrm>
        </p:spPr>
        <p:txBody>
          <a:bodyPr>
            <a:noAutofit/>
          </a:bodyPr>
          <a:lstStyle/>
          <a:p>
            <a:r>
              <a:rPr lang="en-US" sz="2800" b="1" dirty="0">
                <a:solidFill>
                  <a:schemeClr val="accent5">
                    <a:lumMod val="50000"/>
                  </a:schemeClr>
                </a:solidFill>
                <a:latin typeface="Arial" panose="020B0604020202020204" pitchFamily="34" charset="0"/>
                <a:cs typeface="Arial" panose="020B0604020202020204" pitchFamily="34" charset="0"/>
              </a:rPr>
              <a:t>2/ </a:t>
            </a:r>
            <a:r>
              <a:rPr lang="en-US" sz="2800" b="1" dirty="0" err="1">
                <a:solidFill>
                  <a:schemeClr val="accent5">
                    <a:lumMod val="50000"/>
                  </a:schemeClr>
                </a:solidFill>
                <a:latin typeface="Arial" panose="020B0604020202020204" pitchFamily="34" charset="0"/>
                <a:cs typeface="Arial" panose="020B0604020202020204" pitchFamily="34" charset="0"/>
              </a:rPr>
              <a:t>Biểu</a:t>
            </a:r>
            <a:r>
              <a:rPr lang="en-US" sz="2800" b="1" dirty="0">
                <a:solidFill>
                  <a:schemeClr val="accent5">
                    <a:lumMod val="50000"/>
                  </a:schemeClr>
                </a:solidFill>
                <a:latin typeface="Arial" panose="020B0604020202020204" pitchFamily="34" charset="0"/>
                <a:cs typeface="Arial" panose="020B0604020202020204" pitchFamily="34" charset="0"/>
              </a:rPr>
              <a:t> </a:t>
            </a:r>
            <a:r>
              <a:rPr lang="en-US" sz="2800" b="1" dirty="0" err="1">
                <a:solidFill>
                  <a:schemeClr val="accent5">
                    <a:lumMod val="50000"/>
                  </a:schemeClr>
                </a:solidFill>
                <a:latin typeface="Arial" panose="020B0604020202020204" pitchFamily="34" charset="0"/>
                <a:cs typeface="Arial" panose="020B0604020202020204" pitchFamily="34" charset="0"/>
              </a:rPr>
              <a:t>đồ</a:t>
            </a:r>
            <a:r>
              <a:rPr lang="en-US" sz="2800" b="1" dirty="0">
                <a:solidFill>
                  <a:schemeClr val="accent5">
                    <a:lumMod val="50000"/>
                  </a:schemeClr>
                </a:solidFill>
                <a:latin typeface="Arial" panose="020B0604020202020204" pitchFamily="34" charset="0"/>
                <a:cs typeface="Arial" panose="020B0604020202020204" pitchFamily="34" charset="0"/>
              </a:rPr>
              <a:t> </a:t>
            </a:r>
            <a:r>
              <a:rPr lang="en-US" sz="2800" b="1" dirty="0" err="1">
                <a:solidFill>
                  <a:schemeClr val="accent5">
                    <a:lumMod val="50000"/>
                  </a:schemeClr>
                </a:solidFill>
                <a:latin typeface="Arial" panose="020B0604020202020204" pitchFamily="34" charset="0"/>
                <a:cs typeface="Arial" panose="020B0604020202020204" pitchFamily="34" charset="0"/>
              </a:rPr>
              <a:t>tranh</a:t>
            </a:r>
            <a:endParaRPr lang="en-US" sz="2800" b="1" dirty="0">
              <a:solidFill>
                <a:schemeClr val="accent5">
                  <a:lumMod val="50000"/>
                </a:schemeClr>
              </a:solidFil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900526" y="-2081449"/>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Graphic 3" descr="Gears">
            <a:extLst>
              <a:ext uri="{FF2B5EF4-FFF2-40B4-BE49-F238E27FC236}">
                <a16:creationId xmlns:a16="http://schemas.microsoft.com/office/drawing/2014/main" id="{22AB149A-9AA3-46C3-A0A4-E9D329400C8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0483" y="675466"/>
            <a:ext cx="605503" cy="605503"/>
          </a:xfrm>
          <a:prstGeom prst="rect">
            <a:avLst/>
          </a:prstGeom>
        </p:spPr>
      </p:pic>
      <p:sp>
        <p:nvSpPr>
          <p:cNvPr id="41" name="TextBox 40">
            <a:extLst>
              <a:ext uri="{FF2B5EF4-FFF2-40B4-BE49-F238E27FC236}">
                <a16:creationId xmlns:a16="http://schemas.microsoft.com/office/drawing/2014/main" id="{CBA65B7C-4580-4537-BA7D-8CB87040CED1}"/>
              </a:ext>
            </a:extLst>
          </p:cNvPr>
          <p:cNvSpPr txBox="1"/>
          <p:nvPr/>
        </p:nvSpPr>
        <p:spPr>
          <a:xfrm>
            <a:off x="1486243" y="776361"/>
            <a:ext cx="2144828" cy="477054"/>
          </a:xfrm>
          <a:prstGeom prst="rect">
            <a:avLst/>
          </a:prstGeom>
          <a:noFill/>
        </p:spPr>
        <p:txBody>
          <a:bodyPr wrap="square" rtlCol="0">
            <a:spAutoFit/>
          </a:bodyPr>
          <a:lstStyle/>
          <a:p>
            <a:r>
              <a:rPr lang="en-US" sz="2500" dirty="0">
                <a:latin typeface="Arial" panose="020B0604020202020204" pitchFamily="34" charset="0"/>
                <a:cs typeface="Arial" panose="020B0604020202020204" pitchFamily="34" charset="0"/>
              </a:rPr>
              <a:t>3/ SGK tr6</a:t>
            </a:r>
            <a:endParaRPr lang="vi-VN" sz="25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34CF00F-F860-4887-A3ED-256F5E8AB468}"/>
              </a:ext>
            </a:extLst>
          </p:cNvPr>
          <p:cNvPicPr>
            <a:picLocks noChangeAspect="1"/>
          </p:cNvPicPr>
          <p:nvPr/>
        </p:nvPicPr>
        <p:blipFill>
          <a:blip r:embed="rId4"/>
          <a:stretch>
            <a:fillRect/>
          </a:stretch>
        </p:blipFill>
        <p:spPr>
          <a:xfrm>
            <a:off x="6514219" y="88629"/>
            <a:ext cx="4111973" cy="3499131"/>
          </a:xfrm>
          <a:prstGeom prst="rect">
            <a:avLst/>
          </a:prstGeom>
        </p:spPr>
      </p:pic>
      <p:sp>
        <p:nvSpPr>
          <p:cNvPr id="6" name="TextBox 5">
            <a:extLst>
              <a:ext uri="{FF2B5EF4-FFF2-40B4-BE49-F238E27FC236}">
                <a16:creationId xmlns:a16="http://schemas.microsoft.com/office/drawing/2014/main" id="{03013AD6-20D6-4B08-A6D8-72A588F1396D}"/>
              </a:ext>
            </a:extLst>
          </p:cNvPr>
          <p:cNvSpPr txBox="1"/>
          <p:nvPr/>
        </p:nvSpPr>
        <p:spPr>
          <a:xfrm>
            <a:off x="246257" y="1236058"/>
            <a:ext cx="5916874" cy="1246495"/>
          </a:xfrm>
          <a:prstGeom prst="rect">
            <a:avLst/>
          </a:prstGeom>
          <a:noFill/>
        </p:spPr>
        <p:txBody>
          <a:bodyPr wrap="square" rtlCol="0">
            <a:spAutoFit/>
          </a:bodyPr>
          <a:lstStyle/>
          <a:p>
            <a:pPr algn="just"/>
            <a:r>
              <a:rPr lang="en-US" sz="2500" dirty="0" err="1">
                <a:latin typeface="Arial" panose="020B0604020202020204" pitchFamily="34" charset="0"/>
                <a:cs typeface="Arial" panose="020B0604020202020204" pitchFamily="34" charset="0"/>
              </a:rPr>
              <a:t>Biểu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đồ</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tranh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trong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Hình</a:t>
            </a:r>
            <a:r>
              <a:rPr lang="en-US" sz="2500" dirty="0">
                <a:latin typeface="Arial" panose="020B0604020202020204" pitchFamily="34" charset="0"/>
                <a:cs typeface="Arial" panose="020B0604020202020204" pitchFamily="34" charset="0"/>
              </a:rPr>
              <a:t> 1 </a:t>
            </a:r>
            <a:r>
              <a:rPr lang="en-US" sz="2500" dirty="0" err="1">
                <a:latin typeface="Arial" panose="020B0604020202020204" pitchFamily="34" charset="0"/>
                <a:cs typeface="Arial" panose="020B0604020202020204" pitchFamily="34" charset="0"/>
              </a:rPr>
              <a:t>thống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kê</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khối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lượng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táo</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bán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được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trong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bốn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tháng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đầu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năm</a:t>
            </a:r>
            <a:r>
              <a:rPr lang="en-US" sz="2500" dirty="0">
                <a:latin typeface="Arial" panose="020B0604020202020204" pitchFamily="34" charset="0"/>
                <a:cs typeface="Arial" panose="020B0604020202020204" pitchFamily="34" charset="0"/>
              </a:rPr>
              <a:t> 2020 </a:t>
            </a:r>
            <a:r>
              <a:rPr lang="en-US" sz="2500" dirty="0" err="1">
                <a:latin typeface="Arial" panose="020B0604020202020204" pitchFamily="34" charset="0"/>
                <a:cs typeface="Arial" panose="020B0604020202020204" pitchFamily="34" charset="0"/>
              </a:rPr>
              <a:t>của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một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hệ</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siêu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thị</a:t>
            </a:r>
            <a:endParaRPr lang="vi-VN" sz="2500"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CC90CB71-3121-4DB4-B22C-1223D0034B69}"/>
              </a:ext>
            </a:extLst>
          </p:cNvPr>
          <p:cNvSpPr txBox="1"/>
          <p:nvPr/>
        </p:nvSpPr>
        <p:spPr>
          <a:xfrm>
            <a:off x="456309" y="2958698"/>
            <a:ext cx="7909560" cy="477054"/>
          </a:xfrm>
          <a:prstGeom prst="rect">
            <a:avLst/>
          </a:prstGeom>
          <a:noFill/>
        </p:spPr>
        <p:txBody>
          <a:bodyPr wrap="square">
            <a:spAutoFit/>
          </a:bodyPr>
          <a:lstStyle/>
          <a:p>
            <a:r>
              <a:rPr lang="en-US" sz="2500" b="1" dirty="0" err="1">
                <a:effectLst/>
                <a:latin typeface="Arial" panose="020B0604020202020204" pitchFamily="34" charset="0"/>
                <a:ea typeface="Calibri" panose="020F0502020204030204" pitchFamily="34" charset="0"/>
                <a:cs typeface="Arial" panose="020B0604020202020204" pitchFamily="34" charset="0"/>
              </a:rPr>
              <a:t>Bảng</a:t>
            </a:r>
            <a:r>
              <a:rPr lang="en-US" sz="2500" b="1" dirty="0">
                <a:effectLst/>
                <a:latin typeface="Arial" panose="020B0604020202020204" pitchFamily="34" charset="0"/>
                <a:ea typeface="Calibri" panose="020F0502020204030204" pitchFamily="34" charset="0"/>
                <a:cs typeface="Arial" panose="020B0604020202020204" pitchFamily="34" charset="0"/>
              </a:rPr>
              <a:t> </a:t>
            </a:r>
            <a:r>
              <a:rPr lang="en-US" sz="2500" b="1" dirty="0" err="1">
                <a:effectLst/>
                <a:latin typeface="Arial" panose="020B0604020202020204" pitchFamily="34" charset="0"/>
                <a:ea typeface="Calibri" panose="020F0502020204030204" pitchFamily="34" charset="0"/>
                <a:cs typeface="Arial" panose="020B0604020202020204" pitchFamily="34" charset="0"/>
              </a:rPr>
              <a:t>số</a:t>
            </a:r>
            <a:r>
              <a:rPr lang="en-US" sz="2500" b="1" dirty="0">
                <a:effectLst/>
                <a:latin typeface="Arial" panose="020B0604020202020204" pitchFamily="34" charset="0"/>
                <a:ea typeface="Calibri" panose="020F0502020204030204" pitchFamily="34" charset="0"/>
                <a:cs typeface="Arial" panose="020B0604020202020204" pitchFamily="34" charset="0"/>
              </a:rPr>
              <a:t> </a:t>
            </a:r>
            <a:r>
              <a:rPr lang="en-US" sz="2500" b="1" dirty="0" err="1">
                <a:effectLst/>
                <a:latin typeface="Arial" panose="020B0604020202020204" pitchFamily="34" charset="0"/>
                <a:ea typeface="Calibri" panose="020F0502020204030204" pitchFamily="34" charset="0"/>
                <a:cs typeface="Arial" panose="020B0604020202020204" pitchFamily="34" charset="0"/>
              </a:rPr>
              <a:t>liệu</a:t>
            </a:r>
            <a:r>
              <a:rPr lang="en-US" sz="2500" b="1" dirty="0">
                <a:effectLst/>
                <a:latin typeface="Arial" panose="020B0604020202020204" pitchFamily="34" charset="0"/>
                <a:ea typeface="Calibri" panose="020F0502020204030204" pitchFamily="34" charset="0"/>
                <a:cs typeface="Arial" panose="020B0604020202020204" pitchFamily="34" charset="0"/>
              </a:rPr>
              <a:t> </a:t>
            </a:r>
            <a:r>
              <a:rPr lang="en-US" sz="2500" b="1" dirty="0" err="1">
                <a:effectLst/>
                <a:latin typeface="Arial" panose="020B0604020202020204" pitchFamily="34" charset="0"/>
                <a:ea typeface="Calibri" panose="020F0502020204030204" pitchFamily="34" charset="0"/>
                <a:cs typeface="Arial" panose="020B0604020202020204" pitchFamily="34" charset="0"/>
              </a:rPr>
              <a:t>thống</a:t>
            </a:r>
            <a:r>
              <a:rPr lang="en-US" sz="2500" b="1" dirty="0">
                <a:effectLst/>
                <a:latin typeface="Arial" panose="020B0604020202020204" pitchFamily="34" charset="0"/>
                <a:ea typeface="Calibri" panose="020F0502020204030204" pitchFamily="34" charset="0"/>
                <a:cs typeface="Arial" panose="020B0604020202020204" pitchFamily="34" charset="0"/>
              </a:rPr>
              <a:t> </a:t>
            </a:r>
            <a:r>
              <a:rPr lang="en-US" sz="2500" b="1" dirty="0" err="1">
                <a:effectLst/>
                <a:latin typeface="Arial" panose="020B0604020202020204" pitchFamily="34" charset="0"/>
                <a:ea typeface="Calibri" panose="020F0502020204030204" pitchFamily="34" charset="0"/>
                <a:cs typeface="Arial" panose="020B0604020202020204" pitchFamily="34" charset="0"/>
              </a:rPr>
              <a:t>kê</a:t>
            </a:r>
            <a:r>
              <a:rPr lang="en-US" sz="2500" b="1" dirty="0">
                <a:effectLst/>
                <a:latin typeface="Arial" panose="020B0604020202020204" pitchFamily="34" charset="0"/>
                <a:ea typeface="Calibri" panose="020F0502020204030204" pitchFamily="34" charset="0"/>
                <a:cs typeface="Arial" panose="020B0604020202020204" pitchFamily="34" charset="0"/>
              </a:rPr>
              <a:t> </a:t>
            </a:r>
            <a:r>
              <a:rPr lang="en-US" sz="2500" b="1" dirty="0" err="1">
                <a:effectLst/>
                <a:latin typeface="Arial" panose="020B0604020202020204" pitchFamily="34" charset="0"/>
                <a:ea typeface="Calibri" panose="020F0502020204030204" pitchFamily="34" charset="0"/>
                <a:cs typeface="Arial" panose="020B0604020202020204" pitchFamily="34" charset="0"/>
              </a:rPr>
              <a:t>tương</a:t>
            </a:r>
            <a:r>
              <a:rPr lang="en-US" sz="2500" b="1" dirty="0">
                <a:effectLst/>
                <a:latin typeface="Arial" panose="020B0604020202020204" pitchFamily="34" charset="0"/>
                <a:ea typeface="Calibri" panose="020F0502020204030204" pitchFamily="34" charset="0"/>
                <a:cs typeface="Arial" panose="020B0604020202020204" pitchFamily="34" charset="0"/>
              </a:rPr>
              <a:t> </a:t>
            </a:r>
            <a:r>
              <a:rPr lang="en-US" sz="2500" b="1" dirty="0" err="1">
                <a:effectLst/>
                <a:latin typeface="Arial" panose="020B0604020202020204" pitchFamily="34" charset="0"/>
                <a:ea typeface="Calibri" panose="020F0502020204030204" pitchFamily="34" charset="0"/>
                <a:cs typeface="Arial" panose="020B0604020202020204" pitchFamily="34" charset="0"/>
              </a:rPr>
              <a:t>ứng</a:t>
            </a:r>
            <a:r>
              <a:rPr lang="en-US" sz="2500" b="1" dirty="0">
                <a:effectLst/>
                <a:latin typeface="Arial" panose="020B0604020202020204" pitchFamily="34" charset="0"/>
                <a:ea typeface="Calibri" panose="020F0502020204030204" pitchFamily="34" charset="0"/>
                <a:cs typeface="Arial" panose="020B0604020202020204" pitchFamily="34" charset="0"/>
              </a:rPr>
              <a:t>:</a:t>
            </a:r>
            <a:endParaRPr lang="vi-VN" sz="2500" b="1" dirty="0">
              <a:latin typeface="Arial" panose="020B0604020202020204" pitchFamily="34" charset="0"/>
              <a:cs typeface="Arial" panose="020B0604020202020204" pitchFamily="34" charset="0"/>
            </a:endParaRPr>
          </a:p>
        </p:txBody>
      </p:sp>
      <p:graphicFrame>
        <p:nvGraphicFramePr>
          <p:cNvPr id="19" name="Table 19">
            <a:extLst>
              <a:ext uri="{FF2B5EF4-FFF2-40B4-BE49-F238E27FC236}">
                <a16:creationId xmlns:a16="http://schemas.microsoft.com/office/drawing/2014/main" id="{04C807F5-A43E-47F6-96D9-8F8A4888910B}"/>
              </a:ext>
            </a:extLst>
          </p:cNvPr>
          <p:cNvGraphicFramePr>
            <a:graphicFrameLocks noGrp="1"/>
          </p:cNvGraphicFramePr>
          <p:nvPr>
            <p:extLst>
              <p:ext uri="{D42A27DB-BD31-4B8C-83A1-F6EECF244321}">
                <p14:modId xmlns:p14="http://schemas.microsoft.com/office/powerpoint/2010/main" val="3149571822"/>
              </p:ext>
            </p:extLst>
          </p:nvPr>
        </p:nvGraphicFramePr>
        <p:xfrm>
          <a:off x="516085" y="3615995"/>
          <a:ext cx="9339060" cy="1513022"/>
        </p:xfrm>
        <a:graphic>
          <a:graphicData uri="http://schemas.openxmlformats.org/drawingml/2006/table">
            <a:tbl>
              <a:tblPr firstRow="1" bandRow="1">
                <a:tableStyleId>{5C22544A-7EE6-4342-B048-85BDC9FD1C3A}</a:tableStyleId>
              </a:tblPr>
              <a:tblGrid>
                <a:gridCol w="1867812">
                  <a:extLst>
                    <a:ext uri="{9D8B030D-6E8A-4147-A177-3AD203B41FA5}">
                      <a16:colId xmlns:a16="http://schemas.microsoft.com/office/drawing/2014/main" val="2388875468"/>
                    </a:ext>
                  </a:extLst>
                </a:gridCol>
                <a:gridCol w="1867812">
                  <a:extLst>
                    <a:ext uri="{9D8B030D-6E8A-4147-A177-3AD203B41FA5}">
                      <a16:colId xmlns:a16="http://schemas.microsoft.com/office/drawing/2014/main" val="3177423217"/>
                    </a:ext>
                  </a:extLst>
                </a:gridCol>
                <a:gridCol w="1867812">
                  <a:extLst>
                    <a:ext uri="{9D8B030D-6E8A-4147-A177-3AD203B41FA5}">
                      <a16:colId xmlns:a16="http://schemas.microsoft.com/office/drawing/2014/main" val="1155136670"/>
                    </a:ext>
                  </a:extLst>
                </a:gridCol>
                <a:gridCol w="1867812">
                  <a:extLst>
                    <a:ext uri="{9D8B030D-6E8A-4147-A177-3AD203B41FA5}">
                      <a16:colId xmlns:a16="http://schemas.microsoft.com/office/drawing/2014/main" val="4246864772"/>
                    </a:ext>
                  </a:extLst>
                </a:gridCol>
                <a:gridCol w="1867812">
                  <a:extLst>
                    <a:ext uri="{9D8B030D-6E8A-4147-A177-3AD203B41FA5}">
                      <a16:colId xmlns:a16="http://schemas.microsoft.com/office/drawing/2014/main" val="712042731"/>
                    </a:ext>
                  </a:extLst>
                </a:gridCol>
              </a:tblGrid>
              <a:tr h="415275">
                <a:tc>
                  <a:txBody>
                    <a:bodyPr/>
                    <a:lstStyle/>
                    <a:p>
                      <a:pPr algn="ctr"/>
                      <a:r>
                        <a:rPr lang="en-US" sz="2500" dirty="0" err="1">
                          <a:latin typeface="Arial" panose="020B0604020202020204" pitchFamily="34" charset="0"/>
                          <a:cs typeface="Arial" panose="020B0604020202020204" pitchFamily="34" charset="0"/>
                        </a:rPr>
                        <a:t>Tháng</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1</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2</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3</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4</a:t>
                      </a:r>
                      <a:endParaRPr lang="vi-VN" sz="25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472387139"/>
                  </a:ext>
                </a:extLst>
              </a:tr>
              <a:tr h="1040582">
                <a:tc>
                  <a:txBody>
                    <a:bodyPr/>
                    <a:lstStyle/>
                    <a:p>
                      <a:pPr algn="ctr"/>
                      <a:r>
                        <a:rPr lang="en-US" sz="2500" dirty="0" err="1">
                          <a:latin typeface="Arial" panose="020B0604020202020204" pitchFamily="34" charset="0"/>
                          <a:cs typeface="Arial" panose="020B0604020202020204" pitchFamily="34" charset="0"/>
                        </a:rPr>
                        <a:t>Khối</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lượng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tấn</a:t>
                      </a:r>
                      <a:r>
                        <a:rPr lang="en-US" sz="2500" dirty="0">
                          <a:latin typeface="Arial" panose="020B0604020202020204" pitchFamily="34" charset="0"/>
                          <a:cs typeface="Arial" panose="020B0604020202020204" pitchFamily="34" charset="0"/>
                        </a:rPr>
                        <a:t>)</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10</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40</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25</a:t>
                      </a:r>
                      <a:endParaRPr lang="vi-VN" sz="2500" dirty="0">
                        <a:latin typeface="Arial" panose="020B0604020202020204" pitchFamily="34" charset="0"/>
                        <a:cs typeface="Arial" panose="020B0604020202020204" pitchFamily="34" charset="0"/>
                      </a:endParaRPr>
                    </a:p>
                  </a:txBody>
                  <a:tcPr anchor="ctr"/>
                </a:tc>
                <a:tc>
                  <a:txBody>
                    <a:bodyPr/>
                    <a:lstStyle/>
                    <a:p>
                      <a:pPr algn="ctr"/>
                      <a:r>
                        <a:rPr lang="en-US" sz="2500" dirty="0">
                          <a:latin typeface="Arial" panose="020B0604020202020204" pitchFamily="34" charset="0"/>
                          <a:cs typeface="Arial" panose="020B0604020202020204" pitchFamily="34" charset="0"/>
                        </a:rPr>
                        <a:t>20</a:t>
                      </a:r>
                      <a:endParaRPr lang="vi-VN" sz="25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106729393"/>
                  </a:ext>
                </a:extLst>
              </a:tr>
            </a:tbl>
          </a:graphicData>
        </a:graphic>
      </p:graphicFrame>
      <p:sp>
        <p:nvSpPr>
          <p:cNvPr id="32" name="TextBox 31">
            <a:extLst>
              <a:ext uri="{FF2B5EF4-FFF2-40B4-BE49-F238E27FC236}">
                <a16:creationId xmlns:a16="http://schemas.microsoft.com/office/drawing/2014/main" id="{7C01CA85-0C94-454C-8E97-A173DDCD8AA6}"/>
              </a:ext>
            </a:extLst>
          </p:cNvPr>
          <p:cNvSpPr txBox="1"/>
          <p:nvPr/>
        </p:nvSpPr>
        <p:spPr>
          <a:xfrm>
            <a:off x="409176" y="5301211"/>
            <a:ext cx="10821291" cy="124649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Nếu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nói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trong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4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tháng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đầu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năm</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2020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hệ</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thống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siêu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thị</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đã</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bán</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được</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100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tấn</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táo</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đúng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hay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sai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 </a:t>
            </a:r>
          </a:p>
          <a:p>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Hỏi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mỗi</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tháng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trung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bình</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hệ</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thống</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siêu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thị</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bán</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được</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bao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nhiêu</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tấn</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r>
              <a:rPr lang="en-US" sz="2500" dirty="0" err="1">
                <a:solidFill>
                  <a:srgbClr val="FF0000"/>
                </a:solidFill>
                <a:effectLst/>
                <a:latin typeface="Arial" panose="020B0604020202020204" pitchFamily="34" charset="0"/>
                <a:ea typeface="Calibri" panose="020F0502020204030204" pitchFamily="34" charset="0"/>
                <a:cs typeface="Arial" panose="020B0604020202020204" pitchFamily="34" charset="0"/>
              </a:rPr>
              <a:t>táo</a:t>
            </a:r>
            <a:r>
              <a:rPr lang="en-US" sz="2500" dirty="0">
                <a:solidFill>
                  <a:srgbClr val="FF0000"/>
                </a:solidFill>
                <a:effectLst/>
                <a:latin typeface="Arial" panose="020B0604020202020204" pitchFamily="34" charset="0"/>
                <a:ea typeface="Calibri" panose="020F0502020204030204" pitchFamily="34" charset="0"/>
                <a:cs typeface="Arial" panose="020B0604020202020204" pitchFamily="34" charset="0"/>
              </a:rPr>
              <a:t> ?</a:t>
            </a:r>
            <a:endParaRPr lang="vi-VN" sz="25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66565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1C9DF611-0404-407B-A80F-373522FF5C4E}"/>
              </a:ext>
            </a:extLst>
          </p:cNvPr>
          <p:cNvSpPr/>
          <p:nvPr/>
        </p:nvSpPr>
        <p:spPr>
          <a:xfrm>
            <a:off x="3237353" y="1"/>
            <a:ext cx="5717294" cy="609600"/>
          </a:xfrm>
          <a:prstGeom prst="roundRect">
            <a:avLst>
              <a:gd name="adj" fmla="val 50000"/>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Times New Roman" panose="02020603050405020304" pitchFamily="18" charset="0"/>
                <a:cs typeface="Times New Roman" panose="02020603050405020304" pitchFamily="18" charset="0"/>
              </a:rPr>
              <a:t>HOẠT ĐỘNG LUYỆN TẬP</a:t>
            </a:r>
          </a:p>
        </p:txBody>
      </p:sp>
      <p:sp>
        <p:nvSpPr>
          <p:cNvPr id="5" name="TextBox 4">
            <a:extLst>
              <a:ext uri="{FF2B5EF4-FFF2-40B4-BE49-F238E27FC236}">
                <a16:creationId xmlns:a16="http://schemas.microsoft.com/office/drawing/2014/main" id="{F37FD8FC-BAC1-4619-9145-9B60891E655D}"/>
              </a:ext>
            </a:extLst>
          </p:cNvPr>
          <p:cNvSpPr txBox="1"/>
          <p:nvPr/>
        </p:nvSpPr>
        <p:spPr>
          <a:xfrm>
            <a:off x="502202" y="609601"/>
            <a:ext cx="10893973" cy="861774"/>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sz="2500" dirty="0" err="1">
                <a:latin typeface="Arial" panose="020B0604020202020204" pitchFamily="34" charset="0"/>
                <a:cs typeface="Arial" panose="020B0604020202020204" pitchFamily="34" charset="0"/>
              </a:rPr>
              <a:t>Một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cửa</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hàng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bán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ếch</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đã</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thống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kê</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số</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lượng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vịt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bán</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được</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trong</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một</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tuần</a:t>
            </a:r>
            <a:r>
              <a:rPr lang="en-US" sz="2500" dirty="0">
                <a:latin typeface="Arial" panose="020B0604020202020204" pitchFamily="34" charset="0"/>
                <a:cs typeface="Arial" panose="020B0604020202020204" pitchFamily="34" charset="0"/>
              </a:rPr>
              <a:t> ở </a:t>
            </a:r>
            <a:r>
              <a:rPr lang="en-US" sz="2500" dirty="0" err="1">
                <a:latin typeface="Arial" panose="020B0604020202020204" pitchFamily="34" charset="0"/>
                <a:cs typeface="Arial" panose="020B0604020202020204" pitchFamily="34" charset="0"/>
              </a:rPr>
              <a:t>biểu</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đồ</a:t>
            </a:r>
            <a:r>
              <a:rPr lang="en-US" sz="2500" dirty="0">
                <a:latin typeface="Arial" panose="020B0604020202020204" pitchFamily="34" charset="0"/>
                <a:cs typeface="Arial" panose="020B0604020202020204" pitchFamily="34" charset="0"/>
              </a:rPr>
              <a:t> </a:t>
            </a:r>
            <a:r>
              <a:rPr lang="en-US" sz="2500" dirty="0" err="1">
                <a:latin typeface="Arial" panose="020B0604020202020204" pitchFamily="34" charset="0"/>
                <a:cs typeface="Arial" panose="020B0604020202020204" pitchFamily="34" charset="0"/>
              </a:rPr>
              <a:t>sau</a:t>
            </a:r>
            <a:r>
              <a:rPr lang="en-US" sz="2500" dirty="0">
                <a:latin typeface="Arial" panose="020B0604020202020204" pitchFamily="34" charset="0"/>
                <a:cs typeface="Arial" panose="020B0604020202020204" pitchFamily="34" charset="0"/>
              </a:rPr>
              <a:t>:</a:t>
            </a:r>
          </a:p>
        </p:txBody>
      </p:sp>
      <p:graphicFrame>
        <p:nvGraphicFramePr>
          <p:cNvPr id="6" name="Table 6">
            <a:extLst>
              <a:ext uri="{FF2B5EF4-FFF2-40B4-BE49-F238E27FC236}">
                <a16:creationId xmlns:a16="http://schemas.microsoft.com/office/drawing/2014/main" id="{D34C90CD-9523-4F51-8ADB-A7498E73330B}"/>
              </a:ext>
            </a:extLst>
          </p:cNvPr>
          <p:cNvGraphicFramePr>
            <a:graphicFrameLocks noGrp="1"/>
          </p:cNvGraphicFramePr>
          <p:nvPr>
            <p:extLst>
              <p:ext uri="{D42A27DB-BD31-4B8C-83A1-F6EECF244321}">
                <p14:modId xmlns:p14="http://schemas.microsoft.com/office/powerpoint/2010/main" val="1896030286"/>
              </p:ext>
            </p:extLst>
          </p:nvPr>
        </p:nvGraphicFramePr>
        <p:xfrm>
          <a:off x="1703009" y="1589806"/>
          <a:ext cx="8492358" cy="3678388"/>
        </p:xfrm>
        <a:graphic>
          <a:graphicData uri="http://schemas.openxmlformats.org/drawingml/2006/table">
            <a:tbl>
              <a:tblPr firstRow="1" bandRow="1">
                <a:tableStyleId>{5C22544A-7EE6-4342-B048-85BDC9FD1C3A}</a:tableStyleId>
              </a:tblPr>
              <a:tblGrid>
                <a:gridCol w="1833909">
                  <a:extLst>
                    <a:ext uri="{9D8B030D-6E8A-4147-A177-3AD203B41FA5}">
                      <a16:colId xmlns:a16="http://schemas.microsoft.com/office/drawing/2014/main" val="1914203996"/>
                    </a:ext>
                  </a:extLst>
                </a:gridCol>
                <a:gridCol w="6658449">
                  <a:extLst>
                    <a:ext uri="{9D8B030D-6E8A-4147-A177-3AD203B41FA5}">
                      <a16:colId xmlns:a16="http://schemas.microsoft.com/office/drawing/2014/main" val="832596964"/>
                    </a:ext>
                  </a:extLst>
                </a:gridCol>
              </a:tblGrid>
              <a:tr h="525484">
                <a:tc>
                  <a:txBody>
                    <a:bodyPr/>
                    <a:lstStyle/>
                    <a:p>
                      <a:pPr algn="ctr"/>
                      <a:r>
                        <a:rPr lang="en-US" sz="2500" b="0" dirty="0" err="1">
                          <a:solidFill>
                            <a:srgbClr val="15142A"/>
                          </a:solidFill>
                          <a:latin typeface="Arial" panose="020B0604020202020204" pitchFamily="34" charset="0"/>
                          <a:cs typeface="Arial" panose="020B0604020202020204" pitchFamily="34" charset="0"/>
                        </a:rPr>
                        <a:t>Thứ</a:t>
                      </a:r>
                      <a:r>
                        <a:rPr lang="en-US" sz="2500" b="0" dirty="0">
                          <a:solidFill>
                            <a:srgbClr val="15142A"/>
                          </a:solidFill>
                          <a:latin typeface="Arial" panose="020B0604020202020204" pitchFamily="34" charset="0"/>
                          <a:cs typeface="Arial" panose="020B0604020202020204" pitchFamily="34" charset="0"/>
                        </a:rPr>
                        <a:t> 2</a:t>
                      </a:r>
                      <a:endParaRPr lang="vi-VN" sz="2500" b="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12280284"/>
                  </a:ext>
                </a:extLst>
              </a:tr>
              <a:tr h="525484">
                <a:tc>
                  <a:txBody>
                    <a:bodyPr/>
                    <a:lstStyle/>
                    <a:p>
                      <a:pPr algn="ctr"/>
                      <a:r>
                        <a:rPr lang="en-US" sz="2500" dirty="0" err="1">
                          <a:solidFill>
                            <a:srgbClr val="15142A"/>
                          </a:solidFill>
                          <a:latin typeface="Arial" panose="020B0604020202020204" pitchFamily="34" charset="0"/>
                          <a:cs typeface="Arial" panose="020B0604020202020204" pitchFamily="34" charset="0"/>
                        </a:rPr>
                        <a:t>Thứ</a:t>
                      </a:r>
                      <a:r>
                        <a:rPr lang="en-US" sz="2500" dirty="0">
                          <a:solidFill>
                            <a:srgbClr val="15142A"/>
                          </a:solidFill>
                          <a:latin typeface="Arial" panose="020B0604020202020204" pitchFamily="34" charset="0"/>
                          <a:cs typeface="Arial" panose="020B0604020202020204" pitchFamily="34" charset="0"/>
                        </a:rPr>
                        <a:t> 3</a:t>
                      </a: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837011063"/>
                  </a:ext>
                </a:extLst>
              </a:tr>
              <a:tr h="525484">
                <a:tc>
                  <a:txBody>
                    <a:bodyPr/>
                    <a:lstStyle/>
                    <a:p>
                      <a:pPr algn="ctr"/>
                      <a:r>
                        <a:rPr lang="en-US" sz="2500" dirty="0" err="1">
                          <a:solidFill>
                            <a:srgbClr val="15142A"/>
                          </a:solidFill>
                          <a:latin typeface="Arial" panose="020B0604020202020204" pitchFamily="34" charset="0"/>
                          <a:cs typeface="Arial" panose="020B0604020202020204" pitchFamily="34" charset="0"/>
                        </a:rPr>
                        <a:t>Thứ</a:t>
                      </a:r>
                      <a:r>
                        <a:rPr lang="en-US" sz="2500" dirty="0">
                          <a:solidFill>
                            <a:srgbClr val="15142A"/>
                          </a:solidFill>
                          <a:latin typeface="Arial" panose="020B0604020202020204" pitchFamily="34" charset="0"/>
                          <a:cs typeface="Arial" panose="020B0604020202020204" pitchFamily="34" charset="0"/>
                        </a:rPr>
                        <a:t> 4</a:t>
                      </a: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86360388"/>
                  </a:ext>
                </a:extLst>
              </a:tr>
              <a:tr h="525484">
                <a:tc>
                  <a:txBody>
                    <a:bodyPr/>
                    <a:lstStyle/>
                    <a:p>
                      <a:pPr algn="ctr"/>
                      <a:r>
                        <a:rPr lang="en-US" sz="2500" dirty="0" err="1">
                          <a:solidFill>
                            <a:srgbClr val="15142A"/>
                          </a:solidFill>
                          <a:latin typeface="Arial" panose="020B0604020202020204" pitchFamily="34" charset="0"/>
                          <a:cs typeface="Arial" panose="020B0604020202020204" pitchFamily="34" charset="0"/>
                        </a:rPr>
                        <a:t>Thứ</a:t>
                      </a:r>
                      <a:r>
                        <a:rPr lang="en-US" sz="2500" dirty="0">
                          <a:solidFill>
                            <a:srgbClr val="15142A"/>
                          </a:solidFill>
                          <a:latin typeface="Arial" panose="020B0604020202020204" pitchFamily="34" charset="0"/>
                          <a:cs typeface="Arial" panose="020B0604020202020204" pitchFamily="34" charset="0"/>
                        </a:rPr>
                        <a:t> 5</a:t>
                      </a: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149826233"/>
                  </a:ext>
                </a:extLst>
              </a:tr>
              <a:tr h="525484">
                <a:tc>
                  <a:txBody>
                    <a:bodyPr/>
                    <a:lstStyle/>
                    <a:p>
                      <a:pPr algn="ctr"/>
                      <a:r>
                        <a:rPr lang="en-US" sz="2500" dirty="0" err="1">
                          <a:solidFill>
                            <a:srgbClr val="15142A"/>
                          </a:solidFill>
                          <a:latin typeface="Arial" panose="020B0604020202020204" pitchFamily="34" charset="0"/>
                          <a:cs typeface="Arial" panose="020B0604020202020204" pitchFamily="34" charset="0"/>
                        </a:rPr>
                        <a:t>Thứ</a:t>
                      </a:r>
                      <a:r>
                        <a:rPr lang="en-US" sz="2500" dirty="0">
                          <a:solidFill>
                            <a:srgbClr val="15142A"/>
                          </a:solidFill>
                          <a:latin typeface="Arial" panose="020B0604020202020204" pitchFamily="34" charset="0"/>
                          <a:cs typeface="Arial" panose="020B0604020202020204" pitchFamily="34" charset="0"/>
                        </a:rPr>
                        <a:t> 6</a:t>
                      </a: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162539835"/>
                  </a:ext>
                </a:extLst>
              </a:tr>
              <a:tr h="525484">
                <a:tc>
                  <a:txBody>
                    <a:bodyPr/>
                    <a:lstStyle/>
                    <a:p>
                      <a:pPr algn="ctr"/>
                      <a:r>
                        <a:rPr lang="en-US" sz="2500" dirty="0" err="1">
                          <a:solidFill>
                            <a:srgbClr val="15142A"/>
                          </a:solidFill>
                          <a:latin typeface="Arial" panose="020B0604020202020204" pitchFamily="34" charset="0"/>
                          <a:cs typeface="Arial" panose="020B0604020202020204" pitchFamily="34" charset="0"/>
                        </a:rPr>
                        <a:t>Thứ</a:t>
                      </a:r>
                      <a:r>
                        <a:rPr lang="en-US" sz="2500" dirty="0">
                          <a:solidFill>
                            <a:srgbClr val="15142A"/>
                          </a:solidFill>
                          <a:latin typeface="Arial" panose="020B0604020202020204" pitchFamily="34" charset="0"/>
                          <a:cs typeface="Arial" panose="020B0604020202020204" pitchFamily="34" charset="0"/>
                        </a:rPr>
                        <a:t> 7</a:t>
                      </a: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12400474"/>
                  </a:ext>
                </a:extLst>
              </a:tr>
              <a:tr h="525484">
                <a:tc>
                  <a:txBody>
                    <a:bodyPr/>
                    <a:lstStyle/>
                    <a:p>
                      <a:pPr algn="ctr"/>
                      <a:r>
                        <a:rPr lang="en-US" sz="2500" dirty="0" err="1">
                          <a:solidFill>
                            <a:srgbClr val="15142A"/>
                          </a:solidFill>
                          <a:latin typeface="Arial" panose="020B0604020202020204" pitchFamily="34" charset="0"/>
                          <a:cs typeface="Arial" panose="020B0604020202020204" pitchFamily="34" charset="0"/>
                        </a:rPr>
                        <a:t>Chủ</a:t>
                      </a:r>
                      <a:r>
                        <a:rPr lang="en-US" sz="2500" dirty="0">
                          <a:solidFill>
                            <a:srgbClr val="15142A"/>
                          </a:solidFill>
                          <a:latin typeface="Arial" panose="020B0604020202020204" pitchFamily="34" charset="0"/>
                          <a:cs typeface="Arial" panose="020B0604020202020204" pitchFamily="34" charset="0"/>
                        </a:rPr>
                        <a:t> </a:t>
                      </a:r>
                      <a:r>
                        <a:rPr lang="en-US" sz="2500" dirty="0" err="1">
                          <a:solidFill>
                            <a:srgbClr val="15142A"/>
                          </a:solidFill>
                          <a:latin typeface="Arial" panose="020B0604020202020204" pitchFamily="34" charset="0"/>
                          <a:cs typeface="Arial" panose="020B0604020202020204" pitchFamily="34" charset="0"/>
                        </a:rPr>
                        <a:t>nhật</a:t>
                      </a: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endParaRPr lang="vi-VN" sz="2500" dirty="0">
                        <a:solidFill>
                          <a:srgbClr val="15142A"/>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467641247"/>
                  </a:ext>
                </a:extLst>
              </a:tr>
            </a:tbl>
          </a:graphicData>
        </a:graphic>
      </p:graphicFrame>
      <p:grpSp>
        <p:nvGrpSpPr>
          <p:cNvPr id="7" name="Google Shape;8762;p139">
            <a:extLst>
              <a:ext uri="{FF2B5EF4-FFF2-40B4-BE49-F238E27FC236}">
                <a16:creationId xmlns:a16="http://schemas.microsoft.com/office/drawing/2014/main" id="{81D66EFD-0628-4BC1-BFDE-EDB81EFBED2D}"/>
              </a:ext>
            </a:extLst>
          </p:cNvPr>
          <p:cNvGrpSpPr/>
          <p:nvPr/>
        </p:nvGrpSpPr>
        <p:grpSpPr>
          <a:xfrm>
            <a:off x="3706224" y="1674971"/>
            <a:ext cx="339198" cy="318113"/>
            <a:chOff x="-17542500" y="4068450"/>
            <a:chExt cx="304050" cy="285150"/>
          </a:xfrm>
          <a:solidFill>
            <a:schemeClr val="accent6">
              <a:lumMod val="75000"/>
            </a:schemeClr>
          </a:solidFill>
        </p:grpSpPr>
        <p:sp>
          <p:nvSpPr>
            <p:cNvPr id="8" name="Google Shape;8763;p139">
              <a:extLst>
                <a:ext uri="{FF2B5EF4-FFF2-40B4-BE49-F238E27FC236}">
                  <a16:creationId xmlns:a16="http://schemas.microsoft.com/office/drawing/2014/main" id="{43852469-FE9D-4355-BB88-AE270AAA5A73}"/>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8764;p139">
              <a:extLst>
                <a:ext uri="{FF2B5EF4-FFF2-40B4-BE49-F238E27FC236}">
                  <a16:creationId xmlns:a16="http://schemas.microsoft.com/office/drawing/2014/main" id="{00751960-944A-44E1-B540-F6843A49699D}"/>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8765;p139">
              <a:extLst>
                <a:ext uri="{FF2B5EF4-FFF2-40B4-BE49-F238E27FC236}">
                  <a16:creationId xmlns:a16="http://schemas.microsoft.com/office/drawing/2014/main" id="{DEDF6890-3802-431B-B3B9-A22777865211}"/>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8766;p139">
              <a:extLst>
                <a:ext uri="{FF2B5EF4-FFF2-40B4-BE49-F238E27FC236}">
                  <a16:creationId xmlns:a16="http://schemas.microsoft.com/office/drawing/2014/main" id="{93883085-AEFD-470F-B626-CD818E2D3B55}"/>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8767;p139">
              <a:extLst>
                <a:ext uri="{FF2B5EF4-FFF2-40B4-BE49-F238E27FC236}">
                  <a16:creationId xmlns:a16="http://schemas.microsoft.com/office/drawing/2014/main" id="{D6E40A39-3A27-4C82-875E-E03B3541B18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8768;p139">
              <a:extLst>
                <a:ext uri="{FF2B5EF4-FFF2-40B4-BE49-F238E27FC236}">
                  <a16:creationId xmlns:a16="http://schemas.microsoft.com/office/drawing/2014/main" id="{15C9ED85-F545-4454-B83A-9BF0D71D8101}"/>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8762;p139">
            <a:extLst>
              <a:ext uri="{FF2B5EF4-FFF2-40B4-BE49-F238E27FC236}">
                <a16:creationId xmlns:a16="http://schemas.microsoft.com/office/drawing/2014/main" id="{EE27E67C-2C9C-4BF1-9056-99D7425B905A}"/>
              </a:ext>
            </a:extLst>
          </p:cNvPr>
          <p:cNvGrpSpPr/>
          <p:nvPr/>
        </p:nvGrpSpPr>
        <p:grpSpPr>
          <a:xfrm>
            <a:off x="4104298" y="1674971"/>
            <a:ext cx="339198" cy="318113"/>
            <a:chOff x="-17542500" y="4068450"/>
            <a:chExt cx="304050" cy="285150"/>
          </a:xfrm>
          <a:solidFill>
            <a:schemeClr val="accent6">
              <a:lumMod val="75000"/>
            </a:schemeClr>
          </a:solidFill>
        </p:grpSpPr>
        <p:sp>
          <p:nvSpPr>
            <p:cNvPr id="15" name="Google Shape;8763;p139">
              <a:extLst>
                <a:ext uri="{FF2B5EF4-FFF2-40B4-BE49-F238E27FC236}">
                  <a16:creationId xmlns:a16="http://schemas.microsoft.com/office/drawing/2014/main" id="{3A13C686-398A-4200-B9AB-40048DBEB5C9}"/>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8764;p139">
              <a:extLst>
                <a:ext uri="{FF2B5EF4-FFF2-40B4-BE49-F238E27FC236}">
                  <a16:creationId xmlns:a16="http://schemas.microsoft.com/office/drawing/2014/main" id="{F7A1AC43-7527-4FF6-B948-18D7C839B97B}"/>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8765;p139">
              <a:extLst>
                <a:ext uri="{FF2B5EF4-FFF2-40B4-BE49-F238E27FC236}">
                  <a16:creationId xmlns:a16="http://schemas.microsoft.com/office/drawing/2014/main" id="{C846A270-EEE3-4F8B-8A92-FAB17B8253D7}"/>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8766;p139">
              <a:extLst>
                <a:ext uri="{FF2B5EF4-FFF2-40B4-BE49-F238E27FC236}">
                  <a16:creationId xmlns:a16="http://schemas.microsoft.com/office/drawing/2014/main" id="{1BC9D6B2-1BFC-4395-A45D-59C3B0A0304B}"/>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8767;p139">
              <a:extLst>
                <a:ext uri="{FF2B5EF4-FFF2-40B4-BE49-F238E27FC236}">
                  <a16:creationId xmlns:a16="http://schemas.microsoft.com/office/drawing/2014/main" id="{645615F2-0C3E-4C70-B26B-9CC43944FCCA}"/>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8768;p139">
              <a:extLst>
                <a:ext uri="{FF2B5EF4-FFF2-40B4-BE49-F238E27FC236}">
                  <a16:creationId xmlns:a16="http://schemas.microsoft.com/office/drawing/2014/main" id="{EE16F722-C3E2-4CAB-87DB-F765A7ABACC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 name="Google Shape;8762;p139">
            <a:extLst>
              <a:ext uri="{FF2B5EF4-FFF2-40B4-BE49-F238E27FC236}">
                <a16:creationId xmlns:a16="http://schemas.microsoft.com/office/drawing/2014/main" id="{81DCADCB-FF2D-4138-A2BD-A192646618A9}"/>
              </a:ext>
            </a:extLst>
          </p:cNvPr>
          <p:cNvGrpSpPr/>
          <p:nvPr/>
        </p:nvGrpSpPr>
        <p:grpSpPr>
          <a:xfrm>
            <a:off x="4558591" y="2742900"/>
            <a:ext cx="339198" cy="318113"/>
            <a:chOff x="-17542500" y="4068450"/>
            <a:chExt cx="304050" cy="285150"/>
          </a:xfrm>
          <a:solidFill>
            <a:schemeClr val="accent6">
              <a:lumMod val="75000"/>
            </a:schemeClr>
          </a:solidFill>
        </p:grpSpPr>
        <p:sp>
          <p:nvSpPr>
            <p:cNvPr id="22" name="Google Shape;8763;p139">
              <a:extLst>
                <a:ext uri="{FF2B5EF4-FFF2-40B4-BE49-F238E27FC236}">
                  <a16:creationId xmlns:a16="http://schemas.microsoft.com/office/drawing/2014/main" id="{3FA3CD64-879E-4D72-ADE9-A6E81222B54D}"/>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8764;p139">
              <a:extLst>
                <a:ext uri="{FF2B5EF4-FFF2-40B4-BE49-F238E27FC236}">
                  <a16:creationId xmlns:a16="http://schemas.microsoft.com/office/drawing/2014/main" id="{05F83CB5-1472-4BBC-8E3D-0DAEE519AC82}"/>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8765;p139">
              <a:extLst>
                <a:ext uri="{FF2B5EF4-FFF2-40B4-BE49-F238E27FC236}">
                  <a16:creationId xmlns:a16="http://schemas.microsoft.com/office/drawing/2014/main" id="{7A9980D7-CCB5-4C29-8F84-3DF687F6E87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8766;p139">
              <a:extLst>
                <a:ext uri="{FF2B5EF4-FFF2-40B4-BE49-F238E27FC236}">
                  <a16:creationId xmlns:a16="http://schemas.microsoft.com/office/drawing/2014/main" id="{FCAF9255-21A0-4851-950B-0323E3D0D87D}"/>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8767;p139">
              <a:extLst>
                <a:ext uri="{FF2B5EF4-FFF2-40B4-BE49-F238E27FC236}">
                  <a16:creationId xmlns:a16="http://schemas.microsoft.com/office/drawing/2014/main" id="{DD349AD6-F9C3-4B1C-B48C-0739134FBC3A}"/>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8768;p139">
              <a:extLst>
                <a:ext uri="{FF2B5EF4-FFF2-40B4-BE49-F238E27FC236}">
                  <a16:creationId xmlns:a16="http://schemas.microsoft.com/office/drawing/2014/main" id="{EE23E001-B19E-41B0-9785-1B3FDDDCE5BA}"/>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 name="Google Shape;8762;p139">
            <a:extLst>
              <a:ext uri="{FF2B5EF4-FFF2-40B4-BE49-F238E27FC236}">
                <a16:creationId xmlns:a16="http://schemas.microsoft.com/office/drawing/2014/main" id="{CF57885A-4284-4E18-84CE-01338DCC5147}"/>
              </a:ext>
            </a:extLst>
          </p:cNvPr>
          <p:cNvGrpSpPr/>
          <p:nvPr/>
        </p:nvGrpSpPr>
        <p:grpSpPr>
          <a:xfrm>
            <a:off x="4169708" y="2747451"/>
            <a:ext cx="339198" cy="318113"/>
            <a:chOff x="-17542500" y="4068450"/>
            <a:chExt cx="304050" cy="285150"/>
          </a:xfrm>
          <a:solidFill>
            <a:schemeClr val="accent6">
              <a:lumMod val="75000"/>
            </a:schemeClr>
          </a:solidFill>
        </p:grpSpPr>
        <p:sp>
          <p:nvSpPr>
            <p:cNvPr id="29" name="Google Shape;8763;p139">
              <a:extLst>
                <a:ext uri="{FF2B5EF4-FFF2-40B4-BE49-F238E27FC236}">
                  <a16:creationId xmlns:a16="http://schemas.microsoft.com/office/drawing/2014/main" id="{CC4A890D-E1E1-4469-AAC5-C32A2C8E1C0B}"/>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8764;p139">
              <a:extLst>
                <a:ext uri="{FF2B5EF4-FFF2-40B4-BE49-F238E27FC236}">
                  <a16:creationId xmlns:a16="http://schemas.microsoft.com/office/drawing/2014/main" id="{023E5C97-F05C-4FAC-82D2-FDCDA3A9BEDC}"/>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8765;p139">
              <a:extLst>
                <a:ext uri="{FF2B5EF4-FFF2-40B4-BE49-F238E27FC236}">
                  <a16:creationId xmlns:a16="http://schemas.microsoft.com/office/drawing/2014/main" id="{9C0724C6-C2A3-484B-A053-CF5A6520D27C}"/>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8766;p139">
              <a:extLst>
                <a:ext uri="{FF2B5EF4-FFF2-40B4-BE49-F238E27FC236}">
                  <a16:creationId xmlns:a16="http://schemas.microsoft.com/office/drawing/2014/main" id="{2D98B48D-B340-4EE6-8CB5-E40D47EC3DA2}"/>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8767;p139">
              <a:extLst>
                <a:ext uri="{FF2B5EF4-FFF2-40B4-BE49-F238E27FC236}">
                  <a16:creationId xmlns:a16="http://schemas.microsoft.com/office/drawing/2014/main" id="{D89D0B29-1346-4E3E-8C06-33934EB808E7}"/>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8768;p139">
              <a:extLst>
                <a:ext uri="{FF2B5EF4-FFF2-40B4-BE49-F238E27FC236}">
                  <a16:creationId xmlns:a16="http://schemas.microsoft.com/office/drawing/2014/main" id="{BA159AEB-3548-4175-8AA7-3704CB10412A}"/>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8762;p139">
            <a:extLst>
              <a:ext uri="{FF2B5EF4-FFF2-40B4-BE49-F238E27FC236}">
                <a16:creationId xmlns:a16="http://schemas.microsoft.com/office/drawing/2014/main" id="{017DD9E2-0897-4CD9-AC80-4182490299C8}"/>
              </a:ext>
            </a:extLst>
          </p:cNvPr>
          <p:cNvGrpSpPr/>
          <p:nvPr/>
        </p:nvGrpSpPr>
        <p:grpSpPr>
          <a:xfrm>
            <a:off x="3765100" y="2753531"/>
            <a:ext cx="339198" cy="318113"/>
            <a:chOff x="-17542500" y="4068450"/>
            <a:chExt cx="304050" cy="285150"/>
          </a:xfrm>
          <a:solidFill>
            <a:schemeClr val="accent6">
              <a:lumMod val="75000"/>
            </a:schemeClr>
          </a:solidFill>
        </p:grpSpPr>
        <p:sp>
          <p:nvSpPr>
            <p:cNvPr id="36" name="Google Shape;8763;p139">
              <a:extLst>
                <a:ext uri="{FF2B5EF4-FFF2-40B4-BE49-F238E27FC236}">
                  <a16:creationId xmlns:a16="http://schemas.microsoft.com/office/drawing/2014/main" id="{7C78E131-D05E-4296-9FBE-905E40EBC6BC}"/>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8764;p139">
              <a:extLst>
                <a:ext uri="{FF2B5EF4-FFF2-40B4-BE49-F238E27FC236}">
                  <a16:creationId xmlns:a16="http://schemas.microsoft.com/office/drawing/2014/main" id="{93E067F8-4279-4DC9-8C10-147C61C8098E}"/>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8765;p139">
              <a:extLst>
                <a:ext uri="{FF2B5EF4-FFF2-40B4-BE49-F238E27FC236}">
                  <a16:creationId xmlns:a16="http://schemas.microsoft.com/office/drawing/2014/main" id="{972DE985-A60A-4A58-A09E-891ED0041F7D}"/>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8766;p139">
              <a:extLst>
                <a:ext uri="{FF2B5EF4-FFF2-40B4-BE49-F238E27FC236}">
                  <a16:creationId xmlns:a16="http://schemas.microsoft.com/office/drawing/2014/main" id="{DCA8825A-BE88-4B8A-BA66-46102FD20EF4}"/>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8767;p139">
              <a:extLst>
                <a:ext uri="{FF2B5EF4-FFF2-40B4-BE49-F238E27FC236}">
                  <a16:creationId xmlns:a16="http://schemas.microsoft.com/office/drawing/2014/main" id="{1527B72F-A683-49CE-B0A3-460D15563401}"/>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8768;p139">
              <a:extLst>
                <a:ext uri="{FF2B5EF4-FFF2-40B4-BE49-F238E27FC236}">
                  <a16:creationId xmlns:a16="http://schemas.microsoft.com/office/drawing/2014/main" id="{4A927114-3018-4B39-8FBC-852DA34CCB2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 name="Google Shape;8762;p139">
            <a:extLst>
              <a:ext uri="{FF2B5EF4-FFF2-40B4-BE49-F238E27FC236}">
                <a16:creationId xmlns:a16="http://schemas.microsoft.com/office/drawing/2014/main" id="{54FAC4D1-07EB-4AC4-AE02-949014436EFD}"/>
              </a:ext>
            </a:extLst>
          </p:cNvPr>
          <p:cNvGrpSpPr/>
          <p:nvPr/>
        </p:nvGrpSpPr>
        <p:grpSpPr>
          <a:xfrm>
            <a:off x="4569998" y="3252607"/>
            <a:ext cx="339198" cy="318113"/>
            <a:chOff x="-17542500" y="4068450"/>
            <a:chExt cx="304050" cy="285150"/>
          </a:xfrm>
          <a:solidFill>
            <a:schemeClr val="accent6">
              <a:lumMod val="75000"/>
            </a:schemeClr>
          </a:solidFill>
        </p:grpSpPr>
        <p:sp>
          <p:nvSpPr>
            <p:cNvPr id="43" name="Google Shape;8763;p139">
              <a:extLst>
                <a:ext uri="{FF2B5EF4-FFF2-40B4-BE49-F238E27FC236}">
                  <a16:creationId xmlns:a16="http://schemas.microsoft.com/office/drawing/2014/main" id="{422BF16A-F0F0-4843-A76F-499651154EBE}"/>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8764;p139">
              <a:extLst>
                <a:ext uri="{FF2B5EF4-FFF2-40B4-BE49-F238E27FC236}">
                  <a16:creationId xmlns:a16="http://schemas.microsoft.com/office/drawing/2014/main" id="{75C7A166-8514-4E84-BD09-A2EEEB5EAD94}"/>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8765;p139">
              <a:extLst>
                <a:ext uri="{FF2B5EF4-FFF2-40B4-BE49-F238E27FC236}">
                  <a16:creationId xmlns:a16="http://schemas.microsoft.com/office/drawing/2014/main" id="{055177AA-EEBF-4584-B45E-D35CA1750AC5}"/>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8766;p139">
              <a:extLst>
                <a:ext uri="{FF2B5EF4-FFF2-40B4-BE49-F238E27FC236}">
                  <a16:creationId xmlns:a16="http://schemas.microsoft.com/office/drawing/2014/main" id="{463AEF7D-6174-4786-B5B8-D12333422110}"/>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8767;p139">
              <a:extLst>
                <a:ext uri="{FF2B5EF4-FFF2-40B4-BE49-F238E27FC236}">
                  <a16:creationId xmlns:a16="http://schemas.microsoft.com/office/drawing/2014/main" id="{E0AA972A-7198-4275-B556-9BD6A300675A}"/>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8768;p139">
              <a:extLst>
                <a:ext uri="{FF2B5EF4-FFF2-40B4-BE49-F238E27FC236}">
                  <a16:creationId xmlns:a16="http://schemas.microsoft.com/office/drawing/2014/main" id="{F85C91B1-F54B-4675-92F3-70B4A2DFEE99}"/>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 name="Google Shape;8762;p139">
            <a:extLst>
              <a:ext uri="{FF2B5EF4-FFF2-40B4-BE49-F238E27FC236}">
                <a16:creationId xmlns:a16="http://schemas.microsoft.com/office/drawing/2014/main" id="{D8402714-CB6E-4FD0-9DE4-B9E7B292A46D}"/>
              </a:ext>
            </a:extLst>
          </p:cNvPr>
          <p:cNvGrpSpPr/>
          <p:nvPr/>
        </p:nvGrpSpPr>
        <p:grpSpPr>
          <a:xfrm>
            <a:off x="4172824" y="3254930"/>
            <a:ext cx="339198" cy="318113"/>
            <a:chOff x="-17542500" y="4068450"/>
            <a:chExt cx="304050" cy="285150"/>
          </a:xfrm>
          <a:solidFill>
            <a:schemeClr val="accent6">
              <a:lumMod val="75000"/>
            </a:schemeClr>
          </a:solidFill>
        </p:grpSpPr>
        <p:sp>
          <p:nvSpPr>
            <p:cNvPr id="50" name="Google Shape;8763;p139">
              <a:extLst>
                <a:ext uri="{FF2B5EF4-FFF2-40B4-BE49-F238E27FC236}">
                  <a16:creationId xmlns:a16="http://schemas.microsoft.com/office/drawing/2014/main" id="{68BDF25B-8516-4A6E-9B19-B7C973100CE4}"/>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8764;p139">
              <a:extLst>
                <a:ext uri="{FF2B5EF4-FFF2-40B4-BE49-F238E27FC236}">
                  <a16:creationId xmlns:a16="http://schemas.microsoft.com/office/drawing/2014/main" id="{0D56B147-9C78-455A-BF43-48BC167FE9F9}"/>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8765;p139">
              <a:extLst>
                <a:ext uri="{FF2B5EF4-FFF2-40B4-BE49-F238E27FC236}">
                  <a16:creationId xmlns:a16="http://schemas.microsoft.com/office/drawing/2014/main" id="{F755FAE0-51F5-4990-AFBF-FC62416C24D5}"/>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8766;p139">
              <a:extLst>
                <a:ext uri="{FF2B5EF4-FFF2-40B4-BE49-F238E27FC236}">
                  <a16:creationId xmlns:a16="http://schemas.microsoft.com/office/drawing/2014/main" id="{CAF8A227-E80D-4012-B1BE-904D08569E63}"/>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8767;p139">
              <a:extLst>
                <a:ext uri="{FF2B5EF4-FFF2-40B4-BE49-F238E27FC236}">
                  <a16:creationId xmlns:a16="http://schemas.microsoft.com/office/drawing/2014/main" id="{A4127706-B203-4676-86A7-DA0FE9E8CE89}"/>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8768;p139">
              <a:extLst>
                <a:ext uri="{FF2B5EF4-FFF2-40B4-BE49-F238E27FC236}">
                  <a16:creationId xmlns:a16="http://schemas.microsoft.com/office/drawing/2014/main" id="{7388901F-997E-41B3-ADFD-4FCFE2636D5A}"/>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 name="Google Shape;8762;p139">
            <a:extLst>
              <a:ext uri="{FF2B5EF4-FFF2-40B4-BE49-F238E27FC236}">
                <a16:creationId xmlns:a16="http://schemas.microsoft.com/office/drawing/2014/main" id="{775A1209-6B4C-4DEF-B788-96C63725C8C4}"/>
              </a:ext>
            </a:extLst>
          </p:cNvPr>
          <p:cNvGrpSpPr/>
          <p:nvPr/>
        </p:nvGrpSpPr>
        <p:grpSpPr>
          <a:xfrm>
            <a:off x="3757551" y="3252607"/>
            <a:ext cx="339198" cy="318113"/>
            <a:chOff x="-17542500" y="4068450"/>
            <a:chExt cx="304050" cy="285150"/>
          </a:xfrm>
          <a:solidFill>
            <a:schemeClr val="accent6">
              <a:lumMod val="75000"/>
            </a:schemeClr>
          </a:solidFill>
        </p:grpSpPr>
        <p:sp>
          <p:nvSpPr>
            <p:cNvPr id="57" name="Google Shape;8763;p139">
              <a:extLst>
                <a:ext uri="{FF2B5EF4-FFF2-40B4-BE49-F238E27FC236}">
                  <a16:creationId xmlns:a16="http://schemas.microsoft.com/office/drawing/2014/main" id="{0DA3DA7B-7994-4B2F-BF1F-32FBCED270A5}"/>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8764;p139">
              <a:extLst>
                <a:ext uri="{FF2B5EF4-FFF2-40B4-BE49-F238E27FC236}">
                  <a16:creationId xmlns:a16="http://schemas.microsoft.com/office/drawing/2014/main" id="{AFD4D26E-F665-4398-96C2-4215A7FE57BE}"/>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8765;p139">
              <a:extLst>
                <a:ext uri="{FF2B5EF4-FFF2-40B4-BE49-F238E27FC236}">
                  <a16:creationId xmlns:a16="http://schemas.microsoft.com/office/drawing/2014/main" id="{BB14E06E-54F5-4CFA-98F5-4F823A45287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8766;p139">
              <a:extLst>
                <a:ext uri="{FF2B5EF4-FFF2-40B4-BE49-F238E27FC236}">
                  <a16:creationId xmlns:a16="http://schemas.microsoft.com/office/drawing/2014/main" id="{34E20899-499F-4138-86FC-A5EE1CF4B903}"/>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8767;p139">
              <a:extLst>
                <a:ext uri="{FF2B5EF4-FFF2-40B4-BE49-F238E27FC236}">
                  <a16:creationId xmlns:a16="http://schemas.microsoft.com/office/drawing/2014/main" id="{37E981DA-9CE2-4099-B0A7-01E7BF9B3E5B}"/>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8768;p139">
              <a:extLst>
                <a:ext uri="{FF2B5EF4-FFF2-40B4-BE49-F238E27FC236}">
                  <a16:creationId xmlns:a16="http://schemas.microsoft.com/office/drawing/2014/main" id="{66F34D6B-4DF0-4E0B-AD5A-F7B3BA62533F}"/>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 name="Google Shape;8762;p139">
            <a:extLst>
              <a:ext uri="{FF2B5EF4-FFF2-40B4-BE49-F238E27FC236}">
                <a16:creationId xmlns:a16="http://schemas.microsoft.com/office/drawing/2014/main" id="{036F38C0-164B-4ABC-BDED-AE61232ECF44}"/>
              </a:ext>
            </a:extLst>
          </p:cNvPr>
          <p:cNvGrpSpPr/>
          <p:nvPr/>
        </p:nvGrpSpPr>
        <p:grpSpPr>
          <a:xfrm>
            <a:off x="5327073" y="1700448"/>
            <a:ext cx="339198" cy="318113"/>
            <a:chOff x="-17542500" y="4068450"/>
            <a:chExt cx="304050" cy="285150"/>
          </a:xfrm>
          <a:solidFill>
            <a:schemeClr val="accent6">
              <a:lumMod val="75000"/>
            </a:schemeClr>
          </a:solidFill>
        </p:grpSpPr>
        <p:sp>
          <p:nvSpPr>
            <p:cNvPr id="64" name="Google Shape;8763;p139">
              <a:extLst>
                <a:ext uri="{FF2B5EF4-FFF2-40B4-BE49-F238E27FC236}">
                  <a16:creationId xmlns:a16="http://schemas.microsoft.com/office/drawing/2014/main" id="{070B98D2-9052-4781-B40D-868EBB1BF4CB}"/>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8764;p139">
              <a:extLst>
                <a:ext uri="{FF2B5EF4-FFF2-40B4-BE49-F238E27FC236}">
                  <a16:creationId xmlns:a16="http://schemas.microsoft.com/office/drawing/2014/main" id="{B2E296BF-E57E-439E-A2EF-E3FF1A125F5B}"/>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8765;p139">
              <a:extLst>
                <a:ext uri="{FF2B5EF4-FFF2-40B4-BE49-F238E27FC236}">
                  <a16:creationId xmlns:a16="http://schemas.microsoft.com/office/drawing/2014/main" id="{5204EF66-C6D7-4C8C-B44F-B82C65A04210}"/>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8766;p139">
              <a:extLst>
                <a:ext uri="{FF2B5EF4-FFF2-40B4-BE49-F238E27FC236}">
                  <a16:creationId xmlns:a16="http://schemas.microsoft.com/office/drawing/2014/main" id="{E493D6FD-6D55-4AFF-9A75-A88E223B1284}"/>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8767;p139">
              <a:extLst>
                <a:ext uri="{FF2B5EF4-FFF2-40B4-BE49-F238E27FC236}">
                  <a16:creationId xmlns:a16="http://schemas.microsoft.com/office/drawing/2014/main" id="{0234588F-F2E4-4BFF-A91D-ED3084EA13D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8768;p139">
              <a:extLst>
                <a:ext uri="{FF2B5EF4-FFF2-40B4-BE49-F238E27FC236}">
                  <a16:creationId xmlns:a16="http://schemas.microsoft.com/office/drawing/2014/main" id="{16E8B34C-4357-4F6C-8145-A8719EFFBE1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 name="Google Shape;8762;p139">
            <a:extLst>
              <a:ext uri="{FF2B5EF4-FFF2-40B4-BE49-F238E27FC236}">
                <a16:creationId xmlns:a16="http://schemas.microsoft.com/office/drawing/2014/main" id="{858F1704-F795-4877-B80A-AB11EE0BB364}"/>
              </a:ext>
            </a:extLst>
          </p:cNvPr>
          <p:cNvGrpSpPr/>
          <p:nvPr/>
        </p:nvGrpSpPr>
        <p:grpSpPr>
          <a:xfrm>
            <a:off x="4914509" y="1695275"/>
            <a:ext cx="339198" cy="318113"/>
            <a:chOff x="-17542500" y="4068450"/>
            <a:chExt cx="304050" cy="285150"/>
          </a:xfrm>
          <a:solidFill>
            <a:schemeClr val="accent6">
              <a:lumMod val="75000"/>
            </a:schemeClr>
          </a:solidFill>
        </p:grpSpPr>
        <p:sp>
          <p:nvSpPr>
            <p:cNvPr id="71" name="Google Shape;8763;p139">
              <a:extLst>
                <a:ext uri="{FF2B5EF4-FFF2-40B4-BE49-F238E27FC236}">
                  <a16:creationId xmlns:a16="http://schemas.microsoft.com/office/drawing/2014/main" id="{A217DDE2-6776-4C05-8C8D-6B8D490E8B70}"/>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8764;p139">
              <a:extLst>
                <a:ext uri="{FF2B5EF4-FFF2-40B4-BE49-F238E27FC236}">
                  <a16:creationId xmlns:a16="http://schemas.microsoft.com/office/drawing/2014/main" id="{24E68BD9-0035-49AA-908F-75D388B65A37}"/>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8765;p139">
              <a:extLst>
                <a:ext uri="{FF2B5EF4-FFF2-40B4-BE49-F238E27FC236}">
                  <a16:creationId xmlns:a16="http://schemas.microsoft.com/office/drawing/2014/main" id="{1444A9AA-5177-42C5-9FB1-BAA8142074F7}"/>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8766;p139">
              <a:extLst>
                <a:ext uri="{FF2B5EF4-FFF2-40B4-BE49-F238E27FC236}">
                  <a16:creationId xmlns:a16="http://schemas.microsoft.com/office/drawing/2014/main" id="{94D50203-FD97-4F75-B571-C0F2B72D9E50}"/>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8767;p139">
              <a:extLst>
                <a:ext uri="{FF2B5EF4-FFF2-40B4-BE49-F238E27FC236}">
                  <a16:creationId xmlns:a16="http://schemas.microsoft.com/office/drawing/2014/main" id="{F72BBF41-F6BC-4F93-B5A8-4A6D8CDE445E}"/>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8768;p139">
              <a:extLst>
                <a:ext uri="{FF2B5EF4-FFF2-40B4-BE49-F238E27FC236}">
                  <a16:creationId xmlns:a16="http://schemas.microsoft.com/office/drawing/2014/main" id="{1F334431-C80F-4DD2-819C-A8BAD6C161C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7" name="Google Shape;8762;p139">
            <a:extLst>
              <a:ext uri="{FF2B5EF4-FFF2-40B4-BE49-F238E27FC236}">
                <a16:creationId xmlns:a16="http://schemas.microsoft.com/office/drawing/2014/main" id="{C7D49ACF-C527-40B5-9E91-C7577CCB099D}"/>
              </a:ext>
            </a:extLst>
          </p:cNvPr>
          <p:cNvGrpSpPr/>
          <p:nvPr/>
        </p:nvGrpSpPr>
        <p:grpSpPr>
          <a:xfrm>
            <a:off x="4501472" y="1680648"/>
            <a:ext cx="339198" cy="318113"/>
            <a:chOff x="-17542500" y="4068450"/>
            <a:chExt cx="304050" cy="285150"/>
          </a:xfrm>
          <a:solidFill>
            <a:schemeClr val="accent6">
              <a:lumMod val="75000"/>
            </a:schemeClr>
          </a:solidFill>
        </p:grpSpPr>
        <p:sp>
          <p:nvSpPr>
            <p:cNvPr id="78" name="Google Shape;8763;p139">
              <a:extLst>
                <a:ext uri="{FF2B5EF4-FFF2-40B4-BE49-F238E27FC236}">
                  <a16:creationId xmlns:a16="http://schemas.microsoft.com/office/drawing/2014/main" id="{DCD2C4E2-BA26-4A77-8D40-3B469F72A8B0}"/>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8764;p139">
              <a:extLst>
                <a:ext uri="{FF2B5EF4-FFF2-40B4-BE49-F238E27FC236}">
                  <a16:creationId xmlns:a16="http://schemas.microsoft.com/office/drawing/2014/main" id="{6F935B93-E238-4C69-8EBA-A8486DE0BDB6}"/>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765;p139">
              <a:extLst>
                <a:ext uri="{FF2B5EF4-FFF2-40B4-BE49-F238E27FC236}">
                  <a16:creationId xmlns:a16="http://schemas.microsoft.com/office/drawing/2014/main" id="{13E8C3DF-77F2-4496-988F-28E507DE183C}"/>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766;p139">
              <a:extLst>
                <a:ext uri="{FF2B5EF4-FFF2-40B4-BE49-F238E27FC236}">
                  <a16:creationId xmlns:a16="http://schemas.microsoft.com/office/drawing/2014/main" id="{F44B1FA3-6D86-4FA8-8122-A52F05B78F75}"/>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767;p139">
              <a:extLst>
                <a:ext uri="{FF2B5EF4-FFF2-40B4-BE49-F238E27FC236}">
                  <a16:creationId xmlns:a16="http://schemas.microsoft.com/office/drawing/2014/main" id="{E5194C74-EA86-4100-9B4C-569E31BA636A}"/>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768;p139">
              <a:extLst>
                <a:ext uri="{FF2B5EF4-FFF2-40B4-BE49-F238E27FC236}">
                  <a16:creationId xmlns:a16="http://schemas.microsoft.com/office/drawing/2014/main" id="{9FC55562-FEE2-4A10-993B-7BAA666908E1}"/>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4" name="Google Shape;8762;p139">
            <a:extLst>
              <a:ext uri="{FF2B5EF4-FFF2-40B4-BE49-F238E27FC236}">
                <a16:creationId xmlns:a16="http://schemas.microsoft.com/office/drawing/2014/main" id="{EE8C180F-3AF3-4F10-B467-BAEA1FBE504C}"/>
              </a:ext>
            </a:extLst>
          </p:cNvPr>
          <p:cNvGrpSpPr/>
          <p:nvPr/>
        </p:nvGrpSpPr>
        <p:grpSpPr>
          <a:xfrm>
            <a:off x="4950762" y="2755292"/>
            <a:ext cx="339198" cy="318113"/>
            <a:chOff x="-17542500" y="4068450"/>
            <a:chExt cx="304050" cy="285150"/>
          </a:xfrm>
          <a:solidFill>
            <a:schemeClr val="accent6">
              <a:lumMod val="75000"/>
            </a:schemeClr>
          </a:solidFill>
        </p:grpSpPr>
        <p:sp>
          <p:nvSpPr>
            <p:cNvPr id="85" name="Google Shape;8763;p139">
              <a:extLst>
                <a:ext uri="{FF2B5EF4-FFF2-40B4-BE49-F238E27FC236}">
                  <a16:creationId xmlns:a16="http://schemas.microsoft.com/office/drawing/2014/main" id="{CEAF09B6-5947-48D3-AD01-0FC9B3F01B85}"/>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764;p139">
              <a:extLst>
                <a:ext uri="{FF2B5EF4-FFF2-40B4-BE49-F238E27FC236}">
                  <a16:creationId xmlns:a16="http://schemas.microsoft.com/office/drawing/2014/main" id="{1BDA94A7-B643-49AD-9B88-B01E23B7EF4E}"/>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65;p139">
              <a:extLst>
                <a:ext uri="{FF2B5EF4-FFF2-40B4-BE49-F238E27FC236}">
                  <a16:creationId xmlns:a16="http://schemas.microsoft.com/office/drawing/2014/main" id="{BD84C480-DDAE-427E-80D4-6F8C17D618DF}"/>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766;p139">
              <a:extLst>
                <a:ext uri="{FF2B5EF4-FFF2-40B4-BE49-F238E27FC236}">
                  <a16:creationId xmlns:a16="http://schemas.microsoft.com/office/drawing/2014/main" id="{A4F599C1-0457-4711-9CD1-E26DD6B241F5}"/>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767;p139">
              <a:extLst>
                <a:ext uri="{FF2B5EF4-FFF2-40B4-BE49-F238E27FC236}">
                  <a16:creationId xmlns:a16="http://schemas.microsoft.com/office/drawing/2014/main" id="{789D8388-DC14-4374-B4D1-51AC9AAA0D2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8768;p139">
              <a:extLst>
                <a:ext uri="{FF2B5EF4-FFF2-40B4-BE49-F238E27FC236}">
                  <a16:creationId xmlns:a16="http://schemas.microsoft.com/office/drawing/2014/main" id="{B062AF16-9D76-4F22-97A9-C8466D06BC4C}"/>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 name="Google Shape;8762;p139">
            <a:extLst>
              <a:ext uri="{FF2B5EF4-FFF2-40B4-BE49-F238E27FC236}">
                <a16:creationId xmlns:a16="http://schemas.microsoft.com/office/drawing/2014/main" id="{9FA22497-003E-46B3-914C-739B8479EA1D}"/>
              </a:ext>
            </a:extLst>
          </p:cNvPr>
          <p:cNvGrpSpPr/>
          <p:nvPr/>
        </p:nvGrpSpPr>
        <p:grpSpPr>
          <a:xfrm>
            <a:off x="5342933" y="2747451"/>
            <a:ext cx="339198" cy="318113"/>
            <a:chOff x="-17542500" y="4068450"/>
            <a:chExt cx="304050" cy="285150"/>
          </a:xfrm>
          <a:solidFill>
            <a:schemeClr val="accent6">
              <a:lumMod val="75000"/>
            </a:schemeClr>
          </a:solidFill>
        </p:grpSpPr>
        <p:sp>
          <p:nvSpPr>
            <p:cNvPr id="92" name="Google Shape;8763;p139">
              <a:extLst>
                <a:ext uri="{FF2B5EF4-FFF2-40B4-BE49-F238E27FC236}">
                  <a16:creationId xmlns:a16="http://schemas.microsoft.com/office/drawing/2014/main" id="{07898300-1306-4CFE-A503-5244D3C0C732}"/>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8764;p139">
              <a:extLst>
                <a:ext uri="{FF2B5EF4-FFF2-40B4-BE49-F238E27FC236}">
                  <a16:creationId xmlns:a16="http://schemas.microsoft.com/office/drawing/2014/main" id="{9C6FC03D-7768-4469-B73A-D1BB81D61546}"/>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8765;p139">
              <a:extLst>
                <a:ext uri="{FF2B5EF4-FFF2-40B4-BE49-F238E27FC236}">
                  <a16:creationId xmlns:a16="http://schemas.microsoft.com/office/drawing/2014/main" id="{53967362-0687-45D9-A731-24CADCB786D5}"/>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8766;p139">
              <a:extLst>
                <a:ext uri="{FF2B5EF4-FFF2-40B4-BE49-F238E27FC236}">
                  <a16:creationId xmlns:a16="http://schemas.microsoft.com/office/drawing/2014/main" id="{6518993C-1D57-442B-9007-EA7AAA56795E}"/>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8767;p139">
              <a:extLst>
                <a:ext uri="{FF2B5EF4-FFF2-40B4-BE49-F238E27FC236}">
                  <a16:creationId xmlns:a16="http://schemas.microsoft.com/office/drawing/2014/main" id="{BDF13076-BAD0-4D64-9731-85C99F8024C6}"/>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8768;p139">
              <a:extLst>
                <a:ext uri="{FF2B5EF4-FFF2-40B4-BE49-F238E27FC236}">
                  <a16:creationId xmlns:a16="http://schemas.microsoft.com/office/drawing/2014/main" id="{5009170C-950E-43A1-A3F0-B4FA2F0B0FD9}"/>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 name="Google Shape;8762;p139">
            <a:extLst>
              <a:ext uri="{FF2B5EF4-FFF2-40B4-BE49-F238E27FC236}">
                <a16:creationId xmlns:a16="http://schemas.microsoft.com/office/drawing/2014/main" id="{348D224C-0B5E-47A5-AA7C-8A3663D44D5F}"/>
              </a:ext>
            </a:extLst>
          </p:cNvPr>
          <p:cNvGrpSpPr/>
          <p:nvPr/>
        </p:nvGrpSpPr>
        <p:grpSpPr>
          <a:xfrm>
            <a:off x="5757081" y="2762544"/>
            <a:ext cx="339198" cy="318113"/>
            <a:chOff x="-17542500" y="4068450"/>
            <a:chExt cx="304050" cy="285150"/>
          </a:xfrm>
          <a:solidFill>
            <a:schemeClr val="accent6">
              <a:lumMod val="75000"/>
            </a:schemeClr>
          </a:solidFill>
        </p:grpSpPr>
        <p:sp>
          <p:nvSpPr>
            <p:cNvPr id="99" name="Google Shape;8763;p139">
              <a:extLst>
                <a:ext uri="{FF2B5EF4-FFF2-40B4-BE49-F238E27FC236}">
                  <a16:creationId xmlns:a16="http://schemas.microsoft.com/office/drawing/2014/main" id="{393842AD-8E94-41BD-B994-CACFD0735BFA}"/>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8764;p139">
              <a:extLst>
                <a:ext uri="{FF2B5EF4-FFF2-40B4-BE49-F238E27FC236}">
                  <a16:creationId xmlns:a16="http://schemas.microsoft.com/office/drawing/2014/main" id="{F974EA80-14A5-437A-A3C4-8549BF3527F5}"/>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8765;p139">
              <a:extLst>
                <a:ext uri="{FF2B5EF4-FFF2-40B4-BE49-F238E27FC236}">
                  <a16:creationId xmlns:a16="http://schemas.microsoft.com/office/drawing/2014/main" id="{0782291B-F1B9-451C-8632-DFF836973651}"/>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8766;p139">
              <a:extLst>
                <a:ext uri="{FF2B5EF4-FFF2-40B4-BE49-F238E27FC236}">
                  <a16:creationId xmlns:a16="http://schemas.microsoft.com/office/drawing/2014/main" id="{7AE7DAFA-76C3-4D12-A2E2-AC5127F30259}"/>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8767;p139">
              <a:extLst>
                <a:ext uri="{FF2B5EF4-FFF2-40B4-BE49-F238E27FC236}">
                  <a16:creationId xmlns:a16="http://schemas.microsoft.com/office/drawing/2014/main" id="{84E1F03B-F1C3-4E6B-A427-565E94657D1A}"/>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8768;p139">
              <a:extLst>
                <a:ext uri="{FF2B5EF4-FFF2-40B4-BE49-F238E27FC236}">
                  <a16:creationId xmlns:a16="http://schemas.microsoft.com/office/drawing/2014/main" id="{9496E970-17FC-4B4A-AE2A-A7346E42211C}"/>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 name="Google Shape;8762;p139">
            <a:extLst>
              <a:ext uri="{FF2B5EF4-FFF2-40B4-BE49-F238E27FC236}">
                <a16:creationId xmlns:a16="http://schemas.microsoft.com/office/drawing/2014/main" id="{7E196B9F-01FE-4526-8293-2A19DD1099F0}"/>
              </a:ext>
            </a:extLst>
          </p:cNvPr>
          <p:cNvGrpSpPr/>
          <p:nvPr/>
        </p:nvGrpSpPr>
        <p:grpSpPr>
          <a:xfrm>
            <a:off x="3761134" y="4300966"/>
            <a:ext cx="339198" cy="318113"/>
            <a:chOff x="-17542500" y="4068450"/>
            <a:chExt cx="304050" cy="285150"/>
          </a:xfrm>
          <a:solidFill>
            <a:schemeClr val="accent6">
              <a:lumMod val="75000"/>
            </a:schemeClr>
          </a:solidFill>
        </p:grpSpPr>
        <p:sp>
          <p:nvSpPr>
            <p:cNvPr id="106" name="Google Shape;8763;p139">
              <a:extLst>
                <a:ext uri="{FF2B5EF4-FFF2-40B4-BE49-F238E27FC236}">
                  <a16:creationId xmlns:a16="http://schemas.microsoft.com/office/drawing/2014/main" id="{8E425505-E5F6-4E10-B9C6-8B8434D83321}"/>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8764;p139">
              <a:extLst>
                <a:ext uri="{FF2B5EF4-FFF2-40B4-BE49-F238E27FC236}">
                  <a16:creationId xmlns:a16="http://schemas.microsoft.com/office/drawing/2014/main" id="{B6F8B908-6CD2-49D9-84F8-C17BD24AF921}"/>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8765;p139">
              <a:extLst>
                <a:ext uri="{FF2B5EF4-FFF2-40B4-BE49-F238E27FC236}">
                  <a16:creationId xmlns:a16="http://schemas.microsoft.com/office/drawing/2014/main" id="{93F1D7A7-7631-4FA3-AC0C-2CB3912C6A43}"/>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8766;p139">
              <a:extLst>
                <a:ext uri="{FF2B5EF4-FFF2-40B4-BE49-F238E27FC236}">
                  <a16:creationId xmlns:a16="http://schemas.microsoft.com/office/drawing/2014/main" id="{03FE9EA9-3317-41FA-B30D-DEF2FB165176}"/>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8767;p139">
              <a:extLst>
                <a:ext uri="{FF2B5EF4-FFF2-40B4-BE49-F238E27FC236}">
                  <a16:creationId xmlns:a16="http://schemas.microsoft.com/office/drawing/2014/main" id="{6B5837DA-AA37-47FB-AC8D-A81B07F6E72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8768;p139">
              <a:extLst>
                <a:ext uri="{FF2B5EF4-FFF2-40B4-BE49-F238E27FC236}">
                  <a16:creationId xmlns:a16="http://schemas.microsoft.com/office/drawing/2014/main" id="{E4C25223-196B-4319-A324-3E678C099BE9}"/>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8762;p139">
            <a:extLst>
              <a:ext uri="{FF2B5EF4-FFF2-40B4-BE49-F238E27FC236}">
                <a16:creationId xmlns:a16="http://schemas.microsoft.com/office/drawing/2014/main" id="{806F92C5-5180-4277-9FD3-C19AB9AB212D}"/>
              </a:ext>
            </a:extLst>
          </p:cNvPr>
          <p:cNvGrpSpPr/>
          <p:nvPr/>
        </p:nvGrpSpPr>
        <p:grpSpPr>
          <a:xfrm>
            <a:off x="4164019" y="4307026"/>
            <a:ext cx="339198" cy="318113"/>
            <a:chOff x="-17542500" y="4068450"/>
            <a:chExt cx="304050" cy="285150"/>
          </a:xfrm>
          <a:solidFill>
            <a:schemeClr val="accent6">
              <a:lumMod val="75000"/>
            </a:schemeClr>
          </a:solidFill>
        </p:grpSpPr>
        <p:sp>
          <p:nvSpPr>
            <p:cNvPr id="113" name="Google Shape;8763;p139">
              <a:extLst>
                <a:ext uri="{FF2B5EF4-FFF2-40B4-BE49-F238E27FC236}">
                  <a16:creationId xmlns:a16="http://schemas.microsoft.com/office/drawing/2014/main" id="{FC254CA5-0A31-4FEA-A819-B97036B8B2D5}"/>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8764;p139">
              <a:extLst>
                <a:ext uri="{FF2B5EF4-FFF2-40B4-BE49-F238E27FC236}">
                  <a16:creationId xmlns:a16="http://schemas.microsoft.com/office/drawing/2014/main" id="{0F6AFA2C-7CAD-4EFC-8C7B-3A4D86567C3B}"/>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8765;p139">
              <a:extLst>
                <a:ext uri="{FF2B5EF4-FFF2-40B4-BE49-F238E27FC236}">
                  <a16:creationId xmlns:a16="http://schemas.microsoft.com/office/drawing/2014/main" id="{773F3263-BB85-48A4-95B7-FE50603A10A3}"/>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8766;p139">
              <a:extLst>
                <a:ext uri="{FF2B5EF4-FFF2-40B4-BE49-F238E27FC236}">
                  <a16:creationId xmlns:a16="http://schemas.microsoft.com/office/drawing/2014/main" id="{AE70EC63-286D-4435-BF29-6B6D134D020B}"/>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8767;p139">
              <a:extLst>
                <a:ext uri="{FF2B5EF4-FFF2-40B4-BE49-F238E27FC236}">
                  <a16:creationId xmlns:a16="http://schemas.microsoft.com/office/drawing/2014/main" id="{FF66B663-7A97-4F21-A75F-38A79A311FD9}"/>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8768;p139">
              <a:extLst>
                <a:ext uri="{FF2B5EF4-FFF2-40B4-BE49-F238E27FC236}">
                  <a16:creationId xmlns:a16="http://schemas.microsoft.com/office/drawing/2014/main" id="{07C848C2-0E84-4051-90C1-3A46CFE96467}"/>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8762;p139">
            <a:extLst>
              <a:ext uri="{FF2B5EF4-FFF2-40B4-BE49-F238E27FC236}">
                <a16:creationId xmlns:a16="http://schemas.microsoft.com/office/drawing/2014/main" id="{E8CEB53F-53FD-4FCA-8310-00C9E76DBB19}"/>
              </a:ext>
            </a:extLst>
          </p:cNvPr>
          <p:cNvGrpSpPr/>
          <p:nvPr/>
        </p:nvGrpSpPr>
        <p:grpSpPr>
          <a:xfrm>
            <a:off x="4565074" y="4305647"/>
            <a:ext cx="339198" cy="318113"/>
            <a:chOff x="-17542500" y="4068450"/>
            <a:chExt cx="304050" cy="285150"/>
          </a:xfrm>
          <a:solidFill>
            <a:schemeClr val="accent6">
              <a:lumMod val="75000"/>
            </a:schemeClr>
          </a:solidFill>
        </p:grpSpPr>
        <p:sp>
          <p:nvSpPr>
            <p:cNvPr id="120" name="Google Shape;8763;p139">
              <a:extLst>
                <a:ext uri="{FF2B5EF4-FFF2-40B4-BE49-F238E27FC236}">
                  <a16:creationId xmlns:a16="http://schemas.microsoft.com/office/drawing/2014/main" id="{264796F6-958C-4512-9D1D-F46D5A6EE043}"/>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8764;p139">
              <a:extLst>
                <a:ext uri="{FF2B5EF4-FFF2-40B4-BE49-F238E27FC236}">
                  <a16:creationId xmlns:a16="http://schemas.microsoft.com/office/drawing/2014/main" id="{807A049A-AD8A-4C37-AACA-0B82AC14B0AD}"/>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8765;p139">
              <a:extLst>
                <a:ext uri="{FF2B5EF4-FFF2-40B4-BE49-F238E27FC236}">
                  <a16:creationId xmlns:a16="http://schemas.microsoft.com/office/drawing/2014/main" id="{57024F3F-8A9D-40D4-826E-AA7EF7D7E9B0}"/>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8766;p139">
              <a:extLst>
                <a:ext uri="{FF2B5EF4-FFF2-40B4-BE49-F238E27FC236}">
                  <a16:creationId xmlns:a16="http://schemas.microsoft.com/office/drawing/2014/main" id="{E900CFF8-17E2-4AA0-9E97-1AE327D96877}"/>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8767;p139">
              <a:extLst>
                <a:ext uri="{FF2B5EF4-FFF2-40B4-BE49-F238E27FC236}">
                  <a16:creationId xmlns:a16="http://schemas.microsoft.com/office/drawing/2014/main" id="{14236A9C-FAC0-4143-9BB1-80836B027DE9}"/>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8768;p139">
              <a:extLst>
                <a:ext uri="{FF2B5EF4-FFF2-40B4-BE49-F238E27FC236}">
                  <a16:creationId xmlns:a16="http://schemas.microsoft.com/office/drawing/2014/main" id="{6A396736-3504-4FCD-863A-7D88C0670622}"/>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 name="Google Shape;8762;p139">
            <a:extLst>
              <a:ext uri="{FF2B5EF4-FFF2-40B4-BE49-F238E27FC236}">
                <a16:creationId xmlns:a16="http://schemas.microsoft.com/office/drawing/2014/main" id="{357AB18E-B4CC-474E-B4C3-972BCFAD6176}"/>
              </a:ext>
            </a:extLst>
          </p:cNvPr>
          <p:cNvGrpSpPr/>
          <p:nvPr/>
        </p:nvGrpSpPr>
        <p:grpSpPr>
          <a:xfrm>
            <a:off x="4952507" y="4308090"/>
            <a:ext cx="339198" cy="318113"/>
            <a:chOff x="-17542500" y="4068450"/>
            <a:chExt cx="304050" cy="285150"/>
          </a:xfrm>
          <a:solidFill>
            <a:schemeClr val="accent6">
              <a:lumMod val="75000"/>
            </a:schemeClr>
          </a:solidFill>
        </p:grpSpPr>
        <p:sp>
          <p:nvSpPr>
            <p:cNvPr id="127" name="Google Shape;8763;p139">
              <a:extLst>
                <a:ext uri="{FF2B5EF4-FFF2-40B4-BE49-F238E27FC236}">
                  <a16:creationId xmlns:a16="http://schemas.microsoft.com/office/drawing/2014/main" id="{E1050946-5A45-4C3A-92D9-9548E21BAD09}"/>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8764;p139">
              <a:extLst>
                <a:ext uri="{FF2B5EF4-FFF2-40B4-BE49-F238E27FC236}">
                  <a16:creationId xmlns:a16="http://schemas.microsoft.com/office/drawing/2014/main" id="{FFA5D805-DF98-40F6-BB1E-BA13C161D1F1}"/>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8765;p139">
              <a:extLst>
                <a:ext uri="{FF2B5EF4-FFF2-40B4-BE49-F238E27FC236}">
                  <a16:creationId xmlns:a16="http://schemas.microsoft.com/office/drawing/2014/main" id="{2C2607CD-9360-441A-8430-2C0880CA165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8766;p139">
              <a:extLst>
                <a:ext uri="{FF2B5EF4-FFF2-40B4-BE49-F238E27FC236}">
                  <a16:creationId xmlns:a16="http://schemas.microsoft.com/office/drawing/2014/main" id="{F8BA3A0A-3526-43FF-8EBD-833A2FF9522E}"/>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8767;p139">
              <a:extLst>
                <a:ext uri="{FF2B5EF4-FFF2-40B4-BE49-F238E27FC236}">
                  <a16:creationId xmlns:a16="http://schemas.microsoft.com/office/drawing/2014/main" id="{33C27941-B995-498E-B673-A062F4C6448A}"/>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8768;p139">
              <a:extLst>
                <a:ext uri="{FF2B5EF4-FFF2-40B4-BE49-F238E27FC236}">
                  <a16:creationId xmlns:a16="http://schemas.microsoft.com/office/drawing/2014/main" id="{AA038BBB-94E3-46A8-85CD-1F89B3D5878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 name="Google Shape;8762;p139">
            <a:extLst>
              <a:ext uri="{FF2B5EF4-FFF2-40B4-BE49-F238E27FC236}">
                <a16:creationId xmlns:a16="http://schemas.microsoft.com/office/drawing/2014/main" id="{6C1A79FB-1FB7-4A18-8904-9B2F42B41CF6}"/>
              </a:ext>
            </a:extLst>
          </p:cNvPr>
          <p:cNvGrpSpPr/>
          <p:nvPr/>
        </p:nvGrpSpPr>
        <p:grpSpPr>
          <a:xfrm>
            <a:off x="5342933" y="4298527"/>
            <a:ext cx="339198" cy="318113"/>
            <a:chOff x="-17542500" y="4068450"/>
            <a:chExt cx="304050" cy="285150"/>
          </a:xfrm>
          <a:solidFill>
            <a:schemeClr val="accent6">
              <a:lumMod val="75000"/>
            </a:schemeClr>
          </a:solidFill>
        </p:grpSpPr>
        <p:sp>
          <p:nvSpPr>
            <p:cNvPr id="134" name="Google Shape;8763;p139">
              <a:extLst>
                <a:ext uri="{FF2B5EF4-FFF2-40B4-BE49-F238E27FC236}">
                  <a16:creationId xmlns:a16="http://schemas.microsoft.com/office/drawing/2014/main" id="{B536BC38-D6F6-437F-BD6B-72616F2159C4}"/>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8764;p139">
              <a:extLst>
                <a:ext uri="{FF2B5EF4-FFF2-40B4-BE49-F238E27FC236}">
                  <a16:creationId xmlns:a16="http://schemas.microsoft.com/office/drawing/2014/main" id="{1323FB63-FF27-44BF-A81A-96372DA1B11A}"/>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8765;p139">
              <a:extLst>
                <a:ext uri="{FF2B5EF4-FFF2-40B4-BE49-F238E27FC236}">
                  <a16:creationId xmlns:a16="http://schemas.microsoft.com/office/drawing/2014/main" id="{7CA0D332-E549-48BF-87EC-563BF0DF754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8766;p139">
              <a:extLst>
                <a:ext uri="{FF2B5EF4-FFF2-40B4-BE49-F238E27FC236}">
                  <a16:creationId xmlns:a16="http://schemas.microsoft.com/office/drawing/2014/main" id="{F4A0A1C2-74C5-4690-9EBC-4645B9C01DB4}"/>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8767;p139">
              <a:extLst>
                <a:ext uri="{FF2B5EF4-FFF2-40B4-BE49-F238E27FC236}">
                  <a16:creationId xmlns:a16="http://schemas.microsoft.com/office/drawing/2014/main" id="{B18FD824-C0AF-4403-BB70-5E28E9EA1457}"/>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8768;p139">
              <a:extLst>
                <a:ext uri="{FF2B5EF4-FFF2-40B4-BE49-F238E27FC236}">
                  <a16:creationId xmlns:a16="http://schemas.microsoft.com/office/drawing/2014/main" id="{E61C291E-476E-4903-9B3C-426DED8B77FA}"/>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0" name="Google Shape;8762;p139">
            <a:extLst>
              <a:ext uri="{FF2B5EF4-FFF2-40B4-BE49-F238E27FC236}">
                <a16:creationId xmlns:a16="http://schemas.microsoft.com/office/drawing/2014/main" id="{25505FDC-D55E-4CA4-B6A7-43260A5ACB10}"/>
              </a:ext>
            </a:extLst>
          </p:cNvPr>
          <p:cNvGrpSpPr/>
          <p:nvPr/>
        </p:nvGrpSpPr>
        <p:grpSpPr>
          <a:xfrm>
            <a:off x="3765100" y="4825143"/>
            <a:ext cx="339198" cy="318113"/>
            <a:chOff x="-17542500" y="4068450"/>
            <a:chExt cx="304050" cy="285150"/>
          </a:xfrm>
          <a:solidFill>
            <a:schemeClr val="accent6">
              <a:lumMod val="75000"/>
            </a:schemeClr>
          </a:solidFill>
        </p:grpSpPr>
        <p:sp>
          <p:nvSpPr>
            <p:cNvPr id="141" name="Google Shape;8763;p139">
              <a:extLst>
                <a:ext uri="{FF2B5EF4-FFF2-40B4-BE49-F238E27FC236}">
                  <a16:creationId xmlns:a16="http://schemas.microsoft.com/office/drawing/2014/main" id="{1A57E3CB-7D29-446D-AAC5-3072105EB251}"/>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8764;p139">
              <a:extLst>
                <a:ext uri="{FF2B5EF4-FFF2-40B4-BE49-F238E27FC236}">
                  <a16:creationId xmlns:a16="http://schemas.microsoft.com/office/drawing/2014/main" id="{32F4D09D-C073-44CA-8021-D1CCBC184A2B}"/>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8765;p139">
              <a:extLst>
                <a:ext uri="{FF2B5EF4-FFF2-40B4-BE49-F238E27FC236}">
                  <a16:creationId xmlns:a16="http://schemas.microsoft.com/office/drawing/2014/main" id="{F22771CA-ED08-47E4-8647-BE202F1B87AE}"/>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8766;p139">
              <a:extLst>
                <a:ext uri="{FF2B5EF4-FFF2-40B4-BE49-F238E27FC236}">
                  <a16:creationId xmlns:a16="http://schemas.microsoft.com/office/drawing/2014/main" id="{50720515-12E0-4D8E-9440-8EBD1DD196DE}"/>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8767;p139">
              <a:extLst>
                <a:ext uri="{FF2B5EF4-FFF2-40B4-BE49-F238E27FC236}">
                  <a16:creationId xmlns:a16="http://schemas.microsoft.com/office/drawing/2014/main" id="{40570624-B766-43FD-BD49-F8818EC9456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8768;p139">
              <a:extLst>
                <a:ext uri="{FF2B5EF4-FFF2-40B4-BE49-F238E27FC236}">
                  <a16:creationId xmlns:a16="http://schemas.microsoft.com/office/drawing/2014/main" id="{F76BFDB8-4566-43B7-8FAB-580BB10E64D2}"/>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 name="Google Shape;8762;p139">
            <a:extLst>
              <a:ext uri="{FF2B5EF4-FFF2-40B4-BE49-F238E27FC236}">
                <a16:creationId xmlns:a16="http://schemas.microsoft.com/office/drawing/2014/main" id="{9A747AF3-3098-48CE-AEDC-794C2F9C8B26}"/>
              </a:ext>
            </a:extLst>
          </p:cNvPr>
          <p:cNvGrpSpPr/>
          <p:nvPr/>
        </p:nvGrpSpPr>
        <p:grpSpPr>
          <a:xfrm>
            <a:off x="4168396" y="4820462"/>
            <a:ext cx="339198" cy="318113"/>
            <a:chOff x="-17542500" y="4068450"/>
            <a:chExt cx="304050" cy="285150"/>
          </a:xfrm>
          <a:solidFill>
            <a:schemeClr val="accent6">
              <a:lumMod val="75000"/>
            </a:schemeClr>
          </a:solidFill>
        </p:grpSpPr>
        <p:sp>
          <p:nvSpPr>
            <p:cNvPr id="148" name="Google Shape;8763;p139">
              <a:extLst>
                <a:ext uri="{FF2B5EF4-FFF2-40B4-BE49-F238E27FC236}">
                  <a16:creationId xmlns:a16="http://schemas.microsoft.com/office/drawing/2014/main" id="{A66FEBC4-D799-47E1-8DC2-4D29876D1D73}"/>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8764;p139">
              <a:extLst>
                <a:ext uri="{FF2B5EF4-FFF2-40B4-BE49-F238E27FC236}">
                  <a16:creationId xmlns:a16="http://schemas.microsoft.com/office/drawing/2014/main" id="{5F3A4B23-2070-439F-AB90-B2F4E25D2BB6}"/>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8765;p139">
              <a:extLst>
                <a:ext uri="{FF2B5EF4-FFF2-40B4-BE49-F238E27FC236}">
                  <a16:creationId xmlns:a16="http://schemas.microsoft.com/office/drawing/2014/main" id="{E9AF8CDF-1091-47A9-9653-CA2C593E04CB}"/>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8766;p139">
              <a:extLst>
                <a:ext uri="{FF2B5EF4-FFF2-40B4-BE49-F238E27FC236}">
                  <a16:creationId xmlns:a16="http://schemas.microsoft.com/office/drawing/2014/main" id="{61A5978F-701C-42A1-8C04-CE09D7D415DE}"/>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8767;p139">
              <a:extLst>
                <a:ext uri="{FF2B5EF4-FFF2-40B4-BE49-F238E27FC236}">
                  <a16:creationId xmlns:a16="http://schemas.microsoft.com/office/drawing/2014/main" id="{BAC43ECC-5A8C-4FDC-A380-2A8E429A3200}"/>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8768;p139">
              <a:extLst>
                <a:ext uri="{FF2B5EF4-FFF2-40B4-BE49-F238E27FC236}">
                  <a16:creationId xmlns:a16="http://schemas.microsoft.com/office/drawing/2014/main" id="{6424E821-DB7D-4DF7-92AB-6271B310664F}"/>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8762;p139">
            <a:extLst>
              <a:ext uri="{FF2B5EF4-FFF2-40B4-BE49-F238E27FC236}">
                <a16:creationId xmlns:a16="http://schemas.microsoft.com/office/drawing/2014/main" id="{B4FFD139-A3BC-47DE-8176-624C963A8D62}"/>
              </a:ext>
            </a:extLst>
          </p:cNvPr>
          <p:cNvGrpSpPr/>
          <p:nvPr/>
        </p:nvGrpSpPr>
        <p:grpSpPr>
          <a:xfrm>
            <a:off x="4580540" y="4825003"/>
            <a:ext cx="339198" cy="318113"/>
            <a:chOff x="-17542500" y="4068450"/>
            <a:chExt cx="304050" cy="285150"/>
          </a:xfrm>
          <a:solidFill>
            <a:schemeClr val="accent6">
              <a:lumMod val="75000"/>
            </a:schemeClr>
          </a:solidFill>
        </p:grpSpPr>
        <p:sp>
          <p:nvSpPr>
            <p:cNvPr id="155" name="Google Shape;8763;p139">
              <a:extLst>
                <a:ext uri="{FF2B5EF4-FFF2-40B4-BE49-F238E27FC236}">
                  <a16:creationId xmlns:a16="http://schemas.microsoft.com/office/drawing/2014/main" id="{6F90E00A-E67C-4D02-9E3D-184BA23EF4EC}"/>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8764;p139">
              <a:extLst>
                <a:ext uri="{FF2B5EF4-FFF2-40B4-BE49-F238E27FC236}">
                  <a16:creationId xmlns:a16="http://schemas.microsoft.com/office/drawing/2014/main" id="{9F93466F-8A87-441B-972C-31E14CBB7FC6}"/>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8765;p139">
              <a:extLst>
                <a:ext uri="{FF2B5EF4-FFF2-40B4-BE49-F238E27FC236}">
                  <a16:creationId xmlns:a16="http://schemas.microsoft.com/office/drawing/2014/main" id="{6D26CBCF-32DE-43FB-8279-A89C79465929}"/>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8766;p139">
              <a:extLst>
                <a:ext uri="{FF2B5EF4-FFF2-40B4-BE49-F238E27FC236}">
                  <a16:creationId xmlns:a16="http://schemas.microsoft.com/office/drawing/2014/main" id="{B6147D35-77E1-4BBA-A900-3913C9BE2CA4}"/>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8767;p139">
              <a:extLst>
                <a:ext uri="{FF2B5EF4-FFF2-40B4-BE49-F238E27FC236}">
                  <a16:creationId xmlns:a16="http://schemas.microsoft.com/office/drawing/2014/main" id="{D5E998D6-C8ED-4E41-97EF-E5E30C2797F1}"/>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8768;p139">
              <a:extLst>
                <a:ext uri="{FF2B5EF4-FFF2-40B4-BE49-F238E27FC236}">
                  <a16:creationId xmlns:a16="http://schemas.microsoft.com/office/drawing/2014/main" id="{DAAFC7FC-8907-4815-9E13-ECD37851B93A}"/>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 name="Google Shape;8762;p139">
            <a:extLst>
              <a:ext uri="{FF2B5EF4-FFF2-40B4-BE49-F238E27FC236}">
                <a16:creationId xmlns:a16="http://schemas.microsoft.com/office/drawing/2014/main" id="{3E2B4614-4FC5-4ECB-BEDA-4EC3349B7C67}"/>
              </a:ext>
            </a:extLst>
          </p:cNvPr>
          <p:cNvGrpSpPr/>
          <p:nvPr/>
        </p:nvGrpSpPr>
        <p:grpSpPr>
          <a:xfrm>
            <a:off x="4960412" y="4820462"/>
            <a:ext cx="339198" cy="318113"/>
            <a:chOff x="-17542500" y="4068450"/>
            <a:chExt cx="304050" cy="285150"/>
          </a:xfrm>
          <a:solidFill>
            <a:schemeClr val="accent6">
              <a:lumMod val="75000"/>
            </a:schemeClr>
          </a:solidFill>
        </p:grpSpPr>
        <p:sp>
          <p:nvSpPr>
            <p:cNvPr id="162" name="Google Shape;8763;p139">
              <a:extLst>
                <a:ext uri="{FF2B5EF4-FFF2-40B4-BE49-F238E27FC236}">
                  <a16:creationId xmlns:a16="http://schemas.microsoft.com/office/drawing/2014/main" id="{34A57262-04A0-465B-B677-A36F60734A71}"/>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8764;p139">
              <a:extLst>
                <a:ext uri="{FF2B5EF4-FFF2-40B4-BE49-F238E27FC236}">
                  <a16:creationId xmlns:a16="http://schemas.microsoft.com/office/drawing/2014/main" id="{EEB8CD8A-80D4-4444-833B-03065E6A64D6}"/>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8765;p139">
              <a:extLst>
                <a:ext uri="{FF2B5EF4-FFF2-40B4-BE49-F238E27FC236}">
                  <a16:creationId xmlns:a16="http://schemas.microsoft.com/office/drawing/2014/main" id="{AB047CB7-0459-4F99-96A9-8399D3A355C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8766;p139">
              <a:extLst>
                <a:ext uri="{FF2B5EF4-FFF2-40B4-BE49-F238E27FC236}">
                  <a16:creationId xmlns:a16="http://schemas.microsoft.com/office/drawing/2014/main" id="{E712B8BD-6175-4FFE-9BC9-A7B44A3310D1}"/>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8767;p139">
              <a:extLst>
                <a:ext uri="{FF2B5EF4-FFF2-40B4-BE49-F238E27FC236}">
                  <a16:creationId xmlns:a16="http://schemas.microsoft.com/office/drawing/2014/main" id="{1D508540-F4E4-419B-A9A7-D6B2EB96C25D}"/>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8768;p139">
              <a:extLst>
                <a:ext uri="{FF2B5EF4-FFF2-40B4-BE49-F238E27FC236}">
                  <a16:creationId xmlns:a16="http://schemas.microsoft.com/office/drawing/2014/main" id="{42ECD671-4873-48A6-8A5F-02CB634C3BF0}"/>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 name="Google Shape;8762;p139">
            <a:extLst>
              <a:ext uri="{FF2B5EF4-FFF2-40B4-BE49-F238E27FC236}">
                <a16:creationId xmlns:a16="http://schemas.microsoft.com/office/drawing/2014/main" id="{39E5DC60-B611-4276-9C16-88DF4FF11D0C}"/>
              </a:ext>
            </a:extLst>
          </p:cNvPr>
          <p:cNvGrpSpPr/>
          <p:nvPr/>
        </p:nvGrpSpPr>
        <p:grpSpPr>
          <a:xfrm>
            <a:off x="5342933" y="4820462"/>
            <a:ext cx="339198" cy="318113"/>
            <a:chOff x="-17542500" y="4068450"/>
            <a:chExt cx="304050" cy="285150"/>
          </a:xfrm>
          <a:solidFill>
            <a:schemeClr val="accent6">
              <a:lumMod val="75000"/>
            </a:schemeClr>
          </a:solidFill>
        </p:grpSpPr>
        <p:sp>
          <p:nvSpPr>
            <p:cNvPr id="169" name="Google Shape;8763;p139">
              <a:extLst>
                <a:ext uri="{FF2B5EF4-FFF2-40B4-BE49-F238E27FC236}">
                  <a16:creationId xmlns:a16="http://schemas.microsoft.com/office/drawing/2014/main" id="{C679DE08-E5E8-466F-B482-1290B39CD241}"/>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8764;p139">
              <a:extLst>
                <a:ext uri="{FF2B5EF4-FFF2-40B4-BE49-F238E27FC236}">
                  <a16:creationId xmlns:a16="http://schemas.microsoft.com/office/drawing/2014/main" id="{F7123E9D-6FBB-4E33-B7D2-CB5F9FFA583E}"/>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8765;p139">
              <a:extLst>
                <a:ext uri="{FF2B5EF4-FFF2-40B4-BE49-F238E27FC236}">
                  <a16:creationId xmlns:a16="http://schemas.microsoft.com/office/drawing/2014/main" id="{A84658E1-07BF-4A64-A70B-0A5F4230C8B6}"/>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8766;p139">
              <a:extLst>
                <a:ext uri="{FF2B5EF4-FFF2-40B4-BE49-F238E27FC236}">
                  <a16:creationId xmlns:a16="http://schemas.microsoft.com/office/drawing/2014/main" id="{2977BD5C-5B50-4797-BB14-74BCDC6B2300}"/>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8767;p139">
              <a:extLst>
                <a:ext uri="{FF2B5EF4-FFF2-40B4-BE49-F238E27FC236}">
                  <a16:creationId xmlns:a16="http://schemas.microsoft.com/office/drawing/2014/main" id="{CF917D8D-5890-43BA-880F-D15FCC6CC6E3}"/>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8768;p139">
              <a:extLst>
                <a:ext uri="{FF2B5EF4-FFF2-40B4-BE49-F238E27FC236}">
                  <a16:creationId xmlns:a16="http://schemas.microsoft.com/office/drawing/2014/main" id="{C322F22A-E292-4920-8365-4C7A76C41ACC}"/>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 name="Google Shape;8762;p139">
            <a:extLst>
              <a:ext uri="{FF2B5EF4-FFF2-40B4-BE49-F238E27FC236}">
                <a16:creationId xmlns:a16="http://schemas.microsoft.com/office/drawing/2014/main" id="{57466239-93A4-4D7F-AC3B-6C4A9CCAF336}"/>
              </a:ext>
            </a:extLst>
          </p:cNvPr>
          <p:cNvGrpSpPr/>
          <p:nvPr/>
        </p:nvGrpSpPr>
        <p:grpSpPr>
          <a:xfrm>
            <a:off x="5741397" y="4825679"/>
            <a:ext cx="339198" cy="318113"/>
            <a:chOff x="-17542500" y="4068450"/>
            <a:chExt cx="304050" cy="285150"/>
          </a:xfrm>
          <a:solidFill>
            <a:schemeClr val="accent6">
              <a:lumMod val="75000"/>
            </a:schemeClr>
          </a:solidFill>
        </p:grpSpPr>
        <p:sp>
          <p:nvSpPr>
            <p:cNvPr id="176" name="Google Shape;8763;p139">
              <a:extLst>
                <a:ext uri="{FF2B5EF4-FFF2-40B4-BE49-F238E27FC236}">
                  <a16:creationId xmlns:a16="http://schemas.microsoft.com/office/drawing/2014/main" id="{338079E2-E563-433E-B74F-4C8A4079354F}"/>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8764;p139">
              <a:extLst>
                <a:ext uri="{FF2B5EF4-FFF2-40B4-BE49-F238E27FC236}">
                  <a16:creationId xmlns:a16="http://schemas.microsoft.com/office/drawing/2014/main" id="{D47A126D-AC94-4764-85CB-86AE82BF269C}"/>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8765;p139">
              <a:extLst>
                <a:ext uri="{FF2B5EF4-FFF2-40B4-BE49-F238E27FC236}">
                  <a16:creationId xmlns:a16="http://schemas.microsoft.com/office/drawing/2014/main" id="{767362AE-D0CA-47D2-A94D-65126F961946}"/>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8766;p139">
              <a:extLst>
                <a:ext uri="{FF2B5EF4-FFF2-40B4-BE49-F238E27FC236}">
                  <a16:creationId xmlns:a16="http://schemas.microsoft.com/office/drawing/2014/main" id="{6C1D8F19-34C2-4903-847E-1863C26C524B}"/>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8767;p139">
              <a:extLst>
                <a:ext uri="{FF2B5EF4-FFF2-40B4-BE49-F238E27FC236}">
                  <a16:creationId xmlns:a16="http://schemas.microsoft.com/office/drawing/2014/main" id="{3818818E-57AF-486C-889C-2A3247614EB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8768;p139">
              <a:extLst>
                <a:ext uri="{FF2B5EF4-FFF2-40B4-BE49-F238E27FC236}">
                  <a16:creationId xmlns:a16="http://schemas.microsoft.com/office/drawing/2014/main" id="{F257860C-A121-4ADB-8B97-B66F07FEF86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 name="Google Shape;8762;p139">
            <a:extLst>
              <a:ext uri="{FF2B5EF4-FFF2-40B4-BE49-F238E27FC236}">
                <a16:creationId xmlns:a16="http://schemas.microsoft.com/office/drawing/2014/main" id="{D0B5313D-5529-4325-9161-DED1AFFCEC17}"/>
              </a:ext>
            </a:extLst>
          </p:cNvPr>
          <p:cNvGrpSpPr/>
          <p:nvPr/>
        </p:nvGrpSpPr>
        <p:grpSpPr>
          <a:xfrm>
            <a:off x="6121452" y="4820462"/>
            <a:ext cx="339198" cy="318113"/>
            <a:chOff x="-17542500" y="4068450"/>
            <a:chExt cx="304050" cy="285150"/>
          </a:xfrm>
          <a:solidFill>
            <a:schemeClr val="accent6">
              <a:lumMod val="75000"/>
            </a:schemeClr>
          </a:solidFill>
        </p:grpSpPr>
        <p:sp>
          <p:nvSpPr>
            <p:cNvPr id="183" name="Google Shape;8763;p139">
              <a:extLst>
                <a:ext uri="{FF2B5EF4-FFF2-40B4-BE49-F238E27FC236}">
                  <a16:creationId xmlns:a16="http://schemas.microsoft.com/office/drawing/2014/main" id="{9C5D3CF5-AD67-4CDD-B14B-DEA39AB72B62}"/>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8764;p139">
              <a:extLst>
                <a:ext uri="{FF2B5EF4-FFF2-40B4-BE49-F238E27FC236}">
                  <a16:creationId xmlns:a16="http://schemas.microsoft.com/office/drawing/2014/main" id="{F89D0C8A-D7FC-42E8-BE70-FE4AB403B3AB}"/>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8765;p139">
              <a:extLst>
                <a:ext uri="{FF2B5EF4-FFF2-40B4-BE49-F238E27FC236}">
                  <a16:creationId xmlns:a16="http://schemas.microsoft.com/office/drawing/2014/main" id="{D773962C-5900-45E0-A792-91B86512D9CB}"/>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8766;p139">
              <a:extLst>
                <a:ext uri="{FF2B5EF4-FFF2-40B4-BE49-F238E27FC236}">
                  <a16:creationId xmlns:a16="http://schemas.microsoft.com/office/drawing/2014/main" id="{88EABF77-5BBC-45A2-B6F6-200DA4D8EF95}"/>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8767;p139">
              <a:extLst>
                <a:ext uri="{FF2B5EF4-FFF2-40B4-BE49-F238E27FC236}">
                  <a16:creationId xmlns:a16="http://schemas.microsoft.com/office/drawing/2014/main" id="{93448837-ABDA-487F-B724-D00465A1B2E5}"/>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8768;p139">
              <a:extLst>
                <a:ext uri="{FF2B5EF4-FFF2-40B4-BE49-F238E27FC236}">
                  <a16:creationId xmlns:a16="http://schemas.microsoft.com/office/drawing/2014/main" id="{37D124A6-43D1-4060-9FF8-28857E8A9696}"/>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8762;p139">
            <a:extLst>
              <a:ext uri="{FF2B5EF4-FFF2-40B4-BE49-F238E27FC236}">
                <a16:creationId xmlns:a16="http://schemas.microsoft.com/office/drawing/2014/main" id="{78D1E0FF-CCA8-4C68-9584-B08998E79D38}"/>
              </a:ext>
            </a:extLst>
          </p:cNvPr>
          <p:cNvGrpSpPr/>
          <p:nvPr/>
        </p:nvGrpSpPr>
        <p:grpSpPr>
          <a:xfrm>
            <a:off x="6536676" y="4820462"/>
            <a:ext cx="339198" cy="318113"/>
            <a:chOff x="-17542500" y="4068450"/>
            <a:chExt cx="304050" cy="285150"/>
          </a:xfrm>
          <a:solidFill>
            <a:schemeClr val="accent6">
              <a:lumMod val="75000"/>
            </a:schemeClr>
          </a:solidFill>
        </p:grpSpPr>
        <p:sp>
          <p:nvSpPr>
            <p:cNvPr id="190" name="Google Shape;8763;p139">
              <a:extLst>
                <a:ext uri="{FF2B5EF4-FFF2-40B4-BE49-F238E27FC236}">
                  <a16:creationId xmlns:a16="http://schemas.microsoft.com/office/drawing/2014/main" id="{8AE51EA6-83A1-48DC-9057-FAC8BD4DA4A9}"/>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8764;p139">
              <a:extLst>
                <a:ext uri="{FF2B5EF4-FFF2-40B4-BE49-F238E27FC236}">
                  <a16:creationId xmlns:a16="http://schemas.microsoft.com/office/drawing/2014/main" id="{8CED81FF-7B9C-4BDB-B1EC-ECEF3D9F96EE}"/>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8765;p139">
              <a:extLst>
                <a:ext uri="{FF2B5EF4-FFF2-40B4-BE49-F238E27FC236}">
                  <a16:creationId xmlns:a16="http://schemas.microsoft.com/office/drawing/2014/main" id="{024F208E-E7E1-48C7-8F4C-E294D26B13F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8766;p139">
              <a:extLst>
                <a:ext uri="{FF2B5EF4-FFF2-40B4-BE49-F238E27FC236}">
                  <a16:creationId xmlns:a16="http://schemas.microsoft.com/office/drawing/2014/main" id="{DF91F65E-1EB9-4396-9163-A3963C758233}"/>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8767;p139">
              <a:extLst>
                <a:ext uri="{FF2B5EF4-FFF2-40B4-BE49-F238E27FC236}">
                  <a16:creationId xmlns:a16="http://schemas.microsoft.com/office/drawing/2014/main" id="{01B2A7DE-5264-47FE-9FB0-9E722E5DE6A3}"/>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8768;p139">
              <a:extLst>
                <a:ext uri="{FF2B5EF4-FFF2-40B4-BE49-F238E27FC236}">
                  <a16:creationId xmlns:a16="http://schemas.microsoft.com/office/drawing/2014/main" id="{59147F1F-8F76-45B4-A83F-DD6F8D81F995}"/>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 name="Google Shape;8762;p139">
            <a:extLst>
              <a:ext uri="{FF2B5EF4-FFF2-40B4-BE49-F238E27FC236}">
                <a16:creationId xmlns:a16="http://schemas.microsoft.com/office/drawing/2014/main" id="{597E68B1-8353-4156-94DC-0B6894FAAA1F}"/>
              </a:ext>
            </a:extLst>
          </p:cNvPr>
          <p:cNvGrpSpPr/>
          <p:nvPr/>
        </p:nvGrpSpPr>
        <p:grpSpPr>
          <a:xfrm>
            <a:off x="6962490" y="4820462"/>
            <a:ext cx="339198" cy="318113"/>
            <a:chOff x="-17542500" y="4068450"/>
            <a:chExt cx="304050" cy="285150"/>
          </a:xfrm>
          <a:solidFill>
            <a:schemeClr val="accent6">
              <a:lumMod val="75000"/>
            </a:schemeClr>
          </a:solidFill>
        </p:grpSpPr>
        <p:sp>
          <p:nvSpPr>
            <p:cNvPr id="197" name="Google Shape;8763;p139">
              <a:extLst>
                <a:ext uri="{FF2B5EF4-FFF2-40B4-BE49-F238E27FC236}">
                  <a16:creationId xmlns:a16="http://schemas.microsoft.com/office/drawing/2014/main" id="{C10FF20D-6C36-41F9-928F-0D840EB1D9E0}"/>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8764;p139">
              <a:extLst>
                <a:ext uri="{FF2B5EF4-FFF2-40B4-BE49-F238E27FC236}">
                  <a16:creationId xmlns:a16="http://schemas.microsoft.com/office/drawing/2014/main" id="{AD6C831F-68CA-4F0A-B982-93FD0CF70474}"/>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8765;p139">
              <a:extLst>
                <a:ext uri="{FF2B5EF4-FFF2-40B4-BE49-F238E27FC236}">
                  <a16:creationId xmlns:a16="http://schemas.microsoft.com/office/drawing/2014/main" id="{FC356023-5A83-4D53-9C7E-5DC5D90A3AF0}"/>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8766;p139">
              <a:extLst>
                <a:ext uri="{FF2B5EF4-FFF2-40B4-BE49-F238E27FC236}">
                  <a16:creationId xmlns:a16="http://schemas.microsoft.com/office/drawing/2014/main" id="{D19625CE-A2EF-4897-8CC0-09BFAECC47C5}"/>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8767;p139">
              <a:extLst>
                <a:ext uri="{FF2B5EF4-FFF2-40B4-BE49-F238E27FC236}">
                  <a16:creationId xmlns:a16="http://schemas.microsoft.com/office/drawing/2014/main" id="{A789A42B-E8F5-4CC9-84EE-D29310A5AB4B}"/>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8768;p139">
              <a:extLst>
                <a:ext uri="{FF2B5EF4-FFF2-40B4-BE49-F238E27FC236}">
                  <a16:creationId xmlns:a16="http://schemas.microsoft.com/office/drawing/2014/main" id="{6177554B-66B7-49A4-B282-6D281AECC43B}"/>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8762;p139">
            <a:extLst>
              <a:ext uri="{FF2B5EF4-FFF2-40B4-BE49-F238E27FC236}">
                <a16:creationId xmlns:a16="http://schemas.microsoft.com/office/drawing/2014/main" id="{2A7B1133-12BA-45E5-A8C3-E00BABB4D0F7}"/>
              </a:ext>
            </a:extLst>
          </p:cNvPr>
          <p:cNvGrpSpPr/>
          <p:nvPr/>
        </p:nvGrpSpPr>
        <p:grpSpPr>
          <a:xfrm>
            <a:off x="7338534" y="4820462"/>
            <a:ext cx="339198" cy="318113"/>
            <a:chOff x="-17542500" y="4068450"/>
            <a:chExt cx="304050" cy="285150"/>
          </a:xfrm>
          <a:solidFill>
            <a:schemeClr val="accent6">
              <a:lumMod val="75000"/>
            </a:schemeClr>
          </a:solidFill>
        </p:grpSpPr>
        <p:sp>
          <p:nvSpPr>
            <p:cNvPr id="204" name="Google Shape;8763;p139">
              <a:extLst>
                <a:ext uri="{FF2B5EF4-FFF2-40B4-BE49-F238E27FC236}">
                  <a16:creationId xmlns:a16="http://schemas.microsoft.com/office/drawing/2014/main" id="{B7BC390E-9CA6-4103-B769-4E5CF1C2B9C6}"/>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8764;p139">
              <a:extLst>
                <a:ext uri="{FF2B5EF4-FFF2-40B4-BE49-F238E27FC236}">
                  <a16:creationId xmlns:a16="http://schemas.microsoft.com/office/drawing/2014/main" id="{29C6A742-4A68-4922-A0A8-197A473BD88F}"/>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8765;p139">
              <a:extLst>
                <a:ext uri="{FF2B5EF4-FFF2-40B4-BE49-F238E27FC236}">
                  <a16:creationId xmlns:a16="http://schemas.microsoft.com/office/drawing/2014/main" id="{712319F1-F489-4071-B58C-886DBF9007FF}"/>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8766;p139">
              <a:extLst>
                <a:ext uri="{FF2B5EF4-FFF2-40B4-BE49-F238E27FC236}">
                  <a16:creationId xmlns:a16="http://schemas.microsoft.com/office/drawing/2014/main" id="{41A46352-BA1F-4288-AE7A-05A6B355ACB5}"/>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8767;p139">
              <a:extLst>
                <a:ext uri="{FF2B5EF4-FFF2-40B4-BE49-F238E27FC236}">
                  <a16:creationId xmlns:a16="http://schemas.microsoft.com/office/drawing/2014/main" id="{1976B31C-F776-40F7-B09E-0A8F91BD3FA9}"/>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8768;p139">
              <a:extLst>
                <a:ext uri="{FF2B5EF4-FFF2-40B4-BE49-F238E27FC236}">
                  <a16:creationId xmlns:a16="http://schemas.microsoft.com/office/drawing/2014/main" id="{16AF58B0-1EB0-4B24-8AA0-8E879ED090C8}"/>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0" name="Google Shape;8762;p139">
            <a:extLst>
              <a:ext uri="{FF2B5EF4-FFF2-40B4-BE49-F238E27FC236}">
                <a16:creationId xmlns:a16="http://schemas.microsoft.com/office/drawing/2014/main" id="{2C241F0A-BACC-4EF8-B473-EBE19AB49486}"/>
              </a:ext>
            </a:extLst>
          </p:cNvPr>
          <p:cNvGrpSpPr/>
          <p:nvPr/>
        </p:nvGrpSpPr>
        <p:grpSpPr>
          <a:xfrm>
            <a:off x="7722433" y="4820397"/>
            <a:ext cx="339198" cy="318113"/>
            <a:chOff x="-17542500" y="4068450"/>
            <a:chExt cx="304050" cy="285150"/>
          </a:xfrm>
          <a:solidFill>
            <a:schemeClr val="accent6">
              <a:lumMod val="75000"/>
            </a:schemeClr>
          </a:solidFill>
        </p:grpSpPr>
        <p:sp>
          <p:nvSpPr>
            <p:cNvPr id="211" name="Google Shape;8763;p139">
              <a:extLst>
                <a:ext uri="{FF2B5EF4-FFF2-40B4-BE49-F238E27FC236}">
                  <a16:creationId xmlns:a16="http://schemas.microsoft.com/office/drawing/2014/main" id="{73378221-180F-4363-B27E-50F48FD09AAD}"/>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8764;p139">
              <a:extLst>
                <a:ext uri="{FF2B5EF4-FFF2-40B4-BE49-F238E27FC236}">
                  <a16:creationId xmlns:a16="http://schemas.microsoft.com/office/drawing/2014/main" id="{FAA29816-01FE-477B-9634-2059B0115164}"/>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8765;p139">
              <a:extLst>
                <a:ext uri="{FF2B5EF4-FFF2-40B4-BE49-F238E27FC236}">
                  <a16:creationId xmlns:a16="http://schemas.microsoft.com/office/drawing/2014/main" id="{7BCA411B-E11A-4D04-87E2-C6005B4C0E27}"/>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8766;p139">
              <a:extLst>
                <a:ext uri="{FF2B5EF4-FFF2-40B4-BE49-F238E27FC236}">
                  <a16:creationId xmlns:a16="http://schemas.microsoft.com/office/drawing/2014/main" id="{23EBFE23-682F-4E70-824E-B954EC237E3C}"/>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8767;p139">
              <a:extLst>
                <a:ext uri="{FF2B5EF4-FFF2-40B4-BE49-F238E27FC236}">
                  <a16:creationId xmlns:a16="http://schemas.microsoft.com/office/drawing/2014/main" id="{58AD9CA0-10EC-49FB-8BC6-B9AEB534DF7D}"/>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8768;p139">
              <a:extLst>
                <a:ext uri="{FF2B5EF4-FFF2-40B4-BE49-F238E27FC236}">
                  <a16:creationId xmlns:a16="http://schemas.microsoft.com/office/drawing/2014/main" id="{1CAD0D4F-BFE1-4F2F-8220-45FD1D57D89E}"/>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 name="Google Shape;8762;p139">
            <a:extLst>
              <a:ext uri="{FF2B5EF4-FFF2-40B4-BE49-F238E27FC236}">
                <a16:creationId xmlns:a16="http://schemas.microsoft.com/office/drawing/2014/main" id="{2D3649DB-0E0C-4119-A7FC-0E0D4F9E8AFD}"/>
              </a:ext>
            </a:extLst>
          </p:cNvPr>
          <p:cNvGrpSpPr/>
          <p:nvPr/>
        </p:nvGrpSpPr>
        <p:grpSpPr>
          <a:xfrm>
            <a:off x="3782328" y="3761781"/>
            <a:ext cx="339198" cy="318113"/>
            <a:chOff x="-17542500" y="4068450"/>
            <a:chExt cx="304050" cy="285150"/>
          </a:xfrm>
          <a:solidFill>
            <a:schemeClr val="accent6">
              <a:lumMod val="75000"/>
            </a:schemeClr>
          </a:solidFill>
        </p:grpSpPr>
        <p:sp>
          <p:nvSpPr>
            <p:cNvPr id="218" name="Google Shape;8763;p139">
              <a:extLst>
                <a:ext uri="{FF2B5EF4-FFF2-40B4-BE49-F238E27FC236}">
                  <a16:creationId xmlns:a16="http://schemas.microsoft.com/office/drawing/2014/main" id="{0D71817B-47B8-476B-BCF7-E1CD38BD2D17}"/>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8764;p139">
              <a:extLst>
                <a:ext uri="{FF2B5EF4-FFF2-40B4-BE49-F238E27FC236}">
                  <a16:creationId xmlns:a16="http://schemas.microsoft.com/office/drawing/2014/main" id="{824A83FF-51A3-4B7C-AF9A-3A9AD149F15E}"/>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8765;p139">
              <a:extLst>
                <a:ext uri="{FF2B5EF4-FFF2-40B4-BE49-F238E27FC236}">
                  <a16:creationId xmlns:a16="http://schemas.microsoft.com/office/drawing/2014/main" id="{5480923B-3495-4511-98E4-088BE931E508}"/>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8766;p139">
              <a:extLst>
                <a:ext uri="{FF2B5EF4-FFF2-40B4-BE49-F238E27FC236}">
                  <a16:creationId xmlns:a16="http://schemas.microsoft.com/office/drawing/2014/main" id="{7AE2A809-F66E-48BF-838D-31F8D05C69C8}"/>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8767;p139">
              <a:extLst>
                <a:ext uri="{FF2B5EF4-FFF2-40B4-BE49-F238E27FC236}">
                  <a16:creationId xmlns:a16="http://schemas.microsoft.com/office/drawing/2014/main" id="{900287EA-3B79-4A8E-9144-6E8296C67C6E}"/>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8768;p139">
              <a:extLst>
                <a:ext uri="{FF2B5EF4-FFF2-40B4-BE49-F238E27FC236}">
                  <a16:creationId xmlns:a16="http://schemas.microsoft.com/office/drawing/2014/main" id="{765E8CD8-B63C-4850-921F-833FFB469C1D}"/>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 name="Google Shape;8762;p139">
            <a:extLst>
              <a:ext uri="{FF2B5EF4-FFF2-40B4-BE49-F238E27FC236}">
                <a16:creationId xmlns:a16="http://schemas.microsoft.com/office/drawing/2014/main" id="{9A1A00C1-2A2D-4AA8-B45C-109087BD1CC5}"/>
              </a:ext>
            </a:extLst>
          </p:cNvPr>
          <p:cNvGrpSpPr/>
          <p:nvPr/>
        </p:nvGrpSpPr>
        <p:grpSpPr>
          <a:xfrm>
            <a:off x="4161417" y="3774941"/>
            <a:ext cx="339198" cy="318113"/>
            <a:chOff x="-17542500" y="4068450"/>
            <a:chExt cx="304050" cy="285150"/>
          </a:xfrm>
          <a:solidFill>
            <a:schemeClr val="accent6">
              <a:lumMod val="75000"/>
            </a:schemeClr>
          </a:solidFill>
        </p:grpSpPr>
        <p:sp>
          <p:nvSpPr>
            <p:cNvPr id="225" name="Google Shape;8763;p139">
              <a:extLst>
                <a:ext uri="{FF2B5EF4-FFF2-40B4-BE49-F238E27FC236}">
                  <a16:creationId xmlns:a16="http://schemas.microsoft.com/office/drawing/2014/main" id="{C27FAC9C-CD08-4A85-8B47-49B04705423E}"/>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8764;p139">
              <a:extLst>
                <a:ext uri="{FF2B5EF4-FFF2-40B4-BE49-F238E27FC236}">
                  <a16:creationId xmlns:a16="http://schemas.microsoft.com/office/drawing/2014/main" id="{65891DEB-A311-481D-B895-B453B6683E4B}"/>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8765;p139">
              <a:extLst>
                <a:ext uri="{FF2B5EF4-FFF2-40B4-BE49-F238E27FC236}">
                  <a16:creationId xmlns:a16="http://schemas.microsoft.com/office/drawing/2014/main" id="{D5D10CB4-D32C-4E30-B348-586729917B96}"/>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8766;p139">
              <a:extLst>
                <a:ext uri="{FF2B5EF4-FFF2-40B4-BE49-F238E27FC236}">
                  <a16:creationId xmlns:a16="http://schemas.microsoft.com/office/drawing/2014/main" id="{65164DF6-020E-450D-8ADE-0B16CD1505A3}"/>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8767;p139">
              <a:extLst>
                <a:ext uri="{FF2B5EF4-FFF2-40B4-BE49-F238E27FC236}">
                  <a16:creationId xmlns:a16="http://schemas.microsoft.com/office/drawing/2014/main" id="{779B96E5-A45B-440D-B815-ECCC5C1A5AFE}"/>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8768;p139">
              <a:extLst>
                <a:ext uri="{FF2B5EF4-FFF2-40B4-BE49-F238E27FC236}">
                  <a16:creationId xmlns:a16="http://schemas.microsoft.com/office/drawing/2014/main" id="{148083E1-8EEC-4505-AF81-1173B9754B5D}"/>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1" name="Google Shape;8762;p139">
            <a:extLst>
              <a:ext uri="{FF2B5EF4-FFF2-40B4-BE49-F238E27FC236}">
                <a16:creationId xmlns:a16="http://schemas.microsoft.com/office/drawing/2014/main" id="{5AEAA4AF-2B3F-4982-9A2D-9E8DF921D03F}"/>
              </a:ext>
            </a:extLst>
          </p:cNvPr>
          <p:cNvGrpSpPr/>
          <p:nvPr/>
        </p:nvGrpSpPr>
        <p:grpSpPr>
          <a:xfrm>
            <a:off x="3736986" y="2218212"/>
            <a:ext cx="339198" cy="318113"/>
            <a:chOff x="-17542500" y="4068450"/>
            <a:chExt cx="304050" cy="285150"/>
          </a:xfrm>
          <a:solidFill>
            <a:schemeClr val="accent6">
              <a:lumMod val="75000"/>
            </a:schemeClr>
          </a:solidFill>
        </p:grpSpPr>
        <p:sp>
          <p:nvSpPr>
            <p:cNvPr id="232" name="Google Shape;8763;p139">
              <a:extLst>
                <a:ext uri="{FF2B5EF4-FFF2-40B4-BE49-F238E27FC236}">
                  <a16:creationId xmlns:a16="http://schemas.microsoft.com/office/drawing/2014/main" id="{C69A6B3D-15DB-442A-8963-5FE8360EFA2F}"/>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8764;p139">
              <a:extLst>
                <a:ext uri="{FF2B5EF4-FFF2-40B4-BE49-F238E27FC236}">
                  <a16:creationId xmlns:a16="http://schemas.microsoft.com/office/drawing/2014/main" id="{DCE8B3AD-0755-401E-B515-ECE31FCFABBD}"/>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8765;p139">
              <a:extLst>
                <a:ext uri="{FF2B5EF4-FFF2-40B4-BE49-F238E27FC236}">
                  <a16:creationId xmlns:a16="http://schemas.microsoft.com/office/drawing/2014/main" id="{6C91C219-DC24-4512-8CC3-DA8B78937D99}"/>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8766;p139">
              <a:extLst>
                <a:ext uri="{FF2B5EF4-FFF2-40B4-BE49-F238E27FC236}">
                  <a16:creationId xmlns:a16="http://schemas.microsoft.com/office/drawing/2014/main" id="{1426B9A6-17D1-43F6-B432-9DA56BA1BF76}"/>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8767;p139">
              <a:extLst>
                <a:ext uri="{FF2B5EF4-FFF2-40B4-BE49-F238E27FC236}">
                  <a16:creationId xmlns:a16="http://schemas.microsoft.com/office/drawing/2014/main" id="{8BF8CE0A-4758-45A8-A51E-FD6742EA7FF5}"/>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8768;p139">
              <a:extLst>
                <a:ext uri="{FF2B5EF4-FFF2-40B4-BE49-F238E27FC236}">
                  <a16:creationId xmlns:a16="http://schemas.microsoft.com/office/drawing/2014/main" id="{2B7EF35C-B827-4ADC-950B-69D9861247B2}"/>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8" name="Google Shape;8762;p139">
            <a:extLst>
              <a:ext uri="{FF2B5EF4-FFF2-40B4-BE49-F238E27FC236}">
                <a16:creationId xmlns:a16="http://schemas.microsoft.com/office/drawing/2014/main" id="{616FA410-276C-4F68-B893-7E03A5B6FBFA}"/>
              </a:ext>
            </a:extLst>
          </p:cNvPr>
          <p:cNvGrpSpPr/>
          <p:nvPr/>
        </p:nvGrpSpPr>
        <p:grpSpPr>
          <a:xfrm>
            <a:off x="4570637" y="3761781"/>
            <a:ext cx="339198" cy="318113"/>
            <a:chOff x="-17542500" y="4068450"/>
            <a:chExt cx="304050" cy="285150"/>
          </a:xfrm>
          <a:solidFill>
            <a:schemeClr val="accent6">
              <a:lumMod val="75000"/>
            </a:schemeClr>
          </a:solidFill>
        </p:grpSpPr>
        <p:sp>
          <p:nvSpPr>
            <p:cNvPr id="239" name="Google Shape;8763;p139">
              <a:extLst>
                <a:ext uri="{FF2B5EF4-FFF2-40B4-BE49-F238E27FC236}">
                  <a16:creationId xmlns:a16="http://schemas.microsoft.com/office/drawing/2014/main" id="{B53093E3-B963-4CD6-923D-2B49B7714E22}"/>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8764;p139">
              <a:extLst>
                <a:ext uri="{FF2B5EF4-FFF2-40B4-BE49-F238E27FC236}">
                  <a16:creationId xmlns:a16="http://schemas.microsoft.com/office/drawing/2014/main" id="{570A2EF6-F60B-4BD1-B5D5-ABC2FA791A3C}"/>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8765;p139">
              <a:extLst>
                <a:ext uri="{FF2B5EF4-FFF2-40B4-BE49-F238E27FC236}">
                  <a16:creationId xmlns:a16="http://schemas.microsoft.com/office/drawing/2014/main" id="{CBACB632-F79A-4C50-8F8E-2DD6ED127CB7}"/>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8766;p139">
              <a:extLst>
                <a:ext uri="{FF2B5EF4-FFF2-40B4-BE49-F238E27FC236}">
                  <a16:creationId xmlns:a16="http://schemas.microsoft.com/office/drawing/2014/main" id="{2D02DF47-333F-47EF-8A2C-B9731B4D1C56}"/>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8767;p139">
              <a:extLst>
                <a:ext uri="{FF2B5EF4-FFF2-40B4-BE49-F238E27FC236}">
                  <a16:creationId xmlns:a16="http://schemas.microsoft.com/office/drawing/2014/main" id="{B7369339-CBEC-4172-A5B1-8950679A3106}"/>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8768;p139">
              <a:extLst>
                <a:ext uri="{FF2B5EF4-FFF2-40B4-BE49-F238E27FC236}">
                  <a16:creationId xmlns:a16="http://schemas.microsoft.com/office/drawing/2014/main" id="{BEB32C66-34BC-43FF-9898-CD86FE31FDA4}"/>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5" name="Google Shape;8762;p139">
            <a:extLst>
              <a:ext uri="{FF2B5EF4-FFF2-40B4-BE49-F238E27FC236}">
                <a16:creationId xmlns:a16="http://schemas.microsoft.com/office/drawing/2014/main" id="{67A4E0A0-ED37-40AC-851E-79E12365691E}"/>
              </a:ext>
            </a:extLst>
          </p:cNvPr>
          <p:cNvGrpSpPr/>
          <p:nvPr/>
        </p:nvGrpSpPr>
        <p:grpSpPr>
          <a:xfrm>
            <a:off x="4967172" y="3276846"/>
            <a:ext cx="339198" cy="318113"/>
            <a:chOff x="-17542500" y="4068450"/>
            <a:chExt cx="304050" cy="285150"/>
          </a:xfrm>
          <a:solidFill>
            <a:schemeClr val="accent6">
              <a:lumMod val="75000"/>
            </a:schemeClr>
          </a:solidFill>
        </p:grpSpPr>
        <p:sp>
          <p:nvSpPr>
            <p:cNvPr id="246" name="Google Shape;8763;p139">
              <a:extLst>
                <a:ext uri="{FF2B5EF4-FFF2-40B4-BE49-F238E27FC236}">
                  <a16:creationId xmlns:a16="http://schemas.microsoft.com/office/drawing/2014/main" id="{98E62F42-7E41-48C6-AAC1-29CD8AC68955}"/>
                </a:ext>
              </a:extLst>
            </p:cNvPr>
            <p:cNvSpPr/>
            <p:nvPr/>
          </p:nvSpPr>
          <p:spPr>
            <a:xfrm>
              <a:off x="-17519650" y="4281900"/>
              <a:ext cx="256000" cy="71700"/>
            </a:xfrm>
            <a:custGeom>
              <a:avLst/>
              <a:gdLst/>
              <a:ahLst/>
              <a:cxnLst/>
              <a:rect l="l" t="t" r="r" b="b"/>
              <a:pathLst>
                <a:path w="10240" h="2868" extrusionOk="0">
                  <a:moveTo>
                    <a:pt x="10239" y="0"/>
                  </a:moveTo>
                  <a:cubicBezTo>
                    <a:pt x="9546" y="32"/>
                    <a:pt x="9042" y="0"/>
                    <a:pt x="8223" y="536"/>
                  </a:cubicBezTo>
                  <a:cubicBezTo>
                    <a:pt x="7341" y="1135"/>
                    <a:pt x="6333" y="1450"/>
                    <a:pt x="5261" y="1450"/>
                  </a:cubicBezTo>
                  <a:lnTo>
                    <a:pt x="4978" y="1450"/>
                  </a:lnTo>
                  <a:cubicBezTo>
                    <a:pt x="3938" y="1450"/>
                    <a:pt x="2899" y="1135"/>
                    <a:pt x="2048" y="536"/>
                  </a:cubicBezTo>
                  <a:cubicBezTo>
                    <a:pt x="1197" y="0"/>
                    <a:pt x="693" y="63"/>
                    <a:pt x="0" y="0"/>
                  </a:cubicBezTo>
                  <a:lnTo>
                    <a:pt x="0" y="0"/>
                  </a:lnTo>
                  <a:cubicBezTo>
                    <a:pt x="1103" y="1733"/>
                    <a:pt x="3025" y="2867"/>
                    <a:pt x="5104" y="2867"/>
                  </a:cubicBezTo>
                  <a:cubicBezTo>
                    <a:pt x="7183" y="2867"/>
                    <a:pt x="9168" y="1765"/>
                    <a:pt x="10239"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8764;p139">
              <a:extLst>
                <a:ext uri="{FF2B5EF4-FFF2-40B4-BE49-F238E27FC236}">
                  <a16:creationId xmlns:a16="http://schemas.microsoft.com/office/drawing/2014/main" id="{3E35DAC7-7F66-456E-8211-FC10200D9E36}"/>
                </a:ext>
              </a:extLst>
            </p:cNvPr>
            <p:cNvSpPr/>
            <p:nvPr/>
          </p:nvSpPr>
          <p:spPr>
            <a:xfrm>
              <a:off x="-17542500" y="4166900"/>
              <a:ext cx="304050" cy="133925"/>
            </a:xfrm>
            <a:custGeom>
              <a:avLst/>
              <a:gdLst/>
              <a:ahLst/>
              <a:cxnLst/>
              <a:rect l="l" t="t" r="r" b="b"/>
              <a:pathLst>
                <a:path w="12162" h="5357" extrusionOk="0">
                  <a:moveTo>
                    <a:pt x="4632" y="2458"/>
                  </a:moveTo>
                  <a:cubicBezTo>
                    <a:pt x="4852" y="2458"/>
                    <a:pt x="5010" y="2616"/>
                    <a:pt x="5010" y="2836"/>
                  </a:cubicBezTo>
                  <a:cubicBezTo>
                    <a:pt x="5010" y="3025"/>
                    <a:pt x="4852" y="3183"/>
                    <a:pt x="4632" y="3183"/>
                  </a:cubicBezTo>
                  <a:cubicBezTo>
                    <a:pt x="4443" y="3183"/>
                    <a:pt x="4285" y="3025"/>
                    <a:pt x="4285" y="2836"/>
                  </a:cubicBezTo>
                  <a:cubicBezTo>
                    <a:pt x="4285" y="2616"/>
                    <a:pt x="4443" y="2458"/>
                    <a:pt x="4632" y="2458"/>
                  </a:cubicBezTo>
                  <a:close/>
                  <a:moveTo>
                    <a:pt x="7467" y="2458"/>
                  </a:moveTo>
                  <a:cubicBezTo>
                    <a:pt x="7688" y="2458"/>
                    <a:pt x="7845" y="2616"/>
                    <a:pt x="7845" y="2836"/>
                  </a:cubicBezTo>
                  <a:cubicBezTo>
                    <a:pt x="7845" y="3025"/>
                    <a:pt x="7688" y="3183"/>
                    <a:pt x="7467" y="3183"/>
                  </a:cubicBezTo>
                  <a:cubicBezTo>
                    <a:pt x="7278" y="3183"/>
                    <a:pt x="7121" y="3025"/>
                    <a:pt x="7121" y="2836"/>
                  </a:cubicBezTo>
                  <a:cubicBezTo>
                    <a:pt x="7121" y="2616"/>
                    <a:pt x="7278" y="2458"/>
                    <a:pt x="7467" y="2458"/>
                  </a:cubicBezTo>
                  <a:close/>
                  <a:moveTo>
                    <a:pt x="6049" y="1"/>
                  </a:moveTo>
                  <a:cubicBezTo>
                    <a:pt x="5545" y="1040"/>
                    <a:pt x="4443" y="1765"/>
                    <a:pt x="3214" y="1765"/>
                  </a:cubicBezTo>
                  <a:cubicBezTo>
                    <a:pt x="2174" y="1765"/>
                    <a:pt x="1261" y="1261"/>
                    <a:pt x="662" y="473"/>
                  </a:cubicBezTo>
                  <a:cubicBezTo>
                    <a:pt x="221" y="1166"/>
                    <a:pt x="1" y="1986"/>
                    <a:pt x="1" y="2836"/>
                  </a:cubicBezTo>
                  <a:cubicBezTo>
                    <a:pt x="1" y="3403"/>
                    <a:pt x="473" y="3876"/>
                    <a:pt x="1072" y="3876"/>
                  </a:cubicBezTo>
                  <a:cubicBezTo>
                    <a:pt x="1891" y="3876"/>
                    <a:pt x="2647" y="4033"/>
                    <a:pt x="3372" y="4569"/>
                  </a:cubicBezTo>
                  <a:cubicBezTo>
                    <a:pt x="4128" y="5073"/>
                    <a:pt x="5041" y="5357"/>
                    <a:pt x="5955" y="5357"/>
                  </a:cubicBezTo>
                  <a:lnTo>
                    <a:pt x="6207" y="5357"/>
                  </a:lnTo>
                  <a:cubicBezTo>
                    <a:pt x="7121" y="5357"/>
                    <a:pt x="8034" y="5073"/>
                    <a:pt x="8790" y="4569"/>
                  </a:cubicBezTo>
                  <a:cubicBezTo>
                    <a:pt x="9515" y="4033"/>
                    <a:pt x="10271" y="3876"/>
                    <a:pt x="11090" y="3876"/>
                  </a:cubicBezTo>
                  <a:cubicBezTo>
                    <a:pt x="11689" y="3876"/>
                    <a:pt x="12161" y="3403"/>
                    <a:pt x="12161" y="2836"/>
                  </a:cubicBezTo>
                  <a:cubicBezTo>
                    <a:pt x="12130" y="1954"/>
                    <a:pt x="11878" y="1166"/>
                    <a:pt x="11468" y="473"/>
                  </a:cubicBezTo>
                  <a:cubicBezTo>
                    <a:pt x="10870" y="1261"/>
                    <a:pt x="9956" y="1765"/>
                    <a:pt x="8885" y="1765"/>
                  </a:cubicBezTo>
                  <a:cubicBezTo>
                    <a:pt x="7625" y="1765"/>
                    <a:pt x="6585" y="1040"/>
                    <a:pt x="604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8765;p139">
              <a:extLst>
                <a:ext uri="{FF2B5EF4-FFF2-40B4-BE49-F238E27FC236}">
                  <a16:creationId xmlns:a16="http://schemas.microsoft.com/office/drawing/2014/main" id="{53FA91BC-F13D-43D6-A0A0-840DA9F46499}"/>
                </a:ext>
              </a:extLst>
            </p:cNvPr>
            <p:cNvSpPr/>
            <p:nvPr/>
          </p:nvSpPr>
          <p:spPr>
            <a:xfrm>
              <a:off x="-17329050" y="4121225"/>
              <a:ext cx="18125" cy="18150"/>
            </a:xfrm>
            <a:custGeom>
              <a:avLst/>
              <a:gdLst/>
              <a:ahLst/>
              <a:cxnLst/>
              <a:rect l="l" t="t" r="r" b="b"/>
              <a:pathLst>
                <a:path w="725" h="726" extrusionOk="0">
                  <a:moveTo>
                    <a:pt x="347" y="0"/>
                  </a:moveTo>
                  <a:cubicBezTo>
                    <a:pt x="158" y="0"/>
                    <a:pt x="0" y="158"/>
                    <a:pt x="0" y="347"/>
                  </a:cubicBezTo>
                  <a:cubicBezTo>
                    <a:pt x="0" y="568"/>
                    <a:pt x="158" y="725"/>
                    <a:pt x="347" y="725"/>
                  </a:cubicBezTo>
                  <a:cubicBezTo>
                    <a:pt x="567" y="725"/>
                    <a:pt x="725" y="568"/>
                    <a:pt x="725" y="347"/>
                  </a:cubicBezTo>
                  <a:cubicBezTo>
                    <a:pt x="725" y="158"/>
                    <a:pt x="567" y="0"/>
                    <a:pt x="347"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8766;p139">
              <a:extLst>
                <a:ext uri="{FF2B5EF4-FFF2-40B4-BE49-F238E27FC236}">
                  <a16:creationId xmlns:a16="http://schemas.microsoft.com/office/drawing/2014/main" id="{447B6847-84D5-4604-898C-449A4264213B}"/>
                </a:ext>
              </a:extLst>
            </p:cNvPr>
            <p:cNvSpPr/>
            <p:nvPr/>
          </p:nvSpPr>
          <p:spPr>
            <a:xfrm>
              <a:off x="-17381825" y="4068450"/>
              <a:ext cx="123675" cy="123675"/>
            </a:xfrm>
            <a:custGeom>
              <a:avLst/>
              <a:gdLst/>
              <a:ahLst/>
              <a:cxnLst/>
              <a:rect l="l" t="t" r="r" b="b"/>
              <a:pathLst>
                <a:path w="4947" h="4947" extrusionOk="0">
                  <a:moveTo>
                    <a:pt x="2458" y="1418"/>
                  </a:moveTo>
                  <a:cubicBezTo>
                    <a:pt x="3057" y="1418"/>
                    <a:pt x="3529" y="1891"/>
                    <a:pt x="3529" y="2458"/>
                  </a:cubicBezTo>
                  <a:cubicBezTo>
                    <a:pt x="3529" y="3057"/>
                    <a:pt x="3057" y="3529"/>
                    <a:pt x="2458" y="3529"/>
                  </a:cubicBezTo>
                  <a:cubicBezTo>
                    <a:pt x="1891" y="3529"/>
                    <a:pt x="1418" y="3057"/>
                    <a:pt x="1418" y="2458"/>
                  </a:cubicBezTo>
                  <a:cubicBezTo>
                    <a:pt x="1418" y="1891"/>
                    <a:pt x="1891" y="1418"/>
                    <a:pt x="2458" y="1418"/>
                  </a:cubicBezTo>
                  <a:close/>
                  <a:moveTo>
                    <a:pt x="2458" y="1"/>
                  </a:moveTo>
                  <a:cubicBezTo>
                    <a:pt x="1103" y="1"/>
                    <a:pt x="1" y="1103"/>
                    <a:pt x="1" y="2458"/>
                  </a:cubicBezTo>
                  <a:cubicBezTo>
                    <a:pt x="1" y="3844"/>
                    <a:pt x="1103" y="4947"/>
                    <a:pt x="2458" y="4947"/>
                  </a:cubicBezTo>
                  <a:cubicBezTo>
                    <a:pt x="3844" y="4947"/>
                    <a:pt x="4947" y="3844"/>
                    <a:pt x="4947" y="2458"/>
                  </a:cubicBezTo>
                  <a:cubicBezTo>
                    <a:pt x="4947" y="1103"/>
                    <a:pt x="3844" y="1"/>
                    <a:pt x="2458"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8767;p139">
              <a:extLst>
                <a:ext uri="{FF2B5EF4-FFF2-40B4-BE49-F238E27FC236}">
                  <a16:creationId xmlns:a16="http://schemas.microsoft.com/office/drawing/2014/main" id="{258BCEBC-9727-4B72-9E86-D2D7D85265BC}"/>
                </a:ext>
              </a:extLst>
            </p:cNvPr>
            <p:cNvSpPr/>
            <p:nvPr/>
          </p:nvSpPr>
          <p:spPr>
            <a:xfrm>
              <a:off x="-17471625" y="4121225"/>
              <a:ext cx="17375" cy="18150"/>
            </a:xfrm>
            <a:custGeom>
              <a:avLst/>
              <a:gdLst/>
              <a:ahLst/>
              <a:cxnLst/>
              <a:rect l="l" t="t" r="r" b="b"/>
              <a:pathLst>
                <a:path w="695" h="726" extrusionOk="0">
                  <a:moveTo>
                    <a:pt x="348" y="0"/>
                  </a:moveTo>
                  <a:cubicBezTo>
                    <a:pt x="158" y="0"/>
                    <a:pt x="1" y="158"/>
                    <a:pt x="1" y="347"/>
                  </a:cubicBezTo>
                  <a:cubicBezTo>
                    <a:pt x="1" y="568"/>
                    <a:pt x="158" y="725"/>
                    <a:pt x="348" y="725"/>
                  </a:cubicBezTo>
                  <a:cubicBezTo>
                    <a:pt x="537" y="725"/>
                    <a:pt x="694" y="568"/>
                    <a:pt x="694" y="347"/>
                  </a:cubicBezTo>
                  <a:cubicBezTo>
                    <a:pt x="694" y="158"/>
                    <a:pt x="537" y="0"/>
                    <a:pt x="348"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8768;p139">
              <a:extLst>
                <a:ext uri="{FF2B5EF4-FFF2-40B4-BE49-F238E27FC236}">
                  <a16:creationId xmlns:a16="http://schemas.microsoft.com/office/drawing/2014/main" id="{9EE23199-7157-4763-A94E-6CF45F53BBD4}"/>
                </a:ext>
              </a:extLst>
            </p:cNvPr>
            <p:cNvSpPr/>
            <p:nvPr/>
          </p:nvSpPr>
          <p:spPr>
            <a:xfrm>
              <a:off x="-17525175" y="4068450"/>
              <a:ext cx="124475" cy="123675"/>
            </a:xfrm>
            <a:custGeom>
              <a:avLst/>
              <a:gdLst/>
              <a:ahLst/>
              <a:cxnLst/>
              <a:rect l="l" t="t" r="r" b="b"/>
              <a:pathLst>
                <a:path w="4979" h="4947" extrusionOk="0">
                  <a:moveTo>
                    <a:pt x="2490" y="1418"/>
                  </a:moveTo>
                  <a:cubicBezTo>
                    <a:pt x="3088" y="1418"/>
                    <a:pt x="3561" y="1891"/>
                    <a:pt x="3561" y="2458"/>
                  </a:cubicBezTo>
                  <a:cubicBezTo>
                    <a:pt x="3561" y="3057"/>
                    <a:pt x="3088" y="3529"/>
                    <a:pt x="2490" y="3529"/>
                  </a:cubicBezTo>
                  <a:cubicBezTo>
                    <a:pt x="1891" y="3529"/>
                    <a:pt x="1418" y="3057"/>
                    <a:pt x="1418" y="2458"/>
                  </a:cubicBezTo>
                  <a:cubicBezTo>
                    <a:pt x="1418" y="1891"/>
                    <a:pt x="1891" y="1418"/>
                    <a:pt x="2490" y="1418"/>
                  </a:cubicBezTo>
                  <a:close/>
                  <a:moveTo>
                    <a:pt x="2490" y="1"/>
                  </a:moveTo>
                  <a:cubicBezTo>
                    <a:pt x="1103" y="1"/>
                    <a:pt x="1" y="1103"/>
                    <a:pt x="1" y="2458"/>
                  </a:cubicBezTo>
                  <a:cubicBezTo>
                    <a:pt x="1" y="3844"/>
                    <a:pt x="1103" y="4947"/>
                    <a:pt x="2490" y="4947"/>
                  </a:cubicBezTo>
                  <a:cubicBezTo>
                    <a:pt x="3876" y="4947"/>
                    <a:pt x="4978" y="3844"/>
                    <a:pt x="4978" y="2458"/>
                  </a:cubicBezTo>
                  <a:cubicBezTo>
                    <a:pt x="4978" y="1103"/>
                    <a:pt x="3876" y="1"/>
                    <a:pt x="2490"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2" name="TextBox 251">
            <a:extLst>
              <a:ext uri="{FF2B5EF4-FFF2-40B4-BE49-F238E27FC236}">
                <a16:creationId xmlns:a16="http://schemas.microsoft.com/office/drawing/2014/main" id="{24337439-A271-4A6B-AEC4-3CB34E9CB2D5}"/>
              </a:ext>
            </a:extLst>
          </p:cNvPr>
          <p:cNvSpPr txBox="1"/>
          <p:nvPr/>
        </p:nvSpPr>
        <p:spPr>
          <a:xfrm>
            <a:off x="586579" y="5481143"/>
            <a:ext cx="11108401" cy="124649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buAutoNum type="alphaLcParenR"/>
            </a:pPr>
            <a:r>
              <a:rPr lang="en-US" sz="2500" i="1" dirty="0" err="1">
                <a:solidFill>
                  <a:schemeClr val="accent5">
                    <a:lumMod val="75000"/>
                  </a:schemeClr>
                </a:solidFill>
                <a:latin typeface="Arial" panose="020B0604020202020204" pitchFamily="34" charset="0"/>
                <a:cs typeface="Arial" panose="020B0604020202020204" pitchFamily="34" charset="0"/>
              </a:rPr>
              <a:t>Ngày</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nào</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trong</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tuần</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người</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đó</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bán</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được</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nhiều</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ếch</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nhất</a:t>
            </a:r>
            <a:r>
              <a:rPr lang="en-US" sz="2500" i="1" dirty="0">
                <a:solidFill>
                  <a:schemeClr val="accent5">
                    <a:lumMod val="75000"/>
                  </a:schemeClr>
                </a:solidFill>
                <a:latin typeface="Arial" panose="020B0604020202020204" pitchFamily="34" charset="0"/>
                <a:cs typeface="Arial" panose="020B0604020202020204" pitchFamily="34" charset="0"/>
              </a:rPr>
              <a:t>?</a:t>
            </a:r>
          </a:p>
          <a:p>
            <a:pPr marL="342900" indent="-342900">
              <a:buAutoNum type="alphaLcParenR"/>
            </a:pPr>
            <a:r>
              <a:rPr lang="en-US" sz="2500" i="1" dirty="0" err="1">
                <a:solidFill>
                  <a:schemeClr val="accent5">
                    <a:lumMod val="75000"/>
                  </a:schemeClr>
                </a:solidFill>
                <a:latin typeface="Arial" panose="020B0604020202020204" pitchFamily="34" charset="0"/>
                <a:cs typeface="Arial" panose="020B0604020202020204" pitchFamily="34" charset="0"/>
              </a:rPr>
              <a:t>Tính</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tỉ</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số</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lượng</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ếch</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bán</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được</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trong</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bốn</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ngày</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đầu</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tuần</a:t>
            </a:r>
            <a:r>
              <a:rPr lang="en-US" sz="2500" i="1" dirty="0">
                <a:solidFill>
                  <a:schemeClr val="accent5">
                    <a:lumMod val="75000"/>
                  </a:schemeClr>
                </a:solidFill>
                <a:latin typeface="Arial" panose="020B0604020202020204" pitchFamily="34" charset="0"/>
                <a:cs typeface="Arial" panose="020B0604020202020204" pitchFamily="34" charset="0"/>
              </a:rPr>
              <a:t> so </a:t>
            </a:r>
            <a:r>
              <a:rPr lang="en-US" sz="2500" i="1" dirty="0" err="1">
                <a:solidFill>
                  <a:schemeClr val="accent5">
                    <a:lumMod val="75000"/>
                  </a:schemeClr>
                </a:solidFill>
                <a:latin typeface="Arial" panose="020B0604020202020204" pitchFamily="34" charset="0"/>
                <a:cs typeface="Arial" panose="020B0604020202020204" pitchFamily="34" charset="0"/>
              </a:rPr>
              <a:t>với</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tổng</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lượng</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ếch</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bán</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được</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trong</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cả</a:t>
            </a:r>
            <a:r>
              <a:rPr lang="en-US" sz="2500" i="1" dirty="0">
                <a:solidFill>
                  <a:schemeClr val="accent5">
                    <a:lumMod val="75000"/>
                  </a:schemeClr>
                </a:solidFill>
                <a:latin typeface="Arial" panose="020B0604020202020204" pitchFamily="34" charset="0"/>
                <a:cs typeface="Arial" panose="020B0604020202020204" pitchFamily="34" charset="0"/>
              </a:rPr>
              <a:t> </a:t>
            </a:r>
            <a:r>
              <a:rPr lang="en-US" sz="2500" i="1" dirty="0" err="1">
                <a:solidFill>
                  <a:schemeClr val="accent5">
                    <a:lumMod val="75000"/>
                  </a:schemeClr>
                </a:solidFill>
                <a:latin typeface="Arial" panose="020B0604020202020204" pitchFamily="34" charset="0"/>
                <a:cs typeface="Arial" panose="020B0604020202020204" pitchFamily="34" charset="0"/>
              </a:rPr>
              <a:t>tuần</a:t>
            </a:r>
            <a:r>
              <a:rPr lang="en-US" sz="2500" i="1" dirty="0">
                <a:solidFill>
                  <a:schemeClr val="accent5">
                    <a:lumMod val="75000"/>
                  </a:schemeClr>
                </a:solidFill>
                <a:latin typeface="Arial" panose="020B0604020202020204" pitchFamily="34" charset="0"/>
                <a:cs typeface="Arial" panose="020B0604020202020204" pitchFamily="34" charset="0"/>
              </a:rPr>
              <a:t>.</a:t>
            </a:r>
            <a:endParaRPr lang="vi-VN" sz="2500" i="1" dirty="0">
              <a:solidFill>
                <a:schemeClr val="accent5">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0927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a:extLst>
              <a:ext uri="{FF2B5EF4-FFF2-40B4-BE49-F238E27FC236}">
                <a16:creationId xmlns:a16="http://schemas.microsoft.com/office/drawing/2014/main" id="{7E0569B7-9A62-4B93-9935-94640EA78079}"/>
              </a:ext>
            </a:extLst>
          </p:cNvPr>
          <p:cNvSpPr/>
          <p:nvPr/>
        </p:nvSpPr>
        <p:spPr>
          <a:xfrm>
            <a:off x="2112579" y="1666556"/>
            <a:ext cx="8939049" cy="2538067"/>
          </a:xfrm>
          <a:prstGeom prst="rect">
            <a:avLst/>
          </a:prstGeom>
        </p:spPr>
        <p:txBody>
          <a:bodyPr wrap="square">
            <a:spAutoFit/>
          </a:bodyPr>
          <a:lstStyle/>
          <a:p>
            <a:pPr marL="0" marR="0" algn="just">
              <a:lnSpc>
                <a:spcPct val="115000"/>
              </a:lnSpc>
              <a:spcBef>
                <a:spcPts val="0"/>
              </a:spcBef>
              <a:spcAft>
                <a:spcPts val="0"/>
              </a:spcAft>
            </a:pPr>
            <a:r>
              <a:rPr lang="vi-VN" sz="2800" dirty="0">
                <a:solidFill>
                  <a:schemeClr val="accent5">
                    <a:lumMod val="75000"/>
                  </a:schemeClr>
                </a:solidFill>
                <a:effectLst/>
                <a:ea typeface="Calibri" panose="020F0502020204030204" pitchFamily="34" charset="0"/>
              </a:rPr>
              <a:t>- Đọc lại toàn bộ nội dung bài đã học.</a:t>
            </a:r>
          </a:p>
          <a:p>
            <a:pPr marL="0" marR="0" algn="just">
              <a:lnSpc>
                <a:spcPct val="115000"/>
              </a:lnSpc>
              <a:spcBef>
                <a:spcPts val="0"/>
              </a:spcBef>
              <a:spcAft>
                <a:spcPts val="0"/>
              </a:spcAft>
            </a:pPr>
            <a:r>
              <a:rPr lang="vi-VN" sz="2800" dirty="0">
                <a:solidFill>
                  <a:schemeClr val="accent5">
                    <a:lumMod val="75000"/>
                  </a:schemeClr>
                </a:solidFill>
                <a:effectLst/>
                <a:ea typeface="Calibri" panose="020F0502020204030204" pitchFamily="34" charset="0"/>
              </a:rPr>
              <a:t>- Học và nắm chắc được về Đối tượng thống kê; Tiêu chí thống kê của biểu đồ tranh.</a:t>
            </a:r>
          </a:p>
          <a:p>
            <a:pPr marL="0" marR="0" algn="just">
              <a:lnSpc>
                <a:spcPct val="115000"/>
              </a:lnSpc>
              <a:spcBef>
                <a:spcPts val="0"/>
              </a:spcBef>
              <a:spcAft>
                <a:spcPts val="0"/>
              </a:spcAft>
            </a:pP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Làm</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bài</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tập</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vi-VN" sz="2800" dirty="0">
                <a:solidFill>
                  <a:schemeClr val="accent5">
                    <a:lumMod val="75000"/>
                  </a:schemeClr>
                </a:solidFill>
                <a:latin typeface="Arial" panose="020B0604020202020204" pitchFamily="34" charset="0"/>
                <a:ea typeface="Calibri" panose="020F0502020204030204" pitchFamily="34" charset="0"/>
                <a:cs typeface="Arial" panose="020B0604020202020204" pitchFamily="34" charset="0"/>
              </a:rPr>
              <a:t>3;4</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SGK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trang</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30,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bài</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..../SBT.</a:t>
            </a:r>
            <a:endParaRPr lang="vi-VN"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endParaRPr>
          </a:p>
          <a:p>
            <a:pPr marL="0" marR="0" algn="just">
              <a:lnSpc>
                <a:spcPct val="115000"/>
              </a:lnSpc>
              <a:spcBef>
                <a:spcPts val="0"/>
              </a:spcBef>
              <a:spcAft>
                <a:spcPts val="0"/>
              </a:spcAft>
            </a:pP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Đọc</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nội</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dung</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fr-FR" sz="2800" dirty="0" err="1">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phần</a:t>
            </a:r>
            <a:r>
              <a:rPr lang="fr-FR"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 </a:t>
            </a:r>
            <a:r>
              <a:rPr lang="vi-VN" sz="2800" dirty="0">
                <a:solidFill>
                  <a:schemeClr val="accent5">
                    <a:lumMod val="75000"/>
                  </a:schemeClr>
                </a:solidFill>
                <a:effectLst/>
                <a:latin typeface="Arial" panose="020B0604020202020204" pitchFamily="34" charset="0"/>
                <a:ea typeface="Calibri" panose="020F0502020204030204" pitchFamily="34" charset="0"/>
                <a:cs typeface="Arial" panose="020B0604020202020204" pitchFamily="34" charset="0"/>
              </a:rPr>
              <a:t>còn </a:t>
            </a:r>
            <a:r>
              <a:rPr lang="vi-VN" sz="2800" dirty="0">
                <a:solidFill>
                  <a:schemeClr val="accent5">
                    <a:lumMod val="75000"/>
                  </a:schemeClr>
                </a:solidFill>
                <a:effectLst/>
                <a:ea typeface="Calibri" panose="020F0502020204030204" pitchFamily="34" charset="0"/>
              </a:rPr>
              <a:t>lại của bài, tiết sau học tiếp.</a:t>
            </a: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608068"/>
            <a:ext cx="9144000" cy="2387600"/>
          </a:xfrm>
        </p:spPr>
        <p:txBody>
          <a:bodyPr>
            <a:normAutofit/>
          </a:bodyPr>
          <a:lstStyle/>
          <a:p>
            <a:r>
              <a:rPr lang="en-US" sz="8000" dirty="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8000" dirty="0">
              <a:solidFill>
                <a:schemeClr val="bg1"/>
              </a:solidFill>
              <a:latin typeface="Rockwell" panose="02060603020205020403" pitchFamily="18"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Tree>
    <p:extLst>
      <p:ext uri="{BB962C8B-B14F-4D97-AF65-F5344CB8AC3E}">
        <p14:creationId xmlns:p14="http://schemas.microsoft.com/office/powerpoint/2010/main" val="388931359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2.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0096A91-93C8-4C7A-BF68-944591874A6D}">
  <ds:schemaRef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71af3243-3dd4-4a8d-8c0d-dd76da1f02a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Lab safety</Template>
  <TotalTime>761</TotalTime>
  <Words>740</Words>
  <Application>Microsoft Office PowerPoint</Application>
  <PresentationFormat>Widescreen</PresentationFormat>
  <Paragraphs>79</Paragraphs>
  <Slides>9</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Cambria Math</vt:lpstr>
      <vt:lpstr>Rockwell</vt:lpstr>
      <vt:lpstr>Tahoma</vt:lpstr>
      <vt:lpstr>Times New Roman</vt:lpstr>
      <vt:lpstr>Office Theme</vt:lpstr>
      <vt:lpstr>PowerPoint Presentation</vt:lpstr>
      <vt:lpstr>PowerPoint Presentation</vt:lpstr>
      <vt:lpstr> Thu thập, tổ chức, biểu diên , phân tích  và xử lí dữ liệu</vt:lpstr>
      <vt:lpstr>II. BIỂU DIỄN DỮ LIỆU 1/ Bảng số liệu</vt:lpstr>
      <vt:lpstr>2/ Biểu đồ tranh</vt:lpstr>
      <vt:lpstr>2/ Biểu đồ tranh</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Nguyễn Thị Hồng Nhi</cp:lastModifiedBy>
  <cp:revision>21</cp:revision>
  <dcterms:created xsi:type="dcterms:W3CDTF">2021-06-07T13:44:30Z</dcterms:created>
  <dcterms:modified xsi:type="dcterms:W3CDTF">2021-08-05T14:49:01Z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