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96" r:id="rId2"/>
    <p:sldId id="297" r:id="rId3"/>
    <p:sldId id="298" r:id="rId4"/>
    <p:sldId id="305" r:id="rId5"/>
    <p:sldId id="306" r:id="rId6"/>
    <p:sldId id="308" r:id="rId7"/>
    <p:sldId id="270" r:id="rId8"/>
    <p:sldId id="303" r:id="rId9"/>
    <p:sldId id="273" r:id="rId10"/>
    <p:sldId id="309" r:id="rId11"/>
    <p:sldId id="300" r:id="rId12"/>
    <p:sldId id="312" r:id="rId13"/>
    <p:sldId id="313" r:id="rId14"/>
    <p:sldId id="311" r:id="rId15"/>
    <p:sldId id="299" r:id="rId16"/>
    <p:sldId id="314" r:id="rId17"/>
    <p:sldId id="315" r:id="rId18"/>
    <p:sldId id="316" r:id="rId19"/>
    <p:sldId id="307" r:id="rId20"/>
    <p:sldId id="317" r:id="rId21"/>
    <p:sldId id="326" r:id="rId22"/>
    <p:sldId id="321" r:id="rId23"/>
    <p:sldId id="327" r:id="rId24"/>
    <p:sldId id="324" r:id="rId25"/>
    <p:sldId id="328" r:id="rId26"/>
    <p:sldId id="323" r:id="rId27"/>
    <p:sldId id="329" r:id="rId28"/>
    <p:sldId id="325" r:id="rId29"/>
    <p:sldId id="330" r:id="rId30"/>
    <p:sldId id="258" r:id="rId31"/>
    <p:sldId id="301" r:id="rId32"/>
    <p:sldId id="319" r:id="rId33"/>
  </p:sldIdLst>
  <p:sldSz cx="11379200" cy="6400800"/>
  <p:notesSz cx="6858000" cy="9144000"/>
  <p:embeddedFontLst>
    <p:embeddedFont>
      <p:font typeface="Helvetica" pitchFamily="34" charset="0"/>
      <p:regular r:id="rId35"/>
      <p:bold r:id="rId36"/>
      <p:italic r:id="rId37"/>
      <p:boldItalic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987" userDrawn="1">
          <p15:clr>
            <a:srgbClr val="A4A3A4"/>
          </p15:clr>
        </p15:guide>
        <p15:guide id="3" orient="horz" pos="2016" userDrawn="1">
          <p15:clr>
            <a:srgbClr val="A4A3A4"/>
          </p15:clr>
        </p15:guide>
        <p15:guide id="4" pos="35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2BE"/>
    <a:srgbClr val="B7DEE8"/>
    <a:srgbClr val="D2A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378" y="-84"/>
      </p:cViewPr>
      <p:guideLst>
        <p:guide orient="horz" pos="2160"/>
        <p:guide orient="horz" pos="2016"/>
        <p:guide pos="2987"/>
        <p:guide pos="35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2F090-0599-4B7C-9E8E-3011B922E32F}" type="datetimeFigureOut">
              <a:rPr lang="en-US" smtClean="0"/>
              <a:t>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88813-49F7-4240-840E-12F4FDF52443}" type="slidenum">
              <a:rPr lang="en-US" smtClean="0"/>
              <a:t>‹#›</a:t>
            </a:fld>
            <a:endParaRPr lang="en-US"/>
          </a:p>
        </p:txBody>
      </p:sp>
    </p:spTree>
    <p:extLst>
      <p:ext uri="{BB962C8B-B14F-4D97-AF65-F5344CB8AC3E}">
        <p14:creationId xmlns:p14="http://schemas.microsoft.com/office/powerpoint/2010/main" val="277548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88813-49F7-4240-840E-12F4FDF52443}"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3440" y="1988401"/>
            <a:ext cx="9672320" cy="1372023"/>
          </a:xfrm>
        </p:spPr>
        <p:txBody>
          <a:bodyPr/>
          <a:lstStyle/>
          <a:p>
            <a:r>
              <a:rPr lang="en-US"/>
              <a:t>Click to edit Master title style</a:t>
            </a:r>
          </a:p>
        </p:txBody>
      </p:sp>
      <p:sp>
        <p:nvSpPr>
          <p:cNvPr id="3" name="Subtitle 2"/>
          <p:cNvSpPr>
            <a:spLocks noGrp="1"/>
          </p:cNvSpPr>
          <p:nvPr>
            <p:ph type="subTitle" idx="1"/>
          </p:nvPr>
        </p:nvSpPr>
        <p:spPr>
          <a:xfrm>
            <a:off x="1706880" y="3627120"/>
            <a:ext cx="7965440" cy="1635760"/>
          </a:xfrm>
        </p:spPr>
        <p:txBody>
          <a:bodyPr/>
          <a:lstStyle>
            <a:lvl1pPr marL="0" indent="0" algn="ctr">
              <a:buNone/>
              <a:defRPr>
                <a:solidFill>
                  <a:schemeClr val="tx1">
                    <a:tint val="75000"/>
                  </a:schemeClr>
                </a:solidFill>
              </a:defRPr>
            </a:lvl1pPr>
            <a:lvl2pPr marL="474106" indent="0" algn="ctr">
              <a:buNone/>
              <a:defRPr>
                <a:solidFill>
                  <a:schemeClr val="tx1">
                    <a:tint val="75000"/>
                  </a:schemeClr>
                </a:solidFill>
              </a:defRPr>
            </a:lvl2pPr>
            <a:lvl3pPr marL="948213" indent="0" algn="ctr">
              <a:buNone/>
              <a:defRPr>
                <a:solidFill>
                  <a:schemeClr val="tx1">
                    <a:tint val="75000"/>
                  </a:schemeClr>
                </a:solidFill>
              </a:defRPr>
            </a:lvl3pPr>
            <a:lvl4pPr marL="1422319" indent="0" algn="ctr">
              <a:buNone/>
              <a:defRPr>
                <a:solidFill>
                  <a:schemeClr val="tx1">
                    <a:tint val="75000"/>
                  </a:schemeClr>
                </a:solidFill>
              </a:defRPr>
            </a:lvl4pPr>
            <a:lvl5pPr marL="1896426" indent="0" algn="ctr">
              <a:buNone/>
              <a:defRPr>
                <a:solidFill>
                  <a:schemeClr val="tx1">
                    <a:tint val="75000"/>
                  </a:schemeClr>
                </a:solidFill>
              </a:defRPr>
            </a:lvl5pPr>
            <a:lvl6pPr marL="2370532" indent="0" algn="ctr">
              <a:buNone/>
              <a:defRPr>
                <a:solidFill>
                  <a:schemeClr val="tx1">
                    <a:tint val="75000"/>
                  </a:schemeClr>
                </a:solidFill>
              </a:defRPr>
            </a:lvl6pPr>
            <a:lvl7pPr marL="2844638" indent="0" algn="ctr">
              <a:buNone/>
              <a:defRPr>
                <a:solidFill>
                  <a:schemeClr val="tx1">
                    <a:tint val="75000"/>
                  </a:schemeClr>
                </a:solidFill>
              </a:defRPr>
            </a:lvl7pPr>
            <a:lvl8pPr marL="3318745" indent="0" algn="ctr">
              <a:buNone/>
              <a:defRPr>
                <a:solidFill>
                  <a:schemeClr val="tx1">
                    <a:tint val="75000"/>
                  </a:schemeClr>
                </a:solidFill>
              </a:defRPr>
            </a:lvl8pPr>
            <a:lvl9pPr marL="37928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688040-106B-442A-9C8E-F54D74503AF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79994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330422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9920" y="256333"/>
            <a:ext cx="2560320"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8961" y="256333"/>
            <a:ext cx="7491307"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391040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17267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8879" y="4113108"/>
            <a:ext cx="9672320" cy="1271270"/>
          </a:xfrm>
        </p:spPr>
        <p:txBody>
          <a:bodyPr anchor="t"/>
          <a:lstStyle>
            <a:lvl1pPr algn="l">
              <a:defRPr sz="4148" b="1" cap="all"/>
            </a:lvl1pPr>
          </a:lstStyle>
          <a:p>
            <a:r>
              <a:rPr lang="en-US"/>
              <a:t>Click to edit Master title style</a:t>
            </a:r>
          </a:p>
        </p:txBody>
      </p:sp>
      <p:sp>
        <p:nvSpPr>
          <p:cNvPr id="3" name="Text Placeholder 2"/>
          <p:cNvSpPr>
            <a:spLocks noGrp="1"/>
          </p:cNvSpPr>
          <p:nvPr>
            <p:ph type="body" idx="1"/>
          </p:nvPr>
        </p:nvSpPr>
        <p:spPr>
          <a:xfrm>
            <a:off x="898879" y="2712935"/>
            <a:ext cx="9672320" cy="1400175"/>
          </a:xfrm>
        </p:spPr>
        <p:txBody>
          <a:bodyPr anchor="b"/>
          <a:lstStyle>
            <a:lvl1pPr marL="0" indent="0">
              <a:buNone/>
              <a:defRPr sz="2074">
                <a:solidFill>
                  <a:schemeClr val="tx1">
                    <a:tint val="75000"/>
                  </a:schemeClr>
                </a:solidFill>
              </a:defRPr>
            </a:lvl1pPr>
            <a:lvl2pPr marL="474106" indent="0">
              <a:buNone/>
              <a:defRPr sz="1867">
                <a:solidFill>
                  <a:schemeClr val="tx1">
                    <a:tint val="75000"/>
                  </a:schemeClr>
                </a:solidFill>
              </a:defRPr>
            </a:lvl2pPr>
            <a:lvl3pPr marL="948213" indent="0">
              <a:buNone/>
              <a:defRPr sz="1659">
                <a:solidFill>
                  <a:schemeClr val="tx1">
                    <a:tint val="75000"/>
                  </a:schemeClr>
                </a:solidFill>
              </a:defRPr>
            </a:lvl3pPr>
            <a:lvl4pPr marL="1422319" indent="0">
              <a:buNone/>
              <a:defRPr sz="1452">
                <a:solidFill>
                  <a:schemeClr val="tx1">
                    <a:tint val="75000"/>
                  </a:schemeClr>
                </a:solidFill>
              </a:defRPr>
            </a:lvl4pPr>
            <a:lvl5pPr marL="1896426" indent="0">
              <a:buNone/>
              <a:defRPr sz="1452">
                <a:solidFill>
                  <a:schemeClr val="tx1">
                    <a:tint val="75000"/>
                  </a:schemeClr>
                </a:solidFill>
              </a:defRPr>
            </a:lvl5pPr>
            <a:lvl6pPr marL="2370532" indent="0">
              <a:buNone/>
              <a:defRPr sz="1452">
                <a:solidFill>
                  <a:schemeClr val="tx1">
                    <a:tint val="75000"/>
                  </a:schemeClr>
                </a:solidFill>
              </a:defRPr>
            </a:lvl6pPr>
            <a:lvl7pPr marL="2844638" indent="0">
              <a:buNone/>
              <a:defRPr sz="1452">
                <a:solidFill>
                  <a:schemeClr val="tx1">
                    <a:tint val="75000"/>
                  </a:schemeClr>
                </a:solidFill>
              </a:defRPr>
            </a:lvl7pPr>
            <a:lvl8pPr marL="3318745" indent="0">
              <a:buNone/>
              <a:defRPr sz="1452">
                <a:solidFill>
                  <a:schemeClr val="tx1">
                    <a:tint val="75000"/>
                  </a:schemeClr>
                </a:solidFill>
              </a:defRPr>
            </a:lvl8pPr>
            <a:lvl9pPr marL="3792851" indent="0">
              <a:buNone/>
              <a:defRPr sz="145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88040-106B-442A-9C8E-F54D74503AF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34672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8960" y="1493521"/>
            <a:ext cx="5025813" cy="4224232"/>
          </a:xfrm>
        </p:spPr>
        <p:txBody>
          <a:bodyPr/>
          <a:lstStyle>
            <a:lvl1pPr>
              <a:defRPr sz="2904"/>
            </a:lvl1pPr>
            <a:lvl2pPr>
              <a:defRPr sz="2489"/>
            </a:lvl2pPr>
            <a:lvl3pPr>
              <a:defRPr sz="2074"/>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84428" y="1493521"/>
            <a:ext cx="5025813" cy="4224232"/>
          </a:xfrm>
        </p:spPr>
        <p:txBody>
          <a:bodyPr/>
          <a:lstStyle>
            <a:lvl1pPr>
              <a:defRPr sz="2904"/>
            </a:lvl1pPr>
            <a:lvl2pPr>
              <a:defRPr sz="2489"/>
            </a:lvl2pPr>
            <a:lvl3pPr>
              <a:defRPr sz="2074"/>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88040-106B-442A-9C8E-F54D74503AF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273352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960" y="1432773"/>
            <a:ext cx="5027790" cy="597111"/>
          </a:xfrm>
        </p:spPr>
        <p:txBody>
          <a:bodyPr anchor="b"/>
          <a:lstStyle>
            <a:lvl1pPr marL="0" indent="0">
              <a:buNone/>
              <a:defRPr sz="2489" b="1"/>
            </a:lvl1pPr>
            <a:lvl2pPr marL="474106" indent="0">
              <a:buNone/>
              <a:defRPr sz="2074" b="1"/>
            </a:lvl2pPr>
            <a:lvl3pPr marL="948213" indent="0">
              <a:buNone/>
              <a:defRPr sz="1867" b="1"/>
            </a:lvl3pPr>
            <a:lvl4pPr marL="1422319" indent="0">
              <a:buNone/>
              <a:defRPr sz="1659" b="1"/>
            </a:lvl4pPr>
            <a:lvl5pPr marL="1896426" indent="0">
              <a:buNone/>
              <a:defRPr sz="1659" b="1"/>
            </a:lvl5pPr>
            <a:lvl6pPr marL="2370532" indent="0">
              <a:buNone/>
              <a:defRPr sz="1659" b="1"/>
            </a:lvl6pPr>
            <a:lvl7pPr marL="2844638" indent="0">
              <a:buNone/>
              <a:defRPr sz="1659" b="1"/>
            </a:lvl7pPr>
            <a:lvl8pPr marL="3318745" indent="0">
              <a:buNone/>
              <a:defRPr sz="1659" b="1"/>
            </a:lvl8pPr>
            <a:lvl9pPr marL="3792851" indent="0">
              <a:buNone/>
              <a:defRPr sz="1659" b="1"/>
            </a:lvl9pPr>
          </a:lstStyle>
          <a:p>
            <a:pPr lvl="0"/>
            <a:r>
              <a:rPr lang="en-US"/>
              <a:t>Click to edit Master text styles</a:t>
            </a:r>
          </a:p>
        </p:txBody>
      </p:sp>
      <p:sp>
        <p:nvSpPr>
          <p:cNvPr id="4" name="Content Placeholder 3"/>
          <p:cNvSpPr>
            <a:spLocks noGrp="1"/>
          </p:cNvSpPr>
          <p:nvPr>
            <p:ph sz="half" idx="2"/>
          </p:nvPr>
        </p:nvSpPr>
        <p:spPr>
          <a:xfrm>
            <a:off x="568960" y="2029884"/>
            <a:ext cx="5027790" cy="3687869"/>
          </a:xfrm>
        </p:spPr>
        <p:txBody>
          <a:bodyPr/>
          <a:lstStyle>
            <a:lvl1pPr>
              <a:defRPr sz="2489"/>
            </a:lvl1pPr>
            <a:lvl2pPr>
              <a:defRPr sz="2074"/>
            </a:lvl2pPr>
            <a:lvl3pPr>
              <a:defRPr sz="1867"/>
            </a:lvl3pPr>
            <a:lvl4pPr>
              <a:defRPr sz="1659"/>
            </a:lvl4pPr>
            <a:lvl5pPr>
              <a:defRPr sz="1659"/>
            </a:lvl5pPr>
            <a:lvl6pPr>
              <a:defRPr sz="1659"/>
            </a:lvl6pPr>
            <a:lvl7pPr>
              <a:defRPr sz="1659"/>
            </a:lvl7pPr>
            <a:lvl8pPr>
              <a:defRPr sz="1659"/>
            </a:lvl8pPr>
            <a:lvl9pPr>
              <a:defRPr sz="16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80477" y="1432773"/>
            <a:ext cx="5029764" cy="597111"/>
          </a:xfrm>
        </p:spPr>
        <p:txBody>
          <a:bodyPr anchor="b"/>
          <a:lstStyle>
            <a:lvl1pPr marL="0" indent="0">
              <a:buNone/>
              <a:defRPr sz="2489" b="1"/>
            </a:lvl1pPr>
            <a:lvl2pPr marL="474106" indent="0">
              <a:buNone/>
              <a:defRPr sz="2074" b="1"/>
            </a:lvl2pPr>
            <a:lvl3pPr marL="948213" indent="0">
              <a:buNone/>
              <a:defRPr sz="1867" b="1"/>
            </a:lvl3pPr>
            <a:lvl4pPr marL="1422319" indent="0">
              <a:buNone/>
              <a:defRPr sz="1659" b="1"/>
            </a:lvl4pPr>
            <a:lvl5pPr marL="1896426" indent="0">
              <a:buNone/>
              <a:defRPr sz="1659" b="1"/>
            </a:lvl5pPr>
            <a:lvl6pPr marL="2370532" indent="0">
              <a:buNone/>
              <a:defRPr sz="1659" b="1"/>
            </a:lvl6pPr>
            <a:lvl7pPr marL="2844638" indent="0">
              <a:buNone/>
              <a:defRPr sz="1659" b="1"/>
            </a:lvl7pPr>
            <a:lvl8pPr marL="3318745" indent="0">
              <a:buNone/>
              <a:defRPr sz="1659" b="1"/>
            </a:lvl8pPr>
            <a:lvl9pPr marL="3792851" indent="0">
              <a:buNone/>
              <a:defRPr sz="1659" b="1"/>
            </a:lvl9pPr>
          </a:lstStyle>
          <a:p>
            <a:pPr lvl="0"/>
            <a:r>
              <a:rPr lang="en-US"/>
              <a:t>Click to edit Master text styles</a:t>
            </a:r>
          </a:p>
        </p:txBody>
      </p:sp>
      <p:sp>
        <p:nvSpPr>
          <p:cNvPr id="6" name="Content Placeholder 5"/>
          <p:cNvSpPr>
            <a:spLocks noGrp="1"/>
          </p:cNvSpPr>
          <p:nvPr>
            <p:ph sz="quarter" idx="4"/>
          </p:nvPr>
        </p:nvSpPr>
        <p:spPr>
          <a:xfrm>
            <a:off x="5780477" y="2029884"/>
            <a:ext cx="5029764" cy="3687869"/>
          </a:xfrm>
        </p:spPr>
        <p:txBody>
          <a:bodyPr/>
          <a:lstStyle>
            <a:lvl1pPr>
              <a:defRPr sz="2489"/>
            </a:lvl1pPr>
            <a:lvl2pPr>
              <a:defRPr sz="2074"/>
            </a:lvl2pPr>
            <a:lvl3pPr>
              <a:defRPr sz="1867"/>
            </a:lvl3pPr>
            <a:lvl4pPr>
              <a:defRPr sz="1659"/>
            </a:lvl4pPr>
            <a:lvl5pPr>
              <a:defRPr sz="1659"/>
            </a:lvl5pPr>
            <a:lvl6pPr>
              <a:defRPr sz="1659"/>
            </a:lvl6pPr>
            <a:lvl7pPr>
              <a:defRPr sz="1659"/>
            </a:lvl7pPr>
            <a:lvl8pPr>
              <a:defRPr sz="1659"/>
            </a:lvl8pPr>
            <a:lvl9pPr>
              <a:defRPr sz="16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88040-106B-442A-9C8E-F54D74503AF3}"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40428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88040-106B-442A-9C8E-F54D74503AF3}"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1379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88040-106B-442A-9C8E-F54D74503AF3}"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272475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8961" y="254847"/>
            <a:ext cx="3743679" cy="1084580"/>
          </a:xfrm>
        </p:spPr>
        <p:txBody>
          <a:bodyPr anchor="b"/>
          <a:lstStyle>
            <a:lvl1pPr algn="l">
              <a:defRPr sz="2074" b="1"/>
            </a:lvl1pPr>
          </a:lstStyle>
          <a:p>
            <a:r>
              <a:rPr lang="en-US"/>
              <a:t>Click to edit Master title style</a:t>
            </a:r>
          </a:p>
        </p:txBody>
      </p:sp>
      <p:sp>
        <p:nvSpPr>
          <p:cNvPr id="3" name="Content Placeholder 2"/>
          <p:cNvSpPr>
            <a:spLocks noGrp="1"/>
          </p:cNvSpPr>
          <p:nvPr>
            <p:ph idx="1"/>
          </p:nvPr>
        </p:nvSpPr>
        <p:spPr>
          <a:xfrm>
            <a:off x="4448951" y="254851"/>
            <a:ext cx="6361289" cy="5462905"/>
          </a:xfrm>
        </p:spPr>
        <p:txBody>
          <a:bodyPr/>
          <a:lstStyle>
            <a:lvl1pPr>
              <a:defRPr sz="3318"/>
            </a:lvl1pPr>
            <a:lvl2pPr>
              <a:defRPr sz="2904"/>
            </a:lvl2pPr>
            <a:lvl3pPr>
              <a:defRPr sz="2489"/>
            </a:lvl3pPr>
            <a:lvl4pPr>
              <a:defRPr sz="2074"/>
            </a:lvl4pPr>
            <a:lvl5pPr>
              <a:defRPr sz="2074"/>
            </a:lvl5pPr>
            <a:lvl6pPr>
              <a:defRPr sz="2074"/>
            </a:lvl6pPr>
            <a:lvl7pPr>
              <a:defRPr sz="2074"/>
            </a:lvl7pPr>
            <a:lvl8pPr>
              <a:defRPr sz="2074"/>
            </a:lvl8pPr>
            <a:lvl9pPr>
              <a:defRPr sz="20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8961" y="1339431"/>
            <a:ext cx="3743679" cy="4378325"/>
          </a:xfrm>
        </p:spPr>
        <p:txBody>
          <a:bodyPr/>
          <a:lstStyle>
            <a:lvl1pPr marL="0" indent="0">
              <a:buNone/>
              <a:defRPr sz="1452"/>
            </a:lvl1pPr>
            <a:lvl2pPr marL="474106" indent="0">
              <a:buNone/>
              <a:defRPr sz="1244"/>
            </a:lvl2pPr>
            <a:lvl3pPr marL="948213" indent="0">
              <a:buNone/>
              <a:defRPr sz="1037"/>
            </a:lvl3pPr>
            <a:lvl4pPr marL="1422319" indent="0">
              <a:buNone/>
              <a:defRPr sz="933"/>
            </a:lvl4pPr>
            <a:lvl5pPr marL="1896426" indent="0">
              <a:buNone/>
              <a:defRPr sz="933"/>
            </a:lvl5pPr>
            <a:lvl6pPr marL="2370532" indent="0">
              <a:buNone/>
              <a:defRPr sz="933"/>
            </a:lvl6pPr>
            <a:lvl7pPr marL="2844638" indent="0">
              <a:buNone/>
              <a:defRPr sz="933"/>
            </a:lvl7pPr>
            <a:lvl8pPr marL="3318745" indent="0">
              <a:buNone/>
              <a:defRPr sz="933"/>
            </a:lvl8pPr>
            <a:lvl9pPr marL="3792851"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12573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0403" y="4480563"/>
            <a:ext cx="6827520" cy="528955"/>
          </a:xfrm>
        </p:spPr>
        <p:txBody>
          <a:bodyPr anchor="b"/>
          <a:lstStyle>
            <a:lvl1pPr algn="l">
              <a:defRPr sz="2074" b="1"/>
            </a:lvl1pPr>
          </a:lstStyle>
          <a:p>
            <a:r>
              <a:rPr lang="en-US"/>
              <a:t>Click to edit Master title style</a:t>
            </a:r>
          </a:p>
        </p:txBody>
      </p:sp>
      <p:sp>
        <p:nvSpPr>
          <p:cNvPr id="3" name="Picture Placeholder 2"/>
          <p:cNvSpPr>
            <a:spLocks noGrp="1"/>
          </p:cNvSpPr>
          <p:nvPr>
            <p:ph type="pic" idx="1"/>
          </p:nvPr>
        </p:nvSpPr>
        <p:spPr>
          <a:xfrm>
            <a:off x="2230403" y="571923"/>
            <a:ext cx="6827520" cy="3840480"/>
          </a:xfrm>
        </p:spPr>
        <p:txBody>
          <a:bodyPr/>
          <a:lstStyle>
            <a:lvl1pPr marL="0" indent="0">
              <a:buNone/>
              <a:defRPr sz="3318"/>
            </a:lvl1pPr>
            <a:lvl2pPr marL="474106" indent="0">
              <a:buNone/>
              <a:defRPr sz="2904"/>
            </a:lvl2pPr>
            <a:lvl3pPr marL="948213" indent="0">
              <a:buNone/>
              <a:defRPr sz="2489"/>
            </a:lvl3pPr>
            <a:lvl4pPr marL="1422319" indent="0">
              <a:buNone/>
              <a:defRPr sz="2074"/>
            </a:lvl4pPr>
            <a:lvl5pPr marL="1896426" indent="0">
              <a:buNone/>
              <a:defRPr sz="2074"/>
            </a:lvl5pPr>
            <a:lvl6pPr marL="2370532" indent="0">
              <a:buNone/>
              <a:defRPr sz="2074"/>
            </a:lvl6pPr>
            <a:lvl7pPr marL="2844638" indent="0">
              <a:buNone/>
              <a:defRPr sz="2074"/>
            </a:lvl7pPr>
            <a:lvl8pPr marL="3318745" indent="0">
              <a:buNone/>
              <a:defRPr sz="2074"/>
            </a:lvl8pPr>
            <a:lvl9pPr marL="3792851" indent="0">
              <a:buNone/>
              <a:defRPr sz="2074"/>
            </a:lvl9pPr>
          </a:lstStyle>
          <a:p>
            <a:endParaRPr lang="en-US"/>
          </a:p>
        </p:txBody>
      </p:sp>
      <p:sp>
        <p:nvSpPr>
          <p:cNvPr id="4" name="Text Placeholder 3"/>
          <p:cNvSpPr>
            <a:spLocks noGrp="1"/>
          </p:cNvSpPr>
          <p:nvPr>
            <p:ph type="body" sz="half" idx="2"/>
          </p:nvPr>
        </p:nvSpPr>
        <p:spPr>
          <a:xfrm>
            <a:off x="2230403" y="5009518"/>
            <a:ext cx="6827520" cy="751205"/>
          </a:xfrm>
        </p:spPr>
        <p:txBody>
          <a:bodyPr/>
          <a:lstStyle>
            <a:lvl1pPr marL="0" indent="0">
              <a:buNone/>
              <a:defRPr sz="1452"/>
            </a:lvl1pPr>
            <a:lvl2pPr marL="474106" indent="0">
              <a:buNone/>
              <a:defRPr sz="1244"/>
            </a:lvl2pPr>
            <a:lvl3pPr marL="948213" indent="0">
              <a:buNone/>
              <a:defRPr sz="1037"/>
            </a:lvl3pPr>
            <a:lvl4pPr marL="1422319" indent="0">
              <a:buNone/>
              <a:defRPr sz="933"/>
            </a:lvl4pPr>
            <a:lvl5pPr marL="1896426" indent="0">
              <a:buNone/>
              <a:defRPr sz="933"/>
            </a:lvl5pPr>
            <a:lvl6pPr marL="2370532" indent="0">
              <a:buNone/>
              <a:defRPr sz="933"/>
            </a:lvl6pPr>
            <a:lvl7pPr marL="2844638" indent="0">
              <a:buNone/>
              <a:defRPr sz="933"/>
            </a:lvl7pPr>
            <a:lvl8pPr marL="3318745" indent="0">
              <a:buNone/>
              <a:defRPr sz="933"/>
            </a:lvl8pPr>
            <a:lvl9pPr marL="3792851" indent="0">
              <a:buNone/>
              <a:defRPr sz="933"/>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AE6F-9407-4DB1-858F-4AE1D08F3638}" type="slidenum">
              <a:rPr lang="en-US" smtClean="0"/>
              <a:pPr/>
              <a:t>‹#›</a:t>
            </a:fld>
            <a:endParaRPr lang="en-US"/>
          </a:p>
        </p:txBody>
      </p:sp>
    </p:spTree>
    <p:extLst>
      <p:ext uri="{BB962C8B-B14F-4D97-AF65-F5344CB8AC3E}">
        <p14:creationId xmlns:p14="http://schemas.microsoft.com/office/powerpoint/2010/main" val="27129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960" y="256329"/>
            <a:ext cx="10241280"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68960" y="1493521"/>
            <a:ext cx="10241280" cy="4224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8961" y="5932598"/>
            <a:ext cx="2655147" cy="340783"/>
          </a:xfrm>
          <a:prstGeom prst="rect">
            <a:avLst/>
          </a:prstGeom>
        </p:spPr>
        <p:txBody>
          <a:bodyPr vert="horz" lIns="91440" tIns="45720" rIns="91440" bIns="45720" rtlCol="0" anchor="ctr"/>
          <a:lstStyle>
            <a:lvl1pPr algn="l">
              <a:defRPr sz="1244">
                <a:solidFill>
                  <a:schemeClr val="tx1">
                    <a:tint val="75000"/>
                  </a:schemeClr>
                </a:solidFill>
              </a:defRPr>
            </a:lvl1pPr>
          </a:lstStyle>
          <a:p>
            <a:fld id="{C1688040-106B-442A-9C8E-F54D74503AF3}" type="datetimeFigureOut">
              <a:rPr lang="en-US" smtClean="0"/>
              <a:pPr/>
              <a:t>2/8/2023</a:t>
            </a:fld>
            <a:endParaRPr lang="en-US"/>
          </a:p>
        </p:txBody>
      </p:sp>
      <p:sp>
        <p:nvSpPr>
          <p:cNvPr id="5" name="Footer Placeholder 4"/>
          <p:cNvSpPr>
            <a:spLocks noGrp="1"/>
          </p:cNvSpPr>
          <p:nvPr>
            <p:ph type="ftr" sz="quarter" idx="3"/>
          </p:nvPr>
        </p:nvSpPr>
        <p:spPr>
          <a:xfrm>
            <a:off x="3887895" y="5932598"/>
            <a:ext cx="3603413" cy="340783"/>
          </a:xfrm>
          <a:prstGeom prst="rect">
            <a:avLst/>
          </a:prstGeom>
        </p:spPr>
        <p:txBody>
          <a:bodyPr vert="horz" lIns="91440" tIns="45720" rIns="91440" bIns="45720" rtlCol="0" anchor="ctr"/>
          <a:lstStyle>
            <a:lvl1pPr algn="ctr">
              <a:defRPr sz="12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55093" y="5932598"/>
            <a:ext cx="2655147" cy="340783"/>
          </a:xfrm>
          <a:prstGeom prst="rect">
            <a:avLst/>
          </a:prstGeom>
        </p:spPr>
        <p:txBody>
          <a:bodyPr vert="horz" lIns="91440" tIns="45720" rIns="91440" bIns="45720" rtlCol="0" anchor="ctr"/>
          <a:lstStyle>
            <a:lvl1pPr algn="r">
              <a:defRPr sz="1244">
                <a:solidFill>
                  <a:schemeClr val="tx1">
                    <a:tint val="75000"/>
                  </a:schemeClr>
                </a:solidFill>
              </a:defRPr>
            </a:lvl1pPr>
          </a:lstStyle>
          <a:p>
            <a:fld id="{7BDAAE6F-9407-4DB1-858F-4AE1D08F3638}" type="slidenum">
              <a:rPr lang="en-US" smtClean="0"/>
              <a:pPr/>
              <a:t>‹#›</a:t>
            </a:fld>
            <a:endParaRPr lang="en-US"/>
          </a:p>
        </p:txBody>
      </p:sp>
    </p:spTree>
    <p:extLst>
      <p:ext uri="{BB962C8B-B14F-4D97-AF65-F5344CB8AC3E}">
        <p14:creationId xmlns:p14="http://schemas.microsoft.com/office/powerpoint/2010/main" val="424947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8213" rtl="0" eaLnBrk="1" latinLnBrk="0" hangingPunct="1">
        <a:spcBef>
          <a:spcPct val="0"/>
        </a:spcBef>
        <a:buNone/>
        <a:defRPr sz="4563" kern="1200">
          <a:solidFill>
            <a:schemeClr val="tx1"/>
          </a:solidFill>
          <a:latin typeface="+mj-lt"/>
          <a:ea typeface="+mj-ea"/>
          <a:cs typeface="+mj-cs"/>
        </a:defRPr>
      </a:lvl1pPr>
    </p:titleStyle>
    <p:bodyStyle>
      <a:lvl1pPr marL="355580" indent="-355580" algn="l" defTabSz="948213" rtl="0" eaLnBrk="1" latinLnBrk="0" hangingPunct="1">
        <a:spcBef>
          <a:spcPct val="20000"/>
        </a:spcBef>
        <a:buFont typeface="Arial" pitchFamily="34" charset="0"/>
        <a:buChar char="•"/>
        <a:defRPr sz="3318" kern="1200">
          <a:solidFill>
            <a:schemeClr val="tx1"/>
          </a:solidFill>
          <a:latin typeface="+mn-lt"/>
          <a:ea typeface="+mn-ea"/>
          <a:cs typeface="+mn-cs"/>
        </a:defRPr>
      </a:lvl1pPr>
      <a:lvl2pPr marL="770423" indent="-296317" algn="l" defTabSz="948213" rtl="0" eaLnBrk="1" latinLnBrk="0" hangingPunct="1">
        <a:spcBef>
          <a:spcPct val="20000"/>
        </a:spcBef>
        <a:buFont typeface="Arial" pitchFamily="34" charset="0"/>
        <a:buChar char="–"/>
        <a:defRPr sz="2904" kern="1200">
          <a:solidFill>
            <a:schemeClr val="tx1"/>
          </a:solidFill>
          <a:latin typeface="+mn-lt"/>
          <a:ea typeface="+mn-ea"/>
          <a:cs typeface="+mn-cs"/>
        </a:defRPr>
      </a:lvl2pPr>
      <a:lvl3pPr marL="1185266" indent="-237053" algn="l" defTabSz="948213" rtl="0" eaLnBrk="1" latinLnBrk="0" hangingPunct="1">
        <a:spcBef>
          <a:spcPct val="20000"/>
        </a:spcBef>
        <a:buFont typeface="Arial" pitchFamily="34" charset="0"/>
        <a:buChar char="•"/>
        <a:defRPr sz="2489" kern="1200">
          <a:solidFill>
            <a:schemeClr val="tx1"/>
          </a:solidFill>
          <a:latin typeface="+mn-lt"/>
          <a:ea typeface="+mn-ea"/>
          <a:cs typeface="+mn-cs"/>
        </a:defRPr>
      </a:lvl3pPr>
      <a:lvl4pPr marL="1659372"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4pPr>
      <a:lvl5pPr marL="2133479"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5pPr>
      <a:lvl6pPr marL="2607585"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6pPr>
      <a:lvl7pPr marL="3081692"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7pPr>
      <a:lvl8pPr marL="3555798"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8pPr>
      <a:lvl9pPr marL="4029904" indent="-237053" algn="l" defTabSz="948213" rtl="0" eaLnBrk="1" latinLnBrk="0" hangingPunct="1">
        <a:spcBef>
          <a:spcPct val="20000"/>
        </a:spcBef>
        <a:buFont typeface="Arial" pitchFamily="34" charset="0"/>
        <a:buChar char="•"/>
        <a:defRPr sz="2074" kern="1200">
          <a:solidFill>
            <a:schemeClr val="tx1"/>
          </a:solidFill>
          <a:latin typeface="+mn-lt"/>
          <a:ea typeface="+mn-ea"/>
          <a:cs typeface="+mn-cs"/>
        </a:defRPr>
      </a:lvl9pPr>
    </p:bodyStyle>
    <p:otherStyle>
      <a:defPPr>
        <a:defRPr lang="en-US"/>
      </a:defPPr>
      <a:lvl1pPr marL="0" algn="l" defTabSz="948213" rtl="0" eaLnBrk="1" latinLnBrk="0" hangingPunct="1">
        <a:defRPr sz="1867" kern="1200">
          <a:solidFill>
            <a:schemeClr val="tx1"/>
          </a:solidFill>
          <a:latin typeface="+mn-lt"/>
          <a:ea typeface="+mn-ea"/>
          <a:cs typeface="+mn-cs"/>
        </a:defRPr>
      </a:lvl1pPr>
      <a:lvl2pPr marL="474106" algn="l" defTabSz="948213" rtl="0" eaLnBrk="1" latinLnBrk="0" hangingPunct="1">
        <a:defRPr sz="1867" kern="1200">
          <a:solidFill>
            <a:schemeClr val="tx1"/>
          </a:solidFill>
          <a:latin typeface="+mn-lt"/>
          <a:ea typeface="+mn-ea"/>
          <a:cs typeface="+mn-cs"/>
        </a:defRPr>
      </a:lvl2pPr>
      <a:lvl3pPr marL="948213" algn="l" defTabSz="948213" rtl="0" eaLnBrk="1" latinLnBrk="0" hangingPunct="1">
        <a:defRPr sz="1867" kern="1200">
          <a:solidFill>
            <a:schemeClr val="tx1"/>
          </a:solidFill>
          <a:latin typeface="+mn-lt"/>
          <a:ea typeface="+mn-ea"/>
          <a:cs typeface="+mn-cs"/>
        </a:defRPr>
      </a:lvl3pPr>
      <a:lvl4pPr marL="1422319" algn="l" defTabSz="948213" rtl="0" eaLnBrk="1" latinLnBrk="0" hangingPunct="1">
        <a:defRPr sz="1867" kern="1200">
          <a:solidFill>
            <a:schemeClr val="tx1"/>
          </a:solidFill>
          <a:latin typeface="+mn-lt"/>
          <a:ea typeface="+mn-ea"/>
          <a:cs typeface="+mn-cs"/>
        </a:defRPr>
      </a:lvl4pPr>
      <a:lvl5pPr marL="1896426" algn="l" defTabSz="948213" rtl="0" eaLnBrk="1" latinLnBrk="0" hangingPunct="1">
        <a:defRPr sz="1867" kern="1200">
          <a:solidFill>
            <a:schemeClr val="tx1"/>
          </a:solidFill>
          <a:latin typeface="+mn-lt"/>
          <a:ea typeface="+mn-ea"/>
          <a:cs typeface="+mn-cs"/>
        </a:defRPr>
      </a:lvl5pPr>
      <a:lvl6pPr marL="2370532" algn="l" defTabSz="948213" rtl="0" eaLnBrk="1" latinLnBrk="0" hangingPunct="1">
        <a:defRPr sz="1867" kern="1200">
          <a:solidFill>
            <a:schemeClr val="tx1"/>
          </a:solidFill>
          <a:latin typeface="+mn-lt"/>
          <a:ea typeface="+mn-ea"/>
          <a:cs typeface="+mn-cs"/>
        </a:defRPr>
      </a:lvl6pPr>
      <a:lvl7pPr marL="2844638" algn="l" defTabSz="948213" rtl="0" eaLnBrk="1" latinLnBrk="0" hangingPunct="1">
        <a:defRPr sz="1867" kern="1200">
          <a:solidFill>
            <a:schemeClr val="tx1"/>
          </a:solidFill>
          <a:latin typeface="+mn-lt"/>
          <a:ea typeface="+mn-ea"/>
          <a:cs typeface="+mn-cs"/>
        </a:defRPr>
      </a:lvl7pPr>
      <a:lvl8pPr marL="3318745" algn="l" defTabSz="948213" rtl="0" eaLnBrk="1" latinLnBrk="0" hangingPunct="1">
        <a:defRPr sz="1867" kern="1200">
          <a:solidFill>
            <a:schemeClr val="tx1"/>
          </a:solidFill>
          <a:latin typeface="+mn-lt"/>
          <a:ea typeface="+mn-ea"/>
          <a:cs typeface="+mn-cs"/>
        </a:defRPr>
      </a:lvl8pPr>
      <a:lvl9pPr marL="3792851" algn="l" defTabSz="948213"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jpeg"/><Relationship Id="rId7"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jpe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jpe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jpe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7.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7554">
            <a:off x="2291986" y="112736"/>
            <a:ext cx="6984988" cy="2611311"/>
          </a:xfrm>
          <a:prstGeom prst="rect">
            <a:avLst/>
          </a:prstGeom>
        </p:spPr>
      </p:pic>
      <p:sp>
        <p:nvSpPr>
          <p:cNvPr id="4" name="矩形 7"/>
          <p:cNvSpPr/>
          <p:nvPr/>
        </p:nvSpPr>
        <p:spPr bwMode="auto">
          <a:xfrm>
            <a:off x="-160528" y="1219200"/>
            <a:ext cx="11379200" cy="5373510"/>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 fmla="*/ 72572 w 5791048"/>
              <a:gd name="connsiteY0" fmla="*/ 0 h 3008026"/>
              <a:gd name="connsiteX1" fmla="*/ 5791048 w 5791048"/>
              <a:gd name="connsiteY1" fmla="*/ 711200 h 3008026"/>
              <a:gd name="connsiteX2" fmla="*/ 5791048 w 5791048"/>
              <a:gd name="connsiteY2" fmla="*/ 3008026 h 3008026"/>
              <a:gd name="connsiteX3" fmla="*/ 0 w 5791048"/>
              <a:gd name="connsiteY3" fmla="*/ 3008026 h 3008026"/>
              <a:gd name="connsiteX4" fmla="*/ 72572 w 5791048"/>
              <a:gd name="connsiteY4" fmla="*/ 0 h 3008026"/>
              <a:gd name="connsiteX0" fmla="*/ 696686 w 6415162"/>
              <a:gd name="connsiteY0" fmla="*/ 0 h 4241740"/>
              <a:gd name="connsiteX1" fmla="*/ 6415162 w 6415162"/>
              <a:gd name="connsiteY1" fmla="*/ 711200 h 4241740"/>
              <a:gd name="connsiteX2" fmla="*/ 6415162 w 6415162"/>
              <a:gd name="connsiteY2" fmla="*/ 3008026 h 4241740"/>
              <a:gd name="connsiteX3" fmla="*/ 0 w 6415162"/>
              <a:gd name="connsiteY3" fmla="*/ 4241740 h 4241740"/>
              <a:gd name="connsiteX4" fmla="*/ 696686 w 6415162"/>
              <a:gd name="connsiteY4" fmla="*/ 0 h 4241740"/>
              <a:gd name="connsiteX0" fmla="*/ 696686 w 8360076"/>
              <a:gd name="connsiteY0" fmla="*/ 0 h 4241740"/>
              <a:gd name="connsiteX1" fmla="*/ 6415162 w 8360076"/>
              <a:gd name="connsiteY1" fmla="*/ 711200 h 4241740"/>
              <a:gd name="connsiteX2" fmla="*/ 8360076 w 8360076"/>
              <a:gd name="connsiteY2" fmla="*/ 4241740 h 4241740"/>
              <a:gd name="connsiteX3" fmla="*/ 0 w 8360076"/>
              <a:gd name="connsiteY3" fmla="*/ 4241740 h 4241740"/>
              <a:gd name="connsiteX4" fmla="*/ 696686 w 8360076"/>
              <a:gd name="connsiteY4" fmla="*/ 0 h 4241740"/>
              <a:gd name="connsiteX0" fmla="*/ 696686 w 8882591"/>
              <a:gd name="connsiteY0" fmla="*/ 0 h 4241740"/>
              <a:gd name="connsiteX1" fmla="*/ 8882591 w 8882591"/>
              <a:gd name="connsiteY1" fmla="*/ 1451428 h 4241740"/>
              <a:gd name="connsiteX2" fmla="*/ 8360076 w 8882591"/>
              <a:gd name="connsiteY2" fmla="*/ 4241740 h 4241740"/>
              <a:gd name="connsiteX3" fmla="*/ 0 w 8882591"/>
              <a:gd name="connsiteY3" fmla="*/ 4241740 h 4241740"/>
              <a:gd name="connsiteX4" fmla="*/ 696686 w 8882591"/>
              <a:gd name="connsiteY4" fmla="*/ 0 h 424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4827" tIns="47413" rIns="94827" bIns="47413" numCol="1" rtlCol="0" anchor="t" anchorCtr="0" compatLnSpc="1">
            <a:prstTxWarp prst="textNoShape">
              <a:avLst/>
            </a:prstTxWarp>
          </a:bodyPr>
          <a:lstStyle/>
          <a:p>
            <a:pPr defTabSz="948213" fontAlgn="base">
              <a:spcBef>
                <a:spcPct val="0"/>
              </a:spcBef>
              <a:spcAft>
                <a:spcPct val="0"/>
              </a:spcAft>
            </a:pPr>
            <a:endParaRPr lang="zh-CN" altLang="en-US" sz="1867">
              <a:solidFill>
                <a:schemeClr val="bg1"/>
              </a:solidFill>
              <a:latin typeface="Arial" pitchFamily="34" charset="0"/>
              <a:ea typeface="宋体" pitchFamily="2" charset="-122"/>
            </a:endParaRPr>
          </a:p>
        </p:txBody>
      </p:sp>
      <p:pic>
        <p:nvPicPr>
          <p:cNvPr id="6"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8169"/>
            <a:ext cx="2345186" cy="2321166"/>
          </a:xfrm>
          <a:prstGeom prst="rect">
            <a:avLst/>
          </a:prstGeom>
        </p:spPr>
      </p:pic>
      <p:pic>
        <p:nvPicPr>
          <p:cNvPr id="7"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7" y="452983"/>
            <a:ext cx="2053459" cy="1314081"/>
          </a:xfrm>
          <a:prstGeom prst="rect">
            <a:avLst/>
          </a:prstGeom>
        </p:spPr>
      </p:pic>
      <p:pic>
        <p:nvPicPr>
          <p:cNvPr id="8"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600" y="4701823"/>
            <a:ext cx="2325033" cy="1817511"/>
          </a:xfrm>
          <a:prstGeom prst="rect">
            <a:avLst/>
          </a:prstGeom>
        </p:spPr>
      </p:pic>
      <p:sp>
        <p:nvSpPr>
          <p:cNvPr id="2" name="TextBox 1"/>
          <p:cNvSpPr txBox="1"/>
          <p:nvPr/>
        </p:nvSpPr>
        <p:spPr>
          <a:xfrm>
            <a:off x="1621029" y="1942432"/>
            <a:ext cx="8153400" cy="3416320"/>
          </a:xfrm>
          <a:prstGeom prst="rect">
            <a:avLst/>
          </a:prstGeom>
          <a:noFill/>
        </p:spPr>
        <p:txBody>
          <a:bodyPr wrap="square" rtlCol="0">
            <a:spAutoFit/>
          </a:bodyPr>
          <a:lstStyle/>
          <a:p>
            <a:r>
              <a:rPr lang="en-US" sz="720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TIẾT 84: </a:t>
            </a:r>
          </a:p>
          <a:p>
            <a:r>
              <a:rPr lang="en-US" sz="720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Thuyết </a:t>
            </a:r>
            <a:r>
              <a:rPr lang="en-US" sz="720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minh một danh lam thắng cảnh</a:t>
            </a:r>
            <a:endParaRPr lang="en-US" sz="720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750"/>
                                        <p:tgtEl>
                                          <p:spTgt spid="4"/>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3250"/>
                            </p:stCondLst>
                            <p:childTnLst>
                              <p:par>
                                <p:cTn id="26" presetID="2" presetClass="entr" presetSubtype="9"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0-#ppt_w/2"/>
                                          </p:val>
                                        </p:tav>
                                        <p:tav tm="100000">
                                          <p:val>
                                            <p:strVal val="#ppt_x"/>
                                          </p:val>
                                        </p:tav>
                                      </p:tavLst>
                                    </p:anim>
                                    <p:anim calcmode="lin" valueType="num">
                                      <p:cBhvr additive="base">
                                        <p:cTn id="2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35625" r="35000"/>
          <a:stretch>
            <a:fillRect/>
          </a:stretch>
        </p:blipFill>
        <p:spPr>
          <a:xfrm>
            <a:off x="6242756" y="-355600"/>
            <a:ext cx="3714044" cy="3826258"/>
          </a:xfrm>
          <a:prstGeom prst="rect">
            <a:avLst/>
          </a:prstGeom>
        </p:spPr>
      </p:pic>
      <p:pic>
        <p:nvPicPr>
          <p:cNvPr id="36868" name="Picture 4" descr="Hình ảnh có liên quan"/>
          <p:cNvPicPr>
            <a:picLocks noChangeAspect="1" noChangeArrowheads="1"/>
          </p:cNvPicPr>
          <p:nvPr/>
        </p:nvPicPr>
        <p:blipFill>
          <a:blip r:embed="rId4"/>
          <a:srcRect/>
          <a:stretch>
            <a:fillRect/>
          </a:stretch>
        </p:blipFill>
        <p:spPr bwMode="auto">
          <a:xfrm>
            <a:off x="6558846" y="908755"/>
            <a:ext cx="3079904" cy="2370667"/>
          </a:xfrm>
          <a:prstGeom prst="rect">
            <a:avLst/>
          </a:prstGeom>
          <a:ln>
            <a:noFill/>
          </a:ln>
          <a:effectLst>
            <a:softEdge rad="112500"/>
          </a:effectLst>
        </p:spPr>
      </p:pic>
      <p:pic>
        <p:nvPicPr>
          <p:cNvPr id="13" name="图片 4"/>
          <p:cNvPicPr>
            <a:picLocks noChangeAspect="1"/>
          </p:cNvPicPr>
          <p:nvPr/>
        </p:nvPicPr>
        <p:blipFill>
          <a:blip r:embed="rId3" cstate="print">
            <a:extLst>
              <a:ext uri="{28A0092B-C50C-407E-A947-70E740481C1C}">
                <a14:useLocalDpi xmlns:a14="http://schemas.microsoft.com/office/drawing/2010/main" val="0"/>
              </a:ext>
            </a:extLst>
          </a:blip>
          <a:srcRect r="65000"/>
          <a:stretch>
            <a:fillRect/>
          </a:stretch>
        </p:blipFill>
        <p:spPr>
          <a:xfrm>
            <a:off x="1027289" y="-355600"/>
            <a:ext cx="4583289" cy="3793067"/>
          </a:xfrm>
          <a:prstGeom prst="rect">
            <a:avLst/>
          </a:prstGeom>
        </p:spPr>
      </p:pic>
      <p:pic>
        <p:nvPicPr>
          <p:cNvPr id="14" name="Picture 2" descr="Hình ảnh có liên quan"/>
          <p:cNvPicPr>
            <a:picLocks noChangeAspect="1" noChangeArrowheads="1"/>
          </p:cNvPicPr>
          <p:nvPr/>
        </p:nvPicPr>
        <p:blipFill>
          <a:blip r:embed="rId5"/>
          <a:srcRect l="12800" t="21766" r="42400" b="13641"/>
          <a:stretch>
            <a:fillRect/>
          </a:stretch>
        </p:blipFill>
        <p:spPr bwMode="auto">
          <a:xfrm>
            <a:off x="2054580" y="908756"/>
            <a:ext cx="3163928" cy="2291644"/>
          </a:xfrm>
          <a:prstGeom prst="rect">
            <a:avLst/>
          </a:prstGeom>
          <a:ln>
            <a:noFill/>
          </a:ln>
          <a:effectLst>
            <a:softEdge rad="112500"/>
          </a:effectLst>
        </p:spPr>
      </p:pic>
      <p:sp>
        <p:nvSpPr>
          <p:cNvPr id="15" name="TextBox 14"/>
          <p:cNvSpPr txBox="1"/>
          <p:nvPr/>
        </p:nvSpPr>
        <p:spPr>
          <a:xfrm>
            <a:off x="1106311" y="3674533"/>
            <a:ext cx="9087556" cy="1154751"/>
          </a:xfrm>
          <a:prstGeom prst="rect">
            <a:avLst/>
          </a:prstGeom>
          <a:noFill/>
        </p:spPr>
        <p:txBody>
          <a:bodyPr wrap="square" rtlCol="0">
            <a:spAutoFit/>
          </a:bodyPr>
          <a:lstStyle/>
          <a:p>
            <a:pPr algn="ctr"/>
            <a:r>
              <a:rPr lang="en-US" sz="3318" b="1" dirty="0" err="1">
                <a:solidFill>
                  <a:srgbClr val="0070C0"/>
                </a:solidFill>
                <a:latin typeface="Times New Roman" pitchFamily="18" charset="0"/>
                <a:cs typeface="Times New Roman" pitchFamily="18" charset="0"/>
              </a:rPr>
              <a:t>Văn</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bản</a:t>
            </a:r>
            <a:r>
              <a:rPr lang="en-US" sz="3318" b="1" dirty="0">
                <a:solidFill>
                  <a:srgbClr val="0070C0"/>
                </a:solidFill>
                <a:latin typeface="Times New Roman" pitchFamily="18" charset="0"/>
                <a:cs typeface="Times New Roman" pitchFamily="18" charset="0"/>
              </a:rPr>
              <a:t> </a:t>
            </a:r>
            <a:r>
              <a:rPr lang="en-US" sz="3318" b="1" i="1" dirty="0">
                <a:solidFill>
                  <a:srgbClr val="0070C0"/>
                </a:solidFill>
                <a:latin typeface="Times New Roman" pitchFamily="18" charset="0"/>
                <a:cs typeface="Times New Roman" pitchFamily="18" charset="0"/>
              </a:rPr>
              <a:t>“</a:t>
            </a:r>
            <a:r>
              <a:rPr lang="en-US" sz="3318" b="1" i="1" dirty="0" err="1">
                <a:solidFill>
                  <a:srgbClr val="0070C0"/>
                </a:solidFill>
                <a:latin typeface="Times New Roman" pitchFamily="18" charset="0"/>
                <a:cs typeface="Times New Roman" pitchFamily="18" charset="0"/>
              </a:rPr>
              <a:t>Hồ</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Hoàn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Kiếm</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và</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đền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Ngọc</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Sơn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cung</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cấp</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thông</a:t>
            </a:r>
            <a:r>
              <a:rPr lang="en-US" sz="3318" b="1" i="1" dirty="0">
                <a:solidFill>
                  <a:srgbClr val="0070C0"/>
                </a:solidFill>
                <a:latin typeface="Times New Roman" pitchFamily="18" charset="0"/>
                <a:cs typeface="Times New Roman" pitchFamily="18" charset="0"/>
              </a:rPr>
              <a:t> tin </a:t>
            </a:r>
            <a:r>
              <a:rPr lang="en-US" sz="3318" b="1" i="1" dirty="0" err="1">
                <a:solidFill>
                  <a:srgbClr val="0070C0"/>
                </a:solidFill>
                <a:latin typeface="Times New Roman" pitchFamily="18" charset="0"/>
                <a:cs typeface="Times New Roman" pitchFamily="18" charset="0"/>
              </a:rPr>
              <a:t>về</a:t>
            </a:r>
            <a:r>
              <a:rPr lang="en-US" sz="3318" b="1" i="1" dirty="0">
                <a:solidFill>
                  <a:srgbClr val="0070C0"/>
                </a:solidFill>
                <a:latin typeface="Times New Roman" pitchFamily="18" charset="0"/>
                <a:cs typeface="Times New Roman" pitchFamily="18" charset="0"/>
              </a:rPr>
              <a:t>:</a:t>
            </a:r>
            <a:endParaRPr lang="en-US" sz="3318" b="1" dirty="0">
              <a:solidFill>
                <a:srgbClr val="0070C0"/>
              </a:solidFill>
              <a:latin typeface="Times New Roman" pitchFamily="18" charset="0"/>
              <a:cs typeface="Times New Roman" pitchFamily="18" charset="0"/>
            </a:endParaRPr>
          </a:p>
        </p:txBody>
      </p:sp>
      <p:sp>
        <p:nvSpPr>
          <p:cNvPr id="16" name="TextBox 15"/>
          <p:cNvSpPr txBox="1"/>
          <p:nvPr/>
        </p:nvSpPr>
        <p:spPr>
          <a:xfrm>
            <a:off x="632178" y="5107489"/>
            <a:ext cx="2291644" cy="559222"/>
          </a:xfrm>
          <a:prstGeom prst="rect">
            <a:avLst/>
          </a:prstGeom>
          <a:noFill/>
        </p:spPr>
        <p:txBody>
          <a:bodyPr wrap="square" rtlCol="0">
            <a:spAutoFit/>
          </a:bodyPr>
          <a:lstStyle/>
          <a:p>
            <a:pPr algn="just"/>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Vị</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trí</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địa</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lí</a:t>
            </a:r>
            <a:endParaRPr lang="en-US" sz="2904" dirty="0">
              <a:latin typeface="Times New Roman" pitchFamily="18" charset="0"/>
              <a:cs typeface="Times New Roman" pitchFamily="18" charset="0"/>
            </a:endParaRPr>
          </a:p>
        </p:txBody>
      </p:sp>
      <p:sp>
        <p:nvSpPr>
          <p:cNvPr id="17" name="TextBox 16"/>
          <p:cNvSpPr txBox="1"/>
          <p:nvPr/>
        </p:nvSpPr>
        <p:spPr>
          <a:xfrm>
            <a:off x="3002844" y="5107489"/>
            <a:ext cx="1659467" cy="559222"/>
          </a:xfrm>
          <a:prstGeom prst="rect">
            <a:avLst/>
          </a:prstGeom>
          <a:noFill/>
        </p:spPr>
        <p:txBody>
          <a:bodyPr wrap="square" rtlCol="0">
            <a:spAutoFit/>
          </a:bodyPr>
          <a:lstStyle/>
          <a:p>
            <a:pPr algn="just"/>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Lịch</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sử</a:t>
            </a:r>
            <a:endParaRPr lang="en-US" sz="2904" dirty="0">
              <a:latin typeface="Times New Roman" pitchFamily="18" charset="0"/>
              <a:cs typeface="Times New Roman" pitchFamily="18" charset="0"/>
            </a:endParaRPr>
          </a:p>
        </p:txBody>
      </p:sp>
      <p:sp>
        <p:nvSpPr>
          <p:cNvPr id="18" name="TextBox 17"/>
          <p:cNvSpPr txBox="1"/>
          <p:nvPr/>
        </p:nvSpPr>
        <p:spPr>
          <a:xfrm>
            <a:off x="4899378" y="5096935"/>
            <a:ext cx="5768622" cy="539250"/>
          </a:xfrm>
          <a:prstGeom prst="rect">
            <a:avLst/>
          </a:prstGeom>
          <a:noFill/>
        </p:spPr>
        <p:txBody>
          <a:bodyPr wrap="square" rtlCol="0">
            <a:spAutoFit/>
          </a:bodyPr>
          <a:lstStyle/>
          <a:p>
            <a:pPr algn="just"/>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Không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gian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hình</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thành</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và</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phát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triển</a:t>
            </a:r>
            <a:endParaRPr lang="en-US" sz="2904"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animEffect transition="in" filter="circle(in)">
                                      <p:cBhvr>
                                        <p:cTn id="15" dur="2000"/>
                                        <p:tgtEl>
                                          <p:spTgt spid="3686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from="(-#ppt_w/2)" to="(#ppt_x)" calcmode="lin" valueType="num">
                                      <p:cBhvr>
                                        <p:cTn id="28" dur="600" fill="hold">
                                          <p:stCondLst>
                                            <p:cond delay="0"/>
                                          </p:stCondLst>
                                        </p:cTn>
                                        <p:tgtEl>
                                          <p:spTgt spid="16"/>
                                        </p:tgtEl>
                                        <p:attrNameLst>
                                          <p:attrName>ppt_x</p:attrName>
                                        </p:attrNameLst>
                                      </p:cBhvr>
                                    </p:anim>
                                    <p:anim from="0" to="-1.0" calcmode="lin" valueType="num">
                                      <p:cBhvr>
                                        <p:cTn id="29" dur="200" decel="50000" autoRev="1" fill="hold">
                                          <p:stCondLst>
                                            <p:cond delay="600"/>
                                          </p:stCondLst>
                                        </p:cTn>
                                        <p:tgtEl>
                                          <p:spTgt spid="16"/>
                                        </p:tgtEl>
                                        <p:attrNameLst>
                                          <p:attrName>xshear</p:attrName>
                                        </p:attrNameLst>
                                      </p:cBhvr>
                                    </p:anim>
                                    <p:animScale>
                                      <p:cBhvr>
                                        <p:cTn id="30" dur="200" decel="100000" autoRev="1" fill="hold">
                                          <p:stCondLst>
                                            <p:cond delay="600"/>
                                          </p:stCondLst>
                                        </p:cTn>
                                        <p:tgtEl>
                                          <p:spTgt spid="16"/>
                                        </p:tgtEl>
                                      </p:cBhvr>
                                      <p:from x="100000" y="100000"/>
                                      <p:to x="80000" y="100000"/>
                                    </p:animScale>
                                    <p:anim by="(#ppt_h/3+#ppt_w*0.1)" calcmode="lin" valueType="num">
                                      <p:cBhvr additive="sum">
                                        <p:cTn id="31" dur="200" decel="100000" autoRev="1" fill="hold">
                                          <p:stCondLst>
                                            <p:cond delay="600"/>
                                          </p:stCondLst>
                                        </p:cTn>
                                        <p:tgtEl>
                                          <p:spTgt spid="16"/>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from="(-#ppt_w/2)" to="(#ppt_x)" calcmode="lin" valueType="num">
                                      <p:cBhvr>
                                        <p:cTn id="36" dur="600" fill="hold">
                                          <p:stCondLst>
                                            <p:cond delay="0"/>
                                          </p:stCondLst>
                                        </p:cTn>
                                        <p:tgtEl>
                                          <p:spTgt spid="17"/>
                                        </p:tgtEl>
                                        <p:attrNameLst>
                                          <p:attrName>ppt_x</p:attrName>
                                        </p:attrNameLst>
                                      </p:cBhvr>
                                    </p:anim>
                                    <p:anim from="0" to="-1.0" calcmode="lin" valueType="num">
                                      <p:cBhvr>
                                        <p:cTn id="37" dur="200" decel="50000" autoRev="1" fill="hold">
                                          <p:stCondLst>
                                            <p:cond delay="600"/>
                                          </p:stCondLst>
                                        </p:cTn>
                                        <p:tgtEl>
                                          <p:spTgt spid="17"/>
                                        </p:tgtEl>
                                        <p:attrNameLst>
                                          <p:attrName>xshear</p:attrName>
                                        </p:attrNameLst>
                                      </p:cBhvr>
                                    </p:anim>
                                    <p:animScale>
                                      <p:cBhvr>
                                        <p:cTn id="38" dur="200" decel="100000" autoRev="1" fill="hold">
                                          <p:stCondLst>
                                            <p:cond delay="600"/>
                                          </p:stCondLst>
                                        </p:cTn>
                                        <p:tgtEl>
                                          <p:spTgt spid="17"/>
                                        </p:tgtEl>
                                      </p:cBhvr>
                                      <p:from x="100000" y="100000"/>
                                      <p:to x="80000" y="100000"/>
                                    </p:animScale>
                                    <p:anim by="(#ppt_h/3+#ppt_w*0.1)" calcmode="lin" valueType="num">
                                      <p:cBhvr additive="sum">
                                        <p:cTn id="39" dur="200" decel="100000" autoRev="1" fill="hold">
                                          <p:stCondLst>
                                            <p:cond delay="600"/>
                                          </p:stCondLst>
                                        </p:cTn>
                                        <p:tgtEl>
                                          <p:spTgt spid="17"/>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from="(-#ppt_w/2)" to="(#ppt_x)" calcmode="lin" valueType="num">
                                      <p:cBhvr>
                                        <p:cTn id="44" dur="600" fill="hold">
                                          <p:stCondLst>
                                            <p:cond delay="0"/>
                                          </p:stCondLst>
                                        </p:cTn>
                                        <p:tgtEl>
                                          <p:spTgt spid="18"/>
                                        </p:tgtEl>
                                        <p:attrNameLst>
                                          <p:attrName>ppt_x</p:attrName>
                                        </p:attrNameLst>
                                      </p:cBhvr>
                                    </p:anim>
                                    <p:anim from="0" to="-1.0" calcmode="lin" valueType="num">
                                      <p:cBhvr>
                                        <p:cTn id="45" dur="200" decel="50000" autoRev="1" fill="hold">
                                          <p:stCondLst>
                                            <p:cond delay="600"/>
                                          </p:stCondLst>
                                        </p:cTn>
                                        <p:tgtEl>
                                          <p:spTgt spid="18"/>
                                        </p:tgtEl>
                                        <p:attrNameLst>
                                          <p:attrName>xshear</p:attrName>
                                        </p:attrNameLst>
                                      </p:cBhvr>
                                    </p:anim>
                                    <p:animScale>
                                      <p:cBhvr>
                                        <p:cTn id="46" dur="200" decel="100000" autoRev="1" fill="hold">
                                          <p:stCondLst>
                                            <p:cond delay="600"/>
                                          </p:stCondLst>
                                        </p:cTn>
                                        <p:tgtEl>
                                          <p:spTgt spid="18"/>
                                        </p:tgtEl>
                                      </p:cBhvr>
                                      <p:from x="100000" y="100000"/>
                                      <p:to x="80000" y="100000"/>
                                    </p:animScale>
                                    <p:anim by="(#ppt_h/3+#ppt_w*0.1)" calcmode="lin" valueType="num">
                                      <p:cBhvr additive="sum">
                                        <p:cTn id="47"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grpSp>
        <p:nvGrpSpPr>
          <p:cNvPr id="11" name="组合 5"/>
          <p:cNvGrpSpPr/>
          <p:nvPr/>
        </p:nvGrpSpPr>
        <p:grpSpPr>
          <a:xfrm>
            <a:off x="4820356" y="671689"/>
            <a:ext cx="5768622" cy="5136444"/>
            <a:chOff x="13817600" y="3291203"/>
            <a:chExt cx="9296400" cy="8483600"/>
          </a:xfrm>
        </p:grpSpPr>
        <p:sp>
          <p:nvSpPr>
            <p:cNvPr id="12" name="Shape 860"/>
            <p:cNvSpPr/>
            <p:nvPr/>
          </p:nvSpPr>
          <p:spPr>
            <a:xfrm>
              <a:off x="18034000" y="6694803"/>
              <a:ext cx="5080000" cy="5080000"/>
            </a:xfrm>
            <a:prstGeom prst="ellipse">
              <a:avLst/>
            </a:prstGeom>
            <a:solidFill>
              <a:srgbClr val="C666A7"/>
            </a:solidFill>
            <a:ln>
              <a:noFill/>
            </a:ln>
          </p:spPr>
          <p:txBody>
            <a:bodyPr lIns="52681" tIns="52681" rIns="52681" bIns="52681" anchor="ctr" anchorCtr="0">
              <a:noAutofit/>
            </a:bodyPr>
            <a:lstStyle/>
            <a:p>
              <a:pPr algn="ctr">
                <a:buClr>
                  <a:srgbClr val="FFFFFF"/>
                </a:buClr>
              </a:pPr>
              <a:endParaRPr sz="5185">
                <a:solidFill>
                  <a:srgbClr val="000000"/>
                </a:solidFill>
                <a:cs typeface="+mn-ea"/>
                <a:sym typeface="+mn-lt"/>
              </a:endParaRPr>
            </a:p>
          </p:txBody>
        </p:sp>
        <p:sp>
          <p:nvSpPr>
            <p:cNvPr id="13" name="Shape 861"/>
            <p:cNvSpPr/>
            <p:nvPr/>
          </p:nvSpPr>
          <p:spPr>
            <a:xfrm>
              <a:off x="13817600" y="6694803"/>
              <a:ext cx="5080000" cy="5080000"/>
            </a:xfrm>
            <a:prstGeom prst="ellipse">
              <a:avLst/>
            </a:prstGeom>
            <a:solidFill>
              <a:srgbClr val="37AA7B">
                <a:alpha val="95000"/>
              </a:srgbClr>
            </a:solidFill>
            <a:ln>
              <a:noFill/>
            </a:ln>
          </p:spPr>
          <p:txBody>
            <a:bodyPr lIns="52681" tIns="52681" rIns="52681" bIns="52681" anchor="ctr" anchorCtr="0">
              <a:noAutofit/>
            </a:bodyPr>
            <a:lstStyle/>
            <a:p>
              <a:pPr algn="ctr">
                <a:buClr>
                  <a:srgbClr val="FFFFFF"/>
                </a:buClr>
              </a:pPr>
              <a:endParaRPr sz="5185">
                <a:solidFill>
                  <a:srgbClr val="000000"/>
                </a:solidFill>
                <a:cs typeface="+mn-ea"/>
                <a:sym typeface="+mn-lt"/>
              </a:endParaRPr>
            </a:p>
          </p:txBody>
        </p:sp>
        <p:sp>
          <p:nvSpPr>
            <p:cNvPr id="14" name="Shape 862"/>
            <p:cNvSpPr/>
            <p:nvPr/>
          </p:nvSpPr>
          <p:spPr>
            <a:xfrm>
              <a:off x="15925800" y="3291203"/>
              <a:ext cx="5080000" cy="5080000"/>
            </a:xfrm>
            <a:prstGeom prst="ellipse">
              <a:avLst/>
            </a:prstGeom>
            <a:solidFill>
              <a:srgbClr val="E9562B">
                <a:alpha val="92000"/>
              </a:srgbClr>
            </a:solidFill>
            <a:ln>
              <a:noFill/>
            </a:ln>
          </p:spPr>
          <p:txBody>
            <a:bodyPr lIns="52681" tIns="52681" rIns="52681" bIns="52681" anchor="ctr" anchorCtr="0">
              <a:noAutofit/>
            </a:bodyPr>
            <a:lstStyle/>
            <a:p>
              <a:pPr algn="ctr">
                <a:buClr>
                  <a:srgbClr val="FFFFFF"/>
                </a:buClr>
              </a:pPr>
              <a:endParaRPr sz="5185">
                <a:solidFill>
                  <a:srgbClr val="000000"/>
                </a:solidFill>
                <a:cs typeface="+mn-ea"/>
                <a:sym typeface="+mn-lt"/>
              </a:endParaRPr>
            </a:p>
          </p:txBody>
        </p:sp>
      </p:grpSp>
      <p:sp>
        <p:nvSpPr>
          <p:cNvPr id="8" name="TextBox 7"/>
          <p:cNvSpPr txBox="1"/>
          <p:nvPr/>
        </p:nvSpPr>
        <p:spPr>
          <a:xfrm>
            <a:off x="632178" y="697187"/>
            <a:ext cx="3635022" cy="1720086"/>
          </a:xfrm>
          <a:prstGeom prst="rect">
            <a:avLst/>
          </a:prstGeom>
          <a:noFill/>
        </p:spPr>
        <p:txBody>
          <a:bodyPr wrap="square" rtlCol="0">
            <a:spAutoFit/>
          </a:bodyPr>
          <a:lstStyle/>
          <a:p>
            <a:pPr algn="ctr"/>
            <a:r>
              <a:rPr lang="en-US" sz="3526" dirty="0" err="1">
                <a:solidFill>
                  <a:srgbClr val="FF0000"/>
                </a:solidFill>
                <a:latin typeface="Times New Roman" pitchFamily="18" charset="0"/>
                <a:cs typeface="Times New Roman" pitchFamily="18" charset="0"/>
              </a:rPr>
              <a:t>Để</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giới</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thiệu</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đúng</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và</a:t>
            </a:r>
            <a:r>
              <a:rPr lang="en-US" sz="3526" dirty="0">
                <a:solidFill>
                  <a:srgbClr val="FF0000"/>
                </a:solidFill>
                <a:latin typeface="Times New Roman" pitchFamily="18" charset="0"/>
                <a:cs typeface="Times New Roman" pitchFamily="18" charset="0"/>
              </a:rPr>
              <a:t> hay </a:t>
            </a:r>
            <a:r>
              <a:rPr lang="en-US" sz="3526" dirty="0" err="1">
                <a:solidFill>
                  <a:srgbClr val="FF0000"/>
                </a:solidFill>
                <a:latin typeface="Times New Roman" pitchFamily="18" charset="0"/>
                <a:cs typeface="Times New Roman" pitchFamily="18" charset="0"/>
              </a:rPr>
              <a:t>về</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danh</a:t>
            </a:r>
            <a:r>
              <a:rPr lang="en-US" sz="3526" dirty="0">
                <a:solidFill>
                  <a:srgbClr val="FF0000"/>
                </a:solidFill>
                <a:latin typeface="Times New Roman" pitchFamily="18" charset="0"/>
                <a:cs typeface="Times New Roman" pitchFamily="18" charset="0"/>
              </a:rPr>
              <a:t> lam </a:t>
            </a:r>
            <a:r>
              <a:rPr lang="en-US" sz="3526" dirty="0" err="1">
                <a:solidFill>
                  <a:srgbClr val="FF0000"/>
                </a:solidFill>
                <a:latin typeface="Times New Roman" pitchFamily="18" charset="0"/>
                <a:cs typeface="Times New Roman" pitchFamily="18" charset="0"/>
              </a:rPr>
              <a:t>thắng</a:t>
            </a:r>
            <a:r>
              <a:rPr lang="en-US" sz="3526" dirty="0">
                <a:solidFill>
                  <a:srgbClr val="FF0000"/>
                </a:solidFill>
                <a:latin typeface="Times New Roman" pitchFamily="18" charset="0"/>
                <a:cs typeface="Times New Roman" pitchFamily="18" charset="0"/>
              </a:rPr>
              <a:t> </a:t>
            </a:r>
            <a:r>
              <a:rPr lang="en-US" sz="3526" dirty="0" err="1">
                <a:solidFill>
                  <a:srgbClr val="FF0000"/>
                </a:solidFill>
                <a:latin typeface="Times New Roman" pitchFamily="18" charset="0"/>
                <a:cs typeface="Times New Roman" pitchFamily="18" charset="0"/>
              </a:rPr>
              <a:t>cảnh</a:t>
            </a:r>
            <a:endParaRPr lang="en-US" sz="3526" dirty="0">
              <a:solidFill>
                <a:srgbClr val="FF0000"/>
              </a:solidFill>
              <a:latin typeface="Times New Roman" pitchFamily="18" charset="0"/>
              <a:cs typeface="Times New Roman" pitchFamily="18" charset="0"/>
            </a:endParaRPr>
          </a:p>
        </p:txBody>
      </p:sp>
      <p:sp>
        <p:nvSpPr>
          <p:cNvPr id="9" name="TextBox 8"/>
          <p:cNvSpPr txBox="1"/>
          <p:nvPr/>
        </p:nvSpPr>
        <p:spPr>
          <a:xfrm>
            <a:off x="632178" y="3541986"/>
            <a:ext cx="3556000" cy="2346474"/>
          </a:xfrm>
          <a:prstGeom prst="rect">
            <a:avLst/>
          </a:prstGeom>
          <a:noFill/>
        </p:spPr>
        <p:txBody>
          <a:bodyPr wrap="square" rtlCol="0">
            <a:spAutoFit/>
          </a:bodyPr>
          <a:lstStyle/>
          <a:p>
            <a:pPr algn="ctr"/>
            <a:r>
              <a:rPr lang="en-US" sz="3526" dirty="0" err="1">
                <a:latin typeface="Times New Roman" pitchFamily="18" charset="0"/>
                <a:cs typeface="Times New Roman" pitchFamily="18" charset="0"/>
              </a:rPr>
              <a:t>Cần</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hiểu</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thấu</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đáo</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về</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danh</a:t>
            </a:r>
            <a:r>
              <a:rPr lang="en-US" sz="3526" dirty="0">
                <a:latin typeface="Times New Roman" pitchFamily="18" charset="0"/>
                <a:cs typeface="Times New Roman" pitchFamily="18" charset="0"/>
              </a:rPr>
              <a:t> lam </a:t>
            </a:r>
            <a:r>
              <a:rPr lang="en-US" sz="3526" dirty="0" err="1">
                <a:latin typeface="Times New Roman" pitchFamily="18" charset="0"/>
                <a:cs typeface="Times New Roman" pitchFamily="18" charset="0"/>
              </a:rPr>
              <a:t>thắng</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cảnh</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ấy</a:t>
            </a:r>
            <a:r>
              <a:rPr lang="en-US" sz="3526" dirty="0">
                <a:latin typeface="Times New Roman" pitchFamily="18" charset="0"/>
                <a:cs typeface="Times New Roman" pitchFamily="18" charset="0"/>
              </a:rPr>
              <a:t> ở </a:t>
            </a:r>
            <a:r>
              <a:rPr lang="en-US" sz="3526" dirty="0" err="1">
                <a:latin typeface="Times New Roman" pitchFamily="18" charset="0"/>
                <a:cs typeface="Times New Roman" pitchFamily="18" charset="0"/>
              </a:rPr>
              <a:t>mọi</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phương</a:t>
            </a:r>
            <a:r>
              <a:rPr lang="en-US" sz="3526" dirty="0">
                <a:latin typeface="Times New Roman" pitchFamily="18" charset="0"/>
                <a:cs typeface="Times New Roman" pitchFamily="18" charset="0"/>
              </a:rPr>
              <a:t> </a:t>
            </a:r>
            <a:r>
              <a:rPr lang="en-US" sz="3526" dirty="0" err="1">
                <a:latin typeface="Times New Roman" pitchFamily="18" charset="0"/>
                <a:cs typeface="Times New Roman" pitchFamily="18" charset="0"/>
              </a:rPr>
              <a:t>diện</a:t>
            </a:r>
            <a:endParaRPr lang="en-US" sz="3526" dirty="0">
              <a:latin typeface="Times New Roman" pitchFamily="18" charset="0"/>
              <a:cs typeface="Times New Roman" pitchFamily="18" charset="0"/>
            </a:endParaRPr>
          </a:p>
        </p:txBody>
      </p:sp>
      <p:sp>
        <p:nvSpPr>
          <p:cNvPr id="10" name="Down Arrow 9"/>
          <p:cNvSpPr/>
          <p:nvPr/>
        </p:nvSpPr>
        <p:spPr>
          <a:xfrm>
            <a:off x="2133600" y="2751763"/>
            <a:ext cx="474133" cy="55315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67"/>
          </a:p>
        </p:txBody>
      </p:sp>
      <p:sp>
        <p:nvSpPr>
          <p:cNvPr id="15" name="Rectangle 5"/>
          <p:cNvSpPr>
            <a:spLocks noChangeArrowheads="1"/>
          </p:cNvSpPr>
          <p:nvPr/>
        </p:nvSpPr>
        <p:spPr bwMode="auto">
          <a:xfrm>
            <a:off x="6321778" y="987778"/>
            <a:ext cx="2844800" cy="2212622"/>
          </a:xfrm>
          <a:prstGeom prst="rect">
            <a:avLst/>
          </a:prstGeom>
          <a:noFill/>
          <a:ln w="9525">
            <a:noFill/>
            <a:miter lim="800000"/>
            <a:headEnd/>
            <a:tailEnd/>
          </a:ln>
          <a:effectLst/>
        </p:spPr>
        <p:txBody>
          <a:bodyPr anchor="ctr"/>
          <a:lstStyle/>
          <a:p>
            <a:pPr algn="ctr"/>
            <a:r>
              <a:rPr lang="en-US" sz="3111" i="1" dirty="0" err="1">
                <a:solidFill>
                  <a:schemeClr val="bg1"/>
                </a:solidFill>
                <a:latin typeface="Times New Roman" pitchFamily="18" charset="0"/>
                <a:cs typeface="Times New Roman" pitchFamily="18" charset="0"/>
              </a:rPr>
              <a:t>Đọc</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sách</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báo</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hỏi</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người</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hiểu</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biết</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tra</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cứu,ghi</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chép</a:t>
            </a:r>
            <a:r>
              <a:rPr lang="en-US" sz="3111" i="1" dirty="0">
                <a:solidFill>
                  <a:schemeClr val="bg1"/>
                </a:solidFill>
                <a:latin typeface="Times New Roman" pitchFamily="18" charset="0"/>
                <a:cs typeface="Times New Roman" pitchFamily="18" charset="0"/>
              </a:rPr>
              <a:t>…</a:t>
            </a:r>
          </a:p>
        </p:txBody>
      </p:sp>
      <p:sp>
        <p:nvSpPr>
          <p:cNvPr id="16" name="Rectangle 5"/>
          <p:cNvSpPr>
            <a:spLocks noChangeArrowheads="1"/>
          </p:cNvSpPr>
          <p:nvPr/>
        </p:nvSpPr>
        <p:spPr bwMode="auto">
          <a:xfrm>
            <a:off x="5057422" y="3437468"/>
            <a:ext cx="2291644" cy="1817511"/>
          </a:xfrm>
          <a:prstGeom prst="rect">
            <a:avLst/>
          </a:prstGeom>
          <a:noFill/>
          <a:ln w="9525">
            <a:noFill/>
            <a:miter lim="800000"/>
            <a:headEnd/>
            <a:tailEnd/>
          </a:ln>
          <a:effectLst/>
        </p:spPr>
        <p:txBody>
          <a:bodyPr anchor="ctr"/>
          <a:lstStyle/>
          <a:p>
            <a:pPr algn="ctr"/>
            <a:r>
              <a:rPr lang="en-US" sz="3111" i="1" dirty="0" err="1">
                <a:solidFill>
                  <a:schemeClr val="bg1"/>
                </a:solidFill>
                <a:latin typeface="Times New Roman" pitchFamily="18" charset="0"/>
                <a:cs typeface="Times New Roman" pitchFamily="18" charset="0"/>
              </a:rPr>
              <a:t>Xem</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tranh</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ảnh</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phim</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băng</a:t>
            </a:r>
            <a:r>
              <a:rPr lang="en-US" sz="3111" i="1" dirty="0">
                <a:solidFill>
                  <a:schemeClr val="bg1"/>
                </a:solidFill>
                <a:latin typeface="Times New Roman" pitchFamily="18" charset="0"/>
                <a:cs typeface="Times New Roman" pitchFamily="18" charset="0"/>
              </a:rPr>
              <a:t>…</a:t>
            </a:r>
          </a:p>
        </p:txBody>
      </p:sp>
      <p:sp>
        <p:nvSpPr>
          <p:cNvPr id="17" name="Rectangle 5"/>
          <p:cNvSpPr>
            <a:spLocks noChangeArrowheads="1"/>
          </p:cNvSpPr>
          <p:nvPr/>
        </p:nvSpPr>
        <p:spPr bwMode="auto">
          <a:xfrm>
            <a:off x="7823200" y="2805289"/>
            <a:ext cx="2607733" cy="3476978"/>
          </a:xfrm>
          <a:prstGeom prst="rect">
            <a:avLst/>
          </a:prstGeom>
          <a:noFill/>
          <a:ln w="9525">
            <a:noFill/>
            <a:miter lim="800000"/>
            <a:headEnd/>
            <a:tailEnd/>
          </a:ln>
          <a:effectLst/>
        </p:spPr>
        <p:txBody>
          <a:bodyPr anchor="ctr"/>
          <a:lstStyle/>
          <a:p>
            <a:pPr algn="ctr"/>
            <a:r>
              <a:rPr lang="en-US" sz="3111" i="1" dirty="0" err="1">
                <a:solidFill>
                  <a:schemeClr val="bg1"/>
                </a:solidFill>
                <a:latin typeface="Times New Roman" pitchFamily="18" charset="0"/>
                <a:cs typeface="Times New Roman" pitchFamily="18" charset="0"/>
              </a:rPr>
              <a:t>Đến</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tận</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nơi</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nhiều</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lần</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để</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quan</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sát</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hỏi</a:t>
            </a:r>
            <a:r>
              <a:rPr lang="en-US" sz="3111" i="1" dirty="0">
                <a:solidFill>
                  <a:schemeClr val="bg1"/>
                </a:solidFill>
                <a:latin typeface="Times New Roman" pitchFamily="18" charset="0"/>
                <a:cs typeface="Times New Roman" pitchFamily="18" charset="0"/>
              </a:rPr>
              <a:t> </a:t>
            </a:r>
            <a:r>
              <a:rPr lang="en-US" sz="3111" i="1" dirty="0" err="1">
                <a:solidFill>
                  <a:schemeClr val="bg1"/>
                </a:solidFill>
                <a:latin typeface="Times New Roman" pitchFamily="18" charset="0"/>
                <a:cs typeface="Times New Roman" pitchFamily="18" charset="0"/>
              </a:rPr>
              <a:t>han</a:t>
            </a:r>
            <a:r>
              <a:rPr lang="en-US" sz="3111" i="1" dirty="0">
                <a:solidFill>
                  <a:schemeClr val="bg1"/>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4" name="圆角矩形 2"/>
          <p:cNvSpPr/>
          <p:nvPr/>
        </p:nvSpPr>
        <p:spPr>
          <a:xfrm>
            <a:off x="1027289" y="1323438"/>
            <a:ext cx="3206800" cy="4425243"/>
          </a:xfrm>
          <a:prstGeom prst="roundRect">
            <a:avLst>
              <a:gd name="adj" fmla="val 5421"/>
            </a:avLst>
          </a:prstGeom>
          <a:gradFill flip="none" rotWithShape="1">
            <a:gsLst>
              <a:gs pos="50000">
                <a:schemeClr val="accent3"/>
              </a:gs>
              <a:gs pos="0">
                <a:schemeClr val="accent3">
                  <a:lumMod val="60000"/>
                  <a:lumOff val="40000"/>
                </a:schemeClr>
              </a:gs>
            </a:gsLst>
            <a:path path="circle">
              <a:fillToRect l="100000" t="100000"/>
            </a:path>
            <a:tileRect r="-100000" b="-100000"/>
          </a:gra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useBgFill="1">
        <p:nvSpPr>
          <p:cNvPr id="15" name="圆角矩形 17"/>
          <p:cNvSpPr/>
          <p:nvPr/>
        </p:nvSpPr>
        <p:spPr>
          <a:xfrm>
            <a:off x="1230974" y="1555352"/>
            <a:ext cx="2799160" cy="4041141"/>
          </a:xfrm>
          <a:prstGeom prst="roundRect">
            <a:avLst>
              <a:gd name="adj" fmla="val 2201"/>
            </a:avLst>
          </a:prstGeom>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nvGrpSpPr>
          <p:cNvPr id="2" name="组合 104"/>
          <p:cNvGrpSpPr/>
          <p:nvPr/>
        </p:nvGrpSpPr>
        <p:grpSpPr>
          <a:xfrm>
            <a:off x="1523323" y="1165392"/>
            <a:ext cx="2346418" cy="621948"/>
            <a:chOff x="3734206" y="1430045"/>
            <a:chExt cx="2262617" cy="599736"/>
          </a:xfrm>
        </p:grpSpPr>
        <p:grpSp>
          <p:nvGrpSpPr>
            <p:cNvPr id="3" name="组合 83"/>
            <p:cNvGrpSpPr/>
            <p:nvPr/>
          </p:nvGrpSpPr>
          <p:grpSpPr>
            <a:xfrm>
              <a:off x="4244699" y="1430045"/>
              <a:ext cx="220646" cy="599736"/>
              <a:chOff x="4621429" y="1440947"/>
              <a:chExt cx="220646" cy="599736"/>
            </a:xfrm>
          </p:grpSpPr>
          <p:sp>
            <p:nvSpPr>
              <p:cNvPr id="49" name="椭圆 1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50" name="椭圆 2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51" name="圆角矩形 23"/>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sp>
            <p:nvSpPr>
              <p:cNvPr id="52" name="圆角矩形 24"/>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grpSp>
        <p:grpSp>
          <p:nvGrpSpPr>
            <p:cNvPr id="4" name="组合 82"/>
            <p:cNvGrpSpPr/>
            <p:nvPr/>
          </p:nvGrpSpPr>
          <p:grpSpPr>
            <a:xfrm>
              <a:off x="3734206" y="1430045"/>
              <a:ext cx="220646" cy="599736"/>
              <a:chOff x="4339321" y="1440947"/>
              <a:chExt cx="220646" cy="599736"/>
            </a:xfrm>
          </p:grpSpPr>
          <p:sp>
            <p:nvSpPr>
              <p:cNvPr id="45" name="椭圆 21"/>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46" name="椭圆 22"/>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47" name="圆角矩形 25"/>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sp>
            <p:nvSpPr>
              <p:cNvPr id="48" name="圆角矩形 26"/>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grpSp>
        <p:grpSp>
          <p:nvGrpSpPr>
            <p:cNvPr id="5" name="组合 85"/>
            <p:cNvGrpSpPr/>
            <p:nvPr/>
          </p:nvGrpSpPr>
          <p:grpSpPr>
            <a:xfrm>
              <a:off x="5265685" y="1430045"/>
              <a:ext cx="220646" cy="599736"/>
              <a:chOff x="5670727" y="1440947"/>
              <a:chExt cx="220646" cy="599736"/>
            </a:xfrm>
          </p:grpSpPr>
          <p:sp>
            <p:nvSpPr>
              <p:cNvPr id="41" name="椭圆 28"/>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42" name="椭圆 29"/>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43" name="圆角矩形 32"/>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sp>
            <p:nvSpPr>
              <p:cNvPr id="44" name="圆角矩形 33"/>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grpSp>
        <p:grpSp>
          <p:nvGrpSpPr>
            <p:cNvPr id="6" name="组合 84"/>
            <p:cNvGrpSpPr/>
            <p:nvPr/>
          </p:nvGrpSpPr>
          <p:grpSpPr>
            <a:xfrm>
              <a:off x="4755192" y="1430045"/>
              <a:ext cx="220646" cy="599736"/>
              <a:chOff x="5388619" y="1440947"/>
              <a:chExt cx="220646" cy="599736"/>
            </a:xfrm>
          </p:grpSpPr>
          <p:sp>
            <p:nvSpPr>
              <p:cNvPr id="35" name="椭圆 30"/>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37" name="椭圆 31"/>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38" name="圆角矩形 34"/>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sp>
            <p:nvSpPr>
              <p:cNvPr id="39" name="圆角矩形 35"/>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grpSp>
        <p:grpSp>
          <p:nvGrpSpPr>
            <p:cNvPr id="7" name="组合 87"/>
            <p:cNvGrpSpPr/>
            <p:nvPr/>
          </p:nvGrpSpPr>
          <p:grpSpPr>
            <a:xfrm>
              <a:off x="5776177" y="1430045"/>
              <a:ext cx="220646" cy="599736"/>
              <a:chOff x="6720025" y="1419143"/>
              <a:chExt cx="220646" cy="599736"/>
            </a:xfrm>
          </p:grpSpPr>
          <p:sp>
            <p:nvSpPr>
              <p:cNvPr id="23" name="椭圆 37"/>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24" name="椭圆 38"/>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prstClr val="white"/>
                  </a:solidFill>
                </a:endParaRPr>
              </a:p>
            </p:txBody>
          </p:sp>
          <p:sp>
            <p:nvSpPr>
              <p:cNvPr id="33" name="圆角矩形 41"/>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sp>
            <p:nvSpPr>
              <p:cNvPr id="34" name="圆角矩形 42"/>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67">
                  <a:solidFill>
                    <a:prstClr val="white"/>
                  </a:solidFill>
                </a:endParaRPr>
              </a:p>
            </p:txBody>
          </p:sp>
        </p:grpSp>
      </p:grpSp>
      <p:sp>
        <p:nvSpPr>
          <p:cNvPr id="53" name="任意多边形 65"/>
          <p:cNvSpPr/>
          <p:nvPr/>
        </p:nvSpPr>
        <p:spPr>
          <a:xfrm>
            <a:off x="632179" y="1902229"/>
            <a:ext cx="1593919" cy="1039742"/>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1"/>
              </a:gs>
              <a:gs pos="16000">
                <a:schemeClr val="accent1">
                  <a:lumMod val="75000"/>
                </a:schemeClr>
              </a:gs>
              <a:gs pos="0">
                <a:schemeClr val="accent1">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52"/>
          </a:p>
        </p:txBody>
      </p:sp>
      <p:sp>
        <p:nvSpPr>
          <p:cNvPr id="54" name="矩形 78"/>
          <p:cNvSpPr/>
          <p:nvPr/>
        </p:nvSpPr>
        <p:spPr>
          <a:xfrm>
            <a:off x="2436128" y="2180305"/>
            <a:ext cx="1190259" cy="463469"/>
          </a:xfrm>
          <a:prstGeom prst="rect">
            <a:avLst/>
          </a:prstGeom>
        </p:spPr>
        <p:txBody>
          <a:bodyPr wrap="none" lIns="0" tIns="0" rIns="0" bIns="0">
            <a:spAutoFit/>
          </a:bodyPr>
          <a:lstStyle/>
          <a:p>
            <a:r>
              <a:rPr lang="en-US" altLang="zh-CN" sz="2904" b="1" dirty="0" err="1">
                <a:solidFill>
                  <a:schemeClr val="accent1"/>
                </a:solidFill>
                <a:latin typeface="Times New Roman" pitchFamily="18" charset="0"/>
                <a:ea typeface="方正粗谭黑简体" panose="02000000000000000000" pitchFamily="2" charset="-122"/>
                <a:cs typeface="Times New Roman" pitchFamily="18" charset="0"/>
                <a:sym typeface="+mn-lt"/>
              </a:rPr>
              <a:t>Mở</a:t>
            </a:r>
            <a:r>
              <a:rPr lang="en-US" altLang="zh-CN" sz="2904" b="1" dirty="0">
                <a:solidFill>
                  <a:schemeClr val="accent1"/>
                </a:solidFill>
                <a:latin typeface="Times New Roman" pitchFamily="18" charset="0"/>
                <a:ea typeface="方正粗谭黑简体" panose="02000000000000000000" pitchFamily="2" charset="-122"/>
                <a:cs typeface="Times New Roman" pitchFamily="18" charset="0"/>
                <a:sym typeface="+mn-lt"/>
              </a:rPr>
              <a:t> </a:t>
            </a:r>
            <a:r>
              <a:rPr lang="en-US" altLang="zh-CN" sz="2904" b="1" dirty="0" err="1">
                <a:solidFill>
                  <a:schemeClr val="accent1"/>
                </a:solidFill>
                <a:latin typeface="Times New Roman" pitchFamily="18" charset="0"/>
                <a:ea typeface="方正粗谭黑简体" panose="02000000000000000000" pitchFamily="2" charset="-122"/>
                <a:cs typeface="Times New Roman" pitchFamily="18" charset="0"/>
                <a:sym typeface="+mn-lt"/>
              </a:rPr>
              <a:t>bài</a:t>
            </a:r>
            <a:endParaRPr lang="zh-CN" altLang="en-US" sz="2904" b="1" dirty="0">
              <a:solidFill>
                <a:schemeClr val="accent1"/>
              </a:solidFill>
              <a:latin typeface="Times New Roman" pitchFamily="18" charset="0"/>
              <a:ea typeface="方正粗谭黑简体" panose="02000000000000000000" pitchFamily="2" charset="-122"/>
              <a:cs typeface="Times New Roman" pitchFamily="18" charset="0"/>
              <a:sym typeface="+mn-lt"/>
            </a:endParaRPr>
          </a:p>
        </p:txBody>
      </p:sp>
      <p:sp>
        <p:nvSpPr>
          <p:cNvPr id="55" name="任意多边形 66"/>
          <p:cNvSpPr/>
          <p:nvPr/>
        </p:nvSpPr>
        <p:spPr>
          <a:xfrm>
            <a:off x="632179" y="3145724"/>
            <a:ext cx="1593919" cy="1039743"/>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4"/>
              </a:gs>
              <a:gs pos="16000">
                <a:schemeClr val="accent4">
                  <a:lumMod val="75000"/>
                </a:schemeClr>
              </a:gs>
              <a:gs pos="0">
                <a:schemeClr val="accent4">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52"/>
          </a:p>
        </p:txBody>
      </p:sp>
      <p:sp>
        <p:nvSpPr>
          <p:cNvPr id="56" name="矩形 80"/>
          <p:cNvSpPr/>
          <p:nvPr/>
        </p:nvSpPr>
        <p:spPr>
          <a:xfrm>
            <a:off x="2436128" y="3457038"/>
            <a:ext cx="1491149" cy="463469"/>
          </a:xfrm>
          <a:prstGeom prst="rect">
            <a:avLst/>
          </a:prstGeom>
        </p:spPr>
        <p:txBody>
          <a:bodyPr wrap="none" lIns="0" tIns="0" rIns="0" bIns="0">
            <a:spAutoFit/>
          </a:bodyPr>
          <a:lstStyle/>
          <a:p>
            <a:r>
              <a:rPr lang="en-US" altLang="zh-CN" sz="2904" b="1" dirty="0" err="1">
                <a:solidFill>
                  <a:schemeClr val="accent4"/>
                </a:solidFill>
                <a:latin typeface="Times New Roman" pitchFamily="18" charset="0"/>
                <a:ea typeface="方正粗谭黑简体" panose="02000000000000000000" pitchFamily="2" charset="-122"/>
                <a:cs typeface="Times New Roman" pitchFamily="18" charset="0"/>
                <a:sym typeface="+mn-lt"/>
              </a:rPr>
              <a:t>Thân</a:t>
            </a:r>
            <a:r>
              <a:rPr lang="en-US" altLang="zh-CN" sz="2904" b="1" dirty="0">
                <a:solidFill>
                  <a:schemeClr val="accent4"/>
                </a:solidFill>
                <a:latin typeface="Times New Roman" pitchFamily="18" charset="0"/>
                <a:ea typeface="方正粗谭黑简体" panose="02000000000000000000" pitchFamily="2" charset="-122"/>
                <a:cs typeface="Times New Roman" pitchFamily="18" charset="0"/>
                <a:sym typeface="+mn-lt"/>
              </a:rPr>
              <a:t> </a:t>
            </a:r>
            <a:r>
              <a:rPr lang="en-US" altLang="zh-CN" sz="2904" b="1" dirty="0" err="1">
                <a:solidFill>
                  <a:schemeClr val="accent4"/>
                </a:solidFill>
                <a:latin typeface="Times New Roman" pitchFamily="18" charset="0"/>
                <a:ea typeface="方正粗谭黑简体" panose="02000000000000000000" pitchFamily="2" charset="-122"/>
                <a:cs typeface="Times New Roman" pitchFamily="18" charset="0"/>
                <a:sym typeface="+mn-lt"/>
              </a:rPr>
              <a:t>bài</a:t>
            </a:r>
            <a:endParaRPr lang="zh-CN" altLang="en-US" sz="2904" b="1" dirty="0">
              <a:solidFill>
                <a:schemeClr val="accent4"/>
              </a:solidFill>
              <a:latin typeface="Times New Roman" pitchFamily="18" charset="0"/>
              <a:ea typeface="方正粗谭黑简体" panose="02000000000000000000" pitchFamily="2" charset="-122"/>
              <a:cs typeface="Times New Roman" pitchFamily="18" charset="0"/>
              <a:sym typeface="+mn-lt"/>
            </a:endParaRPr>
          </a:p>
        </p:txBody>
      </p:sp>
      <p:sp>
        <p:nvSpPr>
          <p:cNvPr id="57" name="任意多边形 93"/>
          <p:cNvSpPr/>
          <p:nvPr/>
        </p:nvSpPr>
        <p:spPr>
          <a:xfrm>
            <a:off x="632179" y="4440887"/>
            <a:ext cx="1593919" cy="1039743"/>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gradFill flip="none" rotWithShape="1">
            <a:gsLst>
              <a:gs pos="33721">
                <a:schemeClr val="accent5"/>
              </a:gs>
              <a:gs pos="16000">
                <a:schemeClr val="accent5">
                  <a:lumMod val="75000"/>
                </a:schemeClr>
              </a:gs>
              <a:gs pos="0">
                <a:schemeClr val="accent5">
                  <a:lumMod val="60000"/>
                  <a:lumOff val="40000"/>
                </a:schemeClr>
              </a:gs>
            </a:gsLst>
            <a:lin ang="0" scaled="1"/>
            <a:tileRect/>
          </a:gra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52"/>
          </a:p>
        </p:txBody>
      </p:sp>
      <p:sp>
        <p:nvSpPr>
          <p:cNvPr id="58" name="矩形 96"/>
          <p:cNvSpPr/>
          <p:nvPr/>
        </p:nvSpPr>
        <p:spPr>
          <a:xfrm>
            <a:off x="2436128" y="4752202"/>
            <a:ext cx="1211871" cy="463469"/>
          </a:xfrm>
          <a:prstGeom prst="rect">
            <a:avLst/>
          </a:prstGeom>
        </p:spPr>
        <p:txBody>
          <a:bodyPr wrap="none" lIns="0" tIns="0" rIns="0" bIns="0">
            <a:spAutoFit/>
          </a:bodyPr>
          <a:lstStyle/>
          <a:p>
            <a:r>
              <a:rPr lang="en-US" altLang="zh-CN" sz="2904" b="1" dirty="0" err="1">
                <a:solidFill>
                  <a:schemeClr val="accent5"/>
                </a:solidFill>
                <a:latin typeface="Times New Roman" pitchFamily="18" charset="0"/>
                <a:ea typeface="方正粗谭黑简体" panose="02000000000000000000" pitchFamily="2" charset="-122"/>
                <a:cs typeface="Times New Roman" pitchFamily="18" charset="0"/>
                <a:sym typeface="+mn-lt"/>
              </a:rPr>
              <a:t>Kết</a:t>
            </a:r>
            <a:r>
              <a:rPr lang="en-US" altLang="zh-CN" sz="2904" b="1" dirty="0">
                <a:solidFill>
                  <a:schemeClr val="accent5"/>
                </a:solidFill>
                <a:latin typeface="Times New Roman" pitchFamily="18" charset="0"/>
                <a:ea typeface="方正粗谭黑简体" panose="02000000000000000000" pitchFamily="2" charset="-122"/>
                <a:cs typeface="Times New Roman" pitchFamily="18" charset="0"/>
                <a:sym typeface="+mn-lt"/>
              </a:rPr>
              <a:t> </a:t>
            </a:r>
            <a:r>
              <a:rPr lang="en-US" altLang="zh-CN" sz="2904" b="1" dirty="0" err="1">
                <a:solidFill>
                  <a:schemeClr val="accent5"/>
                </a:solidFill>
                <a:latin typeface="Times New Roman" pitchFamily="18" charset="0"/>
                <a:ea typeface="方正粗谭黑简体" panose="02000000000000000000" pitchFamily="2" charset="-122"/>
                <a:cs typeface="Times New Roman" pitchFamily="18" charset="0"/>
                <a:sym typeface="+mn-lt"/>
              </a:rPr>
              <a:t>bài</a:t>
            </a:r>
            <a:endParaRPr lang="zh-CN" altLang="en-US" sz="2904" b="1" dirty="0">
              <a:solidFill>
                <a:schemeClr val="accent5"/>
              </a:solidFill>
              <a:latin typeface="Times New Roman" pitchFamily="18" charset="0"/>
              <a:ea typeface="方正粗谭黑简体" panose="02000000000000000000" pitchFamily="2" charset="-122"/>
              <a:cs typeface="Times New Roman" pitchFamily="18" charset="0"/>
              <a:sym typeface="+mn-lt"/>
            </a:endParaRPr>
          </a:p>
        </p:txBody>
      </p:sp>
      <p:sp>
        <p:nvSpPr>
          <p:cNvPr id="59" name="TextBox 58"/>
          <p:cNvSpPr txBox="1"/>
          <p:nvPr/>
        </p:nvSpPr>
        <p:spPr>
          <a:xfrm>
            <a:off x="4425246" y="2109030"/>
            <a:ext cx="1365806" cy="492994"/>
          </a:xfrm>
          <a:prstGeom prst="rect">
            <a:avLst/>
          </a:prstGeom>
          <a:noFill/>
        </p:spPr>
        <p:txBody>
          <a:bodyPr wrap="none" rtlCol="0">
            <a:spAutoFit/>
          </a:bodyPr>
          <a:lstStyle/>
          <a:p>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rPr>
              <a:t>Thiếu</a:t>
            </a:r>
            <a:endParaRPr lang="en-US" sz="2489" dirty="0">
              <a:latin typeface="Times New Roman" pitchFamily="18" charset="0"/>
              <a:cs typeface="Times New Roman" pitchFamily="18" charset="0"/>
            </a:endParaRPr>
          </a:p>
        </p:txBody>
      </p:sp>
      <p:sp>
        <p:nvSpPr>
          <p:cNvPr id="64" name="Rounded Rectangle 63"/>
          <p:cNvSpPr/>
          <p:nvPr/>
        </p:nvSpPr>
        <p:spPr>
          <a:xfrm>
            <a:off x="4820357" y="39511"/>
            <a:ext cx="1817511" cy="7902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733" dirty="0" err="1">
                <a:solidFill>
                  <a:srgbClr val="FF0000"/>
                </a:solidFill>
                <a:latin typeface="Times New Roman" pitchFamily="18" charset="0"/>
                <a:cs typeface="Times New Roman" pitchFamily="18" charset="0"/>
              </a:rPr>
              <a:t>Bố</a:t>
            </a:r>
            <a:r>
              <a:rPr lang="en-US" sz="3733" dirty="0">
                <a:solidFill>
                  <a:srgbClr val="FF0000"/>
                </a:solidFill>
                <a:latin typeface="Times New Roman" pitchFamily="18" charset="0"/>
                <a:cs typeface="Times New Roman" pitchFamily="18" charset="0"/>
              </a:rPr>
              <a:t> </a:t>
            </a:r>
            <a:r>
              <a:rPr lang="en-US" sz="3733" dirty="0" err="1">
                <a:solidFill>
                  <a:srgbClr val="FF0000"/>
                </a:solidFill>
                <a:latin typeface="Times New Roman" pitchFamily="18" charset="0"/>
                <a:cs typeface="Times New Roman" pitchFamily="18" charset="0"/>
              </a:rPr>
              <a:t>cục</a:t>
            </a:r>
            <a:endParaRPr lang="en-US" sz="3733" dirty="0">
              <a:solidFill>
                <a:srgbClr val="FF0000"/>
              </a:solidFill>
              <a:latin typeface="Times New Roman" pitchFamily="18" charset="0"/>
              <a:cs typeface="Times New Roman" pitchFamily="18" charset="0"/>
            </a:endParaRPr>
          </a:p>
        </p:txBody>
      </p:sp>
      <p:sp>
        <p:nvSpPr>
          <p:cNvPr id="66" name="Rectangle 65"/>
          <p:cNvSpPr/>
          <p:nvPr/>
        </p:nvSpPr>
        <p:spPr>
          <a:xfrm>
            <a:off x="4425246" y="2824861"/>
            <a:ext cx="6163733" cy="1684715"/>
          </a:xfrm>
          <a:prstGeom prst="rect">
            <a:avLst/>
          </a:prstGeom>
        </p:spPr>
        <p:txBody>
          <a:bodyPr wrap="square">
            <a:spAutoFit/>
          </a:bodyPr>
          <a:lstStyle/>
          <a:p>
            <a:pPr algn="just"/>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rPr>
              <a:t>Bổ</a:t>
            </a:r>
            <a:r>
              <a:rPr lang="en-US" sz="2489" dirty="0">
                <a:latin typeface="Times New Roman" pitchFamily="18" charset="0"/>
                <a:cs typeface="Times New Roman" pitchFamily="18" charset="0"/>
              </a:rPr>
              <a:t> sung: </a:t>
            </a:r>
            <a:r>
              <a:rPr lang="en-US" sz="2489" dirty="0" err="1">
                <a:latin typeface="Times New Roman" pitchFamily="18" charset="0"/>
                <a:cs typeface="Times New Roman" pitchFamily="18" charset="0"/>
              </a:rPr>
              <a:t>Vị</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trí</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của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hồ</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diện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tích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độ</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sâu</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màu</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nước</a:t>
            </a:r>
            <a:r>
              <a:rPr lang="en-US" sz="2489" dirty="0">
                <a:latin typeface="Times New Roman" pitchFamily="18" charset="0"/>
                <a:cs typeface="Times New Roman" pitchFamily="18" charset="0"/>
              </a:rPr>
              <a:t> qua </a:t>
            </a:r>
            <a:r>
              <a:rPr lang="en-US" sz="2489" dirty="0" err="1">
                <a:latin typeface="Times New Roman" pitchFamily="18" charset="0"/>
                <a:cs typeface="Times New Roman" pitchFamily="18" charset="0"/>
              </a:rPr>
              <a:t>các</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mùa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cầu</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Thê</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Húc</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có</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thể</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nói</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kĩ</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hơn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về</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Tháp</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Rùa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về</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Hồ</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Gươm</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quang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cảnh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đường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phố</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quanh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hồ</a:t>
            </a:r>
            <a:r>
              <a:rPr lang="en-US" sz="2489" dirty="0">
                <a:latin typeface="Times New Roman" pitchFamily="18" charset="0"/>
                <a:cs typeface="Times New Roman" pitchFamily="18" charset="0"/>
              </a:rPr>
              <a:t>…</a:t>
            </a:r>
          </a:p>
        </p:txBody>
      </p:sp>
      <p:sp>
        <p:nvSpPr>
          <p:cNvPr id="68" name="Rectangle 67"/>
          <p:cNvSpPr/>
          <p:nvPr/>
        </p:nvSpPr>
        <p:spPr>
          <a:xfrm>
            <a:off x="4425246" y="4709292"/>
            <a:ext cx="6084711" cy="858440"/>
          </a:xfrm>
          <a:prstGeom prst="rect">
            <a:avLst/>
          </a:prstGeom>
        </p:spPr>
        <p:txBody>
          <a:bodyPr wrap="square">
            <a:spAutoFit/>
          </a:bodyPr>
          <a:lstStyle/>
          <a:p>
            <a:pPr algn="just"/>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rPr>
              <a:t>Bổ</a:t>
            </a:r>
            <a:r>
              <a:rPr lang="en-US" sz="2489" dirty="0">
                <a:latin typeface="Times New Roman" pitchFamily="18" charset="0"/>
                <a:cs typeface="Times New Roman" pitchFamily="18" charset="0"/>
              </a:rPr>
              <a:t> sung: </a:t>
            </a:r>
            <a:r>
              <a:rPr lang="en-US" sz="2489" dirty="0" err="1">
                <a:latin typeface="Times New Roman" pitchFamily="18" charset="0"/>
                <a:cs typeface="Times New Roman" pitchFamily="18" charset="0"/>
              </a:rPr>
              <a:t>Hồ</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Gươm</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trong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lòng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dân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Việt</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và</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bạn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bè</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quốc</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tế</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Kết</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hợp</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với</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miêu</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tả</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bình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luận</a:t>
            </a:r>
            <a:endParaRPr lang="en-US" sz="2489"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1000"/>
                                        <p:tgtEl>
                                          <p:spTgt spid="5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1000"/>
                                        <p:tgtEl>
                                          <p:spTgt spid="5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1000"/>
                                        <p:tgtEl>
                                          <p:spTgt spid="5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300"/>
                                        <p:tgtEl>
                                          <p:spTgt spid="54"/>
                                        </p:tgtEl>
                                      </p:cBhvr>
                                    </p:animEffect>
                                    <p:anim calcmode="lin" valueType="num">
                                      <p:cBhvr>
                                        <p:cTn id="31" dur="300" fill="hold"/>
                                        <p:tgtEl>
                                          <p:spTgt spid="54"/>
                                        </p:tgtEl>
                                        <p:attrNameLst>
                                          <p:attrName>ppt_x</p:attrName>
                                        </p:attrNameLst>
                                      </p:cBhvr>
                                      <p:tavLst>
                                        <p:tav tm="0">
                                          <p:val>
                                            <p:strVal val="#ppt_x"/>
                                          </p:val>
                                        </p:tav>
                                        <p:tav tm="100000">
                                          <p:val>
                                            <p:strVal val="#ppt_x"/>
                                          </p:val>
                                        </p:tav>
                                      </p:tavLst>
                                    </p:anim>
                                    <p:anim calcmode="lin" valueType="num">
                                      <p:cBhvr>
                                        <p:cTn id="32" dur="300" fill="hold"/>
                                        <p:tgtEl>
                                          <p:spTgt spid="54"/>
                                        </p:tgtEl>
                                        <p:attrNameLst>
                                          <p:attrName>ppt_y</p:attrName>
                                        </p:attrNameLst>
                                      </p:cBhvr>
                                      <p:tavLst>
                                        <p:tav tm="0">
                                          <p:val>
                                            <p:strVal val="#ppt_y+.1"/>
                                          </p:val>
                                        </p:tav>
                                        <p:tav tm="100000">
                                          <p:val>
                                            <p:strVal val="#ppt_y"/>
                                          </p:val>
                                        </p:tav>
                                      </p:tavLst>
                                    </p:anim>
                                  </p:childTnLst>
                                </p:cTn>
                              </p:par>
                            </p:childTnLst>
                          </p:cTn>
                        </p:par>
                        <p:par>
                          <p:cTn id="33" fill="hold">
                            <p:stCondLst>
                              <p:cond delay="43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300"/>
                                        <p:tgtEl>
                                          <p:spTgt spid="56"/>
                                        </p:tgtEl>
                                      </p:cBhvr>
                                    </p:animEffect>
                                    <p:anim calcmode="lin" valueType="num">
                                      <p:cBhvr>
                                        <p:cTn id="37" dur="300" fill="hold"/>
                                        <p:tgtEl>
                                          <p:spTgt spid="56"/>
                                        </p:tgtEl>
                                        <p:attrNameLst>
                                          <p:attrName>ppt_x</p:attrName>
                                        </p:attrNameLst>
                                      </p:cBhvr>
                                      <p:tavLst>
                                        <p:tav tm="0">
                                          <p:val>
                                            <p:strVal val="#ppt_x"/>
                                          </p:val>
                                        </p:tav>
                                        <p:tav tm="100000">
                                          <p:val>
                                            <p:strVal val="#ppt_x"/>
                                          </p:val>
                                        </p:tav>
                                      </p:tavLst>
                                    </p:anim>
                                    <p:anim calcmode="lin" valueType="num">
                                      <p:cBhvr>
                                        <p:cTn id="38" dur="3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4600"/>
                            </p:stCondLst>
                            <p:childTnLst>
                              <p:par>
                                <p:cTn id="40" presetID="42"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300"/>
                                        <p:tgtEl>
                                          <p:spTgt spid="58"/>
                                        </p:tgtEl>
                                      </p:cBhvr>
                                    </p:animEffect>
                                    <p:anim calcmode="lin" valueType="num">
                                      <p:cBhvr>
                                        <p:cTn id="43" dur="300" fill="hold"/>
                                        <p:tgtEl>
                                          <p:spTgt spid="58"/>
                                        </p:tgtEl>
                                        <p:attrNameLst>
                                          <p:attrName>ppt_x</p:attrName>
                                        </p:attrNameLst>
                                      </p:cBhvr>
                                      <p:tavLst>
                                        <p:tav tm="0">
                                          <p:val>
                                            <p:strVal val="#ppt_x"/>
                                          </p:val>
                                        </p:tav>
                                        <p:tav tm="100000">
                                          <p:val>
                                            <p:strVal val="#ppt_x"/>
                                          </p:val>
                                        </p:tav>
                                      </p:tavLst>
                                    </p:anim>
                                    <p:anim calcmode="lin" valueType="num">
                                      <p:cBhvr>
                                        <p:cTn id="44" dur="300" fill="hold"/>
                                        <p:tgtEl>
                                          <p:spTgt spid="58"/>
                                        </p:tgtEl>
                                        <p:attrNameLst>
                                          <p:attrName>ppt_y</p:attrName>
                                        </p:attrNameLst>
                                      </p:cBhvr>
                                      <p:tavLst>
                                        <p:tav tm="0">
                                          <p:val>
                                            <p:strVal val="#ppt_y+.1"/>
                                          </p:val>
                                        </p:tav>
                                        <p:tav tm="100000">
                                          <p:val>
                                            <p:strVal val="#ppt_y"/>
                                          </p:val>
                                        </p:tav>
                                      </p:tavLst>
                                    </p:anim>
                                  </p:childTnLst>
                                </p:cTn>
                              </p:par>
                            </p:childTnLst>
                          </p:cTn>
                        </p:par>
                        <p:par>
                          <p:cTn id="45" fill="hold">
                            <p:stCondLst>
                              <p:cond delay="4900"/>
                            </p:stCondLst>
                            <p:childTnLst>
                              <p:par>
                                <p:cTn id="46" presetID="22" presetClass="entr" presetSubtype="4"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1000" fill="hold"/>
                                        <p:tgtEl>
                                          <p:spTgt spid="59"/>
                                        </p:tgtEl>
                                        <p:attrNameLst>
                                          <p:attrName>ppt_x</p:attrName>
                                        </p:attrNameLst>
                                      </p:cBhvr>
                                      <p:tavLst>
                                        <p:tav tm="0">
                                          <p:val>
                                            <p:strVal val="#ppt_x-.2"/>
                                          </p:val>
                                        </p:tav>
                                        <p:tav tm="100000">
                                          <p:val>
                                            <p:strVal val="#ppt_x"/>
                                          </p:val>
                                        </p:tav>
                                      </p:tavLst>
                                    </p:anim>
                                    <p:anim calcmode="lin" valueType="num">
                                      <p:cBhvr>
                                        <p:cTn id="54" dur="10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1000" fill="hold"/>
                                        <p:tgtEl>
                                          <p:spTgt spid="66"/>
                                        </p:tgtEl>
                                        <p:attrNameLst>
                                          <p:attrName>ppt_x</p:attrName>
                                        </p:attrNameLst>
                                      </p:cBhvr>
                                      <p:tavLst>
                                        <p:tav tm="0">
                                          <p:val>
                                            <p:strVal val="#ppt_x-.2"/>
                                          </p:val>
                                        </p:tav>
                                        <p:tav tm="100000">
                                          <p:val>
                                            <p:strVal val="#ppt_x"/>
                                          </p:val>
                                        </p:tav>
                                      </p:tavLst>
                                    </p:anim>
                                    <p:anim calcmode="lin" valueType="num">
                                      <p:cBhvr>
                                        <p:cTn id="61"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1000" fill="hold"/>
                                        <p:tgtEl>
                                          <p:spTgt spid="68"/>
                                        </p:tgtEl>
                                        <p:attrNameLst>
                                          <p:attrName>ppt_x</p:attrName>
                                        </p:attrNameLst>
                                      </p:cBhvr>
                                      <p:tavLst>
                                        <p:tav tm="0">
                                          <p:val>
                                            <p:strVal val="#ppt_x-.2"/>
                                          </p:val>
                                        </p:tav>
                                        <p:tav tm="100000">
                                          <p:val>
                                            <p:strVal val="#ppt_x"/>
                                          </p:val>
                                        </p:tav>
                                      </p:tavLst>
                                    </p:anim>
                                    <p:anim calcmode="lin" valueType="num">
                                      <p:cBhvr>
                                        <p:cTn id="68"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3" grpId="0" animBg="1"/>
      <p:bldP spid="54" grpId="0"/>
      <p:bldP spid="55" grpId="0" animBg="1"/>
      <p:bldP spid="56" grpId="0"/>
      <p:bldP spid="57" grpId="0" animBg="1"/>
      <p:bldP spid="58" grpId="0"/>
      <p:bldP spid="59" grpId="0"/>
      <p:bldP spid="64" grpId="0" animBg="1"/>
      <p:bldP spid="66"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77" name="矩形 22"/>
          <p:cNvSpPr/>
          <p:nvPr/>
        </p:nvSpPr>
        <p:spPr>
          <a:xfrm>
            <a:off x="3336536" y="1183208"/>
            <a:ext cx="5039821" cy="1085426"/>
          </a:xfrm>
          <a:prstGeom prst="rect">
            <a:avLst/>
          </a:prstGeom>
          <a:solidFill>
            <a:schemeClr val="accent3"/>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78" name="等腰三角形 20"/>
          <p:cNvSpPr/>
          <p:nvPr/>
        </p:nvSpPr>
        <p:spPr>
          <a:xfrm rot="5400000">
            <a:off x="3074967" y="1144170"/>
            <a:ext cx="1032957" cy="9909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79" name="Freeform 5"/>
          <p:cNvSpPr>
            <a:spLocks noEditPoints="1"/>
          </p:cNvSpPr>
          <p:nvPr/>
        </p:nvSpPr>
        <p:spPr bwMode="auto">
          <a:xfrm>
            <a:off x="2844801" y="750711"/>
            <a:ext cx="1629315" cy="1787966"/>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dirty="0"/>
          </a:p>
        </p:txBody>
      </p:sp>
      <p:sp>
        <p:nvSpPr>
          <p:cNvPr id="80" name="直角三角形 23"/>
          <p:cNvSpPr/>
          <p:nvPr/>
        </p:nvSpPr>
        <p:spPr>
          <a:xfrm>
            <a:off x="3336535" y="1483784"/>
            <a:ext cx="437661" cy="192137"/>
          </a:xfrm>
          <a:prstGeom prst="rtTriangle">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81" name="直角三角形 27"/>
          <p:cNvSpPr/>
          <p:nvPr/>
        </p:nvSpPr>
        <p:spPr>
          <a:xfrm flipV="1">
            <a:off x="3336535" y="1690868"/>
            <a:ext cx="437661" cy="192137"/>
          </a:xfrm>
          <a:prstGeom prst="rtTriangle">
            <a:avLst/>
          </a:prstGeom>
          <a:solidFill>
            <a:schemeClr val="accent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82" name="矩形 28"/>
          <p:cNvSpPr/>
          <p:nvPr/>
        </p:nvSpPr>
        <p:spPr>
          <a:xfrm>
            <a:off x="3828269" y="2715892"/>
            <a:ext cx="5480719" cy="1085426"/>
          </a:xfrm>
          <a:prstGeom prst="rect">
            <a:avLst/>
          </a:prstGeom>
          <a:solidFill>
            <a:schemeClr val="accent5"/>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nvGrpSpPr>
          <p:cNvPr id="83" name="组合 29"/>
          <p:cNvGrpSpPr>
            <a:grpSpLocks noChangeAspect="1"/>
          </p:cNvGrpSpPr>
          <p:nvPr/>
        </p:nvGrpSpPr>
        <p:grpSpPr>
          <a:xfrm>
            <a:off x="3336535" y="2283395"/>
            <a:ext cx="1629315" cy="1787966"/>
            <a:chOff x="2831735" y="1860655"/>
            <a:chExt cx="1928813" cy="2209800"/>
          </a:xfrm>
        </p:grpSpPr>
        <p:sp>
          <p:nvSpPr>
            <p:cNvPr id="84" name="等腰三角形 30"/>
            <p:cNvSpPr/>
            <p:nvPr/>
          </p:nvSpPr>
          <p:spPr>
            <a:xfrm rot="5400000">
              <a:off x="3077297" y="2383270"/>
              <a:ext cx="1276663" cy="11730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85" name="Freeform 5"/>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dirty="0"/>
            </a:p>
          </p:txBody>
        </p:sp>
      </p:grpSp>
      <p:sp>
        <p:nvSpPr>
          <p:cNvPr id="86" name="矩形 34"/>
          <p:cNvSpPr/>
          <p:nvPr/>
        </p:nvSpPr>
        <p:spPr>
          <a:xfrm>
            <a:off x="4397059" y="4248574"/>
            <a:ext cx="5717786" cy="1085426"/>
          </a:xfrm>
          <a:prstGeom prst="rect">
            <a:avLst/>
          </a:prstGeom>
          <a:solidFill>
            <a:schemeClr val="accent6"/>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nvGrpSpPr>
          <p:cNvPr id="87" name="组合 35"/>
          <p:cNvGrpSpPr>
            <a:grpSpLocks noChangeAspect="1"/>
          </p:cNvGrpSpPr>
          <p:nvPr/>
        </p:nvGrpSpPr>
        <p:grpSpPr>
          <a:xfrm>
            <a:off x="3905326" y="3816078"/>
            <a:ext cx="1629315" cy="1787966"/>
            <a:chOff x="2831735" y="1860655"/>
            <a:chExt cx="1928813" cy="2209800"/>
          </a:xfrm>
        </p:grpSpPr>
        <p:sp>
          <p:nvSpPr>
            <p:cNvPr id="88" name="等腰三角形 36"/>
            <p:cNvSpPr/>
            <p:nvPr/>
          </p:nvSpPr>
          <p:spPr>
            <a:xfrm rot="5400000">
              <a:off x="3077297" y="2372760"/>
              <a:ext cx="1276662" cy="11730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89" name="Freeform 5"/>
            <p:cNvSpPr>
              <a:spLocks noEditPoints="1"/>
            </p:cNvSpPr>
            <p:nvPr/>
          </p:nvSpPr>
          <p:spPr bwMode="auto">
            <a:xfrm>
              <a:off x="2831735" y="1860655"/>
              <a:ext cx="1928813" cy="2209800"/>
            </a:xfrm>
            <a:custGeom>
              <a:avLst/>
              <a:gdLst>
                <a:gd name="T0" fmla="*/ 42 w 511"/>
                <a:gd name="T1" fmla="*/ 586 h 586"/>
                <a:gd name="T2" fmla="*/ 57 w 511"/>
                <a:gd name="T3" fmla="*/ 582 h 586"/>
                <a:gd name="T4" fmla="*/ 500 w 511"/>
                <a:gd name="T5" fmla="*/ 326 h 586"/>
                <a:gd name="T6" fmla="*/ 511 w 511"/>
                <a:gd name="T7" fmla="*/ 315 h 586"/>
                <a:gd name="T8" fmla="*/ 511 w 511"/>
                <a:gd name="T9" fmla="*/ 271 h 586"/>
                <a:gd name="T10" fmla="*/ 500 w 511"/>
                <a:gd name="T11" fmla="*/ 260 h 586"/>
                <a:gd name="T12" fmla="*/ 57 w 511"/>
                <a:gd name="T13" fmla="*/ 4 h 586"/>
                <a:gd name="T14" fmla="*/ 42 w 511"/>
                <a:gd name="T15" fmla="*/ 0 h 586"/>
                <a:gd name="T16" fmla="*/ 3 w 511"/>
                <a:gd name="T17" fmla="*/ 22 h 586"/>
                <a:gd name="T18" fmla="*/ 0 w 511"/>
                <a:gd name="T19" fmla="*/ 37 h 586"/>
                <a:gd name="T20" fmla="*/ 0 w 511"/>
                <a:gd name="T21" fmla="*/ 549 h 586"/>
                <a:gd name="T22" fmla="*/ 3 w 511"/>
                <a:gd name="T23" fmla="*/ 564 h 586"/>
                <a:gd name="T24" fmla="*/ 42 w 511"/>
                <a:gd name="T25" fmla="*/ 586 h 586"/>
                <a:gd name="T26" fmla="*/ 87 w 511"/>
                <a:gd name="T27" fmla="*/ 442 h 586"/>
                <a:gd name="T28" fmla="*/ 84 w 511"/>
                <a:gd name="T29" fmla="*/ 427 h 586"/>
                <a:gd name="T30" fmla="*/ 84 w 511"/>
                <a:gd name="T31" fmla="*/ 159 h 586"/>
                <a:gd name="T32" fmla="*/ 87 w 511"/>
                <a:gd name="T33" fmla="*/ 144 h 586"/>
                <a:gd name="T34" fmla="*/ 103 w 511"/>
                <a:gd name="T35" fmla="*/ 135 h 586"/>
                <a:gd name="T36" fmla="*/ 118 w 511"/>
                <a:gd name="T37" fmla="*/ 140 h 586"/>
                <a:gd name="T38" fmla="*/ 349 w 511"/>
                <a:gd name="T39" fmla="*/ 273 h 586"/>
                <a:gd name="T40" fmla="*/ 361 w 511"/>
                <a:gd name="T41" fmla="*/ 284 h 586"/>
                <a:gd name="T42" fmla="*/ 361 w 511"/>
                <a:gd name="T43" fmla="*/ 302 h 586"/>
                <a:gd name="T44" fmla="*/ 349 w 511"/>
                <a:gd name="T45" fmla="*/ 313 h 586"/>
                <a:gd name="T46" fmla="*/ 118 w 511"/>
                <a:gd name="T47" fmla="*/ 446 h 586"/>
                <a:gd name="T48" fmla="*/ 103 w 511"/>
                <a:gd name="T49" fmla="*/ 451 h 586"/>
                <a:gd name="T50" fmla="*/ 87 w 511"/>
                <a:gd name="T51" fmla="*/ 44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1" h="586">
                  <a:moveTo>
                    <a:pt x="42" y="586"/>
                  </a:moveTo>
                  <a:cubicBezTo>
                    <a:pt x="47" y="586"/>
                    <a:pt x="53" y="584"/>
                    <a:pt x="57" y="582"/>
                  </a:cubicBezTo>
                  <a:cubicBezTo>
                    <a:pt x="500" y="326"/>
                    <a:pt x="500" y="326"/>
                    <a:pt x="500" y="326"/>
                  </a:cubicBezTo>
                  <a:cubicBezTo>
                    <a:pt x="503" y="324"/>
                    <a:pt x="509" y="319"/>
                    <a:pt x="511" y="315"/>
                  </a:cubicBezTo>
                  <a:cubicBezTo>
                    <a:pt x="511" y="271"/>
                    <a:pt x="511" y="271"/>
                    <a:pt x="511" y="271"/>
                  </a:cubicBezTo>
                  <a:cubicBezTo>
                    <a:pt x="509" y="267"/>
                    <a:pt x="503" y="262"/>
                    <a:pt x="500" y="260"/>
                  </a:cubicBezTo>
                  <a:cubicBezTo>
                    <a:pt x="57" y="4"/>
                    <a:pt x="57" y="4"/>
                    <a:pt x="57" y="4"/>
                  </a:cubicBezTo>
                  <a:cubicBezTo>
                    <a:pt x="53" y="2"/>
                    <a:pt x="47" y="0"/>
                    <a:pt x="42" y="0"/>
                  </a:cubicBezTo>
                  <a:cubicBezTo>
                    <a:pt x="3" y="22"/>
                    <a:pt x="3" y="22"/>
                    <a:pt x="3" y="22"/>
                  </a:cubicBezTo>
                  <a:cubicBezTo>
                    <a:pt x="1" y="26"/>
                    <a:pt x="0" y="33"/>
                    <a:pt x="0" y="37"/>
                  </a:cubicBezTo>
                  <a:cubicBezTo>
                    <a:pt x="0" y="549"/>
                    <a:pt x="0" y="549"/>
                    <a:pt x="0" y="549"/>
                  </a:cubicBezTo>
                  <a:cubicBezTo>
                    <a:pt x="0" y="553"/>
                    <a:pt x="1" y="560"/>
                    <a:pt x="3" y="564"/>
                  </a:cubicBezTo>
                  <a:cubicBezTo>
                    <a:pt x="42" y="586"/>
                    <a:pt x="42" y="586"/>
                    <a:pt x="42" y="586"/>
                  </a:cubicBezTo>
                  <a:moveTo>
                    <a:pt x="87" y="442"/>
                  </a:moveTo>
                  <a:cubicBezTo>
                    <a:pt x="85" y="438"/>
                    <a:pt x="84" y="431"/>
                    <a:pt x="84" y="427"/>
                  </a:cubicBezTo>
                  <a:cubicBezTo>
                    <a:pt x="84" y="159"/>
                    <a:pt x="84" y="159"/>
                    <a:pt x="84" y="159"/>
                  </a:cubicBezTo>
                  <a:cubicBezTo>
                    <a:pt x="84" y="155"/>
                    <a:pt x="85" y="148"/>
                    <a:pt x="87" y="144"/>
                  </a:cubicBezTo>
                  <a:cubicBezTo>
                    <a:pt x="103" y="135"/>
                    <a:pt x="103" y="135"/>
                    <a:pt x="103" y="135"/>
                  </a:cubicBezTo>
                  <a:cubicBezTo>
                    <a:pt x="107" y="135"/>
                    <a:pt x="114" y="137"/>
                    <a:pt x="118" y="140"/>
                  </a:cubicBezTo>
                  <a:cubicBezTo>
                    <a:pt x="349" y="273"/>
                    <a:pt x="349" y="273"/>
                    <a:pt x="349" y="273"/>
                  </a:cubicBezTo>
                  <a:cubicBezTo>
                    <a:pt x="353" y="276"/>
                    <a:pt x="358" y="280"/>
                    <a:pt x="361" y="284"/>
                  </a:cubicBezTo>
                  <a:cubicBezTo>
                    <a:pt x="361" y="302"/>
                    <a:pt x="361" y="302"/>
                    <a:pt x="361" y="302"/>
                  </a:cubicBezTo>
                  <a:cubicBezTo>
                    <a:pt x="358" y="306"/>
                    <a:pt x="353" y="310"/>
                    <a:pt x="349" y="313"/>
                  </a:cubicBezTo>
                  <a:cubicBezTo>
                    <a:pt x="118" y="446"/>
                    <a:pt x="118" y="446"/>
                    <a:pt x="118" y="446"/>
                  </a:cubicBezTo>
                  <a:cubicBezTo>
                    <a:pt x="114" y="449"/>
                    <a:pt x="107" y="451"/>
                    <a:pt x="103" y="451"/>
                  </a:cubicBezTo>
                  <a:cubicBezTo>
                    <a:pt x="87" y="442"/>
                    <a:pt x="87" y="442"/>
                    <a:pt x="87" y="44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dirty="0"/>
            </a:p>
          </p:txBody>
        </p:sp>
      </p:grpSp>
      <p:sp>
        <p:nvSpPr>
          <p:cNvPr id="90" name="梯形 25"/>
          <p:cNvSpPr/>
          <p:nvPr/>
        </p:nvSpPr>
        <p:spPr>
          <a:xfrm rot="5400000">
            <a:off x="3714628" y="3143483"/>
            <a:ext cx="403679" cy="176401"/>
          </a:xfrm>
          <a:prstGeom prst="trapezoid">
            <a:avLst>
              <a:gd name="adj" fmla="val 45501"/>
            </a:avLst>
          </a:prstGeom>
          <a:solidFill>
            <a:schemeClr val="accent3"/>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91" name="等腰三角形 26"/>
          <p:cNvSpPr/>
          <p:nvPr/>
        </p:nvSpPr>
        <p:spPr>
          <a:xfrm rot="5400000">
            <a:off x="4021182" y="3103861"/>
            <a:ext cx="244534" cy="261261"/>
          </a:xfrm>
          <a:prstGeom prst="triangle">
            <a:avLst/>
          </a:prstGeom>
          <a:solidFill>
            <a:schemeClr val="accent6"/>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92" name="梯形 43"/>
          <p:cNvSpPr/>
          <p:nvPr/>
        </p:nvSpPr>
        <p:spPr>
          <a:xfrm rot="12299302">
            <a:off x="4298657" y="4602846"/>
            <a:ext cx="485005" cy="162309"/>
          </a:xfrm>
          <a:custGeom>
            <a:avLst/>
            <a:gdLst>
              <a:gd name="connsiteX0" fmla="*/ 0 w 489380"/>
              <a:gd name="connsiteY0" fmla="*/ 170101 h 170101"/>
              <a:gd name="connsiteX1" fmla="*/ 77398 w 489380"/>
              <a:gd name="connsiteY1" fmla="*/ 0 h 170101"/>
              <a:gd name="connsiteX2" fmla="*/ 411982 w 489380"/>
              <a:gd name="connsiteY2" fmla="*/ 0 h 170101"/>
              <a:gd name="connsiteX3" fmla="*/ 489380 w 489380"/>
              <a:gd name="connsiteY3" fmla="*/ 170101 h 170101"/>
              <a:gd name="connsiteX4" fmla="*/ 0 w 489380"/>
              <a:gd name="connsiteY4" fmla="*/ 170101 h 170101"/>
              <a:gd name="connsiteX0-1" fmla="*/ 0 w 489380"/>
              <a:gd name="connsiteY0-2" fmla="*/ 179718 h 179718"/>
              <a:gd name="connsiteX1-3" fmla="*/ 169471 w 489380"/>
              <a:gd name="connsiteY1-4" fmla="*/ 0 h 179718"/>
              <a:gd name="connsiteX2-5" fmla="*/ 411982 w 489380"/>
              <a:gd name="connsiteY2-6" fmla="*/ 9617 h 179718"/>
              <a:gd name="connsiteX3-7" fmla="*/ 489380 w 489380"/>
              <a:gd name="connsiteY3-8" fmla="*/ 179718 h 179718"/>
              <a:gd name="connsiteX4-9" fmla="*/ 0 w 489380"/>
              <a:gd name="connsiteY4-10" fmla="*/ 179718 h 179718"/>
              <a:gd name="connsiteX0-11" fmla="*/ 0 w 489380"/>
              <a:gd name="connsiteY0-12" fmla="*/ 186686 h 186686"/>
              <a:gd name="connsiteX1-13" fmla="*/ 153431 w 489380"/>
              <a:gd name="connsiteY1-14" fmla="*/ 0 h 186686"/>
              <a:gd name="connsiteX2-15" fmla="*/ 411982 w 489380"/>
              <a:gd name="connsiteY2-16" fmla="*/ 16585 h 186686"/>
              <a:gd name="connsiteX3-17" fmla="*/ 489380 w 489380"/>
              <a:gd name="connsiteY3-18" fmla="*/ 186686 h 186686"/>
              <a:gd name="connsiteX4-19" fmla="*/ 0 w 489380"/>
              <a:gd name="connsiteY4-20" fmla="*/ 186686 h 186686"/>
              <a:gd name="connsiteX0-21" fmla="*/ 0 w 489380"/>
              <a:gd name="connsiteY0-22" fmla="*/ 186686 h 186686"/>
              <a:gd name="connsiteX1-23" fmla="*/ 153431 w 489380"/>
              <a:gd name="connsiteY1-24" fmla="*/ 0 h 186686"/>
              <a:gd name="connsiteX2-25" fmla="*/ 417453 w 489380"/>
              <a:gd name="connsiteY2-26" fmla="*/ 13542 h 186686"/>
              <a:gd name="connsiteX3-27" fmla="*/ 489380 w 489380"/>
              <a:gd name="connsiteY3-28" fmla="*/ 186686 h 186686"/>
              <a:gd name="connsiteX4-29" fmla="*/ 0 w 489380"/>
              <a:gd name="connsiteY4-30" fmla="*/ 186686 h 186686"/>
              <a:gd name="connsiteX0-31" fmla="*/ 0 w 467683"/>
              <a:gd name="connsiteY0-32" fmla="*/ 182567 h 186686"/>
              <a:gd name="connsiteX1-33" fmla="*/ 131734 w 467683"/>
              <a:gd name="connsiteY1-34" fmla="*/ 0 h 186686"/>
              <a:gd name="connsiteX2-35" fmla="*/ 395756 w 467683"/>
              <a:gd name="connsiteY2-36" fmla="*/ 13542 h 186686"/>
              <a:gd name="connsiteX3-37" fmla="*/ 467683 w 467683"/>
              <a:gd name="connsiteY3-38" fmla="*/ 186686 h 186686"/>
              <a:gd name="connsiteX4-39" fmla="*/ 0 w 467683"/>
              <a:gd name="connsiteY4-40" fmla="*/ 182567 h 1866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7683" h="186686">
                <a:moveTo>
                  <a:pt x="0" y="182567"/>
                </a:moveTo>
                <a:lnTo>
                  <a:pt x="131734" y="0"/>
                </a:lnTo>
                <a:lnTo>
                  <a:pt x="395756" y="13542"/>
                </a:lnTo>
                <a:lnTo>
                  <a:pt x="467683" y="186686"/>
                </a:lnTo>
                <a:lnTo>
                  <a:pt x="0" y="182567"/>
                </a:lnTo>
                <a:close/>
              </a:path>
            </a:pathLst>
          </a:custGeom>
          <a:solidFill>
            <a:schemeClr val="accent3"/>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93" name="等腰三角形 44"/>
          <p:cNvSpPr/>
          <p:nvPr/>
        </p:nvSpPr>
        <p:spPr>
          <a:xfrm rot="5400000">
            <a:off x="4351849" y="4692322"/>
            <a:ext cx="238275" cy="233096"/>
          </a:xfrm>
          <a:custGeom>
            <a:avLst/>
            <a:gdLst>
              <a:gd name="connsiteX0" fmla="*/ 0 w 235801"/>
              <a:gd name="connsiteY0" fmla="*/ 251930 h 251930"/>
              <a:gd name="connsiteX1" fmla="*/ 117901 w 235801"/>
              <a:gd name="connsiteY1" fmla="*/ 0 h 251930"/>
              <a:gd name="connsiteX2" fmla="*/ 235801 w 235801"/>
              <a:gd name="connsiteY2" fmla="*/ 251930 h 251930"/>
              <a:gd name="connsiteX3" fmla="*/ 0 w 235801"/>
              <a:gd name="connsiteY3" fmla="*/ 251930 h 251930"/>
              <a:gd name="connsiteX0-1" fmla="*/ 0 w 235801"/>
              <a:gd name="connsiteY0-2" fmla="*/ 236841 h 236841"/>
              <a:gd name="connsiteX1-3" fmla="*/ 108851 w 235801"/>
              <a:gd name="connsiteY1-4" fmla="*/ 0 h 236841"/>
              <a:gd name="connsiteX2-5" fmla="*/ 235801 w 235801"/>
              <a:gd name="connsiteY2-6" fmla="*/ 236841 h 236841"/>
              <a:gd name="connsiteX3-7" fmla="*/ 0 w 235801"/>
              <a:gd name="connsiteY3-8" fmla="*/ 236841 h 236841"/>
              <a:gd name="connsiteX0-9" fmla="*/ 0 w 229765"/>
              <a:gd name="connsiteY0-10" fmla="*/ 236841 h 236841"/>
              <a:gd name="connsiteX1-11" fmla="*/ 108851 w 229765"/>
              <a:gd name="connsiteY1-12" fmla="*/ 0 h 236841"/>
              <a:gd name="connsiteX2-13" fmla="*/ 229765 w 229765"/>
              <a:gd name="connsiteY2-14" fmla="*/ 233823 h 236841"/>
              <a:gd name="connsiteX3-15" fmla="*/ 0 w 229765"/>
              <a:gd name="connsiteY3-16" fmla="*/ 236841 h 236841"/>
              <a:gd name="connsiteX0-17" fmla="*/ 0 w 229765"/>
              <a:gd name="connsiteY0-18" fmla="*/ 230806 h 230806"/>
              <a:gd name="connsiteX1-19" fmla="*/ 108851 w 229765"/>
              <a:gd name="connsiteY1-20" fmla="*/ 0 h 230806"/>
              <a:gd name="connsiteX2-21" fmla="*/ 229765 w 229765"/>
              <a:gd name="connsiteY2-22" fmla="*/ 227788 h 230806"/>
              <a:gd name="connsiteX3-23" fmla="*/ 0 w 229765"/>
              <a:gd name="connsiteY3-24" fmla="*/ 230806 h 230806"/>
              <a:gd name="connsiteX0-25" fmla="*/ 0 w 229765"/>
              <a:gd name="connsiteY0-26" fmla="*/ 224771 h 224771"/>
              <a:gd name="connsiteX1-27" fmla="*/ 117907 w 229765"/>
              <a:gd name="connsiteY1-28" fmla="*/ 0 h 224771"/>
              <a:gd name="connsiteX2-29" fmla="*/ 229765 w 229765"/>
              <a:gd name="connsiteY2-30" fmla="*/ 221753 h 224771"/>
              <a:gd name="connsiteX3-31" fmla="*/ 0 w 229765"/>
              <a:gd name="connsiteY3-32" fmla="*/ 224771 h 224771"/>
            </a:gdLst>
            <a:ahLst/>
            <a:cxnLst>
              <a:cxn ang="0">
                <a:pos x="connsiteX0-1" y="connsiteY0-2"/>
              </a:cxn>
              <a:cxn ang="0">
                <a:pos x="connsiteX1-3" y="connsiteY1-4"/>
              </a:cxn>
              <a:cxn ang="0">
                <a:pos x="connsiteX2-5" y="connsiteY2-6"/>
              </a:cxn>
              <a:cxn ang="0">
                <a:pos x="connsiteX3-7" y="connsiteY3-8"/>
              </a:cxn>
            </a:cxnLst>
            <a:rect l="l" t="t" r="r" b="b"/>
            <a:pathLst>
              <a:path w="229765" h="224771">
                <a:moveTo>
                  <a:pt x="0" y="224771"/>
                </a:moveTo>
                <a:lnTo>
                  <a:pt x="117907" y="0"/>
                </a:lnTo>
                <a:lnTo>
                  <a:pt x="229765" y="221753"/>
                </a:lnTo>
                <a:lnTo>
                  <a:pt x="0" y="224771"/>
                </a:lnTo>
                <a:close/>
              </a:path>
            </a:pathLst>
          </a:custGeom>
          <a:solidFill>
            <a:schemeClr val="accent5"/>
          </a:solidFill>
          <a:ln>
            <a:noFill/>
          </a:ln>
          <a:effectLst>
            <a:innerShdw blurRad="63500" dist="50800" dir="9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01" name="TextBox 100"/>
          <p:cNvSpPr txBox="1"/>
          <p:nvPr/>
        </p:nvSpPr>
        <p:spPr>
          <a:xfrm rot="16200000">
            <a:off x="-206955" y="2539478"/>
            <a:ext cx="3574800" cy="1419667"/>
          </a:xfrm>
          <a:prstGeom prst="rect">
            <a:avLst/>
          </a:prstGeom>
          <a:noFill/>
        </p:spPr>
        <p:txBody>
          <a:bodyPr wrap="square" rtlCol="0">
            <a:spAutoFit/>
          </a:bodyPr>
          <a:lstStyle/>
          <a:p>
            <a:pPr algn="ctr"/>
            <a:r>
              <a:rPr lang="en-US" sz="4148" b="1" dirty="0" err="1">
                <a:solidFill>
                  <a:srgbClr val="FF0000"/>
                </a:solidFill>
                <a:latin typeface="Times New Roman" pitchFamily="18" charset="0"/>
                <a:cs typeface="Times New Roman" pitchFamily="18" charset="0"/>
              </a:rPr>
              <a:t>Phương</a:t>
            </a:r>
            <a:r>
              <a:rPr lang="en-US" sz="4148" b="1" dirty="0">
                <a:solidFill>
                  <a:srgbClr val="FF0000"/>
                </a:solidFill>
                <a:latin typeface="Times New Roman" pitchFamily="18" charset="0"/>
                <a:cs typeface="Times New Roman" pitchFamily="18" charset="0"/>
              </a:rPr>
              <a:t> </a:t>
            </a:r>
            <a:r>
              <a:rPr lang="en-US" sz="4148" b="1" dirty="0" err="1">
                <a:solidFill>
                  <a:srgbClr val="FF0000"/>
                </a:solidFill>
                <a:latin typeface="Times New Roman" pitchFamily="18" charset="0"/>
                <a:cs typeface="Times New Roman" pitchFamily="18" charset="0"/>
              </a:rPr>
              <a:t>pháp</a:t>
            </a:r>
            <a:r>
              <a:rPr lang="en-US" sz="4148" b="1" dirty="0">
                <a:solidFill>
                  <a:srgbClr val="FF0000"/>
                </a:solidFill>
                <a:latin typeface="Times New Roman" pitchFamily="18" charset="0"/>
                <a:cs typeface="Times New Roman" pitchFamily="18" charset="0"/>
              </a:rPr>
              <a:t> </a:t>
            </a:r>
            <a:r>
              <a:rPr lang="en-US" sz="4148" b="1" dirty="0" err="1">
                <a:solidFill>
                  <a:srgbClr val="FF0000"/>
                </a:solidFill>
                <a:latin typeface="Times New Roman" pitchFamily="18" charset="0"/>
                <a:cs typeface="Times New Roman" pitchFamily="18" charset="0"/>
              </a:rPr>
              <a:t>thuyết</a:t>
            </a:r>
            <a:r>
              <a:rPr lang="en-US" sz="4148" b="1" dirty="0">
                <a:solidFill>
                  <a:srgbClr val="FF0000"/>
                </a:solidFill>
                <a:latin typeface="Times New Roman" pitchFamily="18" charset="0"/>
                <a:cs typeface="Times New Roman" pitchFamily="18" charset="0"/>
              </a:rPr>
              <a:t> minh</a:t>
            </a:r>
          </a:p>
        </p:txBody>
      </p:sp>
      <p:sp>
        <p:nvSpPr>
          <p:cNvPr id="102" name="Text Box 6"/>
          <p:cNvSpPr txBox="1">
            <a:spLocks noChangeArrowheads="1"/>
          </p:cNvSpPr>
          <p:nvPr/>
        </p:nvSpPr>
        <p:spPr bwMode="auto">
          <a:xfrm>
            <a:off x="4820356" y="1303868"/>
            <a:ext cx="3556000" cy="691482"/>
          </a:xfrm>
          <a:prstGeom prst="rect">
            <a:avLst/>
          </a:prstGeom>
          <a:noFill/>
          <a:ln w="9525" algn="ctr">
            <a:noFill/>
            <a:miter lim="800000"/>
            <a:headEnd/>
            <a:tailEnd/>
          </a:ln>
          <a:effectLst/>
        </p:spPr>
        <p:txBody>
          <a:bodyPr wrap="square">
            <a:spAutoFit/>
          </a:bodyPr>
          <a:lstStyle/>
          <a:p>
            <a:pPr algn="l">
              <a:spcBef>
                <a:spcPct val="50000"/>
              </a:spcBef>
            </a:pPr>
            <a:r>
              <a:rPr lang="en-US" sz="3733" b="1" i="1" dirty="0" err="1">
                <a:solidFill>
                  <a:schemeClr val="bg1"/>
                </a:solidFill>
                <a:latin typeface="Times New Roman" pitchFamily="18" charset="0"/>
                <a:cs typeface="Times New Roman" pitchFamily="18" charset="0"/>
              </a:rPr>
              <a:t>Nêu</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định</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nghĩa</a:t>
            </a:r>
            <a:endParaRPr lang="en-US" sz="3733" b="1" i="1" dirty="0">
              <a:solidFill>
                <a:schemeClr val="bg1"/>
              </a:solidFill>
              <a:latin typeface="Times New Roman" pitchFamily="18" charset="0"/>
              <a:cs typeface="Times New Roman" pitchFamily="18" charset="0"/>
            </a:endParaRPr>
          </a:p>
        </p:txBody>
      </p:sp>
      <p:sp>
        <p:nvSpPr>
          <p:cNvPr id="103" name="Text Box 6"/>
          <p:cNvSpPr txBox="1">
            <a:spLocks noChangeArrowheads="1"/>
          </p:cNvSpPr>
          <p:nvPr/>
        </p:nvSpPr>
        <p:spPr bwMode="auto">
          <a:xfrm>
            <a:off x="5689600" y="4347642"/>
            <a:ext cx="4346222" cy="691482"/>
          </a:xfrm>
          <a:prstGeom prst="rect">
            <a:avLst/>
          </a:prstGeom>
          <a:noFill/>
          <a:ln w="9525" algn="ctr">
            <a:noFill/>
            <a:miter lim="800000"/>
            <a:headEnd/>
            <a:tailEnd/>
          </a:ln>
          <a:effectLst/>
        </p:spPr>
        <p:txBody>
          <a:bodyPr wrap="square">
            <a:spAutoFit/>
          </a:bodyPr>
          <a:lstStyle/>
          <a:p>
            <a:pPr algn="l">
              <a:spcBef>
                <a:spcPct val="50000"/>
              </a:spcBef>
            </a:pPr>
            <a:r>
              <a:rPr lang="en-US" sz="3733" b="1" i="1" dirty="0" err="1">
                <a:solidFill>
                  <a:schemeClr val="bg1"/>
                </a:solidFill>
                <a:latin typeface="Times New Roman" pitchFamily="18" charset="0"/>
                <a:cs typeface="Times New Roman" pitchFamily="18" charset="0"/>
              </a:rPr>
              <a:t>Phân</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loại</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phân</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tích</a:t>
            </a:r>
            <a:endParaRPr lang="en-US" sz="3733" b="1" i="1" dirty="0">
              <a:solidFill>
                <a:schemeClr val="bg1"/>
              </a:solidFill>
              <a:latin typeface="Times New Roman" pitchFamily="18" charset="0"/>
              <a:cs typeface="Times New Roman" pitchFamily="18" charset="0"/>
            </a:endParaRPr>
          </a:p>
        </p:txBody>
      </p:sp>
      <p:sp>
        <p:nvSpPr>
          <p:cNvPr id="104" name="Text Box 6"/>
          <p:cNvSpPr txBox="1">
            <a:spLocks noChangeArrowheads="1"/>
          </p:cNvSpPr>
          <p:nvPr/>
        </p:nvSpPr>
        <p:spPr bwMode="auto">
          <a:xfrm>
            <a:off x="5452533" y="2846221"/>
            <a:ext cx="3556000" cy="691482"/>
          </a:xfrm>
          <a:prstGeom prst="rect">
            <a:avLst/>
          </a:prstGeom>
          <a:noFill/>
          <a:ln w="9525" algn="ctr">
            <a:noFill/>
            <a:miter lim="800000"/>
            <a:headEnd/>
            <a:tailEnd/>
          </a:ln>
          <a:effectLst/>
        </p:spPr>
        <p:txBody>
          <a:bodyPr wrap="square">
            <a:spAutoFit/>
          </a:bodyPr>
          <a:lstStyle/>
          <a:p>
            <a:pPr algn="l">
              <a:spcBef>
                <a:spcPct val="50000"/>
              </a:spcBef>
            </a:pPr>
            <a:r>
              <a:rPr lang="en-US" sz="3733" b="1" i="1" dirty="0" err="1">
                <a:solidFill>
                  <a:schemeClr val="bg1"/>
                </a:solidFill>
                <a:latin typeface="Times New Roman" pitchFamily="18" charset="0"/>
                <a:cs typeface="Times New Roman" pitchFamily="18" charset="0"/>
              </a:rPr>
              <a:t>Giải</a:t>
            </a:r>
            <a:r>
              <a:rPr lang="en-US" sz="3733" b="1" i="1" dirty="0">
                <a:solidFill>
                  <a:schemeClr val="bg1"/>
                </a:solidFill>
                <a:latin typeface="Times New Roman" pitchFamily="18" charset="0"/>
                <a:cs typeface="Times New Roman" pitchFamily="18" charset="0"/>
              </a:rPr>
              <a:t> </a:t>
            </a:r>
            <a:r>
              <a:rPr lang="en-US" sz="3733" b="1" i="1" dirty="0" err="1">
                <a:solidFill>
                  <a:schemeClr val="bg1"/>
                </a:solidFill>
                <a:latin typeface="Times New Roman" pitchFamily="18" charset="0"/>
                <a:cs typeface="Times New Roman" pitchFamily="18" charset="0"/>
              </a:rPr>
              <a:t>thích</a:t>
            </a:r>
            <a:endParaRPr lang="en-US" sz="3733" b="1" i="1"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500"/>
                                        <p:tgtEl>
                                          <p:spTgt spid="10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down)">
                                      <p:cBhvr>
                                        <p:cTn id="11" dur="400"/>
                                        <p:tgtEl>
                                          <p:spTgt spid="77"/>
                                        </p:tgtEl>
                                      </p:cBhvr>
                                    </p:animEffect>
                                  </p:childTnLst>
                                </p:cTn>
                              </p:par>
                            </p:childTnLst>
                          </p:cTn>
                        </p:par>
                        <p:par>
                          <p:cTn id="12" fill="hold">
                            <p:stCondLst>
                              <p:cond delay="900"/>
                            </p:stCondLst>
                            <p:childTnLst>
                              <p:par>
                                <p:cTn id="13" presetID="22" presetClass="entr" presetSubtype="4"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down)">
                                      <p:cBhvr>
                                        <p:cTn id="15" dur="400"/>
                                        <p:tgtEl>
                                          <p:spTgt spid="78"/>
                                        </p:tgtEl>
                                      </p:cBhvr>
                                    </p:animEffect>
                                  </p:childTnLst>
                                </p:cTn>
                              </p:par>
                            </p:childTnLst>
                          </p:cTn>
                        </p:par>
                        <p:par>
                          <p:cTn id="16" fill="hold">
                            <p:stCondLst>
                              <p:cond delay="1300"/>
                            </p:stCondLst>
                            <p:childTnLst>
                              <p:par>
                                <p:cTn id="17" presetID="22" presetClass="entr" presetSubtype="4"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down)">
                                      <p:cBhvr>
                                        <p:cTn id="19" dur="400"/>
                                        <p:tgtEl>
                                          <p:spTgt spid="79"/>
                                        </p:tgtEl>
                                      </p:cBhvr>
                                    </p:animEffect>
                                  </p:childTnLst>
                                </p:cTn>
                              </p:par>
                            </p:childTnLst>
                          </p:cTn>
                        </p:par>
                        <p:par>
                          <p:cTn id="20" fill="hold">
                            <p:stCondLst>
                              <p:cond delay="1700"/>
                            </p:stCondLst>
                            <p:childTnLst>
                              <p:par>
                                <p:cTn id="21" presetID="22" presetClass="entr" presetSubtype="4"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down)">
                                      <p:cBhvr>
                                        <p:cTn id="23" dur="400"/>
                                        <p:tgtEl>
                                          <p:spTgt spid="80"/>
                                        </p:tgtEl>
                                      </p:cBhvr>
                                    </p:animEffect>
                                  </p:childTnLst>
                                </p:cTn>
                              </p:par>
                            </p:childTnLst>
                          </p:cTn>
                        </p:par>
                        <p:par>
                          <p:cTn id="24" fill="hold">
                            <p:stCondLst>
                              <p:cond delay="2100"/>
                            </p:stCondLst>
                            <p:childTnLst>
                              <p:par>
                                <p:cTn id="25" presetID="22" presetClass="entr" presetSubtype="4"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400"/>
                                        <p:tgtEl>
                                          <p:spTgt spid="81"/>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400"/>
                                        <p:tgtEl>
                                          <p:spTgt spid="82"/>
                                        </p:tgtEl>
                                      </p:cBhvr>
                                    </p:animEffect>
                                  </p:childTnLst>
                                </p:cTn>
                              </p:par>
                            </p:childTnLst>
                          </p:cTn>
                        </p:par>
                        <p:par>
                          <p:cTn id="32" fill="hold">
                            <p:stCondLst>
                              <p:cond delay="2900"/>
                            </p:stCondLst>
                            <p:childTnLst>
                              <p:par>
                                <p:cTn id="33" presetID="22" presetClass="entr" presetSubtype="4"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400"/>
                                        <p:tgtEl>
                                          <p:spTgt spid="83"/>
                                        </p:tgtEl>
                                      </p:cBhvr>
                                    </p:animEffect>
                                  </p:childTnLst>
                                </p:cTn>
                              </p:par>
                            </p:childTnLst>
                          </p:cTn>
                        </p:par>
                        <p:par>
                          <p:cTn id="36" fill="hold">
                            <p:stCondLst>
                              <p:cond delay="3300"/>
                            </p:stCondLst>
                            <p:childTnLst>
                              <p:par>
                                <p:cTn id="37" presetID="22" presetClass="entr" presetSubtype="4"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down)">
                                      <p:cBhvr>
                                        <p:cTn id="39" dur="400"/>
                                        <p:tgtEl>
                                          <p:spTgt spid="86"/>
                                        </p:tgtEl>
                                      </p:cBhvr>
                                    </p:animEffect>
                                  </p:childTnLst>
                                </p:cTn>
                              </p:par>
                            </p:childTnLst>
                          </p:cTn>
                        </p:par>
                        <p:par>
                          <p:cTn id="40" fill="hold">
                            <p:stCondLst>
                              <p:cond delay="3700"/>
                            </p:stCondLst>
                            <p:childTnLst>
                              <p:par>
                                <p:cTn id="41" presetID="2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down)">
                                      <p:cBhvr>
                                        <p:cTn id="43" dur="400"/>
                                        <p:tgtEl>
                                          <p:spTgt spid="87"/>
                                        </p:tgtEl>
                                      </p:cBhvr>
                                    </p:animEffect>
                                  </p:childTnLst>
                                </p:cTn>
                              </p:par>
                            </p:childTnLst>
                          </p:cTn>
                        </p:par>
                        <p:par>
                          <p:cTn id="44" fill="hold">
                            <p:stCondLst>
                              <p:cond delay="4100"/>
                            </p:stCondLst>
                            <p:childTnLst>
                              <p:par>
                                <p:cTn id="45" presetID="22" presetClass="entr" presetSubtype="4"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down)">
                                      <p:cBhvr>
                                        <p:cTn id="47" dur="400"/>
                                        <p:tgtEl>
                                          <p:spTgt spid="90"/>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down)">
                                      <p:cBhvr>
                                        <p:cTn id="51" dur="400"/>
                                        <p:tgtEl>
                                          <p:spTgt spid="91"/>
                                        </p:tgtEl>
                                      </p:cBhvr>
                                    </p:animEffect>
                                  </p:childTnLst>
                                </p:cTn>
                              </p:par>
                            </p:childTnLst>
                          </p:cTn>
                        </p:par>
                        <p:par>
                          <p:cTn id="52" fill="hold">
                            <p:stCondLst>
                              <p:cond delay="4900"/>
                            </p:stCondLst>
                            <p:childTnLst>
                              <p:par>
                                <p:cTn id="53" presetID="22" presetClass="entr" presetSubtype="4"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400"/>
                                        <p:tgtEl>
                                          <p:spTgt spid="92"/>
                                        </p:tgtEl>
                                      </p:cBhvr>
                                    </p:animEffect>
                                  </p:childTnLst>
                                </p:cTn>
                              </p:par>
                            </p:childTnLst>
                          </p:cTn>
                        </p:par>
                        <p:par>
                          <p:cTn id="56" fill="hold">
                            <p:stCondLst>
                              <p:cond delay="5300"/>
                            </p:stCondLst>
                            <p:childTnLst>
                              <p:par>
                                <p:cTn id="57" presetID="22" presetClass="entr" presetSubtype="4"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wipe(down)">
                                      <p:cBhvr>
                                        <p:cTn id="59" dur="400"/>
                                        <p:tgtEl>
                                          <p:spTgt spid="93"/>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diamond(in)">
                                      <p:cBhvr>
                                        <p:cTn id="64" dur="2000"/>
                                        <p:tgtEl>
                                          <p:spTgt spid="102"/>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diamond(in)">
                                      <p:cBhvr>
                                        <p:cTn id="69" dur="2000"/>
                                        <p:tgtEl>
                                          <p:spTgt spid="104"/>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diamond(in)">
                                      <p:cBhvr>
                                        <p:cTn id="74"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6" grpId="0" animBg="1"/>
      <p:bldP spid="90" grpId="0" animBg="1"/>
      <p:bldP spid="91" grpId="0" animBg="1"/>
      <p:bldP spid="92" grpId="0" animBg="1"/>
      <p:bldP spid="93" grpId="0" animBg="1"/>
      <p:bldP spid="101" grpId="0"/>
      <p:bldP spid="102"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1" name="任意多边形 1"/>
          <p:cNvSpPr/>
          <p:nvPr/>
        </p:nvSpPr>
        <p:spPr>
          <a:xfrm>
            <a:off x="4916591" y="1224846"/>
            <a:ext cx="6699676" cy="5162668"/>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867"/>
          </a:p>
        </p:txBody>
      </p:sp>
      <p:sp>
        <p:nvSpPr>
          <p:cNvPr id="12" name="椭圆 2"/>
          <p:cNvSpPr/>
          <p:nvPr/>
        </p:nvSpPr>
        <p:spPr>
          <a:xfrm>
            <a:off x="5004479" y="1312733"/>
            <a:ext cx="966142" cy="9661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3" name="椭圆 3"/>
          <p:cNvSpPr/>
          <p:nvPr/>
        </p:nvSpPr>
        <p:spPr>
          <a:xfrm>
            <a:off x="5429802" y="4424324"/>
            <a:ext cx="966142" cy="9661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5" name="椭圆 9"/>
          <p:cNvSpPr/>
          <p:nvPr/>
        </p:nvSpPr>
        <p:spPr>
          <a:xfrm>
            <a:off x="5091856" y="1400110"/>
            <a:ext cx="791382" cy="791382"/>
          </a:xfrm>
          <a:prstGeom prst="ellipse">
            <a:avLst/>
          </a:prstGeom>
          <a:solidFill>
            <a:schemeClr val="accent3">
              <a:lumMod val="50000"/>
            </a:schemeClr>
          </a:solidFill>
          <a:ln>
            <a:noFill/>
          </a:ln>
          <a:effectLst>
            <a:innerShdw dist="889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6" name="椭圆 10"/>
          <p:cNvSpPr/>
          <p:nvPr/>
        </p:nvSpPr>
        <p:spPr>
          <a:xfrm>
            <a:off x="6777775" y="3100279"/>
            <a:ext cx="966142" cy="9661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sp>
        <p:nvSpPr>
          <p:cNvPr id="17" name="椭圆 11"/>
          <p:cNvSpPr/>
          <p:nvPr/>
        </p:nvSpPr>
        <p:spPr>
          <a:xfrm>
            <a:off x="6865152" y="3187656"/>
            <a:ext cx="791382" cy="791382"/>
          </a:xfrm>
          <a:prstGeom prst="ellipse">
            <a:avLst/>
          </a:prstGeom>
          <a:solidFill>
            <a:schemeClr val="accent4">
              <a:lumMod val="75000"/>
            </a:schemeClr>
          </a:solidFill>
          <a:ln>
            <a:noFill/>
          </a:ln>
          <a:effectLst>
            <a:innerShdw dist="889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33CC33"/>
              </a:solidFill>
            </a:endParaRPr>
          </a:p>
        </p:txBody>
      </p:sp>
      <p:sp>
        <p:nvSpPr>
          <p:cNvPr id="18" name="椭圆 12"/>
          <p:cNvSpPr/>
          <p:nvPr/>
        </p:nvSpPr>
        <p:spPr>
          <a:xfrm>
            <a:off x="5517179" y="4511702"/>
            <a:ext cx="791382" cy="791382"/>
          </a:xfrm>
          <a:prstGeom prst="ellipse">
            <a:avLst/>
          </a:prstGeom>
          <a:solidFill>
            <a:srgbClr val="009900"/>
          </a:solidFill>
          <a:ln>
            <a:noFill/>
          </a:ln>
          <a:effectLst>
            <a:innerShdw dist="889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p>
        </p:txBody>
      </p:sp>
      <p:grpSp>
        <p:nvGrpSpPr>
          <p:cNvPr id="2" name="组合 15"/>
          <p:cNvGrpSpPr/>
          <p:nvPr/>
        </p:nvGrpSpPr>
        <p:grpSpPr>
          <a:xfrm>
            <a:off x="10768418" y="3298574"/>
            <a:ext cx="113542" cy="771986"/>
            <a:chOff x="7917305" y="1679687"/>
            <a:chExt cx="213360" cy="853440"/>
          </a:xfrm>
          <a:solidFill>
            <a:srgbClr val="33CC33"/>
          </a:solidFill>
        </p:grpSpPr>
        <p:sp>
          <p:nvSpPr>
            <p:cNvPr id="23" name="矩形 16"/>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33CC33"/>
                </a:solidFill>
              </a:endParaRPr>
            </a:p>
          </p:txBody>
        </p:sp>
        <p:sp>
          <p:nvSpPr>
            <p:cNvPr id="24" name="矩形 17"/>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33CC33"/>
                </a:solidFill>
              </a:endParaRPr>
            </a:p>
          </p:txBody>
        </p:sp>
        <p:sp>
          <p:nvSpPr>
            <p:cNvPr id="25" name="矩形 18"/>
            <p:cNvSpPr/>
            <p:nvPr/>
          </p:nvSpPr>
          <p:spPr>
            <a:xfrm>
              <a:off x="7917305" y="2106407"/>
              <a:ext cx="213360" cy="21336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33CC33"/>
                </a:solidFill>
              </a:endParaRPr>
            </a:p>
          </p:txBody>
        </p:sp>
        <p:sp>
          <p:nvSpPr>
            <p:cNvPr id="26" name="矩形 19"/>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33CC33"/>
                </a:solidFill>
              </a:endParaRPr>
            </a:p>
          </p:txBody>
        </p:sp>
      </p:grpSp>
      <p:grpSp>
        <p:nvGrpSpPr>
          <p:cNvPr id="4" name="组合 73"/>
          <p:cNvGrpSpPr/>
          <p:nvPr/>
        </p:nvGrpSpPr>
        <p:grpSpPr>
          <a:xfrm>
            <a:off x="5777377" y="4738883"/>
            <a:ext cx="291284" cy="356781"/>
            <a:chOff x="6605340" y="4486155"/>
            <a:chExt cx="403136" cy="493783"/>
          </a:xfrm>
          <a:solidFill>
            <a:schemeClr val="bg1"/>
          </a:solidFill>
        </p:grpSpPr>
        <p:sp>
          <p:nvSpPr>
            <p:cNvPr id="37"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38"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39"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0"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1"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2"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3"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4"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5"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grpSp>
      <p:grpSp>
        <p:nvGrpSpPr>
          <p:cNvPr id="6" name="组合 83"/>
          <p:cNvGrpSpPr/>
          <p:nvPr/>
        </p:nvGrpSpPr>
        <p:grpSpPr>
          <a:xfrm>
            <a:off x="7110447" y="3401821"/>
            <a:ext cx="377861" cy="355588"/>
            <a:chOff x="5067933" y="4413400"/>
            <a:chExt cx="586815" cy="552226"/>
          </a:xfrm>
          <a:solidFill>
            <a:schemeClr val="bg1"/>
          </a:solidFill>
        </p:grpSpPr>
        <p:sp>
          <p:nvSpPr>
            <p:cNvPr id="47"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8"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49"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grpSp>
      <p:grpSp>
        <p:nvGrpSpPr>
          <p:cNvPr id="7" name="组合 87"/>
          <p:cNvGrpSpPr/>
          <p:nvPr/>
        </p:nvGrpSpPr>
        <p:grpSpPr>
          <a:xfrm>
            <a:off x="5314764" y="1632549"/>
            <a:ext cx="365572" cy="343301"/>
            <a:chOff x="3411256" y="4486155"/>
            <a:chExt cx="567731" cy="533142"/>
          </a:xfrm>
          <a:solidFill>
            <a:schemeClr val="bg1"/>
          </a:solidFill>
        </p:grpSpPr>
        <p:sp>
          <p:nvSpPr>
            <p:cNvPr id="51"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2"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3"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4"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5"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6"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7"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8"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sp>
          <p:nvSpPr>
            <p:cNvPr id="59"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solidFill>
                  <a:srgbClr val="000000"/>
                </a:solidFill>
              </a:endParaRPr>
            </a:p>
          </p:txBody>
        </p:sp>
      </p:grpSp>
      <p:pic>
        <p:nvPicPr>
          <p:cNvPr id="61" name="Picture 2" descr="Kết quả hình ảnh cho slide trắng"/>
          <p:cNvPicPr>
            <a:picLocks noChangeAspect="1" noChangeArrowheads="1"/>
          </p:cNvPicPr>
          <p:nvPr/>
        </p:nvPicPr>
        <p:blipFill>
          <a:blip r:embed="rId3" cstate="print"/>
          <a:srcRect b="32180"/>
          <a:stretch>
            <a:fillRect/>
          </a:stretch>
        </p:blipFill>
        <p:spPr bwMode="auto">
          <a:xfrm>
            <a:off x="8613424" y="5175956"/>
            <a:ext cx="2218267" cy="790222"/>
          </a:xfrm>
          <a:prstGeom prst="rect">
            <a:avLst/>
          </a:prstGeom>
          <a:noFill/>
        </p:spPr>
      </p:pic>
      <p:pic>
        <p:nvPicPr>
          <p:cNvPr id="62" name="Picture 2" descr="Kết quả hình ảnh cho slide trắng"/>
          <p:cNvPicPr>
            <a:picLocks noChangeAspect="1" noChangeArrowheads="1"/>
          </p:cNvPicPr>
          <p:nvPr/>
        </p:nvPicPr>
        <p:blipFill>
          <a:blip r:embed="rId4" cstate="print"/>
          <a:srcRect b="32180"/>
          <a:stretch>
            <a:fillRect/>
          </a:stretch>
        </p:blipFill>
        <p:spPr bwMode="auto">
          <a:xfrm>
            <a:off x="9561690" y="3990622"/>
            <a:ext cx="948267" cy="1422400"/>
          </a:xfrm>
          <a:prstGeom prst="rect">
            <a:avLst/>
          </a:prstGeom>
          <a:noFill/>
        </p:spPr>
      </p:pic>
      <p:sp>
        <p:nvSpPr>
          <p:cNvPr id="63" name="Rounded Rectangle 62"/>
          <p:cNvSpPr/>
          <p:nvPr/>
        </p:nvSpPr>
        <p:spPr>
          <a:xfrm>
            <a:off x="9640711" y="3279422"/>
            <a:ext cx="1738489" cy="7902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15" b="1" dirty="0" err="1">
                <a:latin typeface="Times New Roman" pitchFamily="18" charset="0"/>
                <a:cs typeface="Times New Roman" pitchFamily="18" charset="0"/>
              </a:rPr>
              <a:t>Ghi</a:t>
            </a:r>
            <a:r>
              <a:rPr lang="en-US" sz="3215" b="1" dirty="0">
                <a:latin typeface="Times New Roman" pitchFamily="18" charset="0"/>
                <a:cs typeface="Times New Roman" pitchFamily="18" charset="0"/>
              </a:rPr>
              <a:t> </a:t>
            </a:r>
            <a:r>
              <a:rPr lang="en-US" sz="3215" b="1" dirty="0" err="1">
                <a:latin typeface="Times New Roman" pitchFamily="18" charset="0"/>
                <a:cs typeface="Times New Roman" pitchFamily="18" charset="0"/>
              </a:rPr>
              <a:t>nhớ</a:t>
            </a:r>
            <a:endParaRPr lang="en-US" sz="3215" b="1" dirty="0">
              <a:latin typeface="Times New Roman" pitchFamily="18" charset="0"/>
              <a:cs typeface="Times New Roman" pitchFamily="18" charset="0"/>
            </a:endParaRPr>
          </a:p>
        </p:txBody>
      </p:sp>
      <p:pic>
        <p:nvPicPr>
          <p:cNvPr id="6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8535" y="5966846"/>
            <a:ext cx="1895257" cy="552489"/>
          </a:xfrm>
          <a:prstGeom prst="rect">
            <a:avLst/>
          </a:prstGeom>
        </p:spPr>
      </p:pic>
      <p:sp>
        <p:nvSpPr>
          <p:cNvPr id="65" name="TextBox 64"/>
          <p:cNvSpPr txBox="1"/>
          <p:nvPr/>
        </p:nvSpPr>
        <p:spPr>
          <a:xfrm>
            <a:off x="474134" y="434624"/>
            <a:ext cx="4425244" cy="2081957"/>
          </a:xfrm>
          <a:prstGeom prst="rect">
            <a:avLst/>
          </a:prstGeom>
          <a:noFill/>
        </p:spPr>
        <p:txBody>
          <a:bodyPr wrap="square" rtlCol="0">
            <a:spAutoFit/>
          </a:bodyPr>
          <a:lstStyle/>
          <a:p>
            <a:pPr algn="ctr"/>
            <a:r>
              <a:rPr lang="en-US" sz="2489" dirty="0" err="1">
                <a:latin typeface="Times New Roman" pitchFamily="18" charset="0"/>
                <a:cs typeface="Times New Roman" pitchFamily="18" charset="0"/>
                <a:sym typeface="Wingdings" pitchFamily="2" charset="2"/>
              </a:rPr>
              <a:t>Muốn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viết</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bài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giới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thiệu</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về</a:t>
            </a:r>
            <a:r>
              <a:rPr lang="en-US" sz="2489" dirty="0">
                <a:latin typeface="Times New Roman" pitchFamily="18" charset="0"/>
                <a:cs typeface="Times New Roman" pitchFamily="18" charset="0"/>
                <a:sym typeface="Wingdings" pitchFamily="2" charset="2"/>
              </a:rPr>
              <a:t> 1 DLTC </a:t>
            </a:r>
            <a:r>
              <a:rPr lang="en-US" sz="2489" dirty="0" err="1">
                <a:latin typeface="Times New Roman" pitchFamily="18" charset="0"/>
                <a:cs typeface="Times New Roman" pitchFamily="18" charset="0"/>
                <a:sym typeface="Wingdings" pitchFamily="2" charset="2"/>
              </a:rPr>
              <a:t>thì</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tốt</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nhất</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phải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đến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nơi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thăm</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thú</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quan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sát</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tra</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cứu</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sách</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vở</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hỏi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han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những</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người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hiểu</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biết</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về</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nơi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ấy</a:t>
            </a:r>
            <a:r>
              <a:rPr lang="en-US" sz="2489" dirty="0">
                <a:latin typeface="Times New Roman" pitchFamily="18" charset="0"/>
                <a:cs typeface="Times New Roman" pitchFamily="18" charset="0"/>
                <a:sym typeface="Wingdings" pitchFamily="2" charset="2"/>
              </a:rPr>
              <a:t>.</a:t>
            </a:r>
            <a:endParaRPr lang="en-US" sz="2489" dirty="0">
              <a:latin typeface="Times New Roman" pitchFamily="18" charset="0"/>
              <a:cs typeface="Times New Roman" pitchFamily="18" charset="0"/>
            </a:endParaRPr>
          </a:p>
        </p:txBody>
      </p:sp>
      <p:sp>
        <p:nvSpPr>
          <p:cNvPr id="66" name="TextBox 65"/>
          <p:cNvSpPr txBox="1"/>
          <p:nvPr/>
        </p:nvSpPr>
        <p:spPr>
          <a:xfrm>
            <a:off x="474133" y="2805290"/>
            <a:ext cx="5768622" cy="1287475"/>
          </a:xfrm>
          <a:prstGeom prst="rect">
            <a:avLst/>
          </a:prstGeom>
          <a:noFill/>
        </p:spPr>
        <p:txBody>
          <a:bodyPr wrap="square" rtlCol="0">
            <a:spAutoFit/>
          </a:bodyPr>
          <a:lstStyle/>
          <a:p>
            <a:pPr algn="ctr"/>
            <a:r>
              <a:rPr lang="en-US" sz="2489" dirty="0" err="1">
                <a:solidFill>
                  <a:srgbClr val="0070C0"/>
                </a:solidFill>
                <a:latin typeface="Times New Roman" pitchFamily="18" charset="0"/>
                <a:cs typeface="Times New Roman" pitchFamily="18" charset="0"/>
                <a:sym typeface="Wingdings" pitchFamily="2" charset="2"/>
              </a:rPr>
              <a:t>Bài</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giới</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thiệu</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nên</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có</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bố</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cục</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đủ</a:t>
            </a:r>
            <a:r>
              <a:rPr lang="en-US" sz="2489" dirty="0">
                <a:solidFill>
                  <a:srgbClr val="0070C0"/>
                </a:solidFill>
                <a:latin typeface="Times New Roman" pitchFamily="18" charset="0"/>
                <a:cs typeface="Times New Roman" pitchFamily="18" charset="0"/>
                <a:sym typeface="Wingdings" pitchFamily="2" charset="2"/>
              </a:rPr>
              <a:t> 3 </a:t>
            </a:r>
            <a:r>
              <a:rPr lang="en-US" sz="2489" dirty="0" err="1">
                <a:solidFill>
                  <a:srgbClr val="0070C0"/>
                </a:solidFill>
                <a:latin typeface="Times New Roman" pitchFamily="18" charset="0"/>
                <a:cs typeface="Times New Roman" pitchFamily="18" charset="0"/>
                <a:sym typeface="Wingdings" pitchFamily="2" charset="2"/>
              </a:rPr>
              <a:t>phần</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Lời</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giới</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thiệu</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có</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kèm</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theo</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miêu</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tả</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bình</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luận</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thì</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sẽ</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hấp</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dấn</a:t>
            </a:r>
            <a:r>
              <a:rPr lang="en-US" sz="2489" dirty="0">
                <a:solidFill>
                  <a:srgbClr val="0070C0"/>
                </a:solidFill>
                <a:latin typeface="Times New Roman" pitchFamily="18" charset="0"/>
                <a:cs typeface="Times New Roman" pitchFamily="18" charset="0"/>
                <a:sym typeface="Wingdings" pitchFamily="2" charset="2"/>
              </a:rPr>
              <a:t> </a:t>
            </a:r>
            <a:r>
              <a:rPr lang="en-US" sz="2489" dirty="0" err="1">
                <a:solidFill>
                  <a:srgbClr val="0070C0"/>
                </a:solidFill>
                <a:latin typeface="Times New Roman" pitchFamily="18" charset="0"/>
                <a:cs typeface="Times New Roman" pitchFamily="18" charset="0"/>
                <a:sym typeface="Wingdings" pitchFamily="2" charset="2"/>
              </a:rPr>
              <a:t>hơn</a:t>
            </a:r>
            <a:endParaRPr lang="en-US" sz="2489" dirty="0">
              <a:solidFill>
                <a:srgbClr val="0070C0"/>
              </a:solidFill>
              <a:latin typeface="Times New Roman" pitchFamily="18" charset="0"/>
              <a:cs typeface="Times New Roman" pitchFamily="18" charset="0"/>
            </a:endParaRPr>
          </a:p>
        </p:txBody>
      </p:sp>
      <p:sp>
        <p:nvSpPr>
          <p:cNvPr id="67" name="TextBox 66"/>
          <p:cNvSpPr txBox="1"/>
          <p:nvPr/>
        </p:nvSpPr>
        <p:spPr>
          <a:xfrm>
            <a:off x="474133" y="4306713"/>
            <a:ext cx="4662311" cy="1684715"/>
          </a:xfrm>
          <a:prstGeom prst="rect">
            <a:avLst/>
          </a:prstGeom>
          <a:noFill/>
        </p:spPr>
        <p:txBody>
          <a:bodyPr wrap="square" rtlCol="0">
            <a:spAutoFit/>
          </a:bodyPr>
          <a:lstStyle/>
          <a:p>
            <a:pPr algn="ctr"/>
            <a:r>
              <a:rPr lang="en-US" sz="2489" dirty="0" err="1">
                <a:latin typeface="Times New Roman" pitchFamily="18" charset="0"/>
                <a:cs typeface="Times New Roman" pitchFamily="18" charset="0"/>
                <a:sym typeface="Wingdings" pitchFamily="2" charset="2"/>
              </a:rPr>
              <a:t>Bài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giới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thiệu</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phải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dựa</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trên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cơ</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sở</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kiến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thức</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đáng</a:t>
            </a:r>
            <a:r>
              <a:rPr lang="en-US" sz="2489" dirty="0">
                <a:latin typeface="Times New Roman" pitchFamily="18" charset="0"/>
                <a:cs typeface="Times New Roman" pitchFamily="18" charset="0"/>
                <a:sym typeface="Wingdings" pitchFamily="2" charset="2"/>
              </a:rPr>
              <a:t> tin </a:t>
            </a:r>
            <a:r>
              <a:rPr lang="en-US" sz="2489" dirty="0" err="1">
                <a:latin typeface="Times New Roman" pitchFamily="18" charset="0"/>
                <a:cs typeface="Times New Roman" pitchFamily="18" charset="0"/>
                <a:sym typeface="Wingdings" pitchFamily="2" charset="2"/>
              </a:rPr>
              <a:t>cậy</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phương</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pháp</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thích</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hợp</a:t>
            </a:r>
            <a:r>
              <a:rPr lang="en-US" sz="2489" dirty="0">
                <a:latin typeface="Times New Roman" pitchFamily="18" charset="0"/>
                <a:cs typeface="Times New Roman" pitchFamily="18" charset="0"/>
                <a:sym typeface="Wingdings" pitchFamily="2" charset="2"/>
              </a:rPr>
              <a:t> + </a:t>
            </a:r>
            <a:r>
              <a:rPr lang="en-US" sz="2489" dirty="0" err="1">
                <a:latin typeface="Times New Roman" pitchFamily="18" charset="0"/>
                <a:cs typeface="Times New Roman" pitchFamily="18" charset="0"/>
                <a:sym typeface="Wingdings" pitchFamily="2" charset="2"/>
              </a:rPr>
              <a:t>Lời</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văn</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chính</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xác</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biểu</a:t>
            </a:r>
            <a:r>
              <a:rPr lang="en-US" sz="2489" dirty="0">
                <a:latin typeface="Times New Roman" pitchFamily="18" charset="0"/>
                <a:cs typeface="Times New Roman" pitchFamily="18" charset="0"/>
                <a:sym typeface="Wingdings" pitchFamily="2" charset="2"/>
              </a:rPr>
              <a:t> </a:t>
            </a:r>
            <a:r>
              <a:rPr lang="en-US" sz="2489" dirty="0" err="1">
                <a:latin typeface="Times New Roman" pitchFamily="18" charset="0"/>
                <a:cs typeface="Times New Roman" pitchFamily="18" charset="0"/>
                <a:sym typeface="Wingdings" pitchFamily="2" charset="2"/>
              </a:rPr>
              <a:t>cảm</a:t>
            </a:r>
            <a:endParaRPr lang="en-US" sz="2489" dirty="0">
              <a:latin typeface="Times New Roman" pitchFamily="18" charset="0"/>
              <a:cs typeface="Times New Roman" pitchFamily="18"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6"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116">
                                          <p:stCondLst>
                                            <p:cond delay="0"/>
                                          </p:stCondLst>
                                        </p:cTn>
                                        <p:tgtEl>
                                          <p:spTgt spid="12"/>
                                        </p:tgtEl>
                                      </p:cBhvr>
                                    </p:animEffect>
                                    <p:anim calcmode="lin" valueType="num">
                                      <p:cBhvr>
                                        <p:cTn id="19" dur="36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133"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133" tmFilter="0, 0; 0.125,0.2665; 0.25,0.4; 0.375,0.465; 0.5,0.5;  0.625,0.535; 0.75,0.6; 0.875,0.7335; 1,1">
                                          <p:stCondLst>
                                            <p:cond delay="133"/>
                                          </p:stCondLst>
                                        </p:cTn>
                                        <p:tgtEl>
                                          <p:spTgt spid="12"/>
                                        </p:tgtEl>
                                        <p:attrNameLst>
                                          <p:attrName>ppt_y</p:attrName>
                                        </p:attrNameLst>
                                      </p:cBhvr>
                                      <p:tavLst>
                                        <p:tav tm="0" fmla="#ppt_y-sin(pi*$)/9">
                                          <p:val>
                                            <p:fltVal val="0"/>
                                          </p:val>
                                        </p:tav>
                                        <p:tav tm="100000">
                                          <p:val>
                                            <p:fltVal val="1"/>
                                          </p:val>
                                        </p:tav>
                                      </p:tavLst>
                                    </p:anim>
                                    <p:anim calcmode="lin" valueType="num">
                                      <p:cBhvr>
                                        <p:cTn id="22" dur="66" tmFilter="0, 0; 0.125,0.2665; 0.25,0.4; 0.375,0.465; 0.5,0.5;  0.625,0.535; 0.75,0.6; 0.875,0.7335; 1,1">
                                          <p:stCondLst>
                                            <p:cond delay="265"/>
                                          </p:stCondLst>
                                        </p:cTn>
                                        <p:tgtEl>
                                          <p:spTgt spid="12"/>
                                        </p:tgtEl>
                                        <p:attrNameLst>
                                          <p:attrName>ppt_y</p:attrName>
                                        </p:attrNameLst>
                                      </p:cBhvr>
                                      <p:tavLst>
                                        <p:tav tm="0" fmla="#ppt_y-sin(pi*$)/27">
                                          <p:val>
                                            <p:fltVal val="0"/>
                                          </p:val>
                                        </p:tav>
                                        <p:tav tm="100000">
                                          <p:val>
                                            <p:fltVal val="1"/>
                                          </p:val>
                                        </p:tav>
                                      </p:tavLst>
                                    </p:anim>
                                    <p:anim calcmode="lin" valueType="num">
                                      <p:cBhvr>
                                        <p:cTn id="23" dur="33" tmFilter="0, 0; 0.125,0.2665; 0.25,0.4; 0.375,0.465; 0.5,0.5;  0.625,0.535; 0.75,0.6; 0.875,0.7335; 1,1">
                                          <p:stCondLst>
                                            <p:cond delay="331"/>
                                          </p:stCondLst>
                                        </p:cTn>
                                        <p:tgtEl>
                                          <p:spTgt spid="12"/>
                                        </p:tgtEl>
                                        <p:attrNameLst>
                                          <p:attrName>ppt_y</p:attrName>
                                        </p:attrNameLst>
                                      </p:cBhvr>
                                      <p:tavLst>
                                        <p:tav tm="0" fmla="#ppt_y-sin(pi*$)/81">
                                          <p:val>
                                            <p:fltVal val="0"/>
                                          </p:val>
                                        </p:tav>
                                        <p:tav tm="100000">
                                          <p:val>
                                            <p:fltVal val="1"/>
                                          </p:val>
                                        </p:tav>
                                      </p:tavLst>
                                    </p:anim>
                                    <p:animScale>
                                      <p:cBhvr>
                                        <p:cTn id="24" dur="5">
                                          <p:stCondLst>
                                            <p:cond delay="130"/>
                                          </p:stCondLst>
                                        </p:cTn>
                                        <p:tgtEl>
                                          <p:spTgt spid="12"/>
                                        </p:tgtEl>
                                      </p:cBhvr>
                                      <p:to x="100000" y="60000"/>
                                    </p:animScale>
                                    <p:animScale>
                                      <p:cBhvr>
                                        <p:cTn id="25" dur="33" decel="50000">
                                          <p:stCondLst>
                                            <p:cond delay="135"/>
                                          </p:stCondLst>
                                        </p:cTn>
                                        <p:tgtEl>
                                          <p:spTgt spid="12"/>
                                        </p:tgtEl>
                                      </p:cBhvr>
                                      <p:to x="100000" y="100000"/>
                                    </p:animScale>
                                    <p:animScale>
                                      <p:cBhvr>
                                        <p:cTn id="26" dur="5">
                                          <p:stCondLst>
                                            <p:cond delay="262"/>
                                          </p:stCondLst>
                                        </p:cTn>
                                        <p:tgtEl>
                                          <p:spTgt spid="12"/>
                                        </p:tgtEl>
                                      </p:cBhvr>
                                      <p:to x="100000" y="80000"/>
                                    </p:animScale>
                                    <p:animScale>
                                      <p:cBhvr>
                                        <p:cTn id="27" dur="33" decel="50000">
                                          <p:stCondLst>
                                            <p:cond delay="268"/>
                                          </p:stCondLst>
                                        </p:cTn>
                                        <p:tgtEl>
                                          <p:spTgt spid="12"/>
                                        </p:tgtEl>
                                      </p:cBhvr>
                                      <p:to x="100000" y="100000"/>
                                    </p:animScale>
                                    <p:animScale>
                                      <p:cBhvr>
                                        <p:cTn id="28" dur="5">
                                          <p:stCondLst>
                                            <p:cond delay="328"/>
                                          </p:stCondLst>
                                        </p:cTn>
                                        <p:tgtEl>
                                          <p:spTgt spid="12"/>
                                        </p:tgtEl>
                                      </p:cBhvr>
                                      <p:to x="100000" y="90000"/>
                                    </p:animScale>
                                    <p:animScale>
                                      <p:cBhvr>
                                        <p:cTn id="29" dur="33" decel="50000">
                                          <p:stCondLst>
                                            <p:cond delay="334"/>
                                          </p:stCondLst>
                                        </p:cTn>
                                        <p:tgtEl>
                                          <p:spTgt spid="12"/>
                                        </p:tgtEl>
                                      </p:cBhvr>
                                      <p:to x="100000" y="100000"/>
                                    </p:animScale>
                                    <p:animScale>
                                      <p:cBhvr>
                                        <p:cTn id="30" dur="5">
                                          <p:stCondLst>
                                            <p:cond delay="362"/>
                                          </p:stCondLst>
                                        </p:cTn>
                                        <p:tgtEl>
                                          <p:spTgt spid="12"/>
                                        </p:tgtEl>
                                      </p:cBhvr>
                                      <p:to x="100000" y="95000"/>
                                    </p:animScale>
                                    <p:animScale>
                                      <p:cBhvr>
                                        <p:cTn id="31" dur="33" decel="50000">
                                          <p:stCondLst>
                                            <p:cond delay="367"/>
                                          </p:stCondLst>
                                        </p:cTn>
                                        <p:tgtEl>
                                          <p:spTgt spid="12"/>
                                        </p:tgtEl>
                                      </p:cBhvr>
                                      <p:to x="100000" y="100000"/>
                                    </p:animScale>
                                  </p:childTnLst>
                                </p:cTn>
                              </p:par>
                            </p:childTnLst>
                          </p:cTn>
                        </p:par>
                        <p:par>
                          <p:cTn id="32" fill="hold">
                            <p:stCondLst>
                              <p:cond delay="1900"/>
                            </p:stCondLst>
                            <p:childTnLst>
                              <p:par>
                                <p:cTn id="33" presetID="26"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116">
                                          <p:stCondLst>
                                            <p:cond delay="0"/>
                                          </p:stCondLst>
                                        </p:cTn>
                                        <p:tgtEl>
                                          <p:spTgt spid="13"/>
                                        </p:tgtEl>
                                      </p:cBhvr>
                                    </p:animEffect>
                                    <p:anim calcmode="lin" valueType="num">
                                      <p:cBhvr>
                                        <p:cTn id="36" dur="364"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13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133" tmFilter="0, 0; 0.125,0.2665; 0.25,0.4; 0.375,0.465; 0.5,0.5;  0.625,0.535; 0.75,0.6; 0.875,0.7335; 1,1">
                                          <p:stCondLst>
                                            <p:cond delay="133"/>
                                          </p:stCondLst>
                                        </p:cTn>
                                        <p:tgtEl>
                                          <p:spTgt spid="13"/>
                                        </p:tgtEl>
                                        <p:attrNameLst>
                                          <p:attrName>ppt_y</p:attrName>
                                        </p:attrNameLst>
                                      </p:cBhvr>
                                      <p:tavLst>
                                        <p:tav tm="0" fmla="#ppt_y-sin(pi*$)/9">
                                          <p:val>
                                            <p:fltVal val="0"/>
                                          </p:val>
                                        </p:tav>
                                        <p:tav tm="100000">
                                          <p:val>
                                            <p:fltVal val="1"/>
                                          </p:val>
                                        </p:tav>
                                      </p:tavLst>
                                    </p:anim>
                                    <p:anim calcmode="lin" valueType="num">
                                      <p:cBhvr>
                                        <p:cTn id="39" dur="66" tmFilter="0, 0; 0.125,0.2665; 0.25,0.4; 0.375,0.465; 0.5,0.5;  0.625,0.535; 0.75,0.6; 0.875,0.7335; 1,1">
                                          <p:stCondLst>
                                            <p:cond delay="265"/>
                                          </p:stCondLst>
                                        </p:cTn>
                                        <p:tgtEl>
                                          <p:spTgt spid="13"/>
                                        </p:tgtEl>
                                        <p:attrNameLst>
                                          <p:attrName>ppt_y</p:attrName>
                                        </p:attrNameLst>
                                      </p:cBhvr>
                                      <p:tavLst>
                                        <p:tav tm="0" fmla="#ppt_y-sin(pi*$)/27">
                                          <p:val>
                                            <p:fltVal val="0"/>
                                          </p:val>
                                        </p:tav>
                                        <p:tav tm="100000">
                                          <p:val>
                                            <p:fltVal val="1"/>
                                          </p:val>
                                        </p:tav>
                                      </p:tavLst>
                                    </p:anim>
                                    <p:anim calcmode="lin" valueType="num">
                                      <p:cBhvr>
                                        <p:cTn id="40" dur="33" tmFilter="0, 0; 0.125,0.2665; 0.25,0.4; 0.375,0.465; 0.5,0.5;  0.625,0.535; 0.75,0.6; 0.875,0.7335; 1,1">
                                          <p:stCondLst>
                                            <p:cond delay="331"/>
                                          </p:stCondLst>
                                        </p:cTn>
                                        <p:tgtEl>
                                          <p:spTgt spid="13"/>
                                        </p:tgtEl>
                                        <p:attrNameLst>
                                          <p:attrName>ppt_y</p:attrName>
                                        </p:attrNameLst>
                                      </p:cBhvr>
                                      <p:tavLst>
                                        <p:tav tm="0" fmla="#ppt_y-sin(pi*$)/81">
                                          <p:val>
                                            <p:fltVal val="0"/>
                                          </p:val>
                                        </p:tav>
                                        <p:tav tm="100000">
                                          <p:val>
                                            <p:fltVal val="1"/>
                                          </p:val>
                                        </p:tav>
                                      </p:tavLst>
                                    </p:anim>
                                    <p:animScale>
                                      <p:cBhvr>
                                        <p:cTn id="41" dur="5">
                                          <p:stCondLst>
                                            <p:cond delay="130"/>
                                          </p:stCondLst>
                                        </p:cTn>
                                        <p:tgtEl>
                                          <p:spTgt spid="13"/>
                                        </p:tgtEl>
                                      </p:cBhvr>
                                      <p:to x="100000" y="60000"/>
                                    </p:animScale>
                                    <p:animScale>
                                      <p:cBhvr>
                                        <p:cTn id="42" dur="33" decel="50000">
                                          <p:stCondLst>
                                            <p:cond delay="135"/>
                                          </p:stCondLst>
                                        </p:cTn>
                                        <p:tgtEl>
                                          <p:spTgt spid="13"/>
                                        </p:tgtEl>
                                      </p:cBhvr>
                                      <p:to x="100000" y="100000"/>
                                    </p:animScale>
                                    <p:animScale>
                                      <p:cBhvr>
                                        <p:cTn id="43" dur="5">
                                          <p:stCondLst>
                                            <p:cond delay="262"/>
                                          </p:stCondLst>
                                        </p:cTn>
                                        <p:tgtEl>
                                          <p:spTgt spid="13"/>
                                        </p:tgtEl>
                                      </p:cBhvr>
                                      <p:to x="100000" y="80000"/>
                                    </p:animScale>
                                    <p:animScale>
                                      <p:cBhvr>
                                        <p:cTn id="44" dur="33" decel="50000">
                                          <p:stCondLst>
                                            <p:cond delay="268"/>
                                          </p:stCondLst>
                                        </p:cTn>
                                        <p:tgtEl>
                                          <p:spTgt spid="13"/>
                                        </p:tgtEl>
                                      </p:cBhvr>
                                      <p:to x="100000" y="100000"/>
                                    </p:animScale>
                                    <p:animScale>
                                      <p:cBhvr>
                                        <p:cTn id="45" dur="5">
                                          <p:stCondLst>
                                            <p:cond delay="328"/>
                                          </p:stCondLst>
                                        </p:cTn>
                                        <p:tgtEl>
                                          <p:spTgt spid="13"/>
                                        </p:tgtEl>
                                      </p:cBhvr>
                                      <p:to x="100000" y="90000"/>
                                    </p:animScale>
                                    <p:animScale>
                                      <p:cBhvr>
                                        <p:cTn id="46" dur="33" decel="50000">
                                          <p:stCondLst>
                                            <p:cond delay="334"/>
                                          </p:stCondLst>
                                        </p:cTn>
                                        <p:tgtEl>
                                          <p:spTgt spid="13"/>
                                        </p:tgtEl>
                                      </p:cBhvr>
                                      <p:to x="100000" y="100000"/>
                                    </p:animScale>
                                    <p:animScale>
                                      <p:cBhvr>
                                        <p:cTn id="47" dur="5">
                                          <p:stCondLst>
                                            <p:cond delay="362"/>
                                          </p:stCondLst>
                                        </p:cTn>
                                        <p:tgtEl>
                                          <p:spTgt spid="13"/>
                                        </p:tgtEl>
                                      </p:cBhvr>
                                      <p:to x="100000" y="95000"/>
                                    </p:animScale>
                                    <p:animScale>
                                      <p:cBhvr>
                                        <p:cTn id="48" dur="33" decel="50000">
                                          <p:stCondLst>
                                            <p:cond delay="367"/>
                                          </p:stCondLst>
                                        </p:cTn>
                                        <p:tgtEl>
                                          <p:spTgt spid="13"/>
                                        </p:tgtEl>
                                      </p:cBhvr>
                                      <p:to x="100000" y="100000"/>
                                    </p:animScale>
                                  </p:childTnLst>
                                </p:cTn>
                              </p:par>
                            </p:childTnLst>
                          </p:cTn>
                        </p:par>
                        <p:par>
                          <p:cTn id="49" fill="hold">
                            <p:stCondLst>
                              <p:cond delay="2300"/>
                            </p:stCondLst>
                            <p:childTnLst>
                              <p:par>
                                <p:cTn id="50" presetID="26"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116">
                                          <p:stCondLst>
                                            <p:cond delay="0"/>
                                          </p:stCondLst>
                                        </p:cTn>
                                        <p:tgtEl>
                                          <p:spTgt spid="15"/>
                                        </p:tgtEl>
                                      </p:cBhvr>
                                    </p:animEffect>
                                    <p:anim calcmode="lin" valueType="num">
                                      <p:cBhvr>
                                        <p:cTn id="53" dur="36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4" dur="133"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5" dur="133" tmFilter="0, 0; 0.125,0.2665; 0.25,0.4; 0.375,0.465; 0.5,0.5;  0.625,0.535; 0.75,0.6; 0.875,0.7335; 1,1">
                                          <p:stCondLst>
                                            <p:cond delay="133"/>
                                          </p:stCondLst>
                                        </p:cTn>
                                        <p:tgtEl>
                                          <p:spTgt spid="15"/>
                                        </p:tgtEl>
                                        <p:attrNameLst>
                                          <p:attrName>ppt_y</p:attrName>
                                        </p:attrNameLst>
                                      </p:cBhvr>
                                      <p:tavLst>
                                        <p:tav tm="0" fmla="#ppt_y-sin(pi*$)/9">
                                          <p:val>
                                            <p:fltVal val="0"/>
                                          </p:val>
                                        </p:tav>
                                        <p:tav tm="100000">
                                          <p:val>
                                            <p:fltVal val="1"/>
                                          </p:val>
                                        </p:tav>
                                      </p:tavLst>
                                    </p:anim>
                                    <p:anim calcmode="lin" valueType="num">
                                      <p:cBhvr>
                                        <p:cTn id="56" dur="66" tmFilter="0, 0; 0.125,0.2665; 0.25,0.4; 0.375,0.465; 0.5,0.5;  0.625,0.535; 0.75,0.6; 0.875,0.7335; 1,1">
                                          <p:stCondLst>
                                            <p:cond delay="265"/>
                                          </p:stCondLst>
                                        </p:cTn>
                                        <p:tgtEl>
                                          <p:spTgt spid="15"/>
                                        </p:tgtEl>
                                        <p:attrNameLst>
                                          <p:attrName>ppt_y</p:attrName>
                                        </p:attrNameLst>
                                      </p:cBhvr>
                                      <p:tavLst>
                                        <p:tav tm="0" fmla="#ppt_y-sin(pi*$)/27">
                                          <p:val>
                                            <p:fltVal val="0"/>
                                          </p:val>
                                        </p:tav>
                                        <p:tav tm="100000">
                                          <p:val>
                                            <p:fltVal val="1"/>
                                          </p:val>
                                        </p:tav>
                                      </p:tavLst>
                                    </p:anim>
                                    <p:anim calcmode="lin" valueType="num">
                                      <p:cBhvr>
                                        <p:cTn id="57" dur="33" tmFilter="0, 0; 0.125,0.2665; 0.25,0.4; 0.375,0.465; 0.5,0.5;  0.625,0.535; 0.75,0.6; 0.875,0.7335; 1,1">
                                          <p:stCondLst>
                                            <p:cond delay="331"/>
                                          </p:stCondLst>
                                        </p:cTn>
                                        <p:tgtEl>
                                          <p:spTgt spid="15"/>
                                        </p:tgtEl>
                                        <p:attrNameLst>
                                          <p:attrName>ppt_y</p:attrName>
                                        </p:attrNameLst>
                                      </p:cBhvr>
                                      <p:tavLst>
                                        <p:tav tm="0" fmla="#ppt_y-sin(pi*$)/81">
                                          <p:val>
                                            <p:fltVal val="0"/>
                                          </p:val>
                                        </p:tav>
                                        <p:tav tm="100000">
                                          <p:val>
                                            <p:fltVal val="1"/>
                                          </p:val>
                                        </p:tav>
                                      </p:tavLst>
                                    </p:anim>
                                    <p:animScale>
                                      <p:cBhvr>
                                        <p:cTn id="58" dur="5">
                                          <p:stCondLst>
                                            <p:cond delay="130"/>
                                          </p:stCondLst>
                                        </p:cTn>
                                        <p:tgtEl>
                                          <p:spTgt spid="15"/>
                                        </p:tgtEl>
                                      </p:cBhvr>
                                      <p:to x="100000" y="60000"/>
                                    </p:animScale>
                                    <p:animScale>
                                      <p:cBhvr>
                                        <p:cTn id="59" dur="33" decel="50000">
                                          <p:stCondLst>
                                            <p:cond delay="135"/>
                                          </p:stCondLst>
                                        </p:cTn>
                                        <p:tgtEl>
                                          <p:spTgt spid="15"/>
                                        </p:tgtEl>
                                      </p:cBhvr>
                                      <p:to x="100000" y="100000"/>
                                    </p:animScale>
                                    <p:animScale>
                                      <p:cBhvr>
                                        <p:cTn id="60" dur="5">
                                          <p:stCondLst>
                                            <p:cond delay="262"/>
                                          </p:stCondLst>
                                        </p:cTn>
                                        <p:tgtEl>
                                          <p:spTgt spid="15"/>
                                        </p:tgtEl>
                                      </p:cBhvr>
                                      <p:to x="100000" y="80000"/>
                                    </p:animScale>
                                    <p:animScale>
                                      <p:cBhvr>
                                        <p:cTn id="61" dur="33" decel="50000">
                                          <p:stCondLst>
                                            <p:cond delay="268"/>
                                          </p:stCondLst>
                                        </p:cTn>
                                        <p:tgtEl>
                                          <p:spTgt spid="15"/>
                                        </p:tgtEl>
                                      </p:cBhvr>
                                      <p:to x="100000" y="100000"/>
                                    </p:animScale>
                                    <p:animScale>
                                      <p:cBhvr>
                                        <p:cTn id="62" dur="5">
                                          <p:stCondLst>
                                            <p:cond delay="328"/>
                                          </p:stCondLst>
                                        </p:cTn>
                                        <p:tgtEl>
                                          <p:spTgt spid="15"/>
                                        </p:tgtEl>
                                      </p:cBhvr>
                                      <p:to x="100000" y="90000"/>
                                    </p:animScale>
                                    <p:animScale>
                                      <p:cBhvr>
                                        <p:cTn id="63" dur="33" decel="50000">
                                          <p:stCondLst>
                                            <p:cond delay="334"/>
                                          </p:stCondLst>
                                        </p:cTn>
                                        <p:tgtEl>
                                          <p:spTgt spid="15"/>
                                        </p:tgtEl>
                                      </p:cBhvr>
                                      <p:to x="100000" y="100000"/>
                                    </p:animScale>
                                    <p:animScale>
                                      <p:cBhvr>
                                        <p:cTn id="64" dur="5">
                                          <p:stCondLst>
                                            <p:cond delay="362"/>
                                          </p:stCondLst>
                                        </p:cTn>
                                        <p:tgtEl>
                                          <p:spTgt spid="15"/>
                                        </p:tgtEl>
                                      </p:cBhvr>
                                      <p:to x="100000" y="95000"/>
                                    </p:animScale>
                                    <p:animScale>
                                      <p:cBhvr>
                                        <p:cTn id="65" dur="33" decel="50000">
                                          <p:stCondLst>
                                            <p:cond delay="367"/>
                                          </p:stCondLst>
                                        </p:cTn>
                                        <p:tgtEl>
                                          <p:spTgt spid="15"/>
                                        </p:tgtEl>
                                      </p:cBhvr>
                                      <p:to x="100000" y="100000"/>
                                    </p:animScale>
                                  </p:childTnLst>
                                </p:cTn>
                              </p:par>
                            </p:childTnLst>
                          </p:cTn>
                        </p:par>
                        <p:par>
                          <p:cTn id="66" fill="hold">
                            <p:stCondLst>
                              <p:cond delay="2700"/>
                            </p:stCondLst>
                            <p:childTnLst>
                              <p:par>
                                <p:cTn id="67" presetID="26"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116">
                                          <p:stCondLst>
                                            <p:cond delay="0"/>
                                          </p:stCondLst>
                                        </p:cTn>
                                        <p:tgtEl>
                                          <p:spTgt spid="16"/>
                                        </p:tgtEl>
                                      </p:cBhvr>
                                    </p:animEffect>
                                    <p:anim calcmode="lin" valueType="num">
                                      <p:cBhvr>
                                        <p:cTn id="70" dur="36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133"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133" tmFilter="0, 0; 0.125,0.2665; 0.25,0.4; 0.375,0.465; 0.5,0.5;  0.625,0.535; 0.75,0.6; 0.875,0.7335; 1,1">
                                          <p:stCondLst>
                                            <p:cond delay="133"/>
                                          </p:stCondLst>
                                        </p:cTn>
                                        <p:tgtEl>
                                          <p:spTgt spid="16"/>
                                        </p:tgtEl>
                                        <p:attrNameLst>
                                          <p:attrName>ppt_y</p:attrName>
                                        </p:attrNameLst>
                                      </p:cBhvr>
                                      <p:tavLst>
                                        <p:tav tm="0" fmla="#ppt_y-sin(pi*$)/9">
                                          <p:val>
                                            <p:fltVal val="0"/>
                                          </p:val>
                                        </p:tav>
                                        <p:tav tm="100000">
                                          <p:val>
                                            <p:fltVal val="1"/>
                                          </p:val>
                                        </p:tav>
                                      </p:tavLst>
                                    </p:anim>
                                    <p:anim calcmode="lin" valueType="num">
                                      <p:cBhvr>
                                        <p:cTn id="73" dur="66" tmFilter="0, 0; 0.125,0.2665; 0.25,0.4; 0.375,0.465; 0.5,0.5;  0.625,0.535; 0.75,0.6; 0.875,0.7335; 1,1">
                                          <p:stCondLst>
                                            <p:cond delay="265"/>
                                          </p:stCondLst>
                                        </p:cTn>
                                        <p:tgtEl>
                                          <p:spTgt spid="16"/>
                                        </p:tgtEl>
                                        <p:attrNameLst>
                                          <p:attrName>ppt_y</p:attrName>
                                        </p:attrNameLst>
                                      </p:cBhvr>
                                      <p:tavLst>
                                        <p:tav tm="0" fmla="#ppt_y-sin(pi*$)/27">
                                          <p:val>
                                            <p:fltVal val="0"/>
                                          </p:val>
                                        </p:tav>
                                        <p:tav tm="100000">
                                          <p:val>
                                            <p:fltVal val="1"/>
                                          </p:val>
                                        </p:tav>
                                      </p:tavLst>
                                    </p:anim>
                                    <p:anim calcmode="lin" valueType="num">
                                      <p:cBhvr>
                                        <p:cTn id="74" dur="33" tmFilter="0, 0; 0.125,0.2665; 0.25,0.4; 0.375,0.465; 0.5,0.5;  0.625,0.535; 0.75,0.6; 0.875,0.7335; 1,1">
                                          <p:stCondLst>
                                            <p:cond delay="331"/>
                                          </p:stCondLst>
                                        </p:cTn>
                                        <p:tgtEl>
                                          <p:spTgt spid="16"/>
                                        </p:tgtEl>
                                        <p:attrNameLst>
                                          <p:attrName>ppt_y</p:attrName>
                                        </p:attrNameLst>
                                      </p:cBhvr>
                                      <p:tavLst>
                                        <p:tav tm="0" fmla="#ppt_y-sin(pi*$)/81">
                                          <p:val>
                                            <p:fltVal val="0"/>
                                          </p:val>
                                        </p:tav>
                                        <p:tav tm="100000">
                                          <p:val>
                                            <p:fltVal val="1"/>
                                          </p:val>
                                        </p:tav>
                                      </p:tavLst>
                                    </p:anim>
                                    <p:animScale>
                                      <p:cBhvr>
                                        <p:cTn id="75" dur="5">
                                          <p:stCondLst>
                                            <p:cond delay="130"/>
                                          </p:stCondLst>
                                        </p:cTn>
                                        <p:tgtEl>
                                          <p:spTgt spid="16"/>
                                        </p:tgtEl>
                                      </p:cBhvr>
                                      <p:to x="100000" y="60000"/>
                                    </p:animScale>
                                    <p:animScale>
                                      <p:cBhvr>
                                        <p:cTn id="76" dur="33" decel="50000">
                                          <p:stCondLst>
                                            <p:cond delay="135"/>
                                          </p:stCondLst>
                                        </p:cTn>
                                        <p:tgtEl>
                                          <p:spTgt spid="16"/>
                                        </p:tgtEl>
                                      </p:cBhvr>
                                      <p:to x="100000" y="100000"/>
                                    </p:animScale>
                                    <p:animScale>
                                      <p:cBhvr>
                                        <p:cTn id="77" dur="5">
                                          <p:stCondLst>
                                            <p:cond delay="262"/>
                                          </p:stCondLst>
                                        </p:cTn>
                                        <p:tgtEl>
                                          <p:spTgt spid="16"/>
                                        </p:tgtEl>
                                      </p:cBhvr>
                                      <p:to x="100000" y="80000"/>
                                    </p:animScale>
                                    <p:animScale>
                                      <p:cBhvr>
                                        <p:cTn id="78" dur="33" decel="50000">
                                          <p:stCondLst>
                                            <p:cond delay="268"/>
                                          </p:stCondLst>
                                        </p:cTn>
                                        <p:tgtEl>
                                          <p:spTgt spid="16"/>
                                        </p:tgtEl>
                                      </p:cBhvr>
                                      <p:to x="100000" y="100000"/>
                                    </p:animScale>
                                    <p:animScale>
                                      <p:cBhvr>
                                        <p:cTn id="79" dur="5">
                                          <p:stCondLst>
                                            <p:cond delay="328"/>
                                          </p:stCondLst>
                                        </p:cTn>
                                        <p:tgtEl>
                                          <p:spTgt spid="16"/>
                                        </p:tgtEl>
                                      </p:cBhvr>
                                      <p:to x="100000" y="90000"/>
                                    </p:animScale>
                                    <p:animScale>
                                      <p:cBhvr>
                                        <p:cTn id="80" dur="33" decel="50000">
                                          <p:stCondLst>
                                            <p:cond delay="334"/>
                                          </p:stCondLst>
                                        </p:cTn>
                                        <p:tgtEl>
                                          <p:spTgt spid="16"/>
                                        </p:tgtEl>
                                      </p:cBhvr>
                                      <p:to x="100000" y="100000"/>
                                    </p:animScale>
                                    <p:animScale>
                                      <p:cBhvr>
                                        <p:cTn id="81" dur="5">
                                          <p:stCondLst>
                                            <p:cond delay="362"/>
                                          </p:stCondLst>
                                        </p:cTn>
                                        <p:tgtEl>
                                          <p:spTgt spid="16"/>
                                        </p:tgtEl>
                                      </p:cBhvr>
                                      <p:to x="100000" y="95000"/>
                                    </p:animScale>
                                    <p:animScale>
                                      <p:cBhvr>
                                        <p:cTn id="82" dur="33" decel="50000">
                                          <p:stCondLst>
                                            <p:cond delay="367"/>
                                          </p:stCondLst>
                                        </p:cTn>
                                        <p:tgtEl>
                                          <p:spTgt spid="16"/>
                                        </p:tgtEl>
                                      </p:cBhvr>
                                      <p:to x="100000" y="100000"/>
                                    </p:animScale>
                                  </p:childTnLst>
                                </p:cTn>
                              </p:par>
                            </p:childTnLst>
                          </p:cTn>
                        </p:par>
                        <p:par>
                          <p:cTn id="83" fill="hold">
                            <p:stCondLst>
                              <p:cond delay="3100"/>
                            </p:stCondLst>
                            <p:childTnLst>
                              <p:par>
                                <p:cTn id="84" presetID="26"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down)">
                                      <p:cBhvr>
                                        <p:cTn id="86" dur="116">
                                          <p:stCondLst>
                                            <p:cond delay="0"/>
                                          </p:stCondLst>
                                        </p:cTn>
                                        <p:tgtEl>
                                          <p:spTgt spid="17"/>
                                        </p:tgtEl>
                                      </p:cBhvr>
                                    </p:animEffect>
                                    <p:anim calcmode="lin" valueType="num">
                                      <p:cBhvr>
                                        <p:cTn id="87" dur="36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8" dur="13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9" dur="133" tmFilter="0, 0; 0.125,0.2665; 0.25,0.4; 0.375,0.465; 0.5,0.5;  0.625,0.535; 0.75,0.6; 0.875,0.7335; 1,1">
                                          <p:stCondLst>
                                            <p:cond delay="133"/>
                                          </p:stCondLst>
                                        </p:cTn>
                                        <p:tgtEl>
                                          <p:spTgt spid="17"/>
                                        </p:tgtEl>
                                        <p:attrNameLst>
                                          <p:attrName>ppt_y</p:attrName>
                                        </p:attrNameLst>
                                      </p:cBhvr>
                                      <p:tavLst>
                                        <p:tav tm="0" fmla="#ppt_y-sin(pi*$)/9">
                                          <p:val>
                                            <p:fltVal val="0"/>
                                          </p:val>
                                        </p:tav>
                                        <p:tav tm="100000">
                                          <p:val>
                                            <p:fltVal val="1"/>
                                          </p:val>
                                        </p:tav>
                                      </p:tavLst>
                                    </p:anim>
                                    <p:anim calcmode="lin" valueType="num">
                                      <p:cBhvr>
                                        <p:cTn id="90" dur="66" tmFilter="0, 0; 0.125,0.2665; 0.25,0.4; 0.375,0.465; 0.5,0.5;  0.625,0.535; 0.75,0.6; 0.875,0.7335; 1,1">
                                          <p:stCondLst>
                                            <p:cond delay="265"/>
                                          </p:stCondLst>
                                        </p:cTn>
                                        <p:tgtEl>
                                          <p:spTgt spid="17"/>
                                        </p:tgtEl>
                                        <p:attrNameLst>
                                          <p:attrName>ppt_y</p:attrName>
                                        </p:attrNameLst>
                                      </p:cBhvr>
                                      <p:tavLst>
                                        <p:tav tm="0" fmla="#ppt_y-sin(pi*$)/27">
                                          <p:val>
                                            <p:fltVal val="0"/>
                                          </p:val>
                                        </p:tav>
                                        <p:tav tm="100000">
                                          <p:val>
                                            <p:fltVal val="1"/>
                                          </p:val>
                                        </p:tav>
                                      </p:tavLst>
                                    </p:anim>
                                    <p:anim calcmode="lin" valueType="num">
                                      <p:cBhvr>
                                        <p:cTn id="91" dur="33" tmFilter="0, 0; 0.125,0.2665; 0.25,0.4; 0.375,0.465; 0.5,0.5;  0.625,0.535; 0.75,0.6; 0.875,0.7335; 1,1">
                                          <p:stCondLst>
                                            <p:cond delay="331"/>
                                          </p:stCondLst>
                                        </p:cTn>
                                        <p:tgtEl>
                                          <p:spTgt spid="17"/>
                                        </p:tgtEl>
                                        <p:attrNameLst>
                                          <p:attrName>ppt_y</p:attrName>
                                        </p:attrNameLst>
                                      </p:cBhvr>
                                      <p:tavLst>
                                        <p:tav tm="0" fmla="#ppt_y-sin(pi*$)/81">
                                          <p:val>
                                            <p:fltVal val="0"/>
                                          </p:val>
                                        </p:tav>
                                        <p:tav tm="100000">
                                          <p:val>
                                            <p:fltVal val="1"/>
                                          </p:val>
                                        </p:tav>
                                      </p:tavLst>
                                    </p:anim>
                                    <p:animScale>
                                      <p:cBhvr>
                                        <p:cTn id="92" dur="5">
                                          <p:stCondLst>
                                            <p:cond delay="130"/>
                                          </p:stCondLst>
                                        </p:cTn>
                                        <p:tgtEl>
                                          <p:spTgt spid="17"/>
                                        </p:tgtEl>
                                      </p:cBhvr>
                                      <p:to x="100000" y="60000"/>
                                    </p:animScale>
                                    <p:animScale>
                                      <p:cBhvr>
                                        <p:cTn id="93" dur="33" decel="50000">
                                          <p:stCondLst>
                                            <p:cond delay="135"/>
                                          </p:stCondLst>
                                        </p:cTn>
                                        <p:tgtEl>
                                          <p:spTgt spid="17"/>
                                        </p:tgtEl>
                                      </p:cBhvr>
                                      <p:to x="100000" y="100000"/>
                                    </p:animScale>
                                    <p:animScale>
                                      <p:cBhvr>
                                        <p:cTn id="94" dur="5">
                                          <p:stCondLst>
                                            <p:cond delay="262"/>
                                          </p:stCondLst>
                                        </p:cTn>
                                        <p:tgtEl>
                                          <p:spTgt spid="17"/>
                                        </p:tgtEl>
                                      </p:cBhvr>
                                      <p:to x="100000" y="80000"/>
                                    </p:animScale>
                                    <p:animScale>
                                      <p:cBhvr>
                                        <p:cTn id="95" dur="33" decel="50000">
                                          <p:stCondLst>
                                            <p:cond delay="268"/>
                                          </p:stCondLst>
                                        </p:cTn>
                                        <p:tgtEl>
                                          <p:spTgt spid="17"/>
                                        </p:tgtEl>
                                      </p:cBhvr>
                                      <p:to x="100000" y="100000"/>
                                    </p:animScale>
                                    <p:animScale>
                                      <p:cBhvr>
                                        <p:cTn id="96" dur="5">
                                          <p:stCondLst>
                                            <p:cond delay="328"/>
                                          </p:stCondLst>
                                        </p:cTn>
                                        <p:tgtEl>
                                          <p:spTgt spid="17"/>
                                        </p:tgtEl>
                                      </p:cBhvr>
                                      <p:to x="100000" y="90000"/>
                                    </p:animScale>
                                    <p:animScale>
                                      <p:cBhvr>
                                        <p:cTn id="97" dur="33" decel="50000">
                                          <p:stCondLst>
                                            <p:cond delay="334"/>
                                          </p:stCondLst>
                                        </p:cTn>
                                        <p:tgtEl>
                                          <p:spTgt spid="17"/>
                                        </p:tgtEl>
                                      </p:cBhvr>
                                      <p:to x="100000" y="100000"/>
                                    </p:animScale>
                                    <p:animScale>
                                      <p:cBhvr>
                                        <p:cTn id="98" dur="5">
                                          <p:stCondLst>
                                            <p:cond delay="362"/>
                                          </p:stCondLst>
                                        </p:cTn>
                                        <p:tgtEl>
                                          <p:spTgt spid="17"/>
                                        </p:tgtEl>
                                      </p:cBhvr>
                                      <p:to x="100000" y="95000"/>
                                    </p:animScale>
                                    <p:animScale>
                                      <p:cBhvr>
                                        <p:cTn id="99" dur="33" decel="50000">
                                          <p:stCondLst>
                                            <p:cond delay="367"/>
                                          </p:stCondLst>
                                        </p:cTn>
                                        <p:tgtEl>
                                          <p:spTgt spid="17"/>
                                        </p:tgtEl>
                                      </p:cBhvr>
                                      <p:to x="100000" y="100000"/>
                                    </p:animScale>
                                  </p:childTnLst>
                                </p:cTn>
                              </p:par>
                            </p:childTnLst>
                          </p:cTn>
                        </p:par>
                        <p:par>
                          <p:cTn id="100" fill="hold">
                            <p:stCondLst>
                              <p:cond delay="3500"/>
                            </p:stCondLst>
                            <p:childTnLst>
                              <p:par>
                                <p:cTn id="101" presetID="26"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116">
                                          <p:stCondLst>
                                            <p:cond delay="0"/>
                                          </p:stCondLst>
                                        </p:cTn>
                                        <p:tgtEl>
                                          <p:spTgt spid="18"/>
                                        </p:tgtEl>
                                      </p:cBhvr>
                                    </p:animEffect>
                                    <p:anim calcmode="lin" valueType="num">
                                      <p:cBhvr>
                                        <p:cTn id="104" dur="364"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133"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133" tmFilter="0, 0; 0.125,0.2665; 0.25,0.4; 0.375,0.465; 0.5,0.5;  0.625,0.535; 0.75,0.6; 0.875,0.7335; 1,1">
                                          <p:stCondLst>
                                            <p:cond delay="133"/>
                                          </p:stCondLst>
                                        </p:cTn>
                                        <p:tgtEl>
                                          <p:spTgt spid="18"/>
                                        </p:tgtEl>
                                        <p:attrNameLst>
                                          <p:attrName>ppt_y</p:attrName>
                                        </p:attrNameLst>
                                      </p:cBhvr>
                                      <p:tavLst>
                                        <p:tav tm="0" fmla="#ppt_y-sin(pi*$)/9">
                                          <p:val>
                                            <p:fltVal val="0"/>
                                          </p:val>
                                        </p:tav>
                                        <p:tav tm="100000">
                                          <p:val>
                                            <p:fltVal val="1"/>
                                          </p:val>
                                        </p:tav>
                                      </p:tavLst>
                                    </p:anim>
                                    <p:anim calcmode="lin" valueType="num">
                                      <p:cBhvr>
                                        <p:cTn id="107" dur="66" tmFilter="0, 0; 0.125,0.2665; 0.25,0.4; 0.375,0.465; 0.5,0.5;  0.625,0.535; 0.75,0.6; 0.875,0.7335; 1,1">
                                          <p:stCondLst>
                                            <p:cond delay="265"/>
                                          </p:stCondLst>
                                        </p:cTn>
                                        <p:tgtEl>
                                          <p:spTgt spid="18"/>
                                        </p:tgtEl>
                                        <p:attrNameLst>
                                          <p:attrName>ppt_y</p:attrName>
                                        </p:attrNameLst>
                                      </p:cBhvr>
                                      <p:tavLst>
                                        <p:tav tm="0" fmla="#ppt_y-sin(pi*$)/27">
                                          <p:val>
                                            <p:fltVal val="0"/>
                                          </p:val>
                                        </p:tav>
                                        <p:tav tm="100000">
                                          <p:val>
                                            <p:fltVal val="1"/>
                                          </p:val>
                                        </p:tav>
                                      </p:tavLst>
                                    </p:anim>
                                    <p:anim calcmode="lin" valueType="num">
                                      <p:cBhvr>
                                        <p:cTn id="108" dur="33" tmFilter="0, 0; 0.125,0.2665; 0.25,0.4; 0.375,0.465; 0.5,0.5;  0.625,0.535; 0.75,0.6; 0.875,0.7335; 1,1">
                                          <p:stCondLst>
                                            <p:cond delay="331"/>
                                          </p:stCondLst>
                                        </p:cTn>
                                        <p:tgtEl>
                                          <p:spTgt spid="18"/>
                                        </p:tgtEl>
                                        <p:attrNameLst>
                                          <p:attrName>ppt_y</p:attrName>
                                        </p:attrNameLst>
                                      </p:cBhvr>
                                      <p:tavLst>
                                        <p:tav tm="0" fmla="#ppt_y-sin(pi*$)/81">
                                          <p:val>
                                            <p:fltVal val="0"/>
                                          </p:val>
                                        </p:tav>
                                        <p:tav tm="100000">
                                          <p:val>
                                            <p:fltVal val="1"/>
                                          </p:val>
                                        </p:tav>
                                      </p:tavLst>
                                    </p:anim>
                                    <p:animScale>
                                      <p:cBhvr>
                                        <p:cTn id="109" dur="5">
                                          <p:stCondLst>
                                            <p:cond delay="130"/>
                                          </p:stCondLst>
                                        </p:cTn>
                                        <p:tgtEl>
                                          <p:spTgt spid="18"/>
                                        </p:tgtEl>
                                      </p:cBhvr>
                                      <p:to x="100000" y="60000"/>
                                    </p:animScale>
                                    <p:animScale>
                                      <p:cBhvr>
                                        <p:cTn id="110" dur="33" decel="50000">
                                          <p:stCondLst>
                                            <p:cond delay="135"/>
                                          </p:stCondLst>
                                        </p:cTn>
                                        <p:tgtEl>
                                          <p:spTgt spid="18"/>
                                        </p:tgtEl>
                                      </p:cBhvr>
                                      <p:to x="100000" y="100000"/>
                                    </p:animScale>
                                    <p:animScale>
                                      <p:cBhvr>
                                        <p:cTn id="111" dur="5">
                                          <p:stCondLst>
                                            <p:cond delay="262"/>
                                          </p:stCondLst>
                                        </p:cTn>
                                        <p:tgtEl>
                                          <p:spTgt spid="18"/>
                                        </p:tgtEl>
                                      </p:cBhvr>
                                      <p:to x="100000" y="80000"/>
                                    </p:animScale>
                                    <p:animScale>
                                      <p:cBhvr>
                                        <p:cTn id="112" dur="33" decel="50000">
                                          <p:stCondLst>
                                            <p:cond delay="268"/>
                                          </p:stCondLst>
                                        </p:cTn>
                                        <p:tgtEl>
                                          <p:spTgt spid="18"/>
                                        </p:tgtEl>
                                      </p:cBhvr>
                                      <p:to x="100000" y="100000"/>
                                    </p:animScale>
                                    <p:animScale>
                                      <p:cBhvr>
                                        <p:cTn id="113" dur="5">
                                          <p:stCondLst>
                                            <p:cond delay="328"/>
                                          </p:stCondLst>
                                        </p:cTn>
                                        <p:tgtEl>
                                          <p:spTgt spid="18"/>
                                        </p:tgtEl>
                                      </p:cBhvr>
                                      <p:to x="100000" y="90000"/>
                                    </p:animScale>
                                    <p:animScale>
                                      <p:cBhvr>
                                        <p:cTn id="114" dur="33" decel="50000">
                                          <p:stCondLst>
                                            <p:cond delay="334"/>
                                          </p:stCondLst>
                                        </p:cTn>
                                        <p:tgtEl>
                                          <p:spTgt spid="18"/>
                                        </p:tgtEl>
                                      </p:cBhvr>
                                      <p:to x="100000" y="100000"/>
                                    </p:animScale>
                                    <p:animScale>
                                      <p:cBhvr>
                                        <p:cTn id="115" dur="5">
                                          <p:stCondLst>
                                            <p:cond delay="362"/>
                                          </p:stCondLst>
                                        </p:cTn>
                                        <p:tgtEl>
                                          <p:spTgt spid="18"/>
                                        </p:tgtEl>
                                      </p:cBhvr>
                                      <p:to x="100000" y="95000"/>
                                    </p:animScale>
                                    <p:animScale>
                                      <p:cBhvr>
                                        <p:cTn id="116" dur="33" decel="50000">
                                          <p:stCondLst>
                                            <p:cond delay="367"/>
                                          </p:stCondLst>
                                        </p:cTn>
                                        <p:tgtEl>
                                          <p:spTgt spid="18"/>
                                        </p:tgtEl>
                                      </p:cBhvr>
                                      <p:to x="100000" y="100000"/>
                                    </p:animScale>
                                  </p:childTnLst>
                                </p:cTn>
                              </p:par>
                            </p:childTnLst>
                          </p:cTn>
                        </p:par>
                        <p:par>
                          <p:cTn id="117" fill="hold">
                            <p:stCondLst>
                              <p:cond delay="3900"/>
                            </p:stCondLst>
                            <p:childTnLst>
                              <p:par>
                                <p:cTn id="118" presetID="26" presetClass="entr" presetSubtype="0" fill="hold" nodeType="after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down)">
                                      <p:cBhvr>
                                        <p:cTn id="120" dur="116">
                                          <p:stCondLst>
                                            <p:cond delay="0"/>
                                          </p:stCondLst>
                                        </p:cTn>
                                        <p:tgtEl>
                                          <p:spTgt spid="2"/>
                                        </p:tgtEl>
                                      </p:cBhvr>
                                    </p:animEffect>
                                    <p:anim calcmode="lin" valueType="num">
                                      <p:cBhvr>
                                        <p:cTn id="121" dur="36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2" dur="13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3" dur="133" tmFilter="0, 0; 0.125,0.2665; 0.25,0.4; 0.375,0.465; 0.5,0.5;  0.625,0.535; 0.75,0.6; 0.875,0.7335; 1,1">
                                          <p:stCondLst>
                                            <p:cond delay="133"/>
                                          </p:stCondLst>
                                        </p:cTn>
                                        <p:tgtEl>
                                          <p:spTgt spid="2"/>
                                        </p:tgtEl>
                                        <p:attrNameLst>
                                          <p:attrName>ppt_y</p:attrName>
                                        </p:attrNameLst>
                                      </p:cBhvr>
                                      <p:tavLst>
                                        <p:tav tm="0" fmla="#ppt_y-sin(pi*$)/9">
                                          <p:val>
                                            <p:fltVal val="0"/>
                                          </p:val>
                                        </p:tav>
                                        <p:tav tm="100000">
                                          <p:val>
                                            <p:fltVal val="1"/>
                                          </p:val>
                                        </p:tav>
                                      </p:tavLst>
                                    </p:anim>
                                    <p:anim calcmode="lin" valueType="num">
                                      <p:cBhvr>
                                        <p:cTn id="124" dur="66" tmFilter="0, 0; 0.125,0.2665; 0.25,0.4; 0.375,0.465; 0.5,0.5;  0.625,0.535; 0.75,0.6; 0.875,0.7335; 1,1">
                                          <p:stCondLst>
                                            <p:cond delay="265"/>
                                          </p:stCondLst>
                                        </p:cTn>
                                        <p:tgtEl>
                                          <p:spTgt spid="2"/>
                                        </p:tgtEl>
                                        <p:attrNameLst>
                                          <p:attrName>ppt_y</p:attrName>
                                        </p:attrNameLst>
                                      </p:cBhvr>
                                      <p:tavLst>
                                        <p:tav tm="0" fmla="#ppt_y-sin(pi*$)/27">
                                          <p:val>
                                            <p:fltVal val="0"/>
                                          </p:val>
                                        </p:tav>
                                        <p:tav tm="100000">
                                          <p:val>
                                            <p:fltVal val="1"/>
                                          </p:val>
                                        </p:tav>
                                      </p:tavLst>
                                    </p:anim>
                                    <p:anim calcmode="lin" valueType="num">
                                      <p:cBhvr>
                                        <p:cTn id="125" dur="33" tmFilter="0, 0; 0.125,0.2665; 0.25,0.4; 0.375,0.465; 0.5,0.5;  0.625,0.535; 0.75,0.6; 0.875,0.7335; 1,1">
                                          <p:stCondLst>
                                            <p:cond delay="331"/>
                                          </p:stCondLst>
                                        </p:cTn>
                                        <p:tgtEl>
                                          <p:spTgt spid="2"/>
                                        </p:tgtEl>
                                        <p:attrNameLst>
                                          <p:attrName>ppt_y</p:attrName>
                                        </p:attrNameLst>
                                      </p:cBhvr>
                                      <p:tavLst>
                                        <p:tav tm="0" fmla="#ppt_y-sin(pi*$)/81">
                                          <p:val>
                                            <p:fltVal val="0"/>
                                          </p:val>
                                        </p:tav>
                                        <p:tav tm="100000">
                                          <p:val>
                                            <p:fltVal val="1"/>
                                          </p:val>
                                        </p:tav>
                                      </p:tavLst>
                                    </p:anim>
                                    <p:animScale>
                                      <p:cBhvr>
                                        <p:cTn id="126" dur="5">
                                          <p:stCondLst>
                                            <p:cond delay="130"/>
                                          </p:stCondLst>
                                        </p:cTn>
                                        <p:tgtEl>
                                          <p:spTgt spid="2"/>
                                        </p:tgtEl>
                                      </p:cBhvr>
                                      <p:to x="100000" y="60000"/>
                                    </p:animScale>
                                    <p:animScale>
                                      <p:cBhvr>
                                        <p:cTn id="127" dur="33" decel="50000">
                                          <p:stCondLst>
                                            <p:cond delay="135"/>
                                          </p:stCondLst>
                                        </p:cTn>
                                        <p:tgtEl>
                                          <p:spTgt spid="2"/>
                                        </p:tgtEl>
                                      </p:cBhvr>
                                      <p:to x="100000" y="100000"/>
                                    </p:animScale>
                                    <p:animScale>
                                      <p:cBhvr>
                                        <p:cTn id="128" dur="5">
                                          <p:stCondLst>
                                            <p:cond delay="262"/>
                                          </p:stCondLst>
                                        </p:cTn>
                                        <p:tgtEl>
                                          <p:spTgt spid="2"/>
                                        </p:tgtEl>
                                      </p:cBhvr>
                                      <p:to x="100000" y="80000"/>
                                    </p:animScale>
                                    <p:animScale>
                                      <p:cBhvr>
                                        <p:cTn id="129" dur="33" decel="50000">
                                          <p:stCondLst>
                                            <p:cond delay="268"/>
                                          </p:stCondLst>
                                        </p:cTn>
                                        <p:tgtEl>
                                          <p:spTgt spid="2"/>
                                        </p:tgtEl>
                                      </p:cBhvr>
                                      <p:to x="100000" y="100000"/>
                                    </p:animScale>
                                    <p:animScale>
                                      <p:cBhvr>
                                        <p:cTn id="130" dur="5">
                                          <p:stCondLst>
                                            <p:cond delay="328"/>
                                          </p:stCondLst>
                                        </p:cTn>
                                        <p:tgtEl>
                                          <p:spTgt spid="2"/>
                                        </p:tgtEl>
                                      </p:cBhvr>
                                      <p:to x="100000" y="90000"/>
                                    </p:animScale>
                                    <p:animScale>
                                      <p:cBhvr>
                                        <p:cTn id="131" dur="33" decel="50000">
                                          <p:stCondLst>
                                            <p:cond delay="334"/>
                                          </p:stCondLst>
                                        </p:cTn>
                                        <p:tgtEl>
                                          <p:spTgt spid="2"/>
                                        </p:tgtEl>
                                      </p:cBhvr>
                                      <p:to x="100000" y="100000"/>
                                    </p:animScale>
                                    <p:animScale>
                                      <p:cBhvr>
                                        <p:cTn id="132" dur="5">
                                          <p:stCondLst>
                                            <p:cond delay="362"/>
                                          </p:stCondLst>
                                        </p:cTn>
                                        <p:tgtEl>
                                          <p:spTgt spid="2"/>
                                        </p:tgtEl>
                                      </p:cBhvr>
                                      <p:to x="100000" y="95000"/>
                                    </p:animScale>
                                    <p:animScale>
                                      <p:cBhvr>
                                        <p:cTn id="133" dur="33" decel="50000">
                                          <p:stCondLst>
                                            <p:cond delay="367"/>
                                          </p:stCondLst>
                                        </p:cTn>
                                        <p:tgtEl>
                                          <p:spTgt spid="2"/>
                                        </p:tgtEl>
                                      </p:cBhvr>
                                      <p:to x="100000" y="100000"/>
                                    </p:animScale>
                                  </p:childTnLst>
                                </p:cTn>
                              </p:par>
                            </p:childTnLst>
                          </p:cTn>
                        </p:par>
                        <p:par>
                          <p:cTn id="134" fill="hold">
                            <p:stCondLst>
                              <p:cond delay="4300"/>
                            </p:stCondLst>
                            <p:childTnLst>
                              <p:par>
                                <p:cTn id="135" presetID="26" presetClass="entr" presetSubtype="0" fill="hold" nodeType="after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wipe(down)">
                                      <p:cBhvr>
                                        <p:cTn id="137" dur="116">
                                          <p:stCondLst>
                                            <p:cond delay="0"/>
                                          </p:stCondLst>
                                        </p:cTn>
                                        <p:tgtEl>
                                          <p:spTgt spid="4"/>
                                        </p:tgtEl>
                                      </p:cBhvr>
                                    </p:animEffect>
                                    <p:anim calcmode="lin" valueType="num">
                                      <p:cBhvr>
                                        <p:cTn id="138" dur="36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9" dur="13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0" dur="133" tmFilter="0, 0; 0.125,0.2665; 0.25,0.4; 0.375,0.465; 0.5,0.5;  0.625,0.535; 0.75,0.6; 0.875,0.7335; 1,1">
                                          <p:stCondLst>
                                            <p:cond delay="133"/>
                                          </p:stCondLst>
                                        </p:cTn>
                                        <p:tgtEl>
                                          <p:spTgt spid="4"/>
                                        </p:tgtEl>
                                        <p:attrNameLst>
                                          <p:attrName>ppt_y</p:attrName>
                                        </p:attrNameLst>
                                      </p:cBhvr>
                                      <p:tavLst>
                                        <p:tav tm="0" fmla="#ppt_y-sin(pi*$)/9">
                                          <p:val>
                                            <p:fltVal val="0"/>
                                          </p:val>
                                        </p:tav>
                                        <p:tav tm="100000">
                                          <p:val>
                                            <p:fltVal val="1"/>
                                          </p:val>
                                        </p:tav>
                                      </p:tavLst>
                                    </p:anim>
                                    <p:anim calcmode="lin" valueType="num">
                                      <p:cBhvr>
                                        <p:cTn id="141" dur="66" tmFilter="0, 0; 0.125,0.2665; 0.25,0.4; 0.375,0.465; 0.5,0.5;  0.625,0.535; 0.75,0.6; 0.875,0.7335; 1,1">
                                          <p:stCondLst>
                                            <p:cond delay="265"/>
                                          </p:stCondLst>
                                        </p:cTn>
                                        <p:tgtEl>
                                          <p:spTgt spid="4"/>
                                        </p:tgtEl>
                                        <p:attrNameLst>
                                          <p:attrName>ppt_y</p:attrName>
                                        </p:attrNameLst>
                                      </p:cBhvr>
                                      <p:tavLst>
                                        <p:tav tm="0" fmla="#ppt_y-sin(pi*$)/27">
                                          <p:val>
                                            <p:fltVal val="0"/>
                                          </p:val>
                                        </p:tav>
                                        <p:tav tm="100000">
                                          <p:val>
                                            <p:fltVal val="1"/>
                                          </p:val>
                                        </p:tav>
                                      </p:tavLst>
                                    </p:anim>
                                    <p:anim calcmode="lin" valueType="num">
                                      <p:cBhvr>
                                        <p:cTn id="142" dur="33" tmFilter="0, 0; 0.125,0.2665; 0.25,0.4; 0.375,0.465; 0.5,0.5;  0.625,0.535; 0.75,0.6; 0.875,0.7335; 1,1">
                                          <p:stCondLst>
                                            <p:cond delay="331"/>
                                          </p:stCondLst>
                                        </p:cTn>
                                        <p:tgtEl>
                                          <p:spTgt spid="4"/>
                                        </p:tgtEl>
                                        <p:attrNameLst>
                                          <p:attrName>ppt_y</p:attrName>
                                        </p:attrNameLst>
                                      </p:cBhvr>
                                      <p:tavLst>
                                        <p:tav tm="0" fmla="#ppt_y-sin(pi*$)/81">
                                          <p:val>
                                            <p:fltVal val="0"/>
                                          </p:val>
                                        </p:tav>
                                        <p:tav tm="100000">
                                          <p:val>
                                            <p:fltVal val="1"/>
                                          </p:val>
                                        </p:tav>
                                      </p:tavLst>
                                    </p:anim>
                                    <p:animScale>
                                      <p:cBhvr>
                                        <p:cTn id="143" dur="5">
                                          <p:stCondLst>
                                            <p:cond delay="130"/>
                                          </p:stCondLst>
                                        </p:cTn>
                                        <p:tgtEl>
                                          <p:spTgt spid="4"/>
                                        </p:tgtEl>
                                      </p:cBhvr>
                                      <p:to x="100000" y="60000"/>
                                    </p:animScale>
                                    <p:animScale>
                                      <p:cBhvr>
                                        <p:cTn id="144" dur="33" decel="50000">
                                          <p:stCondLst>
                                            <p:cond delay="135"/>
                                          </p:stCondLst>
                                        </p:cTn>
                                        <p:tgtEl>
                                          <p:spTgt spid="4"/>
                                        </p:tgtEl>
                                      </p:cBhvr>
                                      <p:to x="100000" y="100000"/>
                                    </p:animScale>
                                    <p:animScale>
                                      <p:cBhvr>
                                        <p:cTn id="145" dur="5">
                                          <p:stCondLst>
                                            <p:cond delay="262"/>
                                          </p:stCondLst>
                                        </p:cTn>
                                        <p:tgtEl>
                                          <p:spTgt spid="4"/>
                                        </p:tgtEl>
                                      </p:cBhvr>
                                      <p:to x="100000" y="80000"/>
                                    </p:animScale>
                                    <p:animScale>
                                      <p:cBhvr>
                                        <p:cTn id="146" dur="33" decel="50000">
                                          <p:stCondLst>
                                            <p:cond delay="268"/>
                                          </p:stCondLst>
                                        </p:cTn>
                                        <p:tgtEl>
                                          <p:spTgt spid="4"/>
                                        </p:tgtEl>
                                      </p:cBhvr>
                                      <p:to x="100000" y="100000"/>
                                    </p:animScale>
                                    <p:animScale>
                                      <p:cBhvr>
                                        <p:cTn id="147" dur="5">
                                          <p:stCondLst>
                                            <p:cond delay="328"/>
                                          </p:stCondLst>
                                        </p:cTn>
                                        <p:tgtEl>
                                          <p:spTgt spid="4"/>
                                        </p:tgtEl>
                                      </p:cBhvr>
                                      <p:to x="100000" y="90000"/>
                                    </p:animScale>
                                    <p:animScale>
                                      <p:cBhvr>
                                        <p:cTn id="148" dur="33" decel="50000">
                                          <p:stCondLst>
                                            <p:cond delay="334"/>
                                          </p:stCondLst>
                                        </p:cTn>
                                        <p:tgtEl>
                                          <p:spTgt spid="4"/>
                                        </p:tgtEl>
                                      </p:cBhvr>
                                      <p:to x="100000" y="100000"/>
                                    </p:animScale>
                                    <p:animScale>
                                      <p:cBhvr>
                                        <p:cTn id="149" dur="5">
                                          <p:stCondLst>
                                            <p:cond delay="362"/>
                                          </p:stCondLst>
                                        </p:cTn>
                                        <p:tgtEl>
                                          <p:spTgt spid="4"/>
                                        </p:tgtEl>
                                      </p:cBhvr>
                                      <p:to x="100000" y="95000"/>
                                    </p:animScale>
                                    <p:animScale>
                                      <p:cBhvr>
                                        <p:cTn id="150" dur="33" decel="50000">
                                          <p:stCondLst>
                                            <p:cond delay="367"/>
                                          </p:stCondLst>
                                        </p:cTn>
                                        <p:tgtEl>
                                          <p:spTgt spid="4"/>
                                        </p:tgtEl>
                                      </p:cBhvr>
                                      <p:to x="100000" y="100000"/>
                                    </p:animScale>
                                  </p:childTnLst>
                                </p:cTn>
                              </p:par>
                            </p:childTnLst>
                          </p:cTn>
                        </p:par>
                        <p:par>
                          <p:cTn id="151" fill="hold">
                            <p:stCondLst>
                              <p:cond delay="4700"/>
                            </p:stCondLst>
                            <p:childTnLst>
                              <p:par>
                                <p:cTn id="152" presetID="26" presetClass="entr" presetSubtype="0" fill="hold"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116">
                                          <p:stCondLst>
                                            <p:cond delay="0"/>
                                          </p:stCondLst>
                                        </p:cTn>
                                        <p:tgtEl>
                                          <p:spTgt spid="6"/>
                                        </p:tgtEl>
                                      </p:cBhvr>
                                    </p:animEffect>
                                    <p:anim calcmode="lin" valueType="num">
                                      <p:cBhvr>
                                        <p:cTn id="155" dur="36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6" dur="13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7" dur="133" tmFilter="0, 0; 0.125,0.2665; 0.25,0.4; 0.375,0.465; 0.5,0.5;  0.625,0.535; 0.75,0.6; 0.875,0.7335; 1,1">
                                          <p:stCondLst>
                                            <p:cond delay="133"/>
                                          </p:stCondLst>
                                        </p:cTn>
                                        <p:tgtEl>
                                          <p:spTgt spid="6"/>
                                        </p:tgtEl>
                                        <p:attrNameLst>
                                          <p:attrName>ppt_y</p:attrName>
                                        </p:attrNameLst>
                                      </p:cBhvr>
                                      <p:tavLst>
                                        <p:tav tm="0" fmla="#ppt_y-sin(pi*$)/9">
                                          <p:val>
                                            <p:fltVal val="0"/>
                                          </p:val>
                                        </p:tav>
                                        <p:tav tm="100000">
                                          <p:val>
                                            <p:fltVal val="1"/>
                                          </p:val>
                                        </p:tav>
                                      </p:tavLst>
                                    </p:anim>
                                    <p:anim calcmode="lin" valueType="num">
                                      <p:cBhvr>
                                        <p:cTn id="158" dur="66" tmFilter="0, 0; 0.125,0.2665; 0.25,0.4; 0.375,0.465; 0.5,0.5;  0.625,0.535; 0.75,0.6; 0.875,0.7335; 1,1">
                                          <p:stCondLst>
                                            <p:cond delay="265"/>
                                          </p:stCondLst>
                                        </p:cTn>
                                        <p:tgtEl>
                                          <p:spTgt spid="6"/>
                                        </p:tgtEl>
                                        <p:attrNameLst>
                                          <p:attrName>ppt_y</p:attrName>
                                        </p:attrNameLst>
                                      </p:cBhvr>
                                      <p:tavLst>
                                        <p:tav tm="0" fmla="#ppt_y-sin(pi*$)/27">
                                          <p:val>
                                            <p:fltVal val="0"/>
                                          </p:val>
                                        </p:tav>
                                        <p:tav tm="100000">
                                          <p:val>
                                            <p:fltVal val="1"/>
                                          </p:val>
                                        </p:tav>
                                      </p:tavLst>
                                    </p:anim>
                                    <p:anim calcmode="lin" valueType="num">
                                      <p:cBhvr>
                                        <p:cTn id="159" dur="33" tmFilter="0, 0; 0.125,0.2665; 0.25,0.4; 0.375,0.465; 0.5,0.5;  0.625,0.535; 0.75,0.6; 0.875,0.7335; 1,1">
                                          <p:stCondLst>
                                            <p:cond delay="331"/>
                                          </p:stCondLst>
                                        </p:cTn>
                                        <p:tgtEl>
                                          <p:spTgt spid="6"/>
                                        </p:tgtEl>
                                        <p:attrNameLst>
                                          <p:attrName>ppt_y</p:attrName>
                                        </p:attrNameLst>
                                      </p:cBhvr>
                                      <p:tavLst>
                                        <p:tav tm="0" fmla="#ppt_y-sin(pi*$)/81">
                                          <p:val>
                                            <p:fltVal val="0"/>
                                          </p:val>
                                        </p:tav>
                                        <p:tav tm="100000">
                                          <p:val>
                                            <p:fltVal val="1"/>
                                          </p:val>
                                        </p:tav>
                                      </p:tavLst>
                                    </p:anim>
                                    <p:animScale>
                                      <p:cBhvr>
                                        <p:cTn id="160" dur="5">
                                          <p:stCondLst>
                                            <p:cond delay="130"/>
                                          </p:stCondLst>
                                        </p:cTn>
                                        <p:tgtEl>
                                          <p:spTgt spid="6"/>
                                        </p:tgtEl>
                                      </p:cBhvr>
                                      <p:to x="100000" y="60000"/>
                                    </p:animScale>
                                    <p:animScale>
                                      <p:cBhvr>
                                        <p:cTn id="161" dur="33" decel="50000">
                                          <p:stCondLst>
                                            <p:cond delay="135"/>
                                          </p:stCondLst>
                                        </p:cTn>
                                        <p:tgtEl>
                                          <p:spTgt spid="6"/>
                                        </p:tgtEl>
                                      </p:cBhvr>
                                      <p:to x="100000" y="100000"/>
                                    </p:animScale>
                                    <p:animScale>
                                      <p:cBhvr>
                                        <p:cTn id="162" dur="5">
                                          <p:stCondLst>
                                            <p:cond delay="262"/>
                                          </p:stCondLst>
                                        </p:cTn>
                                        <p:tgtEl>
                                          <p:spTgt spid="6"/>
                                        </p:tgtEl>
                                      </p:cBhvr>
                                      <p:to x="100000" y="80000"/>
                                    </p:animScale>
                                    <p:animScale>
                                      <p:cBhvr>
                                        <p:cTn id="163" dur="33" decel="50000">
                                          <p:stCondLst>
                                            <p:cond delay="268"/>
                                          </p:stCondLst>
                                        </p:cTn>
                                        <p:tgtEl>
                                          <p:spTgt spid="6"/>
                                        </p:tgtEl>
                                      </p:cBhvr>
                                      <p:to x="100000" y="100000"/>
                                    </p:animScale>
                                    <p:animScale>
                                      <p:cBhvr>
                                        <p:cTn id="164" dur="5">
                                          <p:stCondLst>
                                            <p:cond delay="328"/>
                                          </p:stCondLst>
                                        </p:cTn>
                                        <p:tgtEl>
                                          <p:spTgt spid="6"/>
                                        </p:tgtEl>
                                      </p:cBhvr>
                                      <p:to x="100000" y="90000"/>
                                    </p:animScale>
                                    <p:animScale>
                                      <p:cBhvr>
                                        <p:cTn id="165" dur="33" decel="50000">
                                          <p:stCondLst>
                                            <p:cond delay="334"/>
                                          </p:stCondLst>
                                        </p:cTn>
                                        <p:tgtEl>
                                          <p:spTgt spid="6"/>
                                        </p:tgtEl>
                                      </p:cBhvr>
                                      <p:to x="100000" y="100000"/>
                                    </p:animScale>
                                    <p:animScale>
                                      <p:cBhvr>
                                        <p:cTn id="166" dur="5">
                                          <p:stCondLst>
                                            <p:cond delay="362"/>
                                          </p:stCondLst>
                                        </p:cTn>
                                        <p:tgtEl>
                                          <p:spTgt spid="6"/>
                                        </p:tgtEl>
                                      </p:cBhvr>
                                      <p:to x="100000" y="95000"/>
                                    </p:animScale>
                                    <p:animScale>
                                      <p:cBhvr>
                                        <p:cTn id="167" dur="33" decel="50000">
                                          <p:stCondLst>
                                            <p:cond delay="367"/>
                                          </p:stCondLst>
                                        </p:cTn>
                                        <p:tgtEl>
                                          <p:spTgt spid="6"/>
                                        </p:tgtEl>
                                      </p:cBhvr>
                                      <p:to x="100000" y="100000"/>
                                    </p:animScale>
                                  </p:childTnLst>
                                </p:cTn>
                              </p:par>
                            </p:childTnLst>
                          </p:cTn>
                        </p:par>
                        <p:par>
                          <p:cTn id="168" fill="hold">
                            <p:stCondLst>
                              <p:cond delay="5100"/>
                            </p:stCondLst>
                            <p:childTnLst>
                              <p:par>
                                <p:cTn id="169" presetID="26" presetClass="entr" presetSubtype="0" fill="hold" nodeType="afterEffect">
                                  <p:stCondLst>
                                    <p:cond delay="0"/>
                                  </p:stCondLst>
                                  <p:childTnLst>
                                    <p:set>
                                      <p:cBhvr>
                                        <p:cTn id="170" dur="1" fill="hold">
                                          <p:stCondLst>
                                            <p:cond delay="0"/>
                                          </p:stCondLst>
                                        </p:cTn>
                                        <p:tgtEl>
                                          <p:spTgt spid="7"/>
                                        </p:tgtEl>
                                        <p:attrNameLst>
                                          <p:attrName>style.visibility</p:attrName>
                                        </p:attrNameLst>
                                      </p:cBhvr>
                                      <p:to>
                                        <p:strVal val="visible"/>
                                      </p:to>
                                    </p:set>
                                    <p:animEffect transition="in" filter="wipe(down)">
                                      <p:cBhvr>
                                        <p:cTn id="171" dur="116">
                                          <p:stCondLst>
                                            <p:cond delay="0"/>
                                          </p:stCondLst>
                                        </p:cTn>
                                        <p:tgtEl>
                                          <p:spTgt spid="7"/>
                                        </p:tgtEl>
                                      </p:cBhvr>
                                    </p:animEffect>
                                    <p:anim calcmode="lin" valueType="num">
                                      <p:cBhvr>
                                        <p:cTn id="172" dur="36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3" dur="13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4" dur="133" tmFilter="0, 0; 0.125,0.2665; 0.25,0.4; 0.375,0.465; 0.5,0.5;  0.625,0.535; 0.75,0.6; 0.875,0.7335; 1,1">
                                          <p:stCondLst>
                                            <p:cond delay="133"/>
                                          </p:stCondLst>
                                        </p:cTn>
                                        <p:tgtEl>
                                          <p:spTgt spid="7"/>
                                        </p:tgtEl>
                                        <p:attrNameLst>
                                          <p:attrName>ppt_y</p:attrName>
                                        </p:attrNameLst>
                                      </p:cBhvr>
                                      <p:tavLst>
                                        <p:tav tm="0" fmla="#ppt_y-sin(pi*$)/9">
                                          <p:val>
                                            <p:fltVal val="0"/>
                                          </p:val>
                                        </p:tav>
                                        <p:tav tm="100000">
                                          <p:val>
                                            <p:fltVal val="1"/>
                                          </p:val>
                                        </p:tav>
                                      </p:tavLst>
                                    </p:anim>
                                    <p:anim calcmode="lin" valueType="num">
                                      <p:cBhvr>
                                        <p:cTn id="175" dur="66" tmFilter="0, 0; 0.125,0.2665; 0.25,0.4; 0.375,0.465; 0.5,0.5;  0.625,0.535; 0.75,0.6; 0.875,0.7335; 1,1">
                                          <p:stCondLst>
                                            <p:cond delay="265"/>
                                          </p:stCondLst>
                                        </p:cTn>
                                        <p:tgtEl>
                                          <p:spTgt spid="7"/>
                                        </p:tgtEl>
                                        <p:attrNameLst>
                                          <p:attrName>ppt_y</p:attrName>
                                        </p:attrNameLst>
                                      </p:cBhvr>
                                      <p:tavLst>
                                        <p:tav tm="0" fmla="#ppt_y-sin(pi*$)/27">
                                          <p:val>
                                            <p:fltVal val="0"/>
                                          </p:val>
                                        </p:tav>
                                        <p:tav tm="100000">
                                          <p:val>
                                            <p:fltVal val="1"/>
                                          </p:val>
                                        </p:tav>
                                      </p:tavLst>
                                    </p:anim>
                                    <p:anim calcmode="lin" valueType="num">
                                      <p:cBhvr>
                                        <p:cTn id="176" dur="33" tmFilter="0, 0; 0.125,0.2665; 0.25,0.4; 0.375,0.465; 0.5,0.5;  0.625,0.535; 0.75,0.6; 0.875,0.7335; 1,1">
                                          <p:stCondLst>
                                            <p:cond delay="331"/>
                                          </p:stCondLst>
                                        </p:cTn>
                                        <p:tgtEl>
                                          <p:spTgt spid="7"/>
                                        </p:tgtEl>
                                        <p:attrNameLst>
                                          <p:attrName>ppt_y</p:attrName>
                                        </p:attrNameLst>
                                      </p:cBhvr>
                                      <p:tavLst>
                                        <p:tav tm="0" fmla="#ppt_y-sin(pi*$)/81">
                                          <p:val>
                                            <p:fltVal val="0"/>
                                          </p:val>
                                        </p:tav>
                                        <p:tav tm="100000">
                                          <p:val>
                                            <p:fltVal val="1"/>
                                          </p:val>
                                        </p:tav>
                                      </p:tavLst>
                                    </p:anim>
                                    <p:animScale>
                                      <p:cBhvr>
                                        <p:cTn id="177" dur="5">
                                          <p:stCondLst>
                                            <p:cond delay="130"/>
                                          </p:stCondLst>
                                        </p:cTn>
                                        <p:tgtEl>
                                          <p:spTgt spid="7"/>
                                        </p:tgtEl>
                                      </p:cBhvr>
                                      <p:to x="100000" y="60000"/>
                                    </p:animScale>
                                    <p:animScale>
                                      <p:cBhvr>
                                        <p:cTn id="178" dur="33" decel="50000">
                                          <p:stCondLst>
                                            <p:cond delay="135"/>
                                          </p:stCondLst>
                                        </p:cTn>
                                        <p:tgtEl>
                                          <p:spTgt spid="7"/>
                                        </p:tgtEl>
                                      </p:cBhvr>
                                      <p:to x="100000" y="100000"/>
                                    </p:animScale>
                                    <p:animScale>
                                      <p:cBhvr>
                                        <p:cTn id="179" dur="5">
                                          <p:stCondLst>
                                            <p:cond delay="262"/>
                                          </p:stCondLst>
                                        </p:cTn>
                                        <p:tgtEl>
                                          <p:spTgt spid="7"/>
                                        </p:tgtEl>
                                      </p:cBhvr>
                                      <p:to x="100000" y="80000"/>
                                    </p:animScale>
                                    <p:animScale>
                                      <p:cBhvr>
                                        <p:cTn id="180" dur="33" decel="50000">
                                          <p:stCondLst>
                                            <p:cond delay="268"/>
                                          </p:stCondLst>
                                        </p:cTn>
                                        <p:tgtEl>
                                          <p:spTgt spid="7"/>
                                        </p:tgtEl>
                                      </p:cBhvr>
                                      <p:to x="100000" y="100000"/>
                                    </p:animScale>
                                    <p:animScale>
                                      <p:cBhvr>
                                        <p:cTn id="181" dur="5">
                                          <p:stCondLst>
                                            <p:cond delay="328"/>
                                          </p:stCondLst>
                                        </p:cTn>
                                        <p:tgtEl>
                                          <p:spTgt spid="7"/>
                                        </p:tgtEl>
                                      </p:cBhvr>
                                      <p:to x="100000" y="90000"/>
                                    </p:animScale>
                                    <p:animScale>
                                      <p:cBhvr>
                                        <p:cTn id="182" dur="33" decel="50000">
                                          <p:stCondLst>
                                            <p:cond delay="334"/>
                                          </p:stCondLst>
                                        </p:cTn>
                                        <p:tgtEl>
                                          <p:spTgt spid="7"/>
                                        </p:tgtEl>
                                      </p:cBhvr>
                                      <p:to x="100000" y="100000"/>
                                    </p:animScale>
                                    <p:animScale>
                                      <p:cBhvr>
                                        <p:cTn id="183" dur="5">
                                          <p:stCondLst>
                                            <p:cond delay="362"/>
                                          </p:stCondLst>
                                        </p:cTn>
                                        <p:tgtEl>
                                          <p:spTgt spid="7"/>
                                        </p:tgtEl>
                                      </p:cBhvr>
                                      <p:to x="100000" y="95000"/>
                                    </p:animScale>
                                    <p:animScale>
                                      <p:cBhvr>
                                        <p:cTn id="184" dur="33" decel="50000">
                                          <p:stCondLst>
                                            <p:cond delay="367"/>
                                          </p:stCondLst>
                                        </p:cTn>
                                        <p:tgtEl>
                                          <p:spTgt spid="7"/>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29" presetClass="entr" presetSubtype="0" fill="hold" grpId="0" nodeType="clickEffect">
                                  <p:stCondLst>
                                    <p:cond delay="0"/>
                                  </p:stCondLst>
                                  <p:childTnLst>
                                    <p:set>
                                      <p:cBhvr>
                                        <p:cTn id="188" dur="1" fill="hold">
                                          <p:stCondLst>
                                            <p:cond delay="0"/>
                                          </p:stCondLst>
                                        </p:cTn>
                                        <p:tgtEl>
                                          <p:spTgt spid="65"/>
                                        </p:tgtEl>
                                        <p:attrNameLst>
                                          <p:attrName>style.visibility</p:attrName>
                                        </p:attrNameLst>
                                      </p:cBhvr>
                                      <p:to>
                                        <p:strVal val="visible"/>
                                      </p:to>
                                    </p:set>
                                    <p:anim calcmode="lin" valueType="num">
                                      <p:cBhvr>
                                        <p:cTn id="189" dur="1000" fill="hold"/>
                                        <p:tgtEl>
                                          <p:spTgt spid="65"/>
                                        </p:tgtEl>
                                        <p:attrNameLst>
                                          <p:attrName>ppt_x</p:attrName>
                                        </p:attrNameLst>
                                      </p:cBhvr>
                                      <p:tavLst>
                                        <p:tav tm="0">
                                          <p:val>
                                            <p:strVal val="#ppt_x-.2"/>
                                          </p:val>
                                        </p:tav>
                                        <p:tav tm="100000">
                                          <p:val>
                                            <p:strVal val="#ppt_x"/>
                                          </p:val>
                                        </p:tav>
                                      </p:tavLst>
                                    </p:anim>
                                    <p:anim calcmode="lin" valueType="num">
                                      <p:cBhvr>
                                        <p:cTn id="190"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191" dur="1000"/>
                                        <p:tgtEl>
                                          <p:spTgt spid="65"/>
                                        </p:tgtEl>
                                      </p:cBhvr>
                                    </p:animEffect>
                                  </p:childTnLst>
                                </p:cTn>
                              </p:par>
                            </p:childTnLst>
                          </p:cTn>
                        </p:par>
                      </p:childTnLst>
                    </p:cTn>
                  </p:par>
                  <p:par>
                    <p:cTn id="192" fill="hold">
                      <p:stCondLst>
                        <p:cond delay="indefinite"/>
                      </p:stCondLst>
                      <p:childTnLst>
                        <p:par>
                          <p:cTn id="193" fill="hold">
                            <p:stCondLst>
                              <p:cond delay="0"/>
                            </p:stCondLst>
                            <p:childTnLst>
                              <p:par>
                                <p:cTn id="194" presetID="29" presetClass="entr" presetSubtype="0" fill="hold" grpId="0" nodeType="clickEffect">
                                  <p:stCondLst>
                                    <p:cond delay="0"/>
                                  </p:stCondLst>
                                  <p:childTnLst>
                                    <p:set>
                                      <p:cBhvr>
                                        <p:cTn id="195" dur="1" fill="hold">
                                          <p:stCondLst>
                                            <p:cond delay="0"/>
                                          </p:stCondLst>
                                        </p:cTn>
                                        <p:tgtEl>
                                          <p:spTgt spid="66"/>
                                        </p:tgtEl>
                                        <p:attrNameLst>
                                          <p:attrName>style.visibility</p:attrName>
                                        </p:attrNameLst>
                                      </p:cBhvr>
                                      <p:to>
                                        <p:strVal val="visible"/>
                                      </p:to>
                                    </p:set>
                                    <p:anim calcmode="lin" valueType="num">
                                      <p:cBhvr>
                                        <p:cTn id="196" dur="1000" fill="hold"/>
                                        <p:tgtEl>
                                          <p:spTgt spid="66"/>
                                        </p:tgtEl>
                                        <p:attrNameLst>
                                          <p:attrName>ppt_x</p:attrName>
                                        </p:attrNameLst>
                                      </p:cBhvr>
                                      <p:tavLst>
                                        <p:tav tm="0">
                                          <p:val>
                                            <p:strVal val="#ppt_x-.2"/>
                                          </p:val>
                                        </p:tav>
                                        <p:tav tm="100000">
                                          <p:val>
                                            <p:strVal val="#ppt_x"/>
                                          </p:val>
                                        </p:tav>
                                      </p:tavLst>
                                    </p:anim>
                                    <p:anim calcmode="lin" valueType="num">
                                      <p:cBhvr>
                                        <p:cTn id="197"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198" dur="1000"/>
                                        <p:tgtEl>
                                          <p:spTgt spid="66"/>
                                        </p:tgtEl>
                                      </p:cBhvr>
                                    </p:animEffect>
                                  </p:childTnLst>
                                </p:cTn>
                              </p:par>
                            </p:childTnLst>
                          </p:cTn>
                        </p:par>
                      </p:childTnLst>
                    </p:cTn>
                  </p:par>
                  <p:par>
                    <p:cTn id="199" fill="hold">
                      <p:stCondLst>
                        <p:cond delay="indefinite"/>
                      </p:stCondLst>
                      <p:childTnLst>
                        <p:par>
                          <p:cTn id="200" fill="hold">
                            <p:stCondLst>
                              <p:cond delay="0"/>
                            </p:stCondLst>
                            <p:childTnLst>
                              <p:par>
                                <p:cTn id="201" presetID="29" presetClass="entr" presetSubtype="0" fill="hold" grpId="0" nodeType="click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p:cTn id="203" dur="1000" fill="hold"/>
                                        <p:tgtEl>
                                          <p:spTgt spid="67"/>
                                        </p:tgtEl>
                                        <p:attrNameLst>
                                          <p:attrName>ppt_x</p:attrName>
                                        </p:attrNameLst>
                                      </p:cBhvr>
                                      <p:tavLst>
                                        <p:tav tm="0">
                                          <p:val>
                                            <p:strVal val="#ppt_x-.2"/>
                                          </p:val>
                                        </p:tav>
                                        <p:tav tm="100000">
                                          <p:val>
                                            <p:strVal val="#ppt_x"/>
                                          </p:val>
                                        </p:tav>
                                      </p:tavLst>
                                    </p:anim>
                                    <p:anim calcmode="lin" valueType="num">
                                      <p:cBhvr>
                                        <p:cTn id="204" dur="1000" fill="hold"/>
                                        <p:tgtEl>
                                          <p:spTgt spid="67"/>
                                        </p:tgtEl>
                                        <p:attrNameLst>
                                          <p:attrName>ppt_y</p:attrName>
                                        </p:attrNameLst>
                                      </p:cBhvr>
                                      <p:tavLst>
                                        <p:tav tm="0">
                                          <p:val>
                                            <p:strVal val="#ppt_y"/>
                                          </p:val>
                                        </p:tav>
                                        <p:tav tm="100000">
                                          <p:val>
                                            <p:strVal val="#ppt_y"/>
                                          </p:val>
                                        </p:tav>
                                      </p:tavLst>
                                    </p:anim>
                                    <p:animEffect transition="in" filter="wipe(right)" prLst="gradientSize: 0.1">
                                      <p:cBhvr>
                                        <p:cTn id="205"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63" grpId="0" animBg="1"/>
      <p:bldP spid="65"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6"/>
          <p:cNvPicPr>
            <a:picLocks noChangeAspect="1"/>
          </p:cNvPicPr>
          <p:nvPr/>
        </p:nvPicPr>
        <p:blipFill>
          <a:blip r:embed="rId2"/>
          <a:stretch>
            <a:fillRect/>
          </a:stretch>
        </p:blipFill>
        <p:spPr>
          <a:xfrm>
            <a:off x="-107898" y="-118533"/>
            <a:ext cx="11566120" cy="3794001"/>
          </a:xfrm>
          <a:prstGeom prst="rect">
            <a:avLst/>
          </a:prstGeom>
        </p:spPr>
      </p:pic>
      <p:sp>
        <p:nvSpPr>
          <p:cNvPr id="22" name="Freeform 5"/>
          <p:cNvSpPr>
            <a:spLocks noEditPoints="1"/>
          </p:cNvSpPr>
          <p:nvPr/>
        </p:nvSpPr>
        <p:spPr bwMode="auto">
          <a:xfrm>
            <a:off x="-62734" y="241741"/>
            <a:ext cx="11384139" cy="6277593"/>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cs typeface="+mn-ea"/>
              <a:sym typeface="+mn-lt"/>
            </a:endParaRPr>
          </a:p>
        </p:txBody>
      </p:sp>
      <p:pic>
        <p:nvPicPr>
          <p:cNvPr id="23" name="图片 48"/>
          <p:cNvPicPr>
            <a:picLocks noChangeAspect="1"/>
          </p:cNvPicPr>
          <p:nvPr/>
        </p:nvPicPr>
        <p:blipFill>
          <a:blip r:embed="rId3"/>
          <a:stretch>
            <a:fillRect/>
          </a:stretch>
        </p:blipFill>
        <p:spPr>
          <a:xfrm>
            <a:off x="10015372" y="-68126"/>
            <a:ext cx="1411395" cy="1347277"/>
          </a:xfrm>
          <a:prstGeom prst="rect">
            <a:avLst/>
          </a:prstGeom>
        </p:spPr>
      </p:pic>
      <p:sp>
        <p:nvSpPr>
          <p:cNvPr id="26" name="文本框 29"/>
          <p:cNvSpPr txBox="1"/>
          <p:nvPr/>
        </p:nvSpPr>
        <p:spPr>
          <a:xfrm>
            <a:off x="3951111" y="1698979"/>
            <a:ext cx="5531556" cy="3902189"/>
          </a:xfrm>
          <a:prstGeom prst="rect">
            <a:avLst/>
          </a:prstGeom>
          <a:noFill/>
        </p:spPr>
        <p:txBody>
          <a:bodyPr wrap="square" rtlCol="0">
            <a:spAutoFit/>
          </a:bodyPr>
          <a:lstStyle/>
          <a:p>
            <a:pPr algn="ctr"/>
            <a:r>
              <a:rPr lang="en-US" altLang="zh-CN" sz="1192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Luyện</a:t>
            </a:r>
            <a:r>
              <a:rPr lang="en-US" altLang="zh-CN" sz="119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1192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tập</a:t>
            </a:r>
            <a:endParaRPr lang="zh-CN" altLang="en-US" sz="119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endParaRPr>
          </a:p>
        </p:txBody>
      </p:sp>
      <p:pic>
        <p:nvPicPr>
          <p:cNvPr id="9" name="图形 11"/>
          <p:cNvPicPr>
            <a:picLocks noChangeAspect="1"/>
          </p:cNvPicPr>
          <p:nvPr/>
        </p:nvPicPr>
        <p:blipFill>
          <a:blip r:embed="rId4" cstate="print"/>
          <a:stretch>
            <a:fillRect/>
          </a:stretch>
        </p:blipFill>
        <p:spPr>
          <a:xfrm>
            <a:off x="869246" y="513645"/>
            <a:ext cx="2528711" cy="5838342"/>
          </a:xfrm>
          <a:prstGeom prst="rect">
            <a:avLst/>
          </a:prstGeom>
        </p:spPr>
      </p:pic>
      <p:sp>
        <p:nvSpPr>
          <p:cNvPr id="10" name="文本框 15"/>
          <p:cNvSpPr txBox="1"/>
          <p:nvPr/>
        </p:nvSpPr>
        <p:spPr>
          <a:xfrm>
            <a:off x="1659468" y="2797765"/>
            <a:ext cx="1874805" cy="1187999"/>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48213">
              <a:defRPr/>
            </a:pPr>
            <a:r>
              <a:rPr lang="en-US" altLang="zh-CN" sz="6844" b="1" dirty="0">
                <a:ln w="28575">
                  <a:solidFill>
                    <a:prstClr val="white"/>
                  </a:solidFill>
                </a:ln>
                <a:solidFill>
                  <a:srgbClr val="F59120"/>
                </a:solidFill>
                <a:latin typeface="Times New Roman" pitchFamily="18" charset="0"/>
                <a:cs typeface="Times New Roman" pitchFamily="18" charset="0"/>
                <a:sym typeface="+mn-lt"/>
              </a:rPr>
              <a:t>II.</a:t>
            </a:r>
            <a:endParaRPr lang="zh-CN" altLang="en-US" sz="6844" b="1" dirty="0">
              <a:ln w="28575">
                <a:solidFill>
                  <a:prstClr val="white"/>
                </a:solidFill>
              </a:ln>
              <a:solidFill>
                <a:srgbClr val="F59120"/>
              </a:solidFill>
              <a:latin typeface="Times New Roman" pitchFamily="18" charset="0"/>
              <a:cs typeface="Times New Roman"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5" name="图片 66"/>
          <p:cNvPicPr>
            <a:picLocks noChangeAspect="1"/>
          </p:cNvPicPr>
          <p:nvPr/>
        </p:nvPicPr>
        <p:blipFill>
          <a:blip r:embed="rId3"/>
          <a:stretch>
            <a:fillRect/>
          </a:stretch>
        </p:blipFill>
        <p:spPr>
          <a:xfrm>
            <a:off x="1106311" y="385677"/>
            <a:ext cx="2607733" cy="1155258"/>
          </a:xfrm>
          <a:prstGeom prst="rect">
            <a:avLst/>
          </a:prstGeom>
        </p:spPr>
      </p:pic>
      <p:sp>
        <p:nvSpPr>
          <p:cNvPr id="6" name="品 10"/>
          <p:cNvSpPr txBox="1"/>
          <p:nvPr/>
        </p:nvSpPr>
        <p:spPr>
          <a:xfrm>
            <a:off x="1216352" y="840289"/>
            <a:ext cx="2528802" cy="559222"/>
          </a:xfrm>
          <a:prstGeom prst="rect">
            <a:avLst/>
          </a:prstGeom>
          <a:noFill/>
        </p:spPr>
        <p:txBody>
          <a:bodyPr wrap="none" rtlCol="0">
            <a:spAutoFit/>
          </a:bodyPr>
          <a:lstStyle/>
          <a:p>
            <a:r>
              <a:rPr lang="en-US" altLang="zh-CN" sz="2904" b="1" dirty="0" err="1">
                <a:solidFill>
                  <a:srgbClr val="78893D"/>
                </a:solidFill>
                <a:latin typeface="Times New Roman" pitchFamily="18" charset="0"/>
                <a:ea typeface="汉仪白棋体简" panose="02010604000101010101" pitchFamily="2" charset="-122"/>
                <a:cs typeface="Times New Roman" pitchFamily="18" charset="0"/>
              </a:rPr>
              <a:t>Bài</a:t>
            </a:r>
            <a:r>
              <a:rPr lang="en-US" altLang="zh-CN" sz="2904"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2904" b="1" dirty="0" err="1">
                <a:solidFill>
                  <a:srgbClr val="78893D"/>
                </a:solidFill>
                <a:latin typeface="Times New Roman" pitchFamily="18" charset="0"/>
                <a:ea typeface="汉仪白棋体简" panose="02010604000101010101" pitchFamily="2" charset="-122"/>
                <a:cs typeface="Times New Roman" pitchFamily="18" charset="0"/>
              </a:rPr>
              <a:t>tập</a:t>
            </a:r>
            <a:r>
              <a:rPr lang="en-US" altLang="zh-CN" sz="2904"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2904" b="1" dirty="0" err="1">
                <a:solidFill>
                  <a:srgbClr val="78893D"/>
                </a:solidFill>
                <a:latin typeface="Times New Roman" pitchFamily="18" charset="0"/>
                <a:ea typeface="汉仪白棋体简" panose="02010604000101010101" pitchFamily="2" charset="-122"/>
                <a:cs typeface="Times New Roman" pitchFamily="18" charset="0"/>
              </a:rPr>
              <a:t>nhanh</a:t>
            </a:r>
            <a:endParaRPr lang="zh-CN" altLang="en-US" sz="2904" b="1" dirty="0">
              <a:solidFill>
                <a:srgbClr val="78893D"/>
              </a:solidFill>
              <a:latin typeface="Times New Roman" pitchFamily="18" charset="0"/>
              <a:ea typeface="汉仪白棋体简" panose="02010604000101010101" pitchFamily="2" charset="-122"/>
              <a:cs typeface="Times New Roman" pitchFamily="18" charset="0"/>
            </a:endParaRPr>
          </a:p>
        </p:txBody>
      </p:sp>
      <p:sp>
        <p:nvSpPr>
          <p:cNvPr id="7" name="Rectangle 6"/>
          <p:cNvSpPr>
            <a:spLocks noChangeArrowheads="1"/>
          </p:cNvSpPr>
          <p:nvPr/>
        </p:nvSpPr>
        <p:spPr bwMode="auto">
          <a:xfrm>
            <a:off x="4109156" y="592668"/>
            <a:ext cx="6400800" cy="948267"/>
          </a:xfrm>
          <a:prstGeom prst="rect">
            <a:avLst/>
          </a:prstGeom>
          <a:noFill/>
          <a:ln w="9525">
            <a:noFill/>
            <a:miter lim="800000"/>
            <a:headEnd/>
            <a:tailEnd/>
          </a:ln>
          <a:effectLst/>
        </p:spPr>
        <p:txBody>
          <a:bodyPr/>
          <a:lstStyle/>
          <a:p>
            <a:pPr algn="ctr">
              <a:lnSpc>
                <a:spcPct val="90000"/>
              </a:lnSpc>
              <a:spcBef>
                <a:spcPct val="20000"/>
              </a:spcBef>
            </a:pPr>
            <a:r>
              <a:rPr lang="en-US" sz="3318" dirty="0" err="1">
                <a:solidFill>
                  <a:srgbClr val="003399"/>
                </a:solidFill>
                <a:latin typeface="Times New Roman" pitchFamily="18" charset="0"/>
              </a:rPr>
              <a:t>Lập</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lại</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bố</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cục</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văn</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bản</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Hồ</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Hoàn</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Kiếm</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và</a:t>
            </a:r>
            <a:r>
              <a:rPr lang="en-US" sz="3318" dirty="0">
                <a:solidFill>
                  <a:srgbClr val="003399"/>
                </a:solidFill>
                <a:latin typeface="Times New Roman" pitchFamily="18" charset="0"/>
              </a:rPr>
              <a:t> </a:t>
            </a:r>
            <a:r>
              <a:rPr lang="en-US" sz="3318" dirty="0" err="1">
                <a:solidFill>
                  <a:srgbClr val="003399"/>
                </a:solidFill>
                <a:latin typeface="Times New Roman" pitchFamily="18" charset="0"/>
                <a:cs typeface="Times New Roman" pitchFamily="18" charset="0"/>
              </a:rPr>
              <a:t>Đ</a:t>
            </a:r>
            <a:r>
              <a:rPr lang="en-US" sz="3318" dirty="0" err="1">
                <a:solidFill>
                  <a:srgbClr val="003399"/>
                </a:solidFill>
                <a:latin typeface="Times New Roman" pitchFamily="18" charset="0"/>
              </a:rPr>
              <a:t>ền</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Ngọc</a:t>
            </a:r>
            <a:r>
              <a:rPr lang="en-US" sz="3318" dirty="0">
                <a:solidFill>
                  <a:srgbClr val="003399"/>
                </a:solidFill>
                <a:latin typeface="Times New Roman" pitchFamily="18" charset="0"/>
              </a:rPr>
              <a:t> </a:t>
            </a:r>
            <a:r>
              <a:rPr lang="en-US" sz="3318" dirty="0" err="1">
                <a:solidFill>
                  <a:srgbClr val="003399"/>
                </a:solidFill>
                <a:latin typeface="Times New Roman" pitchFamily="18" charset="0"/>
              </a:rPr>
              <a:t>Sơn</a:t>
            </a:r>
            <a:r>
              <a:rPr lang="en-US" sz="3318" dirty="0">
                <a:solidFill>
                  <a:srgbClr val="003399"/>
                </a:solidFill>
                <a:latin typeface="Times New Roman" pitchFamily="18" charset="0"/>
              </a:rPr>
              <a:t>”</a:t>
            </a:r>
            <a:endParaRPr lang="en-US" sz="3318" dirty="0">
              <a:solidFill>
                <a:srgbClr val="0000FF"/>
              </a:solidFill>
              <a:latin typeface="Times New Roman" pitchFamily="18" charset="0"/>
            </a:endParaRPr>
          </a:p>
        </p:txBody>
      </p:sp>
      <p:pic>
        <p:nvPicPr>
          <p:cNvPr id="11" name="图片 3">
            <a:extLst>
              <a:ext uri="{FF2B5EF4-FFF2-40B4-BE49-F238E27FC236}">
                <a16:creationId xmlns:a16="http://schemas.microsoft.com/office/drawing/2014/main" xmlns="" id="{17D758A4-A8E1-4789-A453-B403E9302206}"/>
              </a:ext>
            </a:extLst>
          </p:cNvPr>
          <p:cNvPicPr>
            <a:picLocks noChangeAspect="1"/>
          </p:cNvPicPr>
          <p:nvPr/>
        </p:nvPicPr>
        <p:blipFill>
          <a:blip r:embed="rId4"/>
          <a:stretch>
            <a:fillRect/>
          </a:stretch>
        </p:blipFill>
        <p:spPr>
          <a:xfrm>
            <a:off x="632178" y="2489201"/>
            <a:ext cx="3184108" cy="2920283"/>
          </a:xfrm>
          <a:prstGeom prst="rect">
            <a:avLst/>
          </a:prstGeom>
        </p:spPr>
      </p:pic>
      <p:sp>
        <p:nvSpPr>
          <p:cNvPr id="12" name="六边形 1">
            <a:extLst>
              <a:ext uri="{FF2B5EF4-FFF2-40B4-BE49-F238E27FC236}">
                <a16:creationId xmlns:a16="http://schemas.microsoft.com/office/drawing/2014/main" xmlns="" id="{12ACA2ED-F4FE-4305-B8A6-335281CF0623}"/>
              </a:ext>
            </a:extLst>
          </p:cNvPr>
          <p:cNvSpPr/>
          <p:nvPr/>
        </p:nvSpPr>
        <p:spPr>
          <a:xfrm rot="10800000">
            <a:off x="1027290" y="3042357"/>
            <a:ext cx="2257171" cy="1896533"/>
          </a:xfrm>
          <a:prstGeom prst="hexagon">
            <a:avLst/>
          </a:prstGeom>
          <a:blipFill dpi="0" rotWithShape="0">
            <a:blip r:embed="rId5"/>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3" name="任意多边形: 形状 7">
            <a:extLst>
              <a:ext uri="{FF2B5EF4-FFF2-40B4-BE49-F238E27FC236}">
                <a16:creationId xmlns:a16="http://schemas.microsoft.com/office/drawing/2014/main" xmlns="" id="{2E77C4E9-F59F-48E4-9667-0B75B1B4C002}"/>
              </a:ext>
            </a:extLst>
          </p:cNvPr>
          <p:cNvSpPr/>
          <p:nvPr/>
        </p:nvSpPr>
        <p:spPr>
          <a:xfrm>
            <a:off x="3901267" y="2279768"/>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4" name="任意多边形: 形状 11">
            <a:extLst>
              <a:ext uri="{FF2B5EF4-FFF2-40B4-BE49-F238E27FC236}">
                <a16:creationId xmlns:a16="http://schemas.microsoft.com/office/drawing/2014/main" xmlns="" id="{4722BD13-AE27-4196-9E86-EF7AFAE07F23}"/>
              </a:ext>
            </a:extLst>
          </p:cNvPr>
          <p:cNvSpPr/>
          <p:nvPr/>
        </p:nvSpPr>
        <p:spPr>
          <a:xfrm>
            <a:off x="3951113" y="3660023"/>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5" name="矩形 13">
            <a:extLst>
              <a:ext uri="{FF2B5EF4-FFF2-40B4-BE49-F238E27FC236}">
                <a16:creationId xmlns:a16="http://schemas.microsoft.com/office/drawing/2014/main" xmlns="" id="{19D6B198-F5D5-47C9-A39B-9D60283AAA3D}"/>
              </a:ext>
            </a:extLst>
          </p:cNvPr>
          <p:cNvSpPr/>
          <p:nvPr/>
        </p:nvSpPr>
        <p:spPr>
          <a:xfrm>
            <a:off x="5221853" y="2215256"/>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Mở</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6" name="矩形 15">
            <a:extLst>
              <a:ext uri="{FF2B5EF4-FFF2-40B4-BE49-F238E27FC236}">
                <a16:creationId xmlns:a16="http://schemas.microsoft.com/office/drawing/2014/main" xmlns="" id="{5139CB75-9A8F-4C61-8CF3-7A9E4EE1DB3F}"/>
              </a:ext>
            </a:extLst>
          </p:cNvPr>
          <p:cNvSpPr/>
          <p:nvPr/>
        </p:nvSpPr>
        <p:spPr>
          <a:xfrm>
            <a:off x="5208373" y="3601384"/>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Thân</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7" name="任意多边形: 形状 16">
            <a:extLst>
              <a:ext uri="{FF2B5EF4-FFF2-40B4-BE49-F238E27FC236}">
                <a16:creationId xmlns:a16="http://schemas.microsoft.com/office/drawing/2014/main" xmlns="" id="{FE8D7756-0B9E-4909-9A25-36FDEED47942}"/>
              </a:ext>
            </a:extLst>
          </p:cNvPr>
          <p:cNvSpPr/>
          <p:nvPr/>
        </p:nvSpPr>
        <p:spPr>
          <a:xfrm>
            <a:off x="3980290" y="4924379"/>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8" name="矩形 18">
            <a:extLst>
              <a:ext uri="{FF2B5EF4-FFF2-40B4-BE49-F238E27FC236}">
                <a16:creationId xmlns:a16="http://schemas.microsoft.com/office/drawing/2014/main" xmlns="" id="{1F65A32C-84BD-4EBE-8643-F7608EDFEDAD}"/>
              </a:ext>
            </a:extLst>
          </p:cNvPr>
          <p:cNvSpPr/>
          <p:nvPr/>
        </p:nvSpPr>
        <p:spPr>
          <a:xfrm>
            <a:off x="5221853" y="4876087"/>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Kết</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9" name="Rectangle 6"/>
          <p:cNvSpPr>
            <a:spLocks noChangeArrowheads="1"/>
          </p:cNvSpPr>
          <p:nvPr/>
        </p:nvSpPr>
        <p:spPr bwMode="auto">
          <a:xfrm>
            <a:off x="6874933" y="2173111"/>
            <a:ext cx="3872089" cy="990412"/>
          </a:xfrm>
          <a:prstGeom prst="rect">
            <a:avLst/>
          </a:prstGeom>
          <a:noFill/>
          <a:ln w="9525">
            <a:noFill/>
            <a:miter lim="800000"/>
            <a:headEnd/>
            <a:tailEnd/>
          </a:ln>
          <a:effectLst/>
        </p:spPr>
        <p:txBody>
          <a:bodyPr/>
          <a:lstStyle/>
          <a:p>
            <a:pPr algn="l">
              <a:lnSpc>
                <a:spcPct val="90000"/>
              </a:lnSpc>
              <a:spcBef>
                <a:spcPct val="20000"/>
              </a:spcBef>
            </a:pPr>
            <a:r>
              <a:rPr lang="en-US" sz="2904" dirty="0" err="1">
                <a:latin typeface="Times New Roman" pitchFamily="18" charset="0"/>
              </a:rPr>
              <a:t>Giới</a:t>
            </a:r>
            <a:r>
              <a:rPr lang="en-US" sz="2904" dirty="0">
                <a:latin typeface="Times New Roman" pitchFamily="18" charset="0"/>
              </a:rPr>
              <a:t> </a:t>
            </a:r>
            <a:r>
              <a:rPr lang="en-US" sz="2904" dirty="0" err="1">
                <a:latin typeface="Times New Roman" pitchFamily="18" charset="0"/>
              </a:rPr>
              <a:t>thiệu</a:t>
            </a:r>
            <a:r>
              <a:rPr lang="en-US" sz="2904" dirty="0">
                <a:latin typeface="Times New Roman" pitchFamily="18" charset="0"/>
              </a:rPr>
              <a:t> </a:t>
            </a:r>
            <a:r>
              <a:rPr lang="en-US" sz="2904" dirty="0" err="1">
                <a:latin typeface="Times New Roman" pitchFamily="18" charset="0"/>
              </a:rPr>
              <a:t>vị</a:t>
            </a:r>
            <a:r>
              <a:rPr lang="en-US" sz="2904" dirty="0">
                <a:latin typeface="Times New Roman" pitchFamily="18" charset="0"/>
              </a:rPr>
              <a:t> </a:t>
            </a:r>
            <a:r>
              <a:rPr lang="en-US" sz="2904" dirty="0" err="1">
                <a:latin typeface="Times New Roman" pitchFamily="18" charset="0"/>
              </a:rPr>
              <a:t>trí</a:t>
            </a:r>
            <a:r>
              <a:rPr lang="en-US" sz="2904" dirty="0">
                <a:latin typeface="Times New Roman" pitchFamily="18" charset="0"/>
              </a:rPr>
              <a:t>, </a:t>
            </a:r>
            <a:r>
              <a:rPr lang="en-US" sz="2904" dirty="0" err="1">
                <a:latin typeface="Times New Roman" pitchFamily="18" charset="0"/>
              </a:rPr>
              <a:t>địa</a:t>
            </a:r>
            <a:r>
              <a:rPr lang="en-US" sz="2904" dirty="0">
                <a:latin typeface="Times New Roman" pitchFamily="18" charset="0"/>
              </a:rPr>
              <a:t> </a:t>
            </a:r>
            <a:r>
              <a:rPr lang="en-US" sz="2904" dirty="0" err="1">
                <a:latin typeface="Times New Roman" pitchFamily="18" charset="0"/>
              </a:rPr>
              <a:t>lí</a:t>
            </a:r>
            <a:r>
              <a:rPr lang="en-US" sz="2904" dirty="0">
                <a:latin typeface="Times New Roman" pitchFamily="18" charset="0"/>
              </a:rPr>
              <a:t> </a:t>
            </a:r>
            <a:r>
              <a:rPr lang="en-US" sz="2904" dirty="0" err="1">
                <a:latin typeface="Times New Roman" pitchFamily="18" charset="0"/>
              </a:rPr>
              <a:t>của</a:t>
            </a:r>
            <a:r>
              <a:rPr lang="en-US" sz="2904" dirty="0">
                <a:latin typeface="Times New Roman" pitchFamily="18" charset="0"/>
              </a:rPr>
              <a:t> </a:t>
            </a:r>
            <a:r>
              <a:rPr lang="en-US" sz="2904" dirty="0" err="1">
                <a:latin typeface="Times New Roman" pitchFamily="18" charset="0"/>
              </a:rPr>
              <a:t>thắng</a:t>
            </a:r>
            <a:r>
              <a:rPr lang="en-US" sz="2904" dirty="0">
                <a:latin typeface="Times New Roman" pitchFamily="18" charset="0"/>
              </a:rPr>
              <a:t> </a:t>
            </a:r>
            <a:r>
              <a:rPr lang="en-US" sz="2904" dirty="0" err="1">
                <a:latin typeface="Times New Roman" pitchFamily="18" charset="0"/>
              </a:rPr>
              <a:t>cảnh</a:t>
            </a:r>
            <a:r>
              <a:rPr lang="en-US" sz="2904" dirty="0">
                <a:latin typeface="Times New Roman" pitchFamily="18" charset="0"/>
              </a:rPr>
              <a:t>.</a:t>
            </a:r>
          </a:p>
        </p:txBody>
      </p:sp>
      <p:sp>
        <p:nvSpPr>
          <p:cNvPr id="21" name="Rectangle 6"/>
          <p:cNvSpPr>
            <a:spLocks noChangeArrowheads="1"/>
          </p:cNvSpPr>
          <p:nvPr/>
        </p:nvSpPr>
        <p:spPr bwMode="auto">
          <a:xfrm>
            <a:off x="6874933" y="3321567"/>
            <a:ext cx="3556000" cy="1343378"/>
          </a:xfrm>
          <a:prstGeom prst="rect">
            <a:avLst/>
          </a:prstGeom>
          <a:noFill/>
          <a:ln w="9525">
            <a:noFill/>
            <a:miter lim="800000"/>
            <a:headEnd/>
            <a:tailEnd/>
          </a:ln>
          <a:effectLst/>
        </p:spPr>
        <p:txBody>
          <a:bodyPr/>
          <a:lstStyle/>
          <a:p>
            <a:pPr algn="just">
              <a:lnSpc>
                <a:spcPct val="90000"/>
              </a:lnSpc>
              <a:spcBef>
                <a:spcPct val="20000"/>
              </a:spcBef>
            </a:pPr>
            <a:r>
              <a:rPr lang="en-US" sz="2904" dirty="0" err="1">
                <a:latin typeface="Times New Roman" pitchFamily="18" charset="0"/>
              </a:rPr>
              <a:t>Lần</a:t>
            </a:r>
            <a:r>
              <a:rPr lang="en-US" sz="2904" dirty="0">
                <a:latin typeface="Times New Roman" pitchFamily="18" charset="0"/>
              </a:rPr>
              <a:t> </a:t>
            </a:r>
            <a:r>
              <a:rPr lang="en-US" sz="2904" dirty="0" err="1">
                <a:latin typeface="Times New Roman" pitchFamily="18" charset="0"/>
              </a:rPr>
              <a:t>lượt</a:t>
            </a:r>
            <a:r>
              <a:rPr lang="en-US" sz="2904" dirty="0">
                <a:latin typeface="Times New Roman" pitchFamily="18" charset="0"/>
              </a:rPr>
              <a:t> </a:t>
            </a:r>
            <a:r>
              <a:rPr lang="en-US" sz="2904" dirty="0" err="1">
                <a:latin typeface="Times New Roman" pitchFamily="18" charset="0"/>
              </a:rPr>
              <a:t>giới</a:t>
            </a:r>
            <a:r>
              <a:rPr lang="en-US" sz="2904" dirty="0">
                <a:latin typeface="Times New Roman" pitchFamily="18" charset="0"/>
              </a:rPr>
              <a:t> </a:t>
            </a:r>
            <a:r>
              <a:rPr lang="en-US" sz="2904" dirty="0" err="1">
                <a:latin typeface="Times New Roman" pitchFamily="18" charset="0"/>
              </a:rPr>
              <a:t>thiệu</a:t>
            </a:r>
            <a:r>
              <a:rPr lang="en-US" sz="2904" dirty="0">
                <a:latin typeface="Times New Roman" pitchFamily="18" charset="0"/>
              </a:rPr>
              <a:t>, </a:t>
            </a:r>
            <a:r>
              <a:rPr lang="en-US" sz="2904" dirty="0" err="1">
                <a:latin typeface="Times New Roman" pitchFamily="18" charset="0"/>
              </a:rPr>
              <a:t>mô</a:t>
            </a:r>
            <a:r>
              <a:rPr lang="en-US" sz="2904" dirty="0">
                <a:latin typeface="Times New Roman" pitchFamily="18" charset="0"/>
              </a:rPr>
              <a:t> </a:t>
            </a:r>
            <a:r>
              <a:rPr lang="en-US" sz="2904" dirty="0" err="1">
                <a:latin typeface="Times New Roman" pitchFamily="18" charset="0"/>
              </a:rPr>
              <a:t>tả</a:t>
            </a:r>
            <a:r>
              <a:rPr lang="en-US" sz="2904" dirty="0">
                <a:latin typeface="Times New Roman" pitchFamily="18" charset="0"/>
              </a:rPr>
              <a:t> </a:t>
            </a:r>
            <a:r>
              <a:rPr lang="en-US" sz="2904" dirty="0" err="1">
                <a:latin typeface="Times New Roman" pitchFamily="18" charset="0"/>
              </a:rPr>
              <a:t>từng</a:t>
            </a:r>
            <a:r>
              <a:rPr lang="en-US" sz="2904" dirty="0">
                <a:latin typeface="Times New Roman" pitchFamily="18" charset="0"/>
              </a:rPr>
              <a:t> </a:t>
            </a:r>
            <a:r>
              <a:rPr lang="en-US" sz="2904" dirty="0" err="1">
                <a:latin typeface="Times New Roman" pitchFamily="18" charset="0"/>
              </a:rPr>
              <a:t>bộ</a:t>
            </a:r>
            <a:r>
              <a:rPr lang="en-US" sz="2904" dirty="0">
                <a:latin typeface="Times New Roman" pitchFamily="18" charset="0"/>
              </a:rPr>
              <a:t> </a:t>
            </a:r>
            <a:r>
              <a:rPr lang="en-US" sz="2904" dirty="0" err="1">
                <a:latin typeface="Times New Roman" pitchFamily="18" charset="0"/>
              </a:rPr>
              <a:t>phận</a:t>
            </a:r>
            <a:r>
              <a:rPr lang="en-US" sz="2904" dirty="0">
                <a:latin typeface="Times New Roman" pitchFamily="18" charset="0"/>
              </a:rPr>
              <a:t> </a:t>
            </a:r>
            <a:r>
              <a:rPr lang="en-US" sz="2904" dirty="0" err="1">
                <a:latin typeface="Times New Roman" pitchFamily="18" charset="0"/>
              </a:rPr>
              <a:t>của</a:t>
            </a:r>
            <a:r>
              <a:rPr lang="en-US" sz="2904" dirty="0">
                <a:latin typeface="Times New Roman" pitchFamily="18" charset="0"/>
              </a:rPr>
              <a:t> </a:t>
            </a:r>
            <a:r>
              <a:rPr lang="en-US" sz="2904" dirty="0" err="1">
                <a:latin typeface="Times New Roman" pitchFamily="18" charset="0"/>
              </a:rPr>
              <a:t>thắng</a:t>
            </a:r>
            <a:r>
              <a:rPr lang="en-US" sz="2904" dirty="0">
                <a:latin typeface="Times New Roman" pitchFamily="18" charset="0"/>
              </a:rPr>
              <a:t> </a:t>
            </a:r>
            <a:r>
              <a:rPr lang="en-US" sz="2904" dirty="0" err="1">
                <a:latin typeface="Times New Roman" pitchFamily="18" charset="0"/>
              </a:rPr>
              <a:t>cảnh</a:t>
            </a:r>
            <a:r>
              <a:rPr lang="en-US" sz="2904" dirty="0">
                <a:latin typeface="Times New Roman" pitchFamily="18" charset="0"/>
              </a:rPr>
              <a:t>.</a:t>
            </a:r>
          </a:p>
        </p:txBody>
      </p:sp>
      <p:sp>
        <p:nvSpPr>
          <p:cNvPr id="22" name="Rectangle 6"/>
          <p:cNvSpPr>
            <a:spLocks noChangeArrowheads="1"/>
          </p:cNvSpPr>
          <p:nvPr/>
        </p:nvSpPr>
        <p:spPr bwMode="auto">
          <a:xfrm>
            <a:off x="6874933" y="4701822"/>
            <a:ext cx="3556000" cy="1306501"/>
          </a:xfrm>
          <a:prstGeom prst="rect">
            <a:avLst/>
          </a:prstGeom>
          <a:noFill/>
          <a:ln w="9525">
            <a:noFill/>
            <a:miter lim="800000"/>
            <a:headEnd/>
            <a:tailEnd/>
          </a:ln>
          <a:effectLst/>
        </p:spPr>
        <p:txBody>
          <a:bodyPr/>
          <a:lstStyle/>
          <a:p>
            <a:pPr algn="just">
              <a:lnSpc>
                <a:spcPct val="90000"/>
              </a:lnSpc>
              <a:spcBef>
                <a:spcPct val="20000"/>
              </a:spcBef>
            </a:pPr>
            <a:r>
              <a:rPr lang="en-US" sz="2904" dirty="0" err="1">
                <a:latin typeface="Times New Roman" pitchFamily="18" charset="0"/>
              </a:rPr>
              <a:t>Vị</a:t>
            </a:r>
            <a:r>
              <a:rPr lang="en-US" sz="2904" dirty="0">
                <a:latin typeface="Times New Roman" pitchFamily="18" charset="0"/>
              </a:rPr>
              <a:t> </a:t>
            </a:r>
            <a:r>
              <a:rPr lang="en-US" sz="2904" dirty="0" err="1">
                <a:latin typeface="Times New Roman" pitchFamily="18" charset="0"/>
              </a:rPr>
              <a:t>trí</a:t>
            </a:r>
            <a:r>
              <a:rPr lang="en-US" sz="2904" dirty="0">
                <a:latin typeface="Times New Roman" pitchFamily="18" charset="0"/>
              </a:rPr>
              <a:t> </a:t>
            </a:r>
            <a:r>
              <a:rPr lang="en-US" sz="2904" dirty="0" err="1">
                <a:latin typeface="Times New Roman" pitchFamily="18" charset="0"/>
              </a:rPr>
              <a:t>của</a:t>
            </a:r>
            <a:r>
              <a:rPr lang="en-US" sz="2904" dirty="0">
                <a:latin typeface="Times New Roman" pitchFamily="18" charset="0"/>
              </a:rPr>
              <a:t> </a:t>
            </a:r>
            <a:r>
              <a:rPr lang="en-US" sz="2904" dirty="0" err="1">
                <a:latin typeface="Times New Roman" pitchFamily="18" charset="0"/>
              </a:rPr>
              <a:t>thắng</a:t>
            </a:r>
            <a:r>
              <a:rPr lang="en-US" sz="2904" dirty="0">
                <a:latin typeface="Times New Roman" pitchFamily="18" charset="0"/>
              </a:rPr>
              <a:t> </a:t>
            </a:r>
            <a:r>
              <a:rPr lang="en-US" sz="2904" dirty="0" err="1">
                <a:latin typeface="Times New Roman" pitchFamily="18" charset="0"/>
              </a:rPr>
              <a:t>cảnh</a:t>
            </a:r>
            <a:r>
              <a:rPr lang="en-US" sz="2904" dirty="0">
                <a:latin typeface="Times New Roman" pitchFamily="18" charset="0"/>
              </a:rPr>
              <a:t> </a:t>
            </a:r>
            <a:r>
              <a:rPr lang="en-US" sz="2904" dirty="0" err="1">
                <a:latin typeface="Times New Roman" pitchFamily="18" charset="0"/>
              </a:rPr>
              <a:t>trong</a:t>
            </a:r>
            <a:r>
              <a:rPr lang="en-US" sz="2904" dirty="0">
                <a:latin typeface="Times New Roman" pitchFamily="18" charset="0"/>
              </a:rPr>
              <a:t> </a:t>
            </a:r>
            <a:r>
              <a:rPr lang="en-US" sz="2904" dirty="0" err="1">
                <a:latin typeface="Times New Roman" pitchFamily="18" charset="0"/>
              </a:rPr>
              <a:t>đời</a:t>
            </a:r>
            <a:r>
              <a:rPr lang="en-US" sz="2904" dirty="0">
                <a:latin typeface="Times New Roman" pitchFamily="18" charset="0"/>
              </a:rPr>
              <a:t> </a:t>
            </a:r>
            <a:r>
              <a:rPr lang="en-US" sz="2904" dirty="0" err="1">
                <a:latin typeface="Times New Roman" pitchFamily="18" charset="0"/>
              </a:rPr>
              <a:t>sống</a:t>
            </a:r>
            <a:r>
              <a:rPr lang="en-US" sz="2904" dirty="0">
                <a:latin typeface="Times New Roman" pitchFamily="18" charset="0"/>
              </a:rPr>
              <a:t> </a:t>
            </a:r>
            <a:r>
              <a:rPr lang="en-US" sz="2904" dirty="0" err="1">
                <a:latin typeface="Times New Roman" pitchFamily="18" charset="0"/>
              </a:rPr>
              <a:t>tình</a:t>
            </a:r>
            <a:r>
              <a:rPr lang="en-US" sz="2904" dirty="0">
                <a:latin typeface="Times New Roman" pitchFamily="18" charset="0"/>
              </a:rPr>
              <a:t> </a:t>
            </a:r>
            <a:r>
              <a:rPr lang="en-US" sz="2904" dirty="0" err="1">
                <a:latin typeface="Times New Roman" pitchFamily="18" charset="0"/>
              </a:rPr>
              <a:t>cảm</a:t>
            </a:r>
            <a:r>
              <a:rPr lang="en-US" sz="2904" dirty="0">
                <a:latin typeface="Times New Roman" pitchFamily="18" charset="0"/>
              </a:rPr>
              <a:t> </a:t>
            </a:r>
            <a:r>
              <a:rPr lang="en-US" sz="2904" dirty="0" err="1">
                <a:latin typeface="Times New Roman" pitchFamily="18" charset="0"/>
              </a:rPr>
              <a:t>của</a:t>
            </a:r>
            <a:r>
              <a:rPr lang="en-US" sz="2904" dirty="0">
                <a:latin typeface="Times New Roman" pitchFamily="18" charset="0"/>
              </a:rPr>
              <a:t> con </a:t>
            </a:r>
            <a:r>
              <a:rPr lang="en-US" sz="2904" dirty="0" err="1">
                <a:latin typeface="Times New Roman" pitchFamily="18" charset="0"/>
              </a:rPr>
              <a:t>người</a:t>
            </a:r>
            <a:r>
              <a:rPr lang="en-US" sz="2904" dirty="0">
                <a:latin typeface="Times New Roman" pitchFamily="18" charset="0"/>
              </a:rPr>
              <a:t>.</a:t>
            </a:r>
          </a:p>
          <a:p>
            <a:pPr marL="355580" indent="-355580" algn="just">
              <a:lnSpc>
                <a:spcPct val="90000"/>
              </a:lnSpc>
              <a:spcBef>
                <a:spcPct val="20000"/>
              </a:spcBef>
            </a:pPr>
            <a:endParaRPr lang="en-US" sz="2904" dirty="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heckerboard(across)">
                                      <p:cBhvr>
                                        <p:cTn id="19" dur="2000"/>
                                        <p:tgtEl>
                                          <p:spTgt spid="7">
                                            <p:txEl>
                                              <p:pRg st="0" end="0"/>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21" presetClass="entr" presetSubtype="3"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3)">
                                      <p:cBhvr>
                                        <p:cTn id="29" dur="1100"/>
                                        <p:tgtEl>
                                          <p:spTgt spid="12"/>
                                        </p:tgtEl>
                                      </p:cBhvr>
                                    </p:animEffect>
                                  </p:childTnLst>
                                </p:cTn>
                              </p:par>
                            </p:childTnLst>
                          </p:cTn>
                        </p:par>
                        <p:par>
                          <p:cTn id="30" fill="hold">
                            <p:stCondLst>
                              <p:cond delay="36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41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46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dissolv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p:bldP spid="16" grpId="0"/>
      <p:bldP spid="17" grpId="0" animBg="1"/>
      <p:bldP spid="18"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3" name="任意多边形: 形状 7">
            <a:extLst>
              <a:ext uri="{FF2B5EF4-FFF2-40B4-BE49-F238E27FC236}">
                <a16:creationId xmlns:a16="http://schemas.microsoft.com/office/drawing/2014/main" xmlns="" id="{2E77C4E9-F59F-48E4-9667-0B75B1B4C002}"/>
              </a:ext>
            </a:extLst>
          </p:cNvPr>
          <p:cNvSpPr/>
          <p:nvPr/>
        </p:nvSpPr>
        <p:spPr>
          <a:xfrm>
            <a:off x="503312" y="736201"/>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4" name="任意多边形: 形状 11">
            <a:extLst>
              <a:ext uri="{FF2B5EF4-FFF2-40B4-BE49-F238E27FC236}">
                <a16:creationId xmlns:a16="http://schemas.microsoft.com/office/drawing/2014/main" xmlns="" id="{4722BD13-AE27-4196-9E86-EF7AFAE07F23}"/>
              </a:ext>
            </a:extLst>
          </p:cNvPr>
          <p:cNvSpPr/>
          <p:nvPr/>
        </p:nvSpPr>
        <p:spPr>
          <a:xfrm>
            <a:off x="474135" y="2948823"/>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5" name="矩形 13">
            <a:extLst>
              <a:ext uri="{FF2B5EF4-FFF2-40B4-BE49-F238E27FC236}">
                <a16:creationId xmlns:a16="http://schemas.microsoft.com/office/drawing/2014/main" xmlns="" id="{19D6B198-F5D5-47C9-A39B-9D60283AAA3D}"/>
              </a:ext>
            </a:extLst>
          </p:cNvPr>
          <p:cNvSpPr/>
          <p:nvPr/>
        </p:nvSpPr>
        <p:spPr>
          <a:xfrm>
            <a:off x="1823898" y="671690"/>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Mở</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6" name="矩形 15">
            <a:extLst>
              <a:ext uri="{FF2B5EF4-FFF2-40B4-BE49-F238E27FC236}">
                <a16:creationId xmlns:a16="http://schemas.microsoft.com/office/drawing/2014/main" xmlns="" id="{5139CB75-9A8F-4C61-8CF3-7A9E4EE1DB3F}"/>
              </a:ext>
            </a:extLst>
          </p:cNvPr>
          <p:cNvSpPr/>
          <p:nvPr/>
        </p:nvSpPr>
        <p:spPr>
          <a:xfrm>
            <a:off x="1731395" y="2890184"/>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Thân</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7" name="任意多边形: 形状 16">
            <a:extLst>
              <a:ext uri="{FF2B5EF4-FFF2-40B4-BE49-F238E27FC236}">
                <a16:creationId xmlns:a16="http://schemas.microsoft.com/office/drawing/2014/main" xmlns="" id="{FE8D7756-0B9E-4909-9A25-36FDEED47942}"/>
              </a:ext>
            </a:extLst>
          </p:cNvPr>
          <p:cNvSpPr/>
          <p:nvPr/>
        </p:nvSpPr>
        <p:spPr>
          <a:xfrm>
            <a:off x="474135" y="5082423"/>
            <a:ext cx="2736601" cy="646688"/>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Helvetica" panose="020B0604020202030204" pitchFamily="34" charset="0"/>
            </a:endParaRPr>
          </a:p>
        </p:txBody>
      </p:sp>
      <p:sp>
        <p:nvSpPr>
          <p:cNvPr id="18" name="矩形 18">
            <a:extLst>
              <a:ext uri="{FF2B5EF4-FFF2-40B4-BE49-F238E27FC236}">
                <a16:creationId xmlns:a16="http://schemas.microsoft.com/office/drawing/2014/main" xmlns="" id="{1F65A32C-84BD-4EBE-8643-F7608EDFEDAD}"/>
              </a:ext>
            </a:extLst>
          </p:cNvPr>
          <p:cNvSpPr/>
          <p:nvPr/>
        </p:nvSpPr>
        <p:spPr>
          <a:xfrm>
            <a:off x="1715699" y="5034133"/>
            <a:ext cx="2206237" cy="620264"/>
          </a:xfrm>
          <a:prstGeom prst="rect">
            <a:avLst/>
          </a:prstGeom>
        </p:spPr>
        <p:txBody>
          <a:bodyPr wrap="square">
            <a:spAutoFit/>
          </a:bodyPr>
          <a:lstStyle/>
          <a:p>
            <a:pPr lvl="0" algn="just">
              <a:lnSpc>
                <a:spcPct val="150000"/>
              </a:lnSpc>
            </a:pP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Kết</a:t>
            </a:r>
            <a:r>
              <a:rPr lang="en-US" altLang="zh-CN"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rPr>
              <a:t> </a:t>
            </a:r>
            <a:r>
              <a:rPr lang="en-US" altLang="zh-CN" sz="2489" b="1" dirty="0" err="1">
                <a:solidFill>
                  <a:srgbClr val="FCC062"/>
                </a:solidFill>
                <a:latin typeface="Times New Roman" pitchFamily="18" charset="0"/>
                <a:ea typeface="YF补 汉仪夏日体+黑白emoji" panose="020B0604000101010104" pitchFamily="34" charset="-128"/>
                <a:cs typeface="Times New Roman" pitchFamily="18" charset="0"/>
                <a:sym typeface="+mn-lt"/>
              </a:rPr>
              <a:t>bài</a:t>
            </a:r>
            <a:endParaRPr lang="zh-CN" altLang="en-US" sz="2489" b="1" dirty="0">
              <a:solidFill>
                <a:srgbClr val="FCC062"/>
              </a:solidFill>
              <a:latin typeface="Times New Roman" pitchFamily="18" charset="0"/>
              <a:ea typeface="YF补 汉仪夏日体+黑白emoji" panose="020B0604000101010104" pitchFamily="34" charset="-128"/>
              <a:cs typeface="Times New Roman" pitchFamily="18" charset="0"/>
              <a:sym typeface="+mn-lt"/>
            </a:endParaRPr>
          </a:p>
        </p:txBody>
      </p:sp>
      <p:sp>
        <p:nvSpPr>
          <p:cNvPr id="19" name="Rectangle 6"/>
          <p:cNvSpPr>
            <a:spLocks noChangeArrowheads="1"/>
          </p:cNvSpPr>
          <p:nvPr/>
        </p:nvSpPr>
        <p:spPr bwMode="auto">
          <a:xfrm>
            <a:off x="3635022" y="787588"/>
            <a:ext cx="7032978" cy="990412"/>
          </a:xfrm>
          <a:prstGeom prst="rect">
            <a:avLst/>
          </a:prstGeom>
          <a:noFill/>
          <a:ln w="9525">
            <a:noFill/>
            <a:miter lim="800000"/>
            <a:headEnd/>
            <a:tailEnd/>
          </a:ln>
          <a:effectLst/>
        </p:spPr>
        <p:txBody>
          <a:bodyPr/>
          <a:lstStyle/>
          <a:p>
            <a:pPr>
              <a:spcBef>
                <a:spcPct val="20000"/>
              </a:spcBef>
            </a:pPr>
            <a:r>
              <a:rPr lang="en-US" sz="2489" dirty="0" err="1">
                <a:latin typeface="Times New Roman" pitchFamily="18" charset="0"/>
              </a:rPr>
              <a:t>Giới</a:t>
            </a:r>
            <a:r>
              <a:rPr lang="en-US" sz="2489" dirty="0">
                <a:latin typeface="Times New Roman" pitchFamily="18" charset="0"/>
              </a:rPr>
              <a:t> </a:t>
            </a:r>
            <a:r>
              <a:rPr lang="en-US" sz="2489" dirty="0" err="1">
                <a:latin typeface="Times New Roman" pitchFamily="18" charset="0"/>
              </a:rPr>
              <a:t>thiệu</a:t>
            </a:r>
            <a:r>
              <a:rPr lang="en-US" sz="2489" dirty="0">
                <a:latin typeface="Times New Roman" pitchFamily="18" charset="0"/>
              </a:rPr>
              <a:t> </a:t>
            </a:r>
            <a:r>
              <a:rPr lang="en-US" sz="2489" dirty="0" err="1">
                <a:latin typeface="Times New Roman" pitchFamily="18" charset="0"/>
              </a:rPr>
              <a:t>vị</a:t>
            </a:r>
            <a:r>
              <a:rPr lang="en-US" sz="2489" dirty="0">
                <a:latin typeface="Times New Roman" pitchFamily="18" charset="0"/>
              </a:rPr>
              <a:t> </a:t>
            </a:r>
            <a:r>
              <a:rPr lang="en-US" sz="2489" dirty="0" err="1">
                <a:latin typeface="Times New Roman" pitchFamily="18" charset="0"/>
              </a:rPr>
              <a:t>trí</a:t>
            </a:r>
            <a:r>
              <a:rPr lang="en-US" sz="2489" dirty="0">
                <a:latin typeface="Times New Roman" pitchFamily="18" charset="0"/>
              </a:rPr>
              <a:t> </a:t>
            </a:r>
            <a:r>
              <a:rPr lang="en-US" sz="2489" dirty="0" err="1">
                <a:latin typeface="Times New Roman" pitchFamily="18" charset="0"/>
              </a:rPr>
              <a:t>của</a:t>
            </a:r>
            <a:r>
              <a:rPr lang="en-US" sz="2489" dirty="0">
                <a:latin typeface="Times New Roman" pitchFamily="18" charset="0"/>
              </a:rPr>
              <a:t> </a:t>
            </a:r>
            <a:r>
              <a:rPr lang="en-US" sz="2489" dirty="0" err="1">
                <a:latin typeface="Times New Roman" pitchFamily="18" charset="0"/>
              </a:rPr>
              <a:t>hồ</a:t>
            </a:r>
            <a:r>
              <a:rPr lang="en-US" sz="2489" dirty="0">
                <a:latin typeface="Times New Roman" pitchFamily="18" charset="0"/>
              </a:rPr>
              <a:t> </a:t>
            </a:r>
            <a:r>
              <a:rPr lang="en-US" sz="2489" dirty="0" err="1">
                <a:latin typeface="Times New Roman" pitchFamily="18" charset="0"/>
              </a:rPr>
              <a:t>Hoàn</a:t>
            </a:r>
            <a:r>
              <a:rPr lang="en-US" sz="2489" dirty="0">
                <a:latin typeface="Times New Roman" pitchFamily="18" charset="0"/>
              </a:rPr>
              <a:t> </a:t>
            </a:r>
            <a:r>
              <a:rPr lang="en-US" sz="2489" dirty="0" err="1">
                <a:latin typeface="Times New Roman" pitchFamily="18" charset="0"/>
              </a:rPr>
              <a:t>Kiếm</a:t>
            </a:r>
            <a:r>
              <a:rPr lang="en-US" sz="2489" dirty="0">
                <a:latin typeface="Times New Roman" pitchFamily="18" charset="0"/>
              </a:rPr>
              <a:t> </a:t>
            </a:r>
            <a:r>
              <a:rPr lang="en-US" sz="2489" dirty="0" err="1">
                <a:latin typeface="Times New Roman" pitchFamily="18" charset="0"/>
              </a:rPr>
              <a:t>và</a:t>
            </a:r>
            <a:r>
              <a:rPr lang="en-US" sz="2489" dirty="0">
                <a:latin typeface="Times New Roman" pitchFamily="18" charset="0"/>
              </a:rPr>
              <a:t> </a:t>
            </a:r>
            <a:r>
              <a:rPr lang="en-US" sz="2489" dirty="0" err="1">
                <a:latin typeface="Times New Roman" pitchFamily="18" charset="0"/>
              </a:rPr>
              <a:t>đền</a:t>
            </a:r>
            <a:r>
              <a:rPr lang="en-US" sz="2489" dirty="0">
                <a:latin typeface="Times New Roman" pitchFamily="18" charset="0"/>
              </a:rPr>
              <a:t> </a:t>
            </a:r>
            <a:r>
              <a:rPr lang="en-US" sz="2489" dirty="0" err="1">
                <a:latin typeface="Times New Roman" pitchFamily="18" charset="0"/>
              </a:rPr>
              <a:t>Ngọc</a:t>
            </a:r>
            <a:r>
              <a:rPr lang="en-US" sz="2489" dirty="0">
                <a:latin typeface="Times New Roman" pitchFamily="18" charset="0"/>
              </a:rPr>
              <a:t> </a:t>
            </a:r>
            <a:r>
              <a:rPr lang="en-US" sz="2489" dirty="0" err="1">
                <a:latin typeface="Times New Roman" pitchFamily="18" charset="0"/>
              </a:rPr>
              <a:t>Sơn</a:t>
            </a:r>
            <a:r>
              <a:rPr lang="en-US" sz="2489" dirty="0">
                <a:latin typeface="Times New Roman" pitchFamily="18" charset="0"/>
              </a:rPr>
              <a:t>.</a:t>
            </a:r>
          </a:p>
        </p:txBody>
      </p:sp>
      <p:sp>
        <p:nvSpPr>
          <p:cNvPr id="22" name="Rectangle 6"/>
          <p:cNvSpPr>
            <a:spLocks noChangeArrowheads="1"/>
          </p:cNvSpPr>
          <p:nvPr/>
        </p:nvSpPr>
        <p:spPr bwMode="auto">
          <a:xfrm>
            <a:off x="3708400" y="5181600"/>
            <a:ext cx="6637867" cy="809790"/>
          </a:xfrm>
          <a:prstGeom prst="rect">
            <a:avLst/>
          </a:prstGeom>
          <a:noFill/>
          <a:ln w="9525">
            <a:noFill/>
            <a:miter lim="800000"/>
            <a:headEnd/>
            <a:tailEnd/>
          </a:ln>
          <a:effectLst/>
        </p:spPr>
        <p:txBody>
          <a:bodyPr/>
          <a:lstStyle/>
          <a:p>
            <a:pPr algn="just">
              <a:lnSpc>
                <a:spcPct val="90000"/>
              </a:lnSpc>
              <a:spcBef>
                <a:spcPct val="20000"/>
              </a:spcBef>
            </a:pPr>
            <a:r>
              <a:rPr lang="en-US" sz="2489" dirty="0">
                <a:latin typeface="Times New Roman" pitchFamily="18" charset="0"/>
                <a:cs typeface="Times New Roman" pitchFamily="18" charset="0"/>
              </a:rPr>
              <a:t>Ý </a:t>
            </a:r>
            <a:r>
              <a:rPr lang="en-US" sz="2489" dirty="0" err="1">
                <a:latin typeface="Times New Roman" pitchFamily="18" charset="0"/>
                <a:cs typeface="Times New Roman" pitchFamily="18" charset="0"/>
              </a:rPr>
              <a:t>nghĩa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của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danh</a:t>
            </a:r>
            <a:r>
              <a:rPr lang="en-US" sz="2489" dirty="0">
                <a:latin typeface="Times New Roman" pitchFamily="18" charset="0"/>
                <a:cs typeface="Times New Roman" pitchFamily="18" charset="0"/>
              </a:rPr>
              <a:t> lam </a:t>
            </a:r>
            <a:r>
              <a:rPr lang="en-US" sz="2489" dirty="0" err="1">
                <a:latin typeface="Times New Roman" pitchFamily="18" charset="0"/>
                <a:cs typeface="Times New Roman" pitchFamily="18" charset="0"/>
              </a:rPr>
              <a:t>thắng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cảnh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trong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đời</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sống</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của</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nhân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dân</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và</a:t>
            </a:r>
            <a:r>
              <a:rPr lang="en-US" sz="2489" dirty="0">
                <a:latin typeface="Times New Roman" pitchFamily="18" charset="0"/>
                <a:cs typeface="Times New Roman" pitchFamily="18" charset="0"/>
              </a:rPr>
              <a:t> du </a:t>
            </a:r>
            <a:r>
              <a:rPr lang="en-US" sz="2489" dirty="0" err="1">
                <a:latin typeface="Times New Roman" pitchFamily="18" charset="0"/>
                <a:cs typeface="Times New Roman" pitchFamily="18" charset="0"/>
              </a:rPr>
              <a:t>khách</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quốc</a:t>
            </a:r>
            <a:r>
              <a:rPr lang="en-US" sz="2489" dirty="0">
                <a:latin typeface="Times New Roman" pitchFamily="18" charset="0"/>
                <a:cs typeface="Times New Roman" pitchFamily="18" charset="0"/>
              </a:rPr>
              <a:t> </a:t>
            </a:r>
            <a:r>
              <a:rPr lang="en-US" sz="2489" dirty="0" err="1">
                <a:latin typeface="Times New Roman" pitchFamily="18" charset="0"/>
                <a:cs typeface="Times New Roman" pitchFamily="18" charset="0"/>
              </a:rPr>
              <a:t>tế</a:t>
            </a:r>
            <a:endParaRPr lang="en-US" sz="2489" dirty="0">
              <a:latin typeface="Times New Roman" pitchFamily="18" charset="0"/>
              <a:cs typeface="Times New Roman" pitchFamily="18" charset="0"/>
            </a:endParaRPr>
          </a:p>
        </p:txBody>
      </p:sp>
      <p:sp>
        <p:nvSpPr>
          <p:cNvPr id="23" name="Rectangle 22"/>
          <p:cNvSpPr/>
          <p:nvPr/>
        </p:nvSpPr>
        <p:spPr>
          <a:xfrm>
            <a:off x="3327400" y="1295400"/>
            <a:ext cx="7586133" cy="4068227"/>
          </a:xfrm>
          <a:prstGeom prst="rect">
            <a:avLst/>
          </a:prstGeom>
        </p:spPr>
        <p:txBody>
          <a:bodyPr wrap="square">
            <a:spAutoFit/>
          </a:bodyPr>
          <a:lstStyle/>
          <a:p>
            <a:pPr marL="553124" indent="-553124">
              <a:spcBef>
                <a:spcPct val="20000"/>
              </a:spcBef>
              <a:buFontTx/>
              <a:buAutoNum type="arabicPeriod"/>
            </a:pPr>
            <a:r>
              <a:rPr lang="en-US" sz="2489" b="1" dirty="0" err="1">
                <a:solidFill>
                  <a:srgbClr val="0000FF"/>
                </a:solidFill>
                <a:latin typeface="Times New Roman" pitchFamily="18" charset="0"/>
                <a:cs typeface="Times New Roman" pitchFamily="18" charset="0"/>
              </a:rPr>
              <a:t>Giới</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thiệu</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về</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Hồ</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Hoàn</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Kiếm</a:t>
            </a:r>
            <a:endParaRPr lang="en-US" sz="2489" b="1" dirty="0">
              <a:solidFill>
                <a:srgbClr val="0000FF"/>
              </a:solidFill>
              <a:latin typeface="Times New Roman" pitchFamily="18" charset="0"/>
              <a:cs typeface="Times New Roman" pitchFamily="18" charset="0"/>
            </a:endParaRPr>
          </a:p>
          <a:p>
            <a:pPr marL="553124" indent="-553124">
              <a:spcBef>
                <a:spcPct val="20000"/>
              </a:spcBef>
            </a:pP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Nguồn</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gốc</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hình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thành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và</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sự</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tích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những</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tên</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hồ</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rùa</a:t>
            </a:r>
            <a:r>
              <a:rPr lang="en-US" sz="2489" dirty="0">
                <a:solidFill>
                  <a:srgbClr val="0000FF"/>
                </a:solidFill>
                <a:latin typeface="Times New Roman" pitchFamily="18" charset="0"/>
                <a:cs typeface="Times New Roman" pitchFamily="18" charset="0"/>
              </a:rPr>
              <a:t> ở </a:t>
            </a:r>
            <a:r>
              <a:rPr lang="en-US" sz="2489" dirty="0" err="1">
                <a:solidFill>
                  <a:srgbClr val="0000FF"/>
                </a:solidFill>
                <a:latin typeface="Times New Roman" pitchFamily="18" charset="0"/>
                <a:cs typeface="Times New Roman" pitchFamily="18" charset="0"/>
              </a:rPr>
              <a:t>đây</a:t>
            </a:r>
            <a:endParaRPr lang="en-US" sz="2489" dirty="0">
              <a:solidFill>
                <a:srgbClr val="0000FF"/>
              </a:solidFill>
              <a:latin typeface="Times New Roman" pitchFamily="18" charset="0"/>
              <a:cs typeface="Times New Roman" pitchFamily="18" charset="0"/>
            </a:endParaRPr>
          </a:p>
          <a:p>
            <a:pPr>
              <a:spcBef>
                <a:spcPct val="20000"/>
              </a:spcBef>
            </a:pP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Diện</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tích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độ</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sâu</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màu</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nước</a:t>
            </a:r>
            <a:r>
              <a:rPr lang="en-US" sz="2489" dirty="0">
                <a:solidFill>
                  <a:srgbClr val="0000FF"/>
                </a:solidFill>
                <a:latin typeface="Times New Roman" pitchFamily="18" charset="0"/>
                <a:cs typeface="Times New Roman" pitchFamily="18" charset="0"/>
              </a:rPr>
              <a:t> qua </a:t>
            </a:r>
            <a:r>
              <a:rPr lang="en-US" sz="2489" dirty="0" err="1">
                <a:solidFill>
                  <a:srgbClr val="0000FF"/>
                </a:solidFill>
                <a:latin typeface="Times New Roman" pitchFamily="18" charset="0"/>
                <a:cs typeface="Times New Roman" pitchFamily="18" charset="0"/>
              </a:rPr>
              <a:t>các</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mùa</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quang</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cảnh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đường</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phố</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quanh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hồ</a:t>
            </a:r>
            <a:r>
              <a:rPr lang="en-US" sz="2489" dirty="0">
                <a:solidFill>
                  <a:srgbClr val="0000FF"/>
                </a:solidFill>
                <a:latin typeface="Times New Roman" pitchFamily="18" charset="0"/>
                <a:cs typeface="Times New Roman" pitchFamily="18" charset="0"/>
              </a:rPr>
              <a:t>…</a:t>
            </a:r>
          </a:p>
          <a:p>
            <a:pPr marL="553124" indent="-553124">
              <a:spcBef>
                <a:spcPct val="20000"/>
              </a:spcBef>
              <a:buFontTx/>
              <a:buAutoNum type="arabicPeriod" startAt="2"/>
            </a:pPr>
            <a:r>
              <a:rPr lang="en-US" sz="2489" b="1" dirty="0" err="1">
                <a:solidFill>
                  <a:srgbClr val="0000FF"/>
                </a:solidFill>
                <a:latin typeface="Times New Roman" pitchFamily="18" charset="0"/>
                <a:cs typeface="Times New Roman" pitchFamily="18" charset="0"/>
              </a:rPr>
              <a:t>Giới</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thiệu</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về</a:t>
            </a:r>
            <a:r>
              <a:rPr lang="en-US" sz="2489" b="1" dirty="0">
                <a:solidFill>
                  <a:srgbClr val="0000FF"/>
                </a:solidFill>
                <a:latin typeface="Times New Roman" pitchFamily="18" charset="0"/>
                <a:cs typeface="Times New Roman" pitchFamily="18" charset="0"/>
              </a:rPr>
              <a:t> </a:t>
            </a:r>
            <a:r>
              <a:rPr lang="en-US" sz="2489" b="1" dirty="0" err="1">
                <a:solidFill>
                  <a:srgbClr val="0070C0"/>
                </a:solidFill>
                <a:latin typeface="Times New Roman" pitchFamily="18" charset="0"/>
                <a:cs typeface="Times New Roman" pitchFamily="18" charset="0"/>
              </a:rPr>
              <a:t>Đền</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Ngọc</a:t>
            </a:r>
            <a:r>
              <a:rPr lang="en-US" sz="2489" b="1" dirty="0">
                <a:solidFill>
                  <a:srgbClr val="0000FF"/>
                </a:solidFill>
                <a:latin typeface="Times New Roman" pitchFamily="18" charset="0"/>
                <a:cs typeface="Times New Roman" pitchFamily="18" charset="0"/>
              </a:rPr>
              <a:t> </a:t>
            </a:r>
            <a:r>
              <a:rPr lang="en-US" sz="2489" b="1" dirty="0" err="1">
                <a:solidFill>
                  <a:srgbClr val="0000FF"/>
                </a:solidFill>
                <a:latin typeface="Times New Roman" pitchFamily="18" charset="0"/>
                <a:cs typeface="Times New Roman" pitchFamily="18" charset="0"/>
              </a:rPr>
              <a:t>Sơn</a:t>
            </a:r>
            <a:r>
              <a:rPr lang="en-US" sz="2489" b="1" dirty="0">
                <a:solidFill>
                  <a:srgbClr val="0000FF"/>
                </a:solidFill>
                <a:latin typeface="Times New Roman" pitchFamily="18" charset="0"/>
                <a:cs typeface="Times New Roman" pitchFamily="18" charset="0"/>
              </a:rPr>
              <a:t>:</a:t>
            </a:r>
            <a:r>
              <a:rPr lang="en-US" sz="2489" dirty="0">
                <a:solidFill>
                  <a:srgbClr val="0000FF"/>
                </a:solidFill>
                <a:latin typeface="Times New Roman" pitchFamily="18" charset="0"/>
                <a:cs typeface="Times New Roman" pitchFamily="18" charset="0"/>
              </a:rPr>
              <a:t> </a:t>
            </a:r>
          </a:p>
          <a:p>
            <a:pPr>
              <a:spcBef>
                <a:spcPct val="20000"/>
              </a:spcBef>
            </a:pP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Nguồn</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gốc</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hình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thành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và</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quá</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trình</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xây</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dựng</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vị</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trí</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và</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cấu</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trúc</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đền</a:t>
            </a:r>
            <a:r>
              <a:rPr lang="en-US" sz="2489" dirty="0">
                <a:solidFill>
                  <a:srgbClr val="0000FF"/>
                </a:solidFill>
                <a:latin typeface="Times New Roman" pitchFamily="18" charset="0"/>
                <a:cs typeface="Times New Roman" pitchFamily="18" charset="0"/>
              </a:rPr>
              <a:t>.</a:t>
            </a:r>
          </a:p>
          <a:p>
            <a:pPr marL="553124" indent="-553124">
              <a:spcBef>
                <a:spcPct val="20000"/>
              </a:spcBef>
            </a:pP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Cầu</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Thê</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Húc</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có</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thể</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nói</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kĩ</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hơn</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về</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Tháp</a:t>
            </a:r>
            <a:r>
              <a:rPr lang="en-US" sz="2489" dirty="0">
                <a:solidFill>
                  <a:srgbClr val="0000FF"/>
                </a:solidFill>
                <a:latin typeface="Times New Roman" pitchFamily="18" charset="0"/>
                <a:cs typeface="Times New Roman" pitchFamily="18" charset="0"/>
              </a:rPr>
              <a:t> </a:t>
            </a:r>
            <a:r>
              <a:rPr lang="en-US" sz="2489" dirty="0" err="1">
                <a:solidFill>
                  <a:srgbClr val="0000FF"/>
                </a:solidFill>
                <a:latin typeface="Times New Roman" pitchFamily="18" charset="0"/>
                <a:cs typeface="Times New Roman" pitchFamily="18" charset="0"/>
              </a:rPr>
              <a:t>Rùa</a:t>
            </a:r>
            <a:r>
              <a:rPr lang="en-US" sz="2489" dirty="0">
                <a:solidFill>
                  <a:srgbClr val="0000FF"/>
                </a:solidFill>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p:bldP spid="19"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6"/>
          <p:cNvPicPr>
            <a:picLocks noChangeAspect="1"/>
          </p:cNvPicPr>
          <p:nvPr/>
        </p:nvPicPr>
        <p:blipFill>
          <a:blip r:embed="rId2"/>
          <a:stretch>
            <a:fillRect/>
          </a:stretch>
        </p:blipFill>
        <p:spPr>
          <a:xfrm>
            <a:off x="-107898" y="-118533"/>
            <a:ext cx="11566120" cy="3794001"/>
          </a:xfrm>
          <a:prstGeom prst="rect">
            <a:avLst/>
          </a:prstGeom>
        </p:spPr>
      </p:pic>
      <p:sp>
        <p:nvSpPr>
          <p:cNvPr id="22" name="Freeform 5"/>
          <p:cNvSpPr>
            <a:spLocks noEditPoints="1"/>
          </p:cNvSpPr>
          <p:nvPr/>
        </p:nvSpPr>
        <p:spPr bwMode="auto">
          <a:xfrm>
            <a:off x="-62734" y="-118532"/>
            <a:ext cx="11384139" cy="6637867"/>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cs typeface="+mn-ea"/>
              <a:sym typeface="+mn-lt"/>
            </a:endParaRPr>
          </a:p>
        </p:txBody>
      </p:sp>
      <p:sp>
        <p:nvSpPr>
          <p:cNvPr id="26" name="文本框 29"/>
          <p:cNvSpPr txBox="1"/>
          <p:nvPr/>
        </p:nvSpPr>
        <p:spPr>
          <a:xfrm>
            <a:off x="1185333" y="1382889"/>
            <a:ext cx="5768622" cy="4464869"/>
          </a:xfrm>
          <a:prstGeom prst="rect">
            <a:avLst/>
          </a:prstGeom>
          <a:noFill/>
        </p:spPr>
        <p:txBody>
          <a:bodyPr wrap="square" rtlCol="0">
            <a:spAutoFit/>
          </a:bodyPr>
          <a:lstStyle/>
          <a:p>
            <a:pPr algn="ctr"/>
            <a:r>
              <a:rPr lang="en-US" altLang="zh-CN" sz="91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Du </a:t>
            </a:r>
            <a:r>
              <a:rPr lang="en-US" altLang="zh-CN" sz="912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lịch</a:t>
            </a:r>
            <a:r>
              <a:rPr lang="en-US" altLang="zh-CN" sz="91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912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cùng</a:t>
            </a:r>
            <a:r>
              <a:rPr lang="en-US" altLang="zh-CN" sz="91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912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Doraemon</a:t>
            </a:r>
            <a:endParaRPr lang="zh-CN" altLang="en-US" sz="912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endParaRPr>
          </a:p>
        </p:txBody>
      </p:sp>
      <p:pic>
        <p:nvPicPr>
          <p:cNvPr id="11" name="Picture 10" descr="Doraemon-PNG-Transparent-Picture.png"/>
          <p:cNvPicPr>
            <a:picLocks noChangeAspect="1"/>
          </p:cNvPicPr>
          <p:nvPr/>
        </p:nvPicPr>
        <p:blipFill>
          <a:blip r:embed="rId3"/>
          <a:stretch>
            <a:fillRect/>
          </a:stretch>
        </p:blipFill>
        <p:spPr>
          <a:xfrm>
            <a:off x="7111997" y="592668"/>
            <a:ext cx="3872093" cy="55426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8"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312" y="2647245"/>
            <a:ext cx="2686755" cy="3397956"/>
          </a:xfrm>
          <a:prstGeom prst="rect">
            <a:avLst/>
          </a:prstGeom>
        </p:spPr>
      </p:pic>
      <p:pic>
        <p:nvPicPr>
          <p:cNvPr id="10" name="图片 66"/>
          <p:cNvPicPr>
            <a:picLocks noChangeAspect="1"/>
          </p:cNvPicPr>
          <p:nvPr/>
        </p:nvPicPr>
        <p:blipFill>
          <a:blip r:embed="rId4"/>
          <a:stretch>
            <a:fillRect/>
          </a:stretch>
        </p:blipFill>
        <p:spPr>
          <a:xfrm>
            <a:off x="3872091" y="276578"/>
            <a:ext cx="2957363" cy="1422400"/>
          </a:xfrm>
          <a:prstGeom prst="rect">
            <a:avLst/>
          </a:prstGeom>
        </p:spPr>
      </p:pic>
      <p:sp>
        <p:nvSpPr>
          <p:cNvPr id="11" name="品 10"/>
          <p:cNvSpPr txBox="1"/>
          <p:nvPr/>
        </p:nvSpPr>
        <p:spPr>
          <a:xfrm>
            <a:off x="4109157" y="897021"/>
            <a:ext cx="2554673" cy="625252"/>
          </a:xfrm>
          <a:prstGeom prst="rect">
            <a:avLst/>
          </a:prstGeom>
          <a:noFill/>
        </p:spPr>
        <p:txBody>
          <a:bodyPr wrap="square" rtlCol="0">
            <a:spAutoFit/>
          </a:bodyPr>
          <a:lstStyle/>
          <a:p>
            <a:pPr algn="ctr"/>
            <a:r>
              <a:rPr lang="en-US" altLang="zh-CN" sz="3318" b="1" dirty="0" err="1">
                <a:solidFill>
                  <a:srgbClr val="78893D"/>
                </a:solidFill>
                <a:latin typeface="Times New Roman" pitchFamily="18" charset="0"/>
                <a:ea typeface="汉仪白棋体简" panose="02010604000101010101" pitchFamily="2" charset="-122"/>
                <a:cs typeface="Times New Roman" pitchFamily="18" charset="0"/>
              </a:rPr>
              <a:t>Luật</a:t>
            </a:r>
            <a:r>
              <a:rPr lang="en-US" altLang="zh-CN" sz="3318"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3318" b="1" dirty="0" err="1">
                <a:solidFill>
                  <a:srgbClr val="78893D"/>
                </a:solidFill>
                <a:latin typeface="Times New Roman" pitchFamily="18" charset="0"/>
                <a:ea typeface="汉仪白棋体简" panose="02010604000101010101" pitchFamily="2" charset="-122"/>
                <a:cs typeface="Times New Roman" pitchFamily="18" charset="0"/>
              </a:rPr>
              <a:t>chơi</a:t>
            </a:r>
            <a:endParaRPr lang="zh-CN" altLang="en-US" sz="3318" b="1" dirty="0">
              <a:solidFill>
                <a:srgbClr val="78893D"/>
              </a:solidFill>
              <a:latin typeface="Times New Roman" pitchFamily="18" charset="0"/>
              <a:ea typeface="汉仪白棋体简" panose="02010604000101010101" pitchFamily="2" charset="-122"/>
              <a:cs typeface="Times New Roman" pitchFamily="18" charset="0"/>
            </a:endParaRPr>
          </a:p>
        </p:txBody>
      </p:sp>
      <p:sp>
        <p:nvSpPr>
          <p:cNvPr id="12" name="Rectangle 6"/>
          <p:cNvSpPr>
            <a:spLocks noChangeArrowheads="1"/>
          </p:cNvSpPr>
          <p:nvPr/>
        </p:nvSpPr>
        <p:spPr bwMode="auto">
          <a:xfrm>
            <a:off x="1027290" y="2331157"/>
            <a:ext cx="6716889" cy="1106311"/>
          </a:xfrm>
          <a:prstGeom prst="rect">
            <a:avLst/>
          </a:prstGeom>
          <a:noFill/>
          <a:ln w="9525">
            <a:noFill/>
            <a:miter lim="800000"/>
            <a:headEnd/>
            <a:tailEnd/>
          </a:ln>
          <a:effectLst/>
        </p:spPr>
        <p:txBody>
          <a:bodyPr/>
          <a:lstStyle/>
          <a:p>
            <a:pPr algn="just">
              <a:spcBef>
                <a:spcPct val="20000"/>
              </a:spcBef>
              <a:buFont typeface="Wingdings" pitchFamily="2" charset="2"/>
              <a:buChar char="v"/>
            </a:pPr>
            <a:r>
              <a:rPr lang="en-US" sz="3318" dirty="0">
                <a:latin typeface="Times New Roman" pitchFamily="18" charset="0"/>
              </a:rPr>
              <a:t> GV </a:t>
            </a:r>
            <a:r>
              <a:rPr lang="en-US" sz="3318" dirty="0" err="1">
                <a:latin typeface="Times New Roman" pitchFamily="18" charset="0"/>
              </a:rPr>
              <a:t>đọc</a:t>
            </a:r>
            <a:r>
              <a:rPr lang="en-US" sz="3318" dirty="0">
                <a:latin typeface="Times New Roman" pitchFamily="18" charset="0"/>
              </a:rPr>
              <a:t> </a:t>
            </a:r>
            <a:r>
              <a:rPr lang="en-US" sz="3318" dirty="0" err="1">
                <a:latin typeface="Times New Roman" pitchFamily="18" charset="0"/>
              </a:rPr>
              <a:t>câu</a:t>
            </a:r>
            <a:r>
              <a:rPr lang="en-US" sz="3318" dirty="0">
                <a:latin typeface="Times New Roman" pitchFamily="18" charset="0"/>
              </a:rPr>
              <a:t> </a:t>
            </a:r>
            <a:r>
              <a:rPr lang="en-US" sz="3318" dirty="0" err="1">
                <a:latin typeface="Times New Roman" pitchFamily="18" charset="0"/>
              </a:rPr>
              <a:t>hỏi</a:t>
            </a:r>
            <a:r>
              <a:rPr lang="en-US" sz="3318" dirty="0">
                <a:latin typeface="Times New Roman" pitchFamily="18" charset="0"/>
              </a:rPr>
              <a:t>, HS </a:t>
            </a:r>
            <a:r>
              <a:rPr lang="en-US" sz="3318" dirty="0" err="1">
                <a:latin typeface="Times New Roman" pitchFamily="18" charset="0"/>
              </a:rPr>
              <a:t>trả</a:t>
            </a:r>
            <a:r>
              <a:rPr lang="en-US" sz="3318" dirty="0">
                <a:latin typeface="Times New Roman" pitchFamily="18" charset="0"/>
              </a:rPr>
              <a:t> </a:t>
            </a:r>
            <a:r>
              <a:rPr lang="en-US" sz="3318" dirty="0" err="1">
                <a:latin typeface="Times New Roman" pitchFamily="18" charset="0"/>
              </a:rPr>
              <a:t>lời</a:t>
            </a:r>
            <a:r>
              <a:rPr lang="en-US" sz="3318" dirty="0">
                <a:latin typeface="Times New Roman" pitchFamily="18" charset="0"/>
              </a:rPr>
              <a:t> </a:t>
            </a:r>
            <a:r>
              <a:rPr lang="en-US" sz="3318" dirty="0" err="1">
                <a:latin typeface="Times New Roman" pitchFamily="18" charset="0"/>
              </a:rPr>
              <a:t>đúng</a:t>
            </a:r>
            <a:r>
              <a:rPr lang="en-US" sz="3318" dirty="0">
                <a:latin typeface="Times New Roman" pitchFamily="18" charset="0"/>
              </a:rPr>
              <a:t> </a:t>
            </a:r>
            <a:r>
              <a:rPr lang="en-US" sz="3318" dirty="0" err="1">
                <a:latin typeface="Times New Roman" pitchFamily="18" charset="0"/>
              </a:rPr>
              <a:t>sẽ</a:t>
            </a:r>
            <a:r>
              <a:rPr lang="en-US" sz="3318" dirty="0">
                <a:latin typeface="Times New Roman" pitchFamily="18" charset="0"/>
              </a:rPr>
              <a:t> </a:t>
            </a:r>
            <a:r>
              <a:rPr lang="en-US" sz="3318" dirty="0" err="1">
                <a:latin typeface="Times New Roman" pitchFamily="18" charset="0"/>
              </a:rPr>
              <a:t>được</a:t>
            </a:r>
            <a:r>
              <a:rPr lang="en-US" sz="3318" dirty="0">
                <a:latin typeface="Times New Roman" pitchFamily="18" charset="0"/>
              </a:rPr>
              <a:t> </a:t>
            </a:r>
            <a:r>
              <a:rPr lang="en-US" sz="3318" dirty="0" err="1">
                <a:latin typeface="Times New Roman" pitchFamily="18" charset="0"/>
              </a:rPr>
              <a:t>tham</a:t>
            </a:r>
            <a:r>
              <a:rPr lang="en-US" sz="3318" dirty="0">
                <a:latin typeface="Times New Roman" pitchFamily="18" charset="0"/>
              </a:rPr>
              <a:t> </a:t>
            </a:r>
            <a:r>
              <a:rPr lang="en-US" sz="3318" dirty="0" err="1">
                <a:latin typeface="Times New Roman" pitchFamily="18" charset="0"/>
              </a:rPr>
              <a:t>quan</a:t>
            </a:r>
            <a:r>
              <a:rPr lang="en-US" sz="3318" dirty="0">
                <a:latin typeface="Times New Roman" pitchFamily="18" charset="0"/>
              </a:rPr>
              <a:t> 1 </a:t>
            </a:r>
            <a:r>
              <a:rPr lang="en-US" sz="3318" dirty="0" err="1">
                <a:latin typeface="Times New Roman" pitchFamily="18" charset="0"/>
              </a:rPr>
              <a:t>địa</a:t>
            </a:r>
            <a:r>
              <a:rPr lang="en-US" sz="3318" dirty="0">
                <a:latin typeface="Times New Roman" pitchFamily="18" charset="0"/>
              </a:rPr>
              <a:t> </a:t>
            </a:r>
            <a:r>
              <a:rPr lang="en-US" sz="3318" dirty="0" err="1">
                <a:latin typeface="Times New Roman" pitchFamily="18" charset="0"/>
              </a:rPr>
              <a:t>điểm</a:t>
            </a:r>
            <a:r>
              <a:rPr lang="en-US" sz="3318" dirty="0">
                <a:latin typeface="Times New Roman" pitchFamily="18" charset="0"/>
              </a:rPr>
              <a:t> </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Nêu</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hiểu</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biết</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của</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mình</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về</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địa</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điểm</a:t>
            </a:r>
            <a:r>
              <a:rPr lang="en-US" sz="3318" dirty="0">
                <a:latin typeface="Times New Roman" pitchFamily="18" charset="0"/>
                <a:sym typeface="Wingdings" pitchFamily="2" charset="2"/>
              </a:rPr>
              <a:t> </a:t>
            </a:r>
            <a:r>
              <a:rPr lang="en-US" sz="3318" dirty="0" err="1">
                <a:latin typeface="Times New Roman" pitchFamily="18" charset="0"/>
                <a:sym typeface="Wingdings" pitchFamily="2" charset="2"/>
              </a:rPr>
              <a:t>đó</a:t>
            </a:r>
            <a:r>
              <a:rPr lang="en-US" sz="3318" dirty="0">
                <a:latin typeface="Times New Roman" pitchFamily="18" charset="0"/>
              </a:rPr>
              <a:t>  </a:t>
            </a:r>
          </a:p>
        </p:txBody>
      </p:sp>
      <p:sp>
        <p:nvSpPr>
          <p:cNvPr id="13" name="Rectangle 6"/>
          <p:cNvSpPr>
            <a:spLocks noChangeArrowheads="1"/>
          </p:cNvSpPr>
          <p:nvPr/>
        </p:nvSpPr>
        <p:spPr bwMode="auto">
          <a:xfrm>
            <a:off x="1027290" y="4306711"/>
            <a:ext cx="6716889" cy="1106311"/>
          </a:xfrm>
          <a:prstGeom prst="rect">
            <a:avLst/>
          </a:prstGeom>
          <a:noFill/>
          <a:ln w="9525">
            <a:noFill/>
            <a:miter lim="800000"/>
            <a:headEnd/>
            <a:tailEnd/>
          </a:ln>
          <a:effectLst/>
        </p:spPr>
        <p:txBody>
          <a:bodyPr/>
          <a:lstStyle/>
          <a:p>
            <a:pPr algn="just">
              <a:spcBef>
                <a:spcPct val="20000"/>
              </a:spcBef>
              <a:buFont typeface="Wingdings" pitchFamily="2" charset="2"/>
              <a:buChar char="v"/>
            </a:pPr>
            <a:r>
              <a:rPr lang="en-US" sz="3318" dirty="0">
                <a:latin typeface="Times New Roman" pitchFamily="18" charset="0"/>
              </a:rPr>
              <a:t> </a:t>
            </a:r>
            <a:r>
              <a:rPr lang="en-US" sz="3318" dirty="0" err="1">
                <a:latin typeface="Times New Roman" pitchFamily="18" charset="0"/>
              </a:rPr>
              <a:t>Nhóm</a:t>
            </a:r>
            <a:r>
              <a:rPr lang="en-US" sz="3318" dirty="0">
                <a:latin typeface="Times New Roman" pitchFamily="18" charset="0"/>
              </a:rPr>
              <a:t> </a:t>
            </a:r>
            <a:r>
              <a:rPr lang="en-US" sz="3318" dirty="0" err="1">
                <a:latin typeface="Times New Roman" pitchFamily="18" charset="0"/>
              </a:rPr>
              <a:t>nào</a:t>
            </a:r>
            <a:r>
              <a:rPr lang="en-US" sz="3318" dirty="0">
                <a:latin typeface="Times New Roman" pitchFamily="18" charset="0"/>
              </a:rPr>
              <a:t> </a:t>
            </a:r>
            <a:r>
              <a:rPr lang="en-US" sz="3318" dirty="0" err="1">
                <a:latin typeface="Times New Roman" pitchFamily="18" charset="0"/>
              </a:rPr>
              <a:t>được</a:t>
            </a:r>
            <a:r>
              <a:rPr lang="en-US" sz="3318" dirty="0">
                <a:latin typeface="Times New Roman" pitchFamily="18" charset="0"/>
              </a:rPr>
              <a:t> </a:t>
            </a:r>
            <a:r>
              <a:rPr lang="en-US" sz="3318" dirty="0" err="1">
                <a:latin typeface="Times New Roman" pitchFamily="18" charset="0"/>
              </a:rPr>
              <a:t>tham</a:t>
            </a:r>
            <a:r>
              <a:rPr lang="en-US" sz="3318" dirty="0">
                <a:latin typeface="Times New Roman" pitchFamily="18" charset="0"/>
              </a:rPr>
              <a:t> </a:t>
            </a:r>
            <a:r>
              <a:rPr lang="en-US" sz="3318" dirty="0" err="1">
                <a:latin typeface="Times New Roman" pitchFamily="18" charset="0"/>
              </a:rPr>
              <a:t>quan</a:t>
            </a:r>
            <a:r>
              <a:rPr lang="en-US" sz="3318" dirty="0">
                <a:latin typeface="Times New Roman" pitchFamily="18" charset="0"/>
              </a:rPr>
              <a:t> </a:t>
            </a:r>
            <a:r>
              <a:rPr lang="en-US" sz="3318" dirty="0" err="1">
                <a:latin typeface="Times New Roman" pitchFamily="18" charset="0"/>
              </a:rPr>
              <a:t>nhiều</a:t>
            </a:r>
            <a:r>
              <a:rPr lang="en-US" sz="3318" dirty="0">
                <a:latin typeface="Times New Roman" pitchFamily="18" charset="0"/>
              </a:rPr>
              <a:t> </a:t>
            </a:r>
            <a:r>
              <a:rPr lang="en-US" sz="3318" dirty="0" err="1">
                <a:latin typeface="Times New Roman" pitchFamily="18" charset="0"/>
              </a:rPr>
              <a:t>địa</a:t>
            </a:r>
            <a:r>
              <a:rPr lang="en-US" sz="3318" dirty="0">
                <a:latin typeface="Times New Roman" pitchFamily="18" charset="0"/>
              </a:rPr>
              <a:t> </a:t>
            </a:r>
            <a:r>
              <a:rPr lang="en-US" sz="3318" dirty="0" err="1">
                <a:latin typeface="Times New Roman" pitchFamily="18" charset="0"/>
              </a:rPr>
              <a:t>điểm</a:t>
            </a:r>
            <a:r>
              <a:rPr lang="en-US" sz="3318" dirty="0">
                <a:latin typeface="Times New Roman" pitchFamily="18" charset="0"/>
              </a:rPr>
              <a:t> </a:t>
            </a:r>
            <a:r>
              <a:rPr lang="en-US" sz="3318" dirty="0" err="1">
                <a:latin typeface="Times New Roman" pitchFamily="18" charset="0"/>
              </a:rPr>
              <a:t>hơn</a:t>
            </a:r>
            <a:r>
              <a:rPr lang="en-US" sz="3318" dirty="0">
                <a:latin typeface="Times New Roman" pitchFamily="18" charset="0"/>
              </a:rPr>
              <a:t> </a:t>
            </a:r>
            <a:r>
              <a:rPr lang="en-US" sz="3318" dirty="0" err="1">
                <a:latin typeface="Times New Roman" pitchFamily="18" charset="0"/>
              </a:rPr>
              <a:t>nhóm</a:t>
            </a:r>
            <a:r>
              <a:rPr lang="en-US" sz="3318" dirty="0">
                <a:latin typeface="Times New Roman" pitchFamily="18" charset="0"/>
              </a:rPr>
              <a:t> </a:t>
            </a:r>
            <a:r>
              <a:rPr lang="en-US" sz="3318" dirty="0" err="1">
                <a:latin typeface="Times New Roman" pitchFamily="18" charset="0"/>
              </a:rPr>
              <a:t>đó</a:t>
            </a:r>
            <a:r>
              <a:rPr lang="en-US" sz="3318" dirty="0">
                <a:latin typeface="Times New Roman" pitchFamily="18" charset="0"/>
              </a:rPr>
              <a:t> </a:t>
            </a:r>
            <a:r>
              <a:rPr lang="en-US" sz="3318" dirty="0" err="1">
                <a:latin typeface="Times New Roman" pitchFamily="18" charset="0"/>
              </a:rPr>
              <a:t>sẽ</a:t>
            </a:r>
            <a:r>
              <a:rPr lang="en-US" sz="3318" dirty="0">
                <a:latin typeface="Times New Roman" pitchFamily="18" charset="0"/>
              </a:rPr>
              <a:t> </a:t>
            </a:r>
            <a:r>
              <a:rPr lang="en-US" sz="3318" dirty="0" err="1">
                <a:latin typeface="Times New Roman" pitchFamily="18" charset="0"/>
              </a:rPr>
              <a:t>thắng</a:t>
            </a:r>
            <a:endParaRPr lang="en-US" sz="3318" dirty="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6"/>
          <p:cNvPicPr>
            <a:picLocks noChangeAspect="1"/>
          </p:cNvPicPr>
          <p:nvPr/>
        </p:nvPicPr>
        <p:blipFill>
          <a:blip r:embed="rId2"/>
          <a:stretch>
            <a:fillRect/>
          </a:stretch>
        </p:blipFill>
        <p:spPr>
          <a:xfrm>
            <a:off x="-186920" y="-152400"/>
            <a:ext cx="11566120" cy="3794001"/>
          </a:xfrm>
          <a:prstGeom prst="rect">
            <a:avLst/>
          </a:prstGeom>
        </p:spPr>
      </p:pic>
      <p:pic>
        <p:nvPicPr>
          <p:cNvPr id="15" name="图片 48"/>
          <p:cNvPicPr>
            <a:picLocks noChangeAspect="1"/>
          </p:cNvPicPr>
          <p:nvPr/>
        </p:nvPicPr>
        <p:blipFill>
          <a:blip r:embed="rId3"/>
          <a:stretch>
            <a:fillRect/>
          </a:stretch>
        </p:blipFill>
        <p:spPr>
          <a:xfrm>
            <a:off x="9324622" y="118533"/>
            <a:ext cx="1411395" cy="1347277"/>
          </a:xfrm>
          <a:prstGeom prst="rect">
            <a:avLst/>
          </a:prstGeom>
        </p:spPr>
      </p:pic>
      <p:pic>
        <p:nvPicPr>
          <p:cNvPr id="16" name="图形 1"/>
          <p:cNvPicPr>
            <a:picLocks noChangeAspect="1"/>
          </p:cNvPicPr>
          <p:nvPr/>
        </p:nvPicPr>
        <p:blipFill>
          <a:blip r:embed="rId4" cstate="print"/>
          <a:stretch>
            <a:fillRect/>
          </a:stretch>
        </p:blipFill>
        <p:spPr>
          <a:xfrm>
            <a:off x="21994" y="771669"/>
            <a:ext cx="2477162" cy="5747664"/>
          </a:xfrm>
          <a:prstGeom prst="rect">
            <a:avLst/>
          </a:prstGeom>
        </p:spPr>
      </p:pic>
      <p:pic>
        <p:nvPicPr>
          <p:cNvPr id="17" name="图形 2"/>
          <p:cNvPicPr>
            <a:picLocks noChangeAspect="1"/>
          </p:cNvPicPr>
          <p:nvPr/>
        </p:nvPicPr>
        <p:blipFill>
          <a:blip r:embed="rId5" cstate="print"/>
          <a:stretch>
            <a:fillRect/>
          </a:stretch>
        </p:blipFill>
        <p:spPr>
          <a:xfrm>
            <a:off x="2765779" y="2568222"/>
            <a:ext cx="1447131" cy="3750729"/>
          </a:xfrm>
          <a:prstGeom prst="rect">
            <a:avLst/>
          </a:prstGeom>
        </p:spPr>
      </p:pic>
      <p:sp>
        <p:nvSpPr>
          <p:cNvPr id="18" name="文本框 15"/>
          <p:cNvSpPr txBox="1"/>
          <p:nvPr/>
        </p:nvSpPr>
        <p:spPr>
          <a:xfrm>
            <a:off x="711200" y="908757"/>
            <a:ext cx="1874805" cy="890169"/>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48213">
              <a:defRPr/>
            </a:pPr>
            <a:r>
              <a:rPr lang="zh-CN" altLang="en-US" sz="4978" b="1" dirty="0">
                <a:ln w="28575">
                  <a:solidFill>
                    <a:prstClr val="white"/>
                  </a:solidFill>
                </a:ln>
                <a:solidFill>
                  <a:srgbClr val="E9562B"/>
                </a:solidFill>
                <a:cs typeface="+mn-ea"/>
                <a:sym typeface="+mn-lt"/>
              </a:rPr>
              <a:t>目</a:t>
            </a:r>
          </a:p>
        </p:txBody>
      </p:sp>
      <p:sp>
        <p:nvSpPr>
          <p:cNvPr id="19" name="文本框 16"/>
          <p:cNvSpPr txBox="1"/>
          <p:nvPr/>
        </p:nvSpPr>
        <p:spPr>
          <a:xfrm>
            <a:off x="2765779" y="3990624"/>
            <a:ext cx="1874805" cy="890169"/>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48213">
              <a:defRPr/>
            </a:pPr>
            <a:r>
              <a:rPr lang="zh-CN" altLang="en-US" sz="4978" b="1" dirty="0">
                <a:ln w="28575">
                  <a:solidFill>
                    <a:prstClr val="white"/>
                  </a:solidFill>
                </a:ln>
                <a:solidFill>
                  <a:srgbClr val="E9562B"/>
                </a:solidFill>
                <a:cs typeface="+mn-ea"/>
                <a:sym typeface="+mn-lt"/>
              </a:rPr>
              <a:t>录 </a:t>
            </a:r>
          </a:p>
        </p:txBody>
      </p:sp>
      <p:grpSp>
        <p:nvGrpSpPr>
          <p:cNvPr id="26" name="组合 23"/>
          <p:cNvGrpSpPr/>
          <p:nvPr/>
        </p:nvGrpSpPr>
        <p:grpSpPr>
          <a:xfrm>
            <a:off x="5373512" y="2271703"/>
            <a:ext cx="4469599" cy="1241237"/>
            <a:chOff x="5544458" y="1959429"/>
            <a:chExt cx="4309970" cy="1196907"/>
          </a:xfrm>
        </p:grpSpPr>
        <p:sp>
          <p:nvSpPr>
            <p:cNvPr id="27" name="矩形 24"/>
            <p:cNvSpPr/>
            <p:nvPr/>
          </p:nvSpPr>
          <p:spPr>
            <a:xfrm>
              <a:off x="5544458" y="2264229"/>
              <a:ext cx="609600" cy="673206"/>
            </a:xfrm>
            <a:prstGeom prst="rect">
              <a:avLst/>
            </a:prstGeom>
            <a:solidFill>
              <a:srgbClr val="37A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18" dirty="0">
                  <a:latin typeface="Times New Roman" pitchFamily="18" charset="0"/>
                  <a:cs typeface="Times New Roman" pitchFamily="18" charset="0"/>
                  <a:sym typeface="+mn-lt"/>
                </a:rPr>
                <a:t>I.</a:t>
              </a:r>
              <a:endParaRPr lang="zh-CN" altLang="en-US" sz="3318" dirty="0">
                <a:latin typeface="Times New Roman" pitchFamily="18" charset="0"/>
                <a:cs typeface="Times New Roman" pitchFamily="18" charset="0"/>
                <a:sym typeface="+mn-lt"/>
              </a:endParaRPr>
            </a:p>
          </p:txBody>
        </p:sp>
        <p:sp>
          <p:nvSpPr>
            <p:cNvPr id="28" name="文本框 25"/>
            <p:cNvSpPr txBox="1"/>
            <p:nvPr/>
          </p:nvSpPr>
          <p:spPr>
            <a:xfrm>
              <a:off x="6458858" y="1959429"/>
              <a:ext cx="3395570" cy="1196907"/>
            </a:xfrm>
            <a:prstGeom prst="rect">
              <a:avLst/>
            </a:prstGeom>
            <a:noFill/>
          </p:spPr>
          <p:txBody>
            <a:bodyPr wrap="square" rtlCol="0">
              <a:spAutoFit/>
            </a:bodyPr>
            <a:lstStyle/>
            <a:p>
              <a:r>
                <a:rPr lang="en-US" altLang="zh-CN" sz="3733" dirty="0" err="1">
                  <a:solidFill>
                    <a:srgbClr val="FF0000"/>
                  </a:solidFill>
                  <a:latin typeface="Times New Roman" pitchFamily="18" charset="0"/>
                  <a:cs typeface="Times New Roman" pitchFamily="18" charset="0"/>
                  <a:sym typeface="+mn-lt"/>
                </a:rPr>
                <a:t>Giới</a:t>
              </a:r>
              <a:r>
                <a:rPr lang="en-US" altLang="zh-CN" sz="3733" dirty="0">
                  <a:solidFill>
                    <a:srgbClr val="FF0000"/>
                  </a:solidFill>
                  <a:latin typeface="Times New Roman" pitchFamily="18" charset="0"/>
                  <a:cs typeface="Times New Roman" pitchFamily="18" charset="0"/>
                  <a:sym typeface="+mn-lt"/>
                </a:rPr>
                <a:t> </a:t>
              </a:r>
              <a:r>
                <a:rPr lang="en-US" altLang="zh-CN" sz="3733" dirty="0" err="1">
                  <a:solidFill>
                    <a:srgbClr val="FF0000"/>
                  </a:solidFill>
                  <a:latin typeface="Times New Roman" pitchFamily="18" charset="0"/>
                  <a:cs typeface="Times New Roman" pitchFamily="18" charset="0"/>
                  <a:sym typeface="+mn-lt"/>
                </a:rPr>
                <a:t>thiệu</a:t>
              </a:r>
              <a:r>
                <a:rPr lang="en-US" altLang="zh-CN" sz="3733" dirty="0">
                  <a:solidFill>
                    <a:srgbClr val="FF0000"/>
                  </a:solidFill>
                  <a:latin typeface="Times New Roman" pitchFamily="18" charset="0"/>
                  <a:cs typeface="Times New Roman" pitchFamily="18" charset="0"/>
                  <a:sym typeface="+mn-lt"/>
                </a:rPr>
                <a:t> 1 </a:t>
              </a:r>
              <a:r>
                <a:rPr lang="en-US" altLang="zh-CN" sz="3733" dirty="0" err="1">
                  <a:solidFill>
                    <a:srgbClr val="FF0000"/>
                  </a:solidFill>
                  <a:latin typeface="Times New Roman" pitchFamily="18" charset="0"/>
                  <a:cs typeface="Times New Roman" pitchFamily="18" charset="0"/>
                  <a:sym typeface="+mn-lt"/>
                </a:rPr>
                <a:t>danh</a:t>
              </a:r>
              <a:r>
                <a:rPr lang="en-US" altLang="zh-CN" sz="3733" dirty="0">
                  <a:solidFill>
                    <a:srgbClr val="FF0000"/>
                  </a:solidFill>
                  <a:latin typeface="Times New Roman" pitchFamily="18" charset="0"/>
                  <a:cs typeface="Times New Roman" pitchFamily="18" charset="0"/>
                  <a:sym typeface="+mn-lt"/>
                </a:rPr>
                <a:t> lam </a:t>
              </a:r>
              <a:r>
                <a:rPr lang="en-US" altLang="zh-CN" sz="3733" dirty="0" err="1">
                  <a:solidFill>
                    <a:srgbClr val="FF0000"/>
                  </a:solidFill>
                  <a:latin typeface="Times New Roman" pitchFamily="18" charset="0"/>
                  <a:cs typeface="Times New Roman" pitchFamily="18" charset="0"/>
                  <a:sym typeface="+mn-lt"/>
                </a:rPr>
                <a:t>thắng</a:t>
              </a:r>
              <a:r>
                <a:rPr lang="en-US" altLang="zh-CN" sz="3733" dirty="0">
                  <a:solidFill>
                    <a:srgbClr val="FF0000"/>
                  </a:solidFill>
                  <a:latin typeface="Times New Roman" pitchFamily="18" charset="0"/>
                  <a:cs typeface="Times New Roman" pitchFamily="18" charset="0"/>
                  <a:sym typeface="+mn-lt"/>
                </a:rPr>
                <a:t> </a:t>
              </a:r>
              <a:r>
                <a:rPr lang="en-US" altLang="zh-CN" sz="3733" dirty="0" err="1">
                  <a:solidFill>
                    <a:srgbClr val="FF0000"/>
                  </a:solidFill>
                  <a:latin typeface="Times New Roman" pitchFamily="18" charset="0"/>
                  <a:cs typeface="Times New Roman" pitchFamily="18" charset="0"/>
                  <a:sym typeface="+mn-lt"/>
                </a:rPr>
                <a:t>cảnh</a:t>
              </a:r>
              <a:endParaRPr lang="zh-CN" altLang="en-US" sz="3733" dirty="0">
                <a:solidFill>
                  <a:srgbClr val="FF0000"/>
                </a:solidFill>
                <a:latin typeface="Times New Roman" pitchFamily="18" charset="0"/>
                <a:cs typeface="Times New Roman" pitchFamily="18" charset="0"/>
                <a:sym typeface="+mn-lt"/>
              </a:endParaRPr>
            </a:p>
          </p:txBody>
        </p:sp>
      </p:grpSp>
      <p:grpSp>
        <p:nvGrpSpPr>
          <p:cNvPr id="29" name="组合 26"/>
          <p:cNvGrpSpPr/>
          <p:nvPr/>
        </p:nvGrpSpPr>
        <p:grpSpPr>
          <a:xfrm>
            <a:off x="5396949" y="4293814"/>
            <a:ext cx="3611586" cy="724097"/>
            <a:chOff x="5544458" y="2239199"/>
            <a:chExt cx="3482601" cy="698236"/>
          </a:xfrm>
        </p:grpSpPr>
        <p:sp>
          <p:nvSpPr>
            <p:cNvPr id="30" name="矩形 27"/>
            <p:cNvSpPr/>
            <p:nvPr/>
          </p:nvSpPr>
          <p:spPr>
            <a:xfrm>
              <a:off x="5544458" y="2264229"/>
              <a:ext cx="609600" cy="673206"/>
            </a:xfrm>
            <a:prstGeom prst="rect">
              <a:avLst/>
            </a:prstGeom>
            <a:solidFill>
              <a:srgbClr val="C66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18" dirty="0">
                  <a:latin typeface="Times New Roman" pitchFamily="18" charset="0"/>
                  <a:cs typeface="Times New Roman" pitchFamily="18" charset="0"/>
                  <a:sym typeface="+mn-lt"/>
                </a:rPr>
                <a:t>II.</a:t>
              </a:r>
              <a:endParaRPr lang="zh-CN" altLang="en-US" sz="3318" dirty="0">
                <a:latin typeface="Times New Roman" pitchFamily="18" charset="0"/>
                <a:cs typeface="Times New Roman" pitchFamily="18" charset="0"/>
                <a:sym typeface="+mn-lt"/>
              </a:endParaRPr>
            </a:p>
          </p:txBody>
        </p:sp>
        <p:sp>
          <p:nvSpPr>
            <p:cNvPr id="31" name="文本框 28"/>
            <p:cNvSpPr txBox="1"/>
            <p:nvPr/>
          </p:nvSpPr>
          <p:spPr>
            <a:xfrm>
              <a:off x="6516088" y="2239199"/>
              <a:ext cx="2510971" cy="666786"/>
            </a:xfrm>
            <a:prstGeom prst="rect">
              <a:avLst/>
            </a:prstGeom>
            <a:noFill/>
          </p:spPr>
          <p:txBody>
            <a:bodyPr wrap="square" rtlCol="0">
              <a:spAutoFit/>
            </a:bodyPr>
            <a:lstStyle/>
            <a:p>
              <a:r>
                <a:rPr lang="en-US" altLang="zh-CN" sz="3733" dirty="0" err="1">
                  <a:solidFill>
                    <a:srgbClr val="FF0000"/>
                  </a:solidFill>
                  <a:latin typeface="Times New Roman" pitchFamily="18" charset="0"/>
                  <a:cs typeface="Times New Roman" pitchFamily="18" charset="0"/>
                  <a:sym typeface="+mn-lt"/>
                </a:rPr>
                <a:t>Luyện</a:t>
              </a:r>
              <a:r>
                <a:rPr lang="en-US" altLang="zh-CN" sz="3733" dirty="0">
                  <a:solidFill>
                    <a:srgbClr val="FF0000"/>
                  </a:solidFill>
                  <a:latin typeface="Times New Roman" pitchFamily="18" charset="0"/>
                  <a:cs typeface="Times New Roman" pitchFamily="18" charset="0"/>
                  <a:sym typeface="+mn-lt"/>
                </a:rPr>
                <a:t> </a:t>
              </a:r>
              <a:r>
                <a:rPr lang="en-US" altLang="zh-CN" sz="3733" dirty="0" err="1">
                  <a:solidFill>
                    <a:srgbClr val="FF0000"/>
                  </a:solidFill>
                  <a:latin typeface="Times New Roman" pitchFamily="18" charset="0"/>
                  <a:cs typeface="Times New Roman" pitchFamily="18" charset="0"/>
                  <a:sym typeface="+mn-lt"/>
                </a:rPr>
                <a:t>tập</a:t>
              </a:r>
              <a:endParaRPr lang="zh-CN" altLang="en-US" sz="3733" dirty="0">
                <a:solidFill>
                  <a:srgbClr val="FF0000"/>
                </a:solidFill>
                <a:latin typeface="Times New Roman" pitchFamily="18" charset="0"/>
                <a:cs typeface="Times New Roman" pitchFamily="18" charset="0"/>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ppt_x</p:attrName>
                                        </p:attrNameLst>
                                      </p:cBhvr>
                                      <p:tavLst>
                                        <p:tav tm="0">
                                          <p:val>
                                            <p:strVal val="#ppt_x-.2"/>
                                          </p:val>
                                        </p:tav>
                                        <p:tav tm="100000">
                                          <p:val>
                                            <p:strVal val="#ppt_x"/>
                                          </p:val>
                                        </p:tav>
                                      </p:tavLst>
                                    </p:anim>
                                    <p:anim calcmode="lin" valueType="num">
                                      <p:cBhvr>
                                        <p:cTn id="3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2"/>
                                          </p:val>
                                        </p:tav>
                                        <p:tav tm="100000">
                                          <p:val>
                                            <p:strVal val="#ppt_x"/>
                                          </p:val>
                                        </p:tav>
                                      </p:tavLst>
                                    </p:anim>
                                    <p:anim calcmode="lin" valueType="num">
                                      <p:cBhvr>
                                        <p:cTn id="41"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4" name="文本框 3"/>
          <p:cNvSpPr txBox="1"/>
          <p:nvPr/>
        </p:nvSpPr>
        <p:spPr>
          <a:xfrm>
            <a:off x="5220192" y="2252133"/>
            <a:ext cx="5498265" cy="60292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Có</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tính</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chính</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xác</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và</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biểu</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cảm</a:t>
            </a:r>
            <a:endParaRPr lang="zh-CN" altLang="en-US" sz="3318" dirty="0">
              <a:solidFill>
                <a:srgbClr val="EA6387"/>
              </a:solidFill>
              <a:latin typeface="Times New Roman" pitchFamily="18" charset="0"/>
              <a:ea typeface="方正静蕾简体" panose="02000000000000000000" pitchFamily="2" charset="-122"/>
              <a:cs typeface="Times New Roman" pitchFamily="18" charset="0"/>
            </a:endParaRPr>
          </a:p>
        </p:txBody>
      </p:sp>
      <p:sp>
        <p:nvSpPr>
          <p:cNvPr id="15" name="文本框 4"/>
          <p:cNvSpPr txBox="1"/>
          <p:nvPr/>
        </p:nvSpPr>
        <p:spPr>
          <a:xfrm>
            <a:off x="5214597" y="3200400"/>
            <a:ext cx="5300086" cy="60292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Có</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nhịp</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điệu</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và</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giàu</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cảm</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xúc</a:t>
            </a:r>
            <a:endParaRPr lang="zh-CN" altLang="en-US" sz="3318" dirty="0">
              <a:solidFill>
                <a:srgbClr val="CCA54D"/>
              </a:solidFill>
              <a:latin typeface="Times New Roman" pitchFamily="18" charset="0"/>
              <a:ea typeface="方正静蕾简体" panose="02000000000000000000" pitchFamily="2" charset="-122"/>
              <a:cs typeface="Times New Roman" pitchFamily="18" charset="0"/>
            </a:endParaRPr>
          </a:p>
        </p:txBody>
      </p:sp>
      <p:sp>
        <p:nvSpPr>
          <p:cNvPr id="16" name="文本框 5"/>
          <p:cNvSpPr txBox="1"/>
          <p:nvPr/>
        </p:nvSpPr>
        <p:spPr>
          <a:xfrm>
            <a:off x="5214598" y="4122922"/>
            <a:ext cx="5284751"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Có</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tính</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hình</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tượng</a:t>
            </a:r>
            <a:endParaRPr lang="zh-CN" altLang="en-US" sz="3318" dirty="0">
              <a:solidFill>
                <a:schemeClr val="accent4">
                  <a:lumMod val="75000"/>
                </a:schemeClr>
              </a:solidFill>
              <a:latin typeface="Times New Roman" pitchFamily="18" charset="0"/>
              <a:ea typeface="方正静蕾简体" panose="02000000000000000000" pitchFamily="2" charset="-122"/>
              <a:cs typeface="Times New Roman" pitchFamily="18" charset="0"/>
            </a:endParaRPr>
          </a:p>
        </p:txBody>
      </p:sp>
      <p:sp>
        <p:nvSpPr>
          <p:cNvPr id="17" name="文本框 6"/>
          <p:cNvSpPr txBox="1"/>
          <p:nvPr/>
        </p:nvSpPr>
        <p:spPr>
          <a:xfrm>
            <a:off x="5214597" y="4992168"/>
            <a:ext cx="5300086" cy="625252"/>
          </a:xfrm>
          <a:prstGeom prst="rect">
            <a:avLst/>
          </a:prstGeom>
          <a:noFill/>
        </p:spPr>
        <p:txBody>
          <a:bodyPr wrap="square" rtlCol="0">
            <a:spAutoFit/>
          </a:bodyPr>
          <a:lstStyle/>
          <a:p>
            <a:r>
              <a:rPr lang="en-US" altLang="zh-CN" sz="3318" dirty="0" err="1">
                <a:solidFill>
                  <a:srgbClr val="3DBDED"/>
                </a:solidFill>
                <a:latin typeface="Times New Roman" pitchFamily="18" charset="0"/>
                <a:ea typeface="方正静蕾简体" panose="02000000000000000000" pitchFamily="2" charset="-122"/>
                <a:cs typeface="Times New Roman" pitchFamily="18" charset="0"/>
              </a:rPr>
              <a:t>Có</a:t>
            </a:r>
            <a:r>
              <a:rPr lang="en-US" altLang="zh-CN" sz="3318" dirty="0">
                <a:solidFill>
                  <a:srgbClr val="3DBDE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3DBDED"/>
                </a:solidFill>
                <a:latin typeface="Times New Roman" pitchFamily="18" charset="0"/>
                <a:ea typeface="方正静蕾简体" panose="02000000000000000000" pitchFamily="2" charset="-122"/>
                <a:cs typeface="Times New Roman" pitchFamily="18" charset="0"/>
              </a:rPr>
              <a:t>tính</a:t>
            </a:r>
            <a:r>
              <a:rPr lang="en-US" altLang="zh-CN" sz="3318" dirty="0">
                <a:solidFill>
                  <a:srgbClr val="3DBDE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3DBDED"/>
                </a:solidFill>
                <a:latin typeface="Times New Roman" pitchFamily="18" charset="0"/>
                <a:ea typeface="方正静蕾简体" panose="02000000000000000000" pitchFamily="2" charset="-122"/>
                <a:cs typeface="Times New Roman" pitchFamily="18" charset="0"/>
              </a:rPr>
              <a:t>hàm</a:t>
            </a:r>
            <a:r>
              <a:rPr lang="en-US" altLang="zh-CN" sz="3318" dirty="0">
                <a:solidFill>
                  <a:srgbClr val="3DBDE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3DBDED"/>
                </a:solidFill>
                <a:latin typeface="Times New Roman" pitchFamily="18" charset="0"/>
                <a:ea typeface="方正静蕾简体" panose="02000000000000000000" pitchFamily="2" charset="-122"/>
                <a:cs typeface="Times New Roman" pitchFamily="18" charset="0"/>
              </a:rPr>
              <a:t>súc</a:t>
            </a:r>
            <a:endParaRPr lang="zh-CN" altLang="en-US" sz="3318" dirty="0">
              <a:solidFill>
                <a:srgbClr val="3DBDED"/>
              </a:solidFill>
              <a:latin typeface="Times New Roman" pitchFamily="18" charset="0"/>
              <a:ea typeface="方正静蕾简体" panose="02000000000000000000" pitchFamily="2" charset="-122"/>
              <a:cs typeface="Times New Roman" pitchFamily="18" charset="0"/>
            </a:endParaRPr>
          </a:p>
        </p:txBody>
      </p:sp>
      <p:pic>
        <p:nvPicPr>
          <p:cNvPr id="18" name="图片 15"/>
          <p:cNvPicPr>
            <a:picLocks noChangeAspect="1"/>
          </p:cNvPicPr>
          <p:nvPr/>
        </p:nvPicPr>
        <p:blipFill>
          <a:blip r:embed="rId3"/>
          <a:stretch>
            <a:fillRect/>
          </a:stretch>
        </p:blipFill>
        <p:spPr>
          <a:xfrm>
            <a:off x="4521799" y="2281270"/>
            <a:ext cx="614647" cy="676112"/>
          </a:xfrm>
          <a:prstGeom prst="rect">
            <a:avLst/>
          </a:prstGeom>
        </p:spPr>
      </p:pic>
      <p:pic>
        <p:nvPicPr>
          <p:cNvPr id="19" name="图片 16"/>
          <p:cNvPicPr>
            <a:picLocks noChangeAspect="1"/>
          </p:cNvPicPr>
          <p:nvPr/>
        </p:nvPicPr>
        <p:blipFill>
          <a:blip r:embed="rId4"/>
          <a:stretch>
            <a:fillRect/>
          </a:stretch>
        </p:blipFill>
        <p:spPr>
          <a:xfrm>
            <a:off x="4504269" y="3184168"/>
            <a:ext cx="583915" cy="683795"/>
          </a:xfrm>
          <a:prstGeom prst="rect">
            <a:avLst/>
          </a:prstGeom>
        </p:spPr>
      </p:pic>
      <p:pic>
        <p:nvPicPr>
          <p:cNvPr id="21" name="图片 17"/>
          <p:cNvPicPr>
            <a:picLocks noChangeAspect="1"/>
          </p:cNvPicPr>
          <p:nvPr/>
        </p:nvPicPr>
        <p:blipFill>
          <a:blip r:embed="rId5"/>
          <a:stretch>
            <a:fillRect/>
          </a:stretch>
        </p:blipFill>
        <p:spPr>
          <a:xfrm>
            <a:off x="4504267" y="4036437"/>
            <a:ext cx="636903" cy="776497"/>
          </a:xfrm>
          <a:prstGeom prst="rect">
            <a:avLst/>
          </a:prstGeom>
        </p:spPr>
      </p:pic>
      <p:pic>
        <p:nvPicPr>
          <p:cNvPr id="22" name="图片 18"/>
          <p:cNvPicPr>
            <a:picLocks noChangeAspect="1"/>
          </p:cNvPicPr>
          <p:nvPr/>
        </p:nvPicPr>
        <p:blipFill>
          <a:blip r:embed="rId6"/>
          <a:stretch>
            <a:fillRect/>
          </a:stretch>
        </p:blipFill>
        <p:spPr>
          <a:xfrm>
            <a:off x="4504268" y="4984703"/>
            <a:ext cx="583915" cy="718665"/>
          </a:xfrm>
          <a:prstGeom prst="rect">
            <a:avLst/>
          </a:prstGeom>
        </p:spPr>
      </p:pic>
      <p:sp>
        <p:nvSpPr>
          <p:cNvPr id="1026" name="AutoShape 2" descr="Kết quả hình ảnh cho cánh cửa thần kỳ p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pic>
        <p:nvPicPr>
          <p:cNvPr id="25" name="Picture 24" descr="1523378824_1.jpg"/>
          <p:cNvPicPr>
            <a:picLocks noChangeAspect="1"/>
          </p:cNvPicPr>
          <p:nvPr/>
        </p:nvPicPr>
        <p:blipFill>
          <a:blip r:embed="rId7"/>
          <a:stretch>
            <a:fillRect/>
          </a:stretch>
        </p:blipFill>
        <p:spPr>
          <a:xfrm>
            <a:off x="760589" y="2134282"/>
            <a:ext cx="3111500" cy="3831896"/>
          </a:xfrm>
          <a:prstGeom prst="rect">
            <a:avLst/>
          </a:prstGeom>
        </p:spPr>
      </p:pic>
      <p:sp>
        <p:nvSpPr>
          <p:cNvPr id="26" name="Rectangle 25"/>
          <p:cNvSpPr/>
          <p:nvPr/>
        </p:nvSpPr>
        <p:spPr>
          <a:xfrm>
            <a:off x="948267" y="592667"/>
            <a:ext cx="9324622" cy="1154751"/>
          </a:xfrm>
          <a:prstGeom prst="rect">
            <a:avLst/>
          </a:prstGeom>
        </p:spPr>
        <p:txBody>
          <a:bodyPr wrap="square">
            <a:spAutoFit/>
          </a:bodyPr>
          <a:lstStyle/>
          <a:p>
            <a:pPr algn="ctr"/>
            <a:r>
              <a:rPr lang="vi-VN" sz="3318" b="1" i="1" dirty="0">
                <a:solidFill>
                  <a:srgbClr val="FF0000"/>
                </a:solidFill>
                <a:latin typeface="+mj-lt"/>
                <a:ea typeface="Times New Roman" pitchFamily="18" charset="0"/>
                <a:cs typeface="Arial" pitchFamily="34" charset="0"/>
              </a:rPr>
              <a:t>Dòng nào dưới đ</a:t>
            </a:r>
            <a:r>
              <a:rPr lang="en-US" sz="3318" b="1" i="1" dirty="0">
                <a:solidFill>
                  <a:srgbClr val="FF0000"/>
                </a:solidFill>
                <a:latin typeface="Times New Roman" pitchFamily="18" charset="0"/>
                <a:ea typeface="Times New Roman" pitchFamily="18" charset="0"/>
                <a:cs typeface="Times New Roman" pitchFamily="18" charset="0"/>
              </a:rPr>
              <a:t>â</a:t>
            </a:r>
            <a:r>
              <a:rPr lang="vi-VN" sz="3318" b="1" i="1" dirty="0">
                <a:solidFill>
                  <a:srgbClr val="FF0000"/>
                </a:solidFill>
                <a:latin typeface="+mj-lt"/>
                <a:ea typeface="Times New Roman" pitchFamily="18" charset="0"/>
                <a:cs typeface="Arial" pitchFamily="34" charset="0"/>
              </a:rPr>
              <a:t>y nói đúng nhất yêu c</a:t>
            </a:r>
            <a:r>
              <a:rPr lang="en-US" sz="3318" b="1" i="1" dirty="0">
                <a:solidFill>
                  <a:srgbClr val="FF0000"/>
                </a:solidFill>
                <a:latin typeface="Times New Roman" pitchFamily="18" charset="0"/>
                <a:ea typeface="Times New Roman" pitchFamily="18" charset="0"/>
                <a:cs typeface="Times New Roman" pitchFamily="18" charset="0"/>
              </a:rPr>
              <a:t>ầ</a:t>
            </a:r>
            <a:r>
              <a:rPr lang="vi-VN" sz="3318" b="1" i="1" dirty="0">
                <a:solidFill>
                  <a:srgbClr val="FF0000"/>
                </a:solidFill>
                <a:latin typeface="+mj-lt"/>
                <a:ea typeface="Times New Roman" pitchFamily="18" charset="0"/>
                <a:cs typeface="Arial" pitchFamily="34" charset="0"/>
              </a:rPr>
              <a:t>u v</a:t>
            </a:r>
            <a:r>
              <a:rPr lang="en-US" sz="3318" b="1" i="1" dirty="0">
                <a:solidFill>
                  <a:srgbClr val="FF0000"/>
                </a:solidFill>
                <a:latin typeface="Times New Roman" pitchFamily="18" charset="0"/>
                <a:ea typeface="Times New Roman" pitchFamily="18" charset="0"/>
                <a:cs typeface="Times New Roman" pitchFamily="18" charset="0"/>
              </a:rPr>
              <a:t>ề</a:t>
            </a:r>
            <a:r>
              <a:rPr lang="vi-VN" sz="3318" b="1" i="1" dirty="0">
                <a:solidFill>
                  <a:srgbClr val="FF0000"/>
                </a:solidFill>
                <a:latin typeface="+mj-lt"/>
                <a:ea typeface="Times New Roman" pitchFamily="18" charset="0"/>
                <a:cs typeface="Arial" pitchFamily="34" charset="0"/>
              </a:rPr>
              <a:t> lời văn của bài giới thiệu</a:t>
            </a:r>
            <a:r>
              <a:rPr lang="en-US" sz="3318" b="1" i="1" dirty="0">
                <a:solidFill>
                  <a:srgbClr val="FF0000"/>
                </a:solidFill>
                <a:latin typeface="+mj-lt"/>
                <a:ea typeface="Times New Roman" pitchFamily="18" charset="0"/>
                <a:cs typeface="Arial" pitchFamily="34" charset="0"/>
              </a:rPr>
              <a:t> </a:t>
            </a:r>
            <a:r>
              <a:rPr lang="vi-VN" sz="3318" b="1" i="1" dirty="0">
                <a:solidFill>
                  <a:srgbClr val="FF0000"/>
                </a:solidFill>
                <a:latin typeface="+mj-lt"/>
                <a:ea typeface="Times New Roman" pitchFamily="18" charset="0"/>
                <a:cs typeface="Arial" pitchFamily="34" charset="0"/>
              </a:rPr>
              <a:t>một danh lam thắng cảnh ?</a:t>
            </a:r>
            <a:endParaRPr lang="en-US" sz="3318" b="1" dirty="0">
              <a:solidFill>
                <a:srgbClr val="FF0000"/>
              </a:solidFill>
              <a:latin typeface="+mj-lt"/>
            </a:endParaRPr>
          </a:p>
        </p:txBody>
      </p:sp>
      <p:sp>
        <p:nvSpPr>
          <p:cNvPr id="1028" name="AutoShape 4" descr="Kết quả hình ảnh cho vịnh hạ lo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bay-tu-sai-gon.jpg"/>
          <p:cNvPicPr>
            <a:picLocks noChangeAspect="1"/>
          </p:cNvPicPr>
          <p:nvPr/>
        </p:nvPicPr>
        <p:blipFill>
          <a:blip r:embed="rId2"/>
          <a:stretch>
            <a:fillRect/>
          </a:stretch>
        </p:blipFill>
        <p:spPr>
          <a:xfrm>
            <a:off x="1" y="-118534"/>
            <a:ext cx="11432907" cy="6637867"/>
          </a:xfrm>
          <a:prstGeom prst="rect">
            <a:avLst/>
          </a:prstGeom>
        </p:spPr>
      </p:pic>
      <p:sp>
        <p:nvSpPr>
          <p:cNvPr id="3" name="Rounded Rectangle 2"/>
          <p:cNvSpPr/>
          <p:nvPr/>
        </p:nvSpPr>
        <p:spPr>
          <a:xfrm>
            <a:off x="316089" y="197555"/>
            <a:ext cx="4741333" cy="9482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318" b="1" dirty="0" err="1">
                <a:solidFill>
                  <a:srgbClr val="FF0000"/>
                </a:solidFill>
                <a:latin typeface="Times New Roman" pitchFamily="18" charset="0"/>
                <a:cs typeface="Times New Roman" pitchFamily="18" charset="0"/>
              </a:rPr>
              <a:t>Phú</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Quốc</a:t>
            </a:r>
            <a:r>
              <a:rPr lang="en-US" sz="3318" b="1" dirty="0">
                <a:solidFill>
                  <a:srgbClr val="FF0000"/>
                </a:solidFill>
                <a:latin typeface="Times New Roman" pitchFamily="18" charset="0"/>
                <a:cs typeface="Times New Roman" pitchFamily="18" charset="0"/>
              </a:rPr>
              <a:t> – </a:t>
            </a:r>
            <a:r>
              <a:rPr lang="en-US" sz="3318" b="1" dirty="0" err="1">
                <a:solidFill>
                  <a:srgbClr val="FF0000"/>
                </a:solidFill>
                <a:latin typeface="Times New Roman" pitchFamily="18" charset="0"/>
                <a:cs typeface="Times New Roman" pitchFamily="18" charset="0"/>
              </a:rPr>
              <a:t>Kiên</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Giang</a:t>
            </a:r>
            <a:endParaRPr lang="en-US" sz="3318"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3"/>
          <a:srcRect b="32180"/>
          <a:stretch>
            <a:fillRect/>
          </a:stretch>
        </p:blipFill>
        <p:spPr bwMode="auto">
          <a:xfrm>
            <a:off x="474133" y="434622"/>
            <a:ext cx="10351911" cy="5531556"/>
          </a:xfrm>
          <a:prstGeom prst="rect">
            <a:avLst/>
          </a:prstGeom>
          <a:noFill/>
        </p:spPr>
      </p:pic>
      <p:sp>
        <p:nvSpPr>
          <p:cNvPr id="14" name="文本框 3"/>
          <p:cNvSpPr txBox="1"/>
          <p:nvPr/>
        </p:nvSpPr>
        <p:spPr>
          <a:xfrm>
            <a:off x="5220192" y="2094089"/>
            <a:ext cx="5498265" cy="592204"/>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vi-VN" sz="3111" dirty="0">
                <a:solidFill>
                  <a:srgbClr val="FF00FF"/>
                </a:solidFill>
                <a:latin typeface="+mj-lt"/>
                <a:ea typeface="Times New Roman" pitchFamily="18" charset="0"/>
                <a:cs typeface="Arial" pitchFamily="34" charset="0"/>
              </a:rPr>
              <a:t>Trực tiếp tham quan </a:t>
            </a:r>
            <a:r>
              <a:rPr lang="en-US" sz="3111" dirty="0">
                <a:solidFill>
                  <a:srgbClr val="FF00FF"/>
                </a:solidFill>
                <a:latin typeface="Times New Roman" pitchFamily="18" charset="0"/>
                <a:ea typeface="Times New Roman" pitchFamily="18" charset="0"/>
                <a:cs typeface="Times New Roman" pitchFamily="18" charset="0"/>
              </a:rPr>
              <a:t>DLTC</a:t>
            </a:r>
            <a:r>
              <a:rPr lang="vi-VN" sz="3111" dirty="0">
                <a:solidFill>
                  <a:srgbClr val="FF00FF"/>
                </a:solidFill>
                <a:latin typeface="Times New Roman" pitchFamily="18" charset="0"/>
                <a:ea typeface="Times New Roman" pitchFamily="18" charset="0"/>
                <a:cs typeface="Times New Roman" pitchFamily="18" charset="0"/>
              </a:rPr>
              <a:t> </a:t>
            </a:r>
            <a:r>
              <a:rPr lang="vi-VN" sz="3111" dirty="0">
                <a:solidFill>
                  <a:srgbClr val="FF00FF"/>
                </a:solidFill>
                <a:latin typeface="+mj-lt"/>
                <a:ea typeface="Times New Roman" pitchFamily="18" charset="0"/>
                <a:cs typeface="Arial" pitchFamily="34" charset="0"/>
              </a:rPr>
              <a:t>đó</a:t>
            </a:r>
            <a:endParaRPr lang="zh-CN" altLang="en-US" sz="3111" dirty="0">
              <a:solidFill>
                <a:srgbClr val="FF00FF"/>
              </a:solidFill>
              <a:latin typeface="+mj-lt"/>
              <a:ea typeface="方正静蕾简体" panose="02000000000000000000" pitchFamily="2" charset="-122"/>
              <a:cs typeface="Times New Roman" pitchFamily="18" charset="0"/>
            </a:endParaRPr>
          </a:p>
        </p:txBody>
      </p:sp>
      <p:sp>
        <p:nvSpPr>
          <p:cNvPr id="15" name="文本框 4"/>
          <p:cNvSpPr txBox="1"/>
          <p:nvPr/>
        </p:nvSpPr>
        <p:spPr>
          <a:xfrm>
            <a:off x="5214597" y="2884312"/>
            <a:ext cx="4900248" cy="1088656"/>
          </a:xfrm>
          <a:prstGeom prst="rect">
            <a:avLst/>
          </a:prstGeom>
          <a:noFill/>
        </p:spPr>
        <p:txBody>
          <a:bodyPr wrap="square" rtlCol="0">
            <a:spAutoFit/>
          </a:bodyPr>
          <a:lstStyle/>
          <a:p>
            <a:pPr algn="just" eaLnBrk="0" fontAlgn="base" hangingPunct="0">
              <a:spcBef>
                <a:spcPct val="0"/>
              </a:spcBef>
              <a:spcAft>
                <a:spcPct val="0"/>
              </a:spcAft>
              <a:tabLst>
                <a:tab pos="474106" algn="l"/>
                <a:tab pos="1735098" algn="l"/>
              </a:tabLst>
            </a:pPr>
            <a:r>
              <a:rPr lang="vi-VN" sz="3111" dirty="0">
                <a:solidFill>
                  <a:srgbClr val="D2A000"/>
                </a:solidFill>
                <a:latin typeface="+mj-lt"/>
                <a:ea typeface="Times New Roman" pitchFamily="18" charset="0"/>
                <a:cs typeface="Arial" pitchFamily="34" charset="0"/>
              </a:rPr>
              <a:t>Tra cứu tài liệu, sách vở về </a:t>
            </a:r>
            <a:r>
              <a:rPr lang="en-US" sz="3111" dirty="0">
                <a:solidFill>
                  <a:srgbClr val="D2A000"/>
                </a:solidFill>
                <a:latin typeface="Times New Roman" pitchFamily="18" charset="0"/>
                <a:ea typeface="Times New Roman" pitchFamily="18" charset="0"/>
                <a:cs typeface="Times New Roman" pitchFamily="18" charset="0"/>
              </a:rPr>
              <a:t>DLTC</a:t>
            </a:r>
            <a:r>
              <a:rPr lang="en-US" sz="3111" dirty="0">
                <a:solidFill>
                  <a:srgbClr val="D2A000"/>
                </a:solidFill>
                <a:latin typeface="+mj-lt"/>
                <a:ea typeface="Times New Roman" pitchFamily="18" charset="0"/>
                <a:cs typeface="Arial" pitchFamily="34" charset="0"/>
              </a:rPr>
              <a:t> </a:t>
            </a:r>
            <a:r>
              <a:rPr lang="vi-VN" sz="3111" dirty="0">
                <a:solidFill>
                  <a:srgbClr val="D2A000"/>
                </a:solidFill>
                <a:latin typeface="+mj-lt"/>
                <a:ea typeface="Times New Roman" pitchFamily="18" charset="0"/>
                <a:cs typeface="Arial" pitchFamily="34" charset="0"/>
              </a:rPr>
              <a:t>đó</a:t>
            </a:r>
            <a:endParaRPr lang="zh-CN" altLang="en-US" sz="3111" dirty="0">
              <a:solidFill>
                <a:srgbClr val="D2A000"/>
              </a:solidFill>
              <a:latin typeface="+mj-lt"/>
              <a:ea typeface="方正静蕾简体" panose="02000000000000000000" pitchFamily="2" charset="-122"/>
              <a:cs typeface="Times New Roman" pitchFamily="18" charset="0"/>
            </a:endParaRPr>
          </a:p>
        </p:txBody>
      </p:sp>
      <p:sp>
        <p:nvSpPr>
          <p:cNvPr id="16" name="文本框 5"/>
          <p:cNvSpPr txBox="1"/>
          <p:nvPr/>
        </p:nvSpPr>
        <p:spPr>
          <a:xfrm>
            <a:off x="5214598" y="4043653"/>
            <a:ext cx="5284751" cy="1088656"/>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vi-VN" sz="3111" dirty="0">
                <a:solidFill>
                  <a:srgbClr val="7030A0"/>
                </a:solidFill>
                <a:latin typeface="+mj-lt"/>
                <a:ea typeface="Times New Roman" pitchFamily="18" charset="0"/>
                <a:cs typeface="Arial" pitchFamily="34" charset="0"/>
              </a:rPr>
              <a:t>Học hỏi những người có hiểu biết về </a:t>
            </a:r>
            <a:r>
              <a:rPr lang="en-US" sz="3111" dirty="0">
                <a:solidFill>
                  <a:srgbClr val="7030A0"/>
                </a:solidFill>
                <a:latin typeface="Times New Roman" pitchFamily="18" charset="0"/>
                <a:ea typeface="Times New Roman" pitchFamily="18" charset="0"/>
                <a:cs typeface="Times New Roman" pitchFamily="18" charset="0"/>
              </a:rPr>
              <a:t>DLTC</a:t>
            </a:r>
            <a:r>
              <a:rPr lang="en-US" sz="3111" dirty="0">
                <a:solidFill>
                  <a:srgbClr val="7030A0"/>
                </a:solidFill>
                <a:latin typeface="+mj-lt"/>
                <a:ea typeface="Times New Roman" pitchFamily="18" charset="0"/>
                <a:cs typeface="Arial" pitchFamily="34" charset="0"/>
              </a:rPr>
              <a:t> </a:t>
            </a:r>
            <a:r>
              <a:rPr lang="vi-VN" sz="3111" dirty="0">
                <a:solidFill>
                  <a:srgbClr val="7030A0"/>
                </a:solidFill>
                <a:latin typeface="+mj-lt"/>
                <a:ea typeface="Times New Roman" pitchFamily="18" charset="0"/>
                <a:cs typeface="Arial" pitchFamily="34" charset="0"/>
              </a:rPr>
              <a:t>đó.</a:t>
            </a:r>
            <a:endParaRPr lang="zh-CN" altLang="en-US" sz="3111" dirty="0">
              <a:solidFill>
                <a:srgbClr val="7030A0"/>
              </a:solidFill>
              <a:latin typeface="+mj-lt"/>
              <a:ea typeface="方正静蕾简体" panose="02000000000000000000" pitchFamily="2" charset="-122"/>
              <a:cs typeface="Times New Roman" pitchFamily="18" charset="0"/>
            </a:endParaRPr>
          </a:p>
        </p:txBody>
      </p:sp>
      <p:sp>
        <p:nvSpPr>
          <p:cNvPr id="17" name="文本框 6"/>
          <p:cNvSpPr txBox="1"/>
          <p:nvPr/>
        </p:nvSpPr>
        <p:spPr>
          <a:xfrm>
            <a:off x="5214597" y="5254978"/>
            <a:ext cx="5300086" cy="592204"/>
          </a:xfrm>
          <a:prstGeom prst="rect">
            <a:avLst/>
          </a:prstGeom>
          <a:noFill/>
        </p:spPr>
        <p:txBody>
          <a:bodyPr wrap="square" rtlCol="0">
            <a:spAutoFit/>
          </a:bodyPr>
          <a:lstStyle/>
          <a:p>
            <a:r>
              <a:rPr lang="en-US" altLang="zh-CN" sz="3111" dirty="0" err="1">
                <a:solidFill>
                  <a:srgbClr val="3DBDED"/>
                </a:solidFill>
                <a:latin typeface="Times New Roman" pitchFamily="18" charset="0"/>
                <a:ea typeface="方正静蕾简体" panose="02000000000000000000" pitchFamily="2" charset="-122"/>
                <a:cs typeface="Times New Roman" pitchFamily="18" charset="0"/>
              </a:rPr>
              <a:t>Cả</a:t>
            </a:r>
            <a:r>
              <a:rPr lang="en-US" altLang="zh-CN" sz="3111" dirty="0">
                <a:solidFill>
                  <a:srgbClr val="3DBDED"/>
                </a:solidFill>
                <a:latin typeface="Times New Roman" pitchFamily="18" charset="0"/>
                <a:ea typeface="方正静蕾简体" panose="02000000000000000000" pitchFamily="2" charset="-122"/>
                <a:cs typeface="Times New Roman" pitchFamily="18" charset="0"/>
              </a:rPr>
              <a:t> 3 </a:t>
            </a:r>
            <a:r>
              <a:rPr lang="en-US" altLang="zh-CN" sz="3111" dirty="0" err="1">
                <a:solidFill>
                  <a:srgbClr val="3DBDED"/>
                </a:solidFill>
                <a:latin typeface="Times New Roman" pitchFamily="18" charset="0"/>
                <a:ea typeface="方正静蕾简体" panose="02000000000000000000" pitchFamily="2" charset="-122"/>
                <a:cs typeface="Times New Roman" pitchFamily="18" charset="0"/>
              </a:rPr>
              <a:t>đáp</a:t>
            </a:r>
            <a:r>
              <a:rPr lang="en-US" altLang="zh-CN" sz="3111" dirty="0">
                <a:solidFill>
                  <a:srgbClr val="3DBDED"/>
                </a:solidFill>
                <a:latin typeface="Times New Roman" pitchFamily="18" charset="0"/>
                <a:ea typeface="方正静蕾简体" panose="02000000000000000000" pitchFamily="2" charset="-122"/>
                <a:cs typeface="Times New Roman" pitchFamily="18" charset="0"/>
              </a:rPr>
              <a:t> </a:t>
            </a:r>
            <a:r>
              <a:rPr lang="en-US" altLang="zh-CN" sz="3111" dirty="0" err="1">
                <a:solidFill>
                  <a:srgbClr val="3DBDED"/>
                </a:solidFill>
                <a:latin typeface="Times New Roman" pitchFamily="18" charset="0"/>
                <a:ea typeface="方正静蕾简体" panose="02000000000000000000" pitchFamily="2" charset="-122"/>
                <a:cs typeface="Times New Roman" pitchFamily="18" charset="0"/>
              </a:rPr>
              <a:t>án</a:t>
            </a:r>
            <a:r>
              <a:rPr lang="en-US" altLang="zh-CN" sz="3111" dirty="0">
                <a:solidFill>
                  <a:srgbClr val="3DBDED"/>
                </a:solidFill>
                <a:latin typeface="Times New Roman" pitchFamily="18" charset="0"/>
                <a:ea typeface="方正静蕾简体" panose="02000000000000000000" pitchFamily="2" charset="-122"/>
                <a:cs typeface="Times New Roman" pitchFamily="18" charset="0"/>
              </a:rPr>
              <a:t> </a:t>
            </a:r>
            <a:r>
              <a:rPr lang="en-US" altLang="zh-CN" sz="3111" dirty="0" err="1">
                <a:solidFill>
                  <a:srgbClr val="3DBDED"/>
                </a:solidFill>
                <a:latin typeface="Times New Roman" pitchFamily="18" charset="0"/>
                <a:ea typeface="方正静蕾简体" panose="02000000000000000000" pitchFamily="2" charset="-122"/>
                <a:cs typeface="Times New Roman" pitchFamily="18" charset="0"/>
              </a:rPr>
              <a:t>trên</a:t>
            </a:r>
            <a:endParaRPr lang="zh-CN" altLang="en-US" sz="3111" dirty="0">
              <a:solidFill>
                <a:srgbClr val="3DBDED"/>
              </a:solidFill>
              <a:latin typeface="Times New Roman" pitchFamily="18" charset="0"/>
              <a:ea typeface="方正静蕾简体" panose="02000000000000000000" pitchFamily="2" charset="-122"/>
              <a:cs typeface="Times New Roman" pitchFamily="18" charset="0"/>
            </a:endParaRPr>
          </a:p>
        </p:txBody>
      </p:sp>
      <p:pic>
        <p:nvPicPr>
          <p:cNvPr id="18" name="图片 15"/>
          <p:cNvPicPr>
            <a:picLocks noChangeAspect="1"/>
          </p:cNvPicPr>
          <p:nvPr/>
        </p:nvPicPr>
        <p:blipFill>
          <a:blip r:embed="rId4"/>
          <a:stretch>
            <a:fillRect/>
          </a:stretch>
        </p:blipFill>
        <p:spPr>
          <a:xfrm>
            <a:off x="4521799" y="2123227"/>
            <a:ext cx="614647" cy="676112"/>
          </a:xfrm>
          <a:prstGeom prst="rect">
            <a:avLst/>
          </a:prstGeom>
        </p:spPr>
      </p:pic>
      <p:pic>
        <p:nvPicPr>
          <p:cNvPr id="19" name="图片 16"/>
          <p:cNvPicPr>
            <a:picLocks noChangeAspect="1"/>
          </p:cNvPicPr>
          <p:nvPr/>
        </p:nvPicPr>
        <p:blipFill>
          <a:blip r:embed="rId5"/>
          <a:stretch>
            <a:fillRect/>
          </a:stretch>
        </p:blipFill>
        <p:spPr>
          <a:xfrm>
            <a:off x="4504269" y="3148784"/>
            <a:ext cx="583915" cy="683795"/>
          </a:xfrm>
          <a:prstGeom prst="rect">
            <a:avLst/>
          </a:prstGeom>
        </p:spPr>
      </p:pic>
      <p:pic>
        <p:nvPicPr>
          <p:cNvPr id="21" name="图片 17"/>
          <p:cNvPicPr>
            <a:picLocks noChangeAspect="1"/>
          </p:cNvPicPr>
          <p:nvPr/>
        </p:nvPicPr>
        <p:blipFill>
          <a:blip r:embed="rId6"/>
          <a:stretch>
            <a:fillRect/>
          </a:stretch>
        </p:blipFill>
        <p:spPr>
          <a:xfrm>
            <a:off x="4504267" y="4115212"/>
            <a:ext cx="636903" cy="776497"/>
          </a:xfrm>
          <a:prstGeom prst="rect">
            <a:avLst/>
          </a:prstGeom>
        </p:spPr>
      </p:pic>
      <p:pic>
        <p:nvPicPr>
          <p:cNvPr id="22" name="图片 18"/>
          <p:cNvPicPr>
            <a:picLocks noChangeAspect="1"/>
          </p:cNvPicPr>
          <p:nvPr/>
        </p:nvPicPr>
        <p:blipFill>
          <a:blip r:embed="rId7"/>
          <a:stretch>
            <a:fillRect/>
          </a:stretch>
        </p:blipFill>
        <p:spPr>
          <a:xfrm>
            <a:off x="4504268" y="5247514"/>
            <a:ext cx="583915" cy="718665"/>
          </a:xfrm>
          <a:prstGeom prst="rect">
            <a:avLst/>
          </a:prstGeom>
        </p:spPr>
      </p:pic>
      <p:sp>
        <p:nvSpPr>
          <p:cNvPr id="1026" name="AutoShape 2" descr="Kết quả hình ảnh cho cánh cửa thần kỳ p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pic>
        <p:nvPicPr>
          <p:cNvPr id="25" name="Picture 24" descr="1523378824_1.jpg"/>
          <p:cNvPicPr>
            <a:picLocks noChangeAspect="1"/>
          </p:cNvPicPr>
          <p:nvPr/>
        </p:nvPicPr>
        <p:blipFill>
          <a:blip r:embed="rId8"/>
          <a:stretch>
            <a:fillRect/>
          </a:stretch>
        </p:blipFill>
        <p:spPr>
          <a:xfrm>
            <a:off x="760589" y="2134282"/>
            <a:ext cx="3111500" cy="3831896"/>
          </a:xfrm>
          <a:prstGeom prst="rect">
            <a:avLst/>
          </a:prstGeom>
        </p:spPr>
      </p:pic>
      <p:sp>
        <p:nvSpPr>
          <p:cNvPr id="26" name="Rectangle 25"/>
          <p:cNvSpPr/>
          <p:nvPr/>
        </p:nvSpPr>
        <p:spPr>
          <a:xfrm>
            <a:off x="948267" y="592667"/>
            <a:ext cx="9324622" cy="1154751"/>
          </a:xfrm>
          <a:prstGeom prst="rect">
            <a:avLst/>
          </a:prstGeom>
        </p:spPr>
        <p:txBody>
          <a:bodyPr wrap="square">
            <a:spAutoFit/>
          </a:bodyPr>
          <a:lstStyle/>
          <a:p>
            <a:pPr algn="ctr"/>
            <a:r>
              <a:rPr lang="vi-VN" sz="3318" b="1" i="1" dirty="0">
                <a:solidFill>
                  <a:srgbClr val="FF0000"/>
                </a:solidFill>
                <a:latin typeface="+mj-lt"/>
                <a:ea typeface="Times New Roman" pitchFamily="18" charset="0"/>
                <a:cs typeface="Arial" pitchFamily="34" charset="0"/>
              </a:rPr>
              <a:t>Làm th</a:t>
            </a:r>
            <a:r>
              <a:rPr lang="en-US" sz="3318" b="1" i="1" dirty="0">
                <a:solidFill>
                  <a:srgbClr val="FF0000"/>
                </a:solidFill>
                <a:latin typeface="Times New Roman" pitchFamily="18" charset="0"/>
                <a:ea typeface="Times New Roman" pitchFamily="18" charset="0"/>
                <a:cs typeface="Times New Roman" pitchFamily="18" charset="0"/>
              </a:rPr>
              <a:t>ế</a:t>
            </a:r>
            <a:r>
              <a:rPr lang="en-US" sz="3318" b="1" i="1" dirty="0">
                <a:solidFill>
                  <a:srgbClr val="FF0000"/>
                </a:solidFill>
                <a:latin typeface="+mj-lt"/>
                <a:ea typeface="Times New Roman" pitchFamily="18" charset="0"/>
                <a:cs typeface="Times New Roman" pitchFamily="18" charset="0"/>
              </a:rPr>
              <a:t> </a:t>
            </a:r>
            <a:r>
              <a:rPr lang="en-US" sz="3318" b="1" i="1" dirty="0">
                <a:solidFill>
                  <a:srgbClr val="FF0000"/>
                </a:solidFill>
                <a:latin typeface="Times New Roman" pitchFamily="18" charset="0"/>
                <a:ea typeface="Times New Roman" pitchFamily="18" charset="0"/>
                <a:cs typeface="Times New Roman" pitchFamily="18" charset="0"/>
              </a:rPr>
              <a:t>n</a:t>
            </a:r>
            <a:r>
              <a:rPr lang="vi-VN" sz="3318" b="1" i="1" dirty="0">
                <a:solidFill>
                  <a:srgbClr val="FF0000"/>
                </a:solidFill>
                <a:latin typeface="+mj-lt"/>
                <a:ea typeface="Times New Roman" pitchFamily="18" charset="0"/>
                <a:cs typeface="Arial" pitchFamily="34" charset="0"/>
              </a:rPr>
              <a:t>à</a:t>
            </a:r>
            <a:r>
              <a:rPr lang="en-US" sz="3318" b="1" i="1" dirty="0">
                <a:solidFill>
                  <a:srgbClr val="FF0000"/>
                </a:solidFill>
                <a:latin typeface="Times New Roman" pitchFamily="18" charset="0"/>
                <a:ea typeface="Times New Roman" pitchFamily="18" charset="0"/>
                <a:cs typeface="Times New Roman" pitchFamily="18" charset="0"/>
              </a:rPr>
              <a:t>o</a:t>
            </a:r>
            <a:r>
              <a:rPr lang="vi-VN" sz="3318" b="1" i="1" dirty="0">
                <a:solidFill>
                  <a:srgbClr val="FF0000"/>
                </a:solidFill>
                <a:latin typeface="+mj-lt"/>
                <a:ea typeface="Times New Roman" pitchFamily="18" charset="0"/>
                <a:cs typeface="Arial" pitchFamily="34" charset="0"/>
              </a:rPr>
              <a:t> để có kiến thức về</a:t>
            </a:r>
            <a:r>
              <a:rPr lang="en-US" sz="3318" b="1" i="1" dirty="0">
                <a:solidFill>
                  <a:srgbClr val="FF0000"/>
                </a:solidFill>
                <a:latin typeface="+mj-lt"/>
                <a:ea typeface="Times New Roman" pitchFamily="18" charset="0"/>
                <a:cs typeface="Arial" pitchFamily="34" charset="0"/>
              </a:rPr>
              <a:t> </a:t>
            </a:r>
            <a:r>
              <a:rPr lang="vi-VN" sz="3318" b="1" i="1" dirty="0">
                <a:solidFill>
                  <a:srgbClr val="FF0000"/>
                </a:solidFill>
                <a:latin typeface="+mj-lt"/>
                <a:ea typeface="Times New Roman" pitchFamily="18" charset="0"/>
                <a:cs typeface="Arial" pitchFamily="34" charset="0"/>
              </a:rPr>
              <a:t>một danh lam thắng cảnh trước khi viết</a:t>
            </a:r>
            <a:r>
              <a:rPr lang="en-US" sz="3318" b="1" i="1" dirty="0">
                <a:solidFill>
                  <a:srgbClr val="FF0000"/>
                </a:solidFill>
                <a:latin typeface="+mj-lt"/>
                <a:ea typeface="Times New Roman" pitchFamily="18" charset="0"/>
                <a:cs typeface="Arial" pitchFamily="34" charset="0"/>
              </a:rPr>
              <a:t> </a:t>
            </a:r>
            <a:r>
              <a:rPr lang="vi-VN" sz="3318" b="1" i="1" dirty="0">
                <a:solidFill>
                  <a:srgbClr val="FF0000"/>
                </a:solidFill>
                <a:latin typeface="+mj-lt"/>
                <a:ea typeface="Times New Roman" pitchFamily="18" charset="0"/>
                <a:cs typeface="Arial" pitchFamily="34" charset="0"/>
              </a:rPr>
              <a:t>bài gi</a:t>
            </a:r>
            <a:r>
              <a:rPr lang="en-US" sz="3318" b="1" i="1" dirty="0">
                <a:solidFill>
                  <a:srgbClr val="FF0000"/>
                </a:solidFill>
                <a:latin typeface="Times New Roman" pitchFamily="18" charset="0"/>
                <a:ea typeface="Times New Roman" pitchFamily="18" charset="0"/>
                <a:cs typeface="Times New Roman" pitchFamily="18" charset="0"/>
              </a:rPr>
              <a:t>ớ</a:t>
            </a:r>
            <a:r>
              <a:rPr lang="vi-VN" sz="3318" b="1" i="1" dirty="0">
                <a:solidFill>
                  <a:srgbClr val="FF0000"/>
                </a:solidFill>
                <a:latin typeface="+mj-lt"/>
                <a:ea typeface="Times New Roman" pitchFamily="18" charset="0"/>
                <a:cs typeface="Arial" pitchFamily="34" charset="0"/>
              </a:rPr>
              <a:t>i thiệu nơi đó?</a:t>
            </a:r>
            <a:endParaRPr lang="en-US" sz="3318" b="1" dirty="0">
              <a:solidFill>
                <a:srgbClr val="FF0000"/>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30-042507-one-pillar-pagoda-in-hanoi1_600x400.jpg"/>
          <p:cNvPicPr>
            <a:picLocks noChangeAspect="1"/>
          </p:cNvPicPr>
          <p:nvPr/>
        </p:nvPicPr>
        <p:blipFill>
          <a:blip r:embed="rId2"/>
          <a:stretch>
            <a:fillRect/>
          </a:stretch>
        </p:blipFill>
        <p:spPr>
          <a:xfrm>
            <a:off x="0" y="-118534"/>
            <a:ext cx="11379200" cy="6637867"/>
          </a:xfrm>
          <a:prstGeom prst="rect">
            <a:avLst/>
          </a:prstGeom>
        </p:spPr>
      </p:pic>
      <p:sp>
        <p:nvSpPr>
          <p:cNvPr id="3" name="Rounded Rectangle 2"/>
          <p:cNvSpPr/>
          <p:nvPr/>
        </p:nvSpPr>
        <p:spPr>
          <a:xfrm>
            <a:off x="237068" y="5334001"/>
            <a:ext cx="4741333" cy="9482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318" b="1" dirty="0" err="1">
                <a:solidFill>
                  <a:srgbClr val="FF0000"/>
                </a:solidFill>
                <a:latin typeface="Times New Roman" pitchFamily="18" charset="0"/>
                <a:cs typeface="Times New Roman" pitchFamily="18" charset="0"/>
              </a:rPr>
              <a:t>Chùa</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Một</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Cột</a:t>
            </a:r>
            <a:r>
              <a:rPr lang="en-US" sz="3318" b="1" dirty="0">
                <a:solidFill>
                  <a:srgbClr val="FF0000"/>
                </a:solidFill>
                <a:latin typeface="Times New Roman" pitchFamily="18" charset="0"/>
                <a:cs typeface="Times New Roman" pitchFamily="18" charset="0"/>
              </a:rPr>
              <a:t> – </a:t>
            </a:r>
            <a:r>
              <a:rPr lang="en-US" sz="3318" b="1" dirty="0" err="1">
                <a:solidFill>
                  <a:srgbClr val="FF0000"/>
                </a:solidFill>
                <a:latin typeface="Times New Roman" pitchFamily="18" charset="0"/>
                <a:cs typeface="Times New Roman" pitchFamily="18" charset="0"/>
              </a:rPr>
              <a:t>Hà</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Nội</a:t>
            </a:r>
            <a:endParaRPr lang="en-US" sz="3318"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4" name="文本框 3"/>
          <p:cNvSpPr txBox="1"/>
          <p:nvPr/>
        </p:nvSpPr>
        <p:spPr>
          <a:xfrm>
            <a:off x="5220192" y="2277878"/>
            <a:ext cx="5498265" cy="60292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vi-VN" sz="3318" dirty="0">
                <a:solidFill>
                  <a:srgbClr val="FF00FF"/>
                </a:solidFill>
                <a:latin typeface="+mj-lt"/>
              </a:rPr>
              <a:t>Thuyết minh về chiếc bút máy</a:t>
            </a:r>
            <a:endParaRPr lang="zh-CN" altLang="en-US" sz="3318" dirty="0">
              <a:solidFill>
                <a:srgbClr val="FF00FF"/>
              </a:solidFill>
              <a:latin typeface="+mj-lt"/>
              <a:ea typeface="方正静蕾简体" panose="02000000000000000000" pitchFamily="2" charset="-122"/>
              <a:cs typeface="Times New Roman" pitchFamily="18" charset="0"/>
            </a:endParaRPr>
          </a:p>
        </p:txBody>
      </p:sp>
      <p:sp>
        <p:nvSpPr>
          <p:cNvPr id="15" name="文本框 4"/>
          <p:cNvSpPr txBox="1"/>
          <p:nvPr/>
        </p:nvSpPr>
        <p:spPr>
          <a:xfrm>
            <a:off x="5214597" y="3200401"/>
            <a:ext cx="5611449" cy="625252"/>
          </a:xfrm>
          <a:prstGeom prst="rect">
            <a:avLst/>
          </a:prstGeom>
          <a:noFill/>
        </p:spPr>
        <p:txBody>
          <a:bodyPr wrap="square" rtlCol="0">
            <a:spAutoFit/>
          </a:bodyPr>
          <a:lstStyle/>
          <a:p>
            <a:r>
              <a:rPr lang="vi-VN" sz="3318" dirty="0">
                <a:solidFill>
                  <a:srgbClr val="D2A000"/>
                </a:solidFill>
                <a:latin typeface="+mj-lt"/>
              </a:rPr>
              <a:t>Thuyết </a:t>
            </a:r>
            <a:r>
              <a:rPr lang="en-US" sz="3318" dirty="0">
                <a:solidFill>
                  <a:srgbClr val="D2A000"/>
                </a:solidFill>
                <a:latin typeface="Times New Roman" pitchFamily="18" charset="0"/>
                <a:cs typeface="Times New Roman" pitchFamily="18" charset="0"/>
              </a:rPr>
              <a:t>m</a:t>
            </a:r>
            <a:r>
              <a:rPr lang="vi-VN" sz="3318" dirty="0">
                <a:solidFill>
                  <a:srgbClr val="D2A000"/>
                </a:solidFill>
                <a:latin typeface="+mj-lt"/>
              </a:rPr>
              <a:t>inh về </a:t>
            </a:r>
            <a:r>
              <a:rPr lang="en-US" sz="3318" dirty="0" err="1">
                <a:solidFill>
                  <a:srgbClr val="D2A000"/>
                </a:solidFill>
                <a:latin typeface="Times New Roman" pitchFamily="18" charset="0"/>
                <a:cs typeface="Times New Roman" pitchFamily="18" charset="0"/>
              </a:rPr>
              <a:t>Vịnh</a:t>
            </a:r>
            <a:r>
              <a:rPr lang="en-US" sz="3318" dirty="0">
                <a:solidFill>
                  <a:srgbClr val="D2A000"/>
                </a:solidFill>
                <a:latin typeface="Times New Roman" pitchFamily="18" charset="0"/>
                <a:cs typeface="Times New Roman" pitchFamily="18" charset="0"/>
              </a:rPr>
              <a:t> </a:t>
            </a:r>
            <a:r>
              <a:rPr lang="en-US" sz="3318" dirty="0" err="1">
                <a:solidFill>
                  <a:srgbClr val="D2A000"/>
                </a:solidFill>
                <a:latin typeface="Times New Roman" pitchFamily="18" charset="0"/>
                <a:cs typeface="Times New Roman" pitchFamily="18" charset="0"/>
              </a:rPr>
              <a:t>Hạ</a:t>
            </a:r>
            <a:r>
              <a:rPr lang="en-US" sz="3318" dirty="0">
                <a:solidFill>
                  <a:srgbClr val="D2A000"/>
                </a:solidFill>
                <a:latin typeface="Times New Roman" pitchFamily="18" charset="0"/>
                <a:cs typeface="Times New Roman" pitchFamily="18" charset="0"/>
              </a:rPr>
              <a:t> Long</a:t>
            </a:r>
            <a:endParaRPr lang="vi-VN" sz="3318" dirty="0">
              <a:solidFill>
                <a:srgbClr val="D2A000"/>
              </a:solidFill>
              <a:latin typeface="Times New Roman" pitchFamily="18" charset="0"/>
              <a:cs typeface="Times New Roman" pitchFamily="18" charset="0"/>
            </a:endParaRPr>
          </a:p>
        </p:txBody>
      </p:sp>
      <p:sp>
        <p:nvSpPr>
          <p:cNvPr id="16" name="文本框 5"/>
          <p:cNvSpPr txBox="1"/>
          <p:nvPr/>
        </p:nvSpPr>
        <p:spPr>
          <a:xfrm>
            <a:off x="5215467" y="3979818"/>
            <a:ext cx="5216338" cy="1154751"/>
          </a:xfrm>
          <a:prstGeom prst="rect">
            <a:avLst/>
          </a:prstGeom>
          <a:noFill/>
        </p:spPr>
        <p:txBody>
          <a:bodyPr wrap="square" rtlCol="0">
            <a:spAutoFit/>
          </a:bodyPr>
          <a:lstStyle/>
          <a:p>
            <a:pPr algn="just" eaLnBrk="0" fontAlgn="base" hangingPunct="0">
              <a:spcBef>
                <a:spcPct val="0"/>
              </a:spcBef>
              <a:spcAft>
                <a:spcPct val="0"/>
              </a:spcAft>
              <a:tabLst>
                <a:tab pos="474106" algn="l"/>
                <a:tab pos="1735098" algn="l"/>
              </a:tabLst>
            </a:pPr>
            <a:r>
              <a:rPr lang="vi-VN" sz="3318" dirty="0">
                <a:solidFill>
                  <a:srgbClr val="7030A0"/>
                </a:solidFill>
                <a:latin typeface="+mj-lt"/>
              </a:rPr>
              <a:t>Giới thiệu về món ăn truyền thống của dân tộc</a:t>
            </a:r>
            <a:endParaRPr lang="zh-CN" altLang="en-US" sz="3318" dirty="0">
              <a:solidFill>
                <a:srgbClr val="7030A0"/>
              </a:solidFill>
              <a:latin typeface="+mj-lt"/>
              <a:ea typeface="方正静蕾简体" panose="02000000000000000000" pitchFamily="2" charset="-122"/>
              <a:cs typeface="Times New Roman" pitchFamily="18" charset="0"/>
            </a:endParaRPr>
          </a:p>
        </p:txBody>
      </p:sp>
      <p:sp>
        <p:nvSpPr>
          <p:cNvPr id="17" name="文本框 6"/>
          <p:cNvSpPr txBox="1"/>
          <p:nvPr/>
        </p:nvSpPr>
        <p:spPr>
          <a:xfrm>
            <a:off x="5214597" y="5165153"/>
            <a:ext cx="5611449" cy="625252"/>
          </a:xfrm>
          <a:prstGeom prst="rect">
            <a:avLst/>
          </a:prstGeom>
          <a:noFill/>
        </p:spPr>
        <p:txBody>
          <a:bodyPr wrap="square" rtlCol="0">
            <a:spAutoFit/>
          </a:bodyPr>
          <a:lstStyle/>
          <a:p>
            <a:r>
              <a:rPr lang="vi-VN" sz="3318" dirty="0">
                <a:solidFill>
                  <a:srgbClr val="3CA2BE"/>
                </a:solidFill>
                <a:latin typeface="+mj-lt"/>
              </a:rPr>
              <a:t>Thuyết minh về cách làm diều </a:t>
            </a:r>
          </a:p>
        </p:txBody>
      </p:sp>
      <p:pic>
        <p:nvPicPr>
          <p:cNvPr id="18" name="图片 15"/>
          <p:cNvPicPr>
            <a:picLocks noChangeAspect="1"/>
          </p:cNvPicPr>
          <p:nvPr/>
        </p:nvPicPr>
        <p:blipFill>
          <a:blip r:embed="rId3"/>
          <a:stretch>
            <a:fillRect/>
          </a:stretch>
        </p:blipFill>
        <p:spPr>
          <a:xfrm>
            <a:off x="4521799" y="2281270"/>
            <a:ext cx="614647" cy="676112"/>
          </a:xfrm>
          <a:prstGeom prst="rect">
            <a:avLst/>
          </a:prstGeom>
        </p:spPr>
      </p:pic>
      <p:pic>
        <p:nvPicPr>
          <p:cNvPr id="19" name="图片 16"/>
          <p:cNvPicPr>
            <a:picLocks noChangeAspect="1"/>
          </p:cNvPicPr>
          <p:nvPr/>
        </p:nvPicPr>
        <p:blipFill>
          <a:blip r:embed="rId4"/>
          <a:stretch>
            <a:fillRect/>
          </a:stretch>
        </p:blipFill>
        <p:spPr>
          <a:xfrm>
            <a:off x="4504269" y="3184168"/>
            <a:ext cx="583915" cy="683795"/>
          </a:xfrm>
          <a:prstGeom prst="rect">
            <a:avLst/>
          </a:prstGeom>
        </p:spPr>
      </p:pic>
      <p:pic>
        <p:nvPicPr>
          <p:cNvPr id="21" name="图片 17"/>
          <p:cNvPicPr>
            <a:picLocks noChangeAspect="1"/>
          </p:cNvPicPr>
          <p:nvPr/>
        </p:nvPicPr>
        <p:blipFill>
          <a:blip r:embed="rId5"/>
          <a:stretch>
            <a:fillRect/>
          </a:stretch>
        </p:blipFill>
        <p:spPr>
          <a:xfrm>
            <a:off x="4504267" y="4141204"/>
            <a:ext cx="636903" cy="776497"/>
          </a:xfrm>
          <a:prstGeom prst="rect">
            <a:avLst/>
          </a:prstGeom>
        </p:spPr>
      </p:pic>
      <p:pic>
        <p:nvPicPr>
          <p:cNvPr id="22" name="图片 18"/>
          <p:cNvPicPr>
            <a:picLocks noChangeAspect="1"/>
          </p:cNvPicPr>
          <p:nvPr/>
        </p:nvPicPr>
        <p:blipFill>
          <a:blip r:embed="rId6"/>
          <a:stretch>
            <a:fillRect/>
          </a:stretch>
        </p:blipFill>
        <p:spPr>
          <a:xfrm>
            <a:off x="4504268" y="5168492"/>
            <a:ext cx="583915" cy="718665"/>
          </a:xfrm>
          <a:prstGeom prst="rect">
            <a:avLst/>
          </a:prstGeom>
        </p:spPr>
      </p:pic>
      <p:sp>
        <p:nvSpPr>
          <p:cNvPr id="1026" name="AutoShape 2" descr="Kết quả hình ảnh cho cánh cửa thần kỳ p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pic>
        <p:nvPicPr>
          <p:cNvPr id="25" name="Picture 24" descr="1523378824_1.jpg"/>
          <p:cNvPicPr>
            <a:picLocks noChangeAspect="1"/>
          </p:cNvPicPr>
          <p:nvPr/>
        </p:nvPicPr>
        <p:blipFill>
          <a:blip r:embed="rId7"/>
          <a:stretch>
            <a:fillRect/>
          </a:stretch>
        </p:blipFill>
        <p:spPr>
          <a:xfrm>
            <a:off x="760589" y="2134282"/>
            <a:ext cx="3111500" cy="3831896"/>
          </a:xfrm>
          <a:prstGeom prst="rect">
            <a:avLst/>
          </a:prstGeom>
        </p:spPr>
      </p:pic>
      <p:sp>
        <p:nvSpPr>
          <p:cNvPr id="26" name="Rectangle 25"/>
          <p:cNvSpPr/>
          <p:nvPr/>
        </p:nvSpPr>
        <p:spPr>
          <a:xfrm>
            <a:off x="1027289" y="434622"/>
            <a:ext cx="9324622" cy="1154751"/>
          </a:xfrm>
          <a:prstGeom prst="rect">
            <a:avLst/>
          </a:prstGeom>
        </p:spPr>
        <p:txBody>
          <a:bodyPr wrap="square">
            <a:spAutoFit/>
          </a:bodyPr>
          <a:lstStyle/>
          <a:p>
            <a:pPr algn="ctr"/>
            <a:r>
              <a:rPr lang="vi-VN" sz="3318" b="1" i="1" dirty="0">
                <a:solidFill>
                  <a:srgbClr val="FF0000"/>
                </a:solidFill>
                <a:latin typeface="+mj-lt"/>
              </a:rPr>
              <a:t>Trong các đề bài sau, đề nào dùng để thuyết minh về một danh lam thắng cảnh?</a:t>
            </a:r>
            <a:endParaRPr lang="en-US" sz="3318" b="1" i="1" dirty="0">
              <a:solidFill>
                <a:srgbClr val="FF0000"/>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1-3.jpg"/>
          <p:cNvPicPr>
            <a:picLocks noChangeAspect="1"/>
          </p:cNvPicPr>
          <p:nvPr/>
        </p:nvPicPr>
        <p:blipFill>
          <a:blip r:embed="rId2"/>
          <a:stretch>
            <a:fillRect/>
          </a:stretch>
        </p:blipFill>
        <p:spPr>
          <a:xfrm>
            <a:off x="-1" y="-118534"/>
            <a:ext cx="11379201" cy="6637867"/>
          </a:xfrm>
          <a:prstGeom prst="rect">
            <a:avLst/>
          </a:prstGeom>
        </p:spPr>
      </p:pic>
      <p:sp>
        <p:nvSpPr>
          <p:cNvPr id="3" name="Rounded Rectangle 2"/>
          <p:cNvSpPr/>
          <p:nvPr/>
        </p:nvSpPr>
        <p:spPr>
          <a:xfrm>
            <a:off x="4978400" y="197555"/>
            <a:ext cx="6084711" cy="9482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318" b="1" dirty="0" err="1">
                <a:solidFill>
                  <a:srgbClr val="FF0000"/>
                </a:solidFill>
                <a:latin typeface="Times New Roman" pitchFamily="18" charset="0"/>
                <a:cs typeface="Times New Roman" pitchFamily="18" charset="0"/>
              </a:rPr>
              <a:t>Động</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Phong</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Nha</a:t>
            </a:r>
            <a:r>
              <a:rPr lang="en-US" sz="3318" b="1" dirty="0">
                <a:solidFill>
                  <a:srgbClr val="FF0000"/>
                </a:solidFill>
                <a:latin typeface="Times New Roman" pitchFamily="18" charset="0"/>
                <a:cs typeface="Times New Roman" pitchFamily="18" charset="0"/>
              </a:rPr>
              <a:t> – </a:t>
            </a:r>
            <a:r>
              <a:rPr lang="en-US" sz="3318" b="1" dirty="0" err="1">
                <a:solidFill>
                  <a:srgbClr val="FF0000"/>
                </a:solidFill>
                <a:latin typeface="Times New Roman" pitchFamily="18" charset="0"/>
                <a:cs typeface="Times New Roman" pitchFamily="18" charset="0"/>
              </a:rPr>
              <a:t>Quảng</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Bình</a:t>
            </a:r>
            <a:endParaRPr lang="en-US" sz="3318"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4" name="文本框 3"/>
          <p:cNvSpPr txBox="1"/>
          <p:nvPr/>
        </p:nvSpPr>
        <p:spPr>
          <a:xfrm>
            <a:off x="5220192" y="2252135"/>
            <a:ext cx="5498265"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Phần</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mở</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bài</a:t>
            </a:r>
            <a:endParaRPr lang="zh-CN" altLang="en-US" sz="3318" dirty="0">
              <a:solidFill>
                <a:srgbClr val="EA6387"/>
              </a:solidFill>
              <a:latin typeface="Times New Roman" pitchFamily="18" charset="0"/>
              <a:ea typeface="方正静蕾简体" panose="02000000000000000000" pitchFamily="2" charset="-122"/>
              <a:cs typeface="Times New Roman" pitchFamily="18" charset="0"/>
            </a:endParaRPr>
          </a:p>
        </p:txBody>
      </p:sp>
      <p:sp>
        <p:nvSpPr>
          <p:cNvPr id="15" name="文本框 4"/>
          <p:cNvSpPr txBox="1"/>
          <p:nvPr/>
        </p:nvSpPr>
        <p:spPr>
          <a:xfrm>
            <a:off x="5214597" y="3200401"/>
            <a:ext cx="5300086"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Phần</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kết</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bài</a:t>
            </a:r>
            <a:endParaRPr lang="zh-CN" altLang="en-US" sz="3318" dirty="0">
              <a:solidFill>
                <a:srgbClr val="CCA54D"/>
              </a:solidFill>
              <a:latin typeface="Times New Roman" pitchFamily="18" charset="0"/>
              <a:ea typeface="方正静蕾简体" panose="02000000000000000000" pitchFamily="2" charset="-122"/>
              <a:cs typeface="Times New Roman" pitchFamily="18" charset="0"/>
            </a:endParaRPr>
          </a:p>
        </p:txBody>
      </p:sp>
      <p:sp>
        <p:nvSpPr>
          <p:cNvPr id="16" name="文本框 5"/>
          <p:cNvSpPr txBox="1"/>
          <p:nvPr/>
        </p:nvSpPr>
        <p:spPr>
          <a:xfrm>
            <a:off x="5214598" y="3990622"/>
            <a:ext cx="5284751" cy="1154751"/>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Phần</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đầu</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tiên</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của</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đoạn</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giới</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thiệu</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hồ</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Gươm</a:t>
            </a:r>
            <a:endParaRPr lang="zh-CN" altLang="en-US" sz="3318" dirty="0">
              <a:solidFill>
                <a:schemeClr val="accent4">
                  <a:lumMod val="75000"/>
                </a:schemeClr>
              </a:solidFill>
              <a:latin typeface="Times New Roman" pitchFamily="18" charset="0"/>
              <a:ea typeface="方正静蕾简体" panose="02000000000000000000" pitchFamily="2" charset="-122"/>
              <a:cs typeface="Times New Roman" pitchFamily="18" charset="0"/>
            </a:endParaRPr>
          </a:p>
        </p:txBody>
      </p:sp>
      <p:sp>
        <p:nvSpPr>
          <p:cNvPr id="17" name="文本框 6"/>
          <p:cNvSpPr txBox="1"/>
          <p:nvPr/>
        </p:nvSpPr>
        <p:spPr>
          <a:xfrm>
            <a:off x="5288892" y="5213555"/>
            <a:ext cx="5300086" cy="625252"/>
          </a:xfrm>
          <a:prstGeom prst="rect">
            <a:avLst/>
          </a:prstGeom>
          <a:noFill/>
        </p:spPr>
        <p:txBody>
          <a:bodyPr wrap="square" rtlCol="0">
            <a:spAutoFit/>
          </a:bodyPr>
          <a:lstStyle/>
          <a:p>
            <a:r>
              <a:rPr lang="en-US" sz="3318" dirty="0" err="1">
                <a:solidFill>
                  <a:srgbClr val="3CA2BE"/>
                </a:solidFill>
                <a:latin typeface="Times New Roman" pitchFamily="18" charset="0"/>
                <a:cs typeface="Times New Roman" pitchFamily="18" charset="0"/>
              </a:rPr>
              <a:t>Cả</a:t>
            </a:r>
            <a:r>
              <a:rPr lang="en-US" sz="3318" dirty="0">
                <a:solidFill>
                  <a:srgbClr val="3CA2BE"/>
                </a:solidFill>
                <a:latin typeface="Times New Roman" pitchFamily="18" charset="0"/>
                <a:cs typeface="Times New Roman" pitchFamily="18" charset="0"/>
              </a:rPr>
              <a:t> A </a:t>
            </a:r>
            <a:r>
              <a:rPr lang="en-US" sz="3318" dirty="0" err="1">
                <a:solidFill>
                  <a:srgbClr val="3CA2BE"/>
                </a:solidFill>
                <a:latin typeface="Times New Roman" pitchFamily="18" charset="0"/>
                <a:cs typeface="Times New Roman" pitchFamily="18" charset="0"/>
              </a:rPr>
              <a:t>và</a:t>
            </a:r>
            <a:r>
              <a:rPr lang="en-US" sz="3318" dirty="0">
                <a:solidFill>
                  <a:srgbClr val="3CA2BE"/>
                </a:solidFill>
                <a:latin typeface="Times New Roman" pitchFamily="18" charset="0"/>
                <a:cs typeface="Times New Roman" pitchFamily="18" charset="0"/>
              </a:rPr>
              <a:t> C</a:t>
            </a:r>
            <a:endParaRPr lang="vi-VN" sz="3318" dirty="0">
              <a:solidFill>
                <a:srgbClr val="3CA2BE"/>
              </a:solidFill>
              <a:latin typeface="Times New Roman" pitchFamily="18" charset="0"/>
              <a:cs typeface="Times New Roman" pitchFamily="18" charset="0"/>
            </a:endParaRPr>
          </a:p>
        </p:txBody>
      </p:sp>
      <p:pic>
        <p:nvPicPr>
          <p:cNvPr id="18" name="图片 15"/>
          <p:cNvPicPr>
            <a:picLocks noChangeAspect="1"/>
          </p:cNvPicPr>
          <p:nvPr/>
        </p:nvPicPr>
        <p:blipFill>
          <a:blip r:embed="rId3"/>
          <a:stretch>
            <a:fillRect/>
          </a:stretch>
        </p:blipFill>
        <p:spPr>
          <a:xfrm>
            <a:off x="4521799" y="2281270"/>
            <a:ext cx="614647" cy="676112"/>
          </a:xfrm>
          <a:prstGeom prst="rect">
            <a:avLst/>
          </a:prstGeom>
        </p:spPr>
      </p:pic>
      <p:pic>
        <p:nvPicPr>
          <p:cNvPr id="19" name="图片 16"/>
          <p:cNvPicPr>
            <a:picLocks noChangeAspect="1"/>
          </p:cNvPicPr>
          <p:nvPr/>
        </p:nvPicPr>
        <p:blipFill>
          <a:blip r:embed="rId4"/>
          <a:stretch>
            <a:fillRect/>
          </a:stretch>
        </p:blipFill>
        <p:spPr>
          <a:xfrm>
            <a:off x="4504269" y="3184168"/>
            <a:ext cx="583915" cy="683795"/>
          </a:xfrm>
          <a:prstGeom prst="rect">
            <a:avLst/>
          </a:prstGeom>
        </p:spPr>
      </p:pic>
      <p:pic>
        <p:nvPicPr>
          <p:cNvPr id="21" name="图片 17"/>
          <p:cNvPicPr>
            <a:picLocks noChangeAspect="1"/>
          </p:cNvPicPr>
          <p:nvPr/>
        </p:nvPicPr>
        <p:blipFill>
          <a:blip r:embed="rId5"/>
          <a:stretch>
            <a:fillRect/>
          </a:stretch>
        </p:blipFill>
        <p:spPr>
          <a:xfrm>
            <a:off x="4504267" y="4162393"/>
            <a:ext cx="636903" cy="776497"/>
          </a:xfrm>
          <a:prstGeom prst="rect">
            <a:avLst/>
          </a:prstGeom>
        </p:spPr>
      </p:pic>
      <p:pic>
        <p:nvPicPr>
          <p:cNvPr id="22" name="图片 18"/>
          <p:cNvPicPr>
            <a:picLocks noChangeAspect="1"/>
          </p:cNvPicPr>
          <p:nvPr/>
        </p:nvPicPr>
        <p:blipFill>
          <a:blip r:embed="rId6"/>
          <a:stretch>
            <a:fillRect/>
          </a:stretch>
        </p:blipFill>
        <p:spPr>
          <a:xfrm>
            <a:off x="4504268" y="5206090"/>
            <a:ext cx="583915" cy="718665"/>
          </a:xfrm>
          <a:prstGeom prst="rect">
            <a:avLst/>
          </a:prstGeom>
        </p:spPr>
      </p:pic>
      <p:sp>
        <p:nvSpPr>
          <p:cNvPr id="1026" name="AutoShape 2" descr="Kết quả hình ảnh cho cánh cửa thần kỳ p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pic>
        <p:nvPicPr>
          <p:cNvPr id="25" name="Picture 24" descr="1523378824_1.jpg"/>
          <p:cNvPicPr>
            <a:picLocks noChangeAspect="1"/>
          </p:cNvPicPr>
          <p:nvPr/>
        </p:nvPicPr>
        <p:blipFill>
          <a:blip r:embed="rId7"/>
          <a:stretch>
            <a:fillRect/>
          </a:stretch>
        </p:blipFill>
        <p:spPr>
          <a:xfrm>
            <a:off x="760589" y="2134282"/>
            <a:ext cx="3111500" cy="3831896"/>
          </a:xfrm>
          <a:prstGeom prst="rect">
            <a:avLst/>
          </a:prstGeom>
        </p:spPr>
      </p:pic>
      <p:sp>
        <p:nvSpPr>
          <p:cNvPr id="26" name="Rectangle 25"/>
          <p:cNvSpPr/>
          <p:nvPr/>
        </p:nvSpPr>
        <p:spPr>
          <a:xfrm>
            <a:off x="1027289" y="434624"/>
            <a:ext cx="9324622" cy="1486162"/>
          </a:xfrm>
          <a:prstGeom prst="rect">
            <a:avLst/>
          </a:prstGeom>
        </p:spPr>
        <p:txBody>
          <a:bodyPr wrap="square">
            <a:spAutoFit/>
          </a:bodyPr>
          <a:lstStyle/>
          <a:p>
            <a:pPr algn="ctr"/>
            <a:r>
              <a:rPr lang="en-US" sz="2904" b="1" i="1" dirty="0">
                <a:solidFill>
                  <a:srgbClr val="FF0000"/>
                </a:solidFill>
                <a:latin typeface="Times New Roman" pitchFamily="18" charset="0"/>
                <a:cs typeface="Times New Roman" pitchFamily="18" charset="0"/>
              </a:rPr>
              <a:t>1</a:t>
            </a:r>
            <a:r>
              <a:rPr lang="vi-VN" sz="2904" b="1" i="1" dirty="0">
                <a:solidFill>
                  <a:srgbClr val="FF0000"/>
                </a:solidFill>
                <a:latin typeface="+mj-lt"/>
              </a:rPr>
              <a:t> nhà thơ nước ngoài gọi Hồ Gươm là “chiếc lẵng hoa xinh đẹp giữa lòng Hà Nội”. Em có thể sử dụng câu đó vào phần nào trong bài viết của mình?</a:t>
            </a:r>
            <a:endParaRPr lang="en-US" sz="2904" b="1" i="1" dirty="0">
              <a:solidFill>
                <a:srgbClr val="FF0000"/>
              </a:solidFill>
              <a:latin typeface="+mj-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_1.jpg"/>
          <p:cNvPicPr>
            <a:picLocks noChangeAspect="1"/>
          </p:cNvPicPr>
          <p:nvPr/>
        </p:nvPicPr>
        <p:blipFill>
          <a:blip r:embed="rId2"/>
          <a:stretch>
            <a:fillRect/>
          </a:stretch>
        </p:blipFill>
        <p:spPr>
          <a:xfrm>
            <a:off x="0" y="-118534"/>
            <a:ext cx="11379200" cy="6637867"/>
          </a:xfrm>
          <a:prstGeom prst="rect">
            <a:avLst/>
          </a:prstGeom>
        </p:spPr>
      </p:pic>
      <p:sp>
        <p:nvSpPr>
          <p:cNvPr id="4" name="Rounded Rectangle 3"/>
          <p:cNvSpPr/>
          <p:nvPr/>
        </p:nvSpPr>
        <p:spPr>
          <a:xfrm>
            <a:off x="5294489" y="197555"/>
            <a:ext cx="5768622" cy="9482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318" b="1" dirty="0" err="1">
                <a:solidFill>
                  <a:srgbClr val="FF0000"/>
                </a:solidFill>
                <a:latin typeface="Times New Roman" pitchFamily="18" charset="0"/>
                <a:cs typeface="Times New Roman" pitchFamily="18" charset="0"/>
              </a:rPr>
              <a:t>Vịnh</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Hạ</a:t>
            </a:r>
            <a:r>
              <a:rPr lang="en-US" sz="3318" b="1" dirty="0">
                <a:solidFill>
                  <a:srgbClr val="FF0000"/>
                </a:solidFill>
                <a:latin typeface="Times New Roman" pitchFamily="18" charset="0"/>
                <a:cs typeface="Times New Roman" pitchFamily="18" charset="0"/>
              </a:rPr>
              <a:t> Long – </a:t>
            </a:r>
            <a:r>
              <a:rPr lang="en-US" sz="3318" b="1" dirty="0" err="1">
                <a:solidFill>
                  <a:srgbClr val="FF0000"/>
                </a:solidFill>
                <a:latin typeface="Times New Roman" pitchFamily="18" charset="0"/>
                <a:cs typeface="Times New Roman" pitchFamily="18" charset="0"/>
              </a:rPr>
              <a:t>Quảng</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Ninh</a:t>
            </a:r>
            <a:endParaRPr lang="en-US" sz="3318"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sp>
        <p:nvSpPr>
          <p:cNvPr id="14" name="文本框 3"/>
          <p:cNvSpPr txBox="1"/>
          <p:nvPr/>
        </p:nvSpPr>
        <p:spPr>
          <a:xfrm>
            <a:off x="5880935" y="2252135"/>
            <a:ext cx="5498265"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Hai</a:t>
            </a:r>
            <a:r>
              <a:rPr lang="en-US" altLang="zh-CN" sz="3318" dirty="0">
                <a:solidFill>
                  <a:srgbClr val="EA6387"/>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EA6387"/>
                </a:solidFill>
                <a:latin typeface="Times New Roman" pitchFamily="18" charset="0"/>
                <a:ea typeface="方正静蕾简体" panose="02000000000000000000" pitchFamily="2" charset="-122"/>
                <a:cs typeface="Times New Roman" pitchFamily="18" charset="0"/>
              </a:rPr>
              <a:t>phần</a:t>
            </a:r>
            <a:endParaRPr lang="zh-CN" altLang="en-US" sz="3318" dirty="0">
              <a:solidFill>
                <a:srgbClr val="EA6387"/>
              </a:solidFill>
              <a:latin typeface="Times New Roman" pitchFamily="18" charset="0"/>
              <a:ea typeface="方正静蕾简体" panose="02000000000000000000" pitchFamily="2" charset="-122"/>
              <a:cs typeface="Times New Roman" pitchFamily="18" charset="0"/>
            </a:endParaRPr>
          </a:p>
        </p:txBody>
      </p:sp>
      <p:sp>
        <p:nvSpPr>
          <p:cNvPr id="15" name="文本框 4"/>
          <p:cNvSpPr txBox="1"/>
          <p:nvPr/>
        </p:nvSpPr>
        <p:spPr>
          <a:xfrm>
            <a:off x="5875340" y="3200401"/>
            <a:ext cx="5300086"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Ba</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r>
              <a:rPr lang="en-US" altLang="zh-CN" sz="3318" dirty="0" err="1">
                <a:solidFill>
                  <a:srgbClr val="CCA54D"/>
                </a:solidFill>
                <a:latin typeface="Times New Roman" pitchFamily="18" charset="0"/>
                <a:ea typeface="方正静蕾简体" panose="02000000000000000000" pitchFamily="2" charset="-122"/>
                <a:cs typeface="Times New Roman" pitchFamily="18" charset="0"/>
              </a:rPr>
              <a:t>phần</a:t>
            </a:r>
            <a:r>
              <a:rPr lang="en-US" altLang="zh-CN" sz="3318" dirty="0">
                <a:solidFill>
                  <a:srgbClr val="CCA54D"/>
                </a:solidFill>
                <a:latin typeface="Times New Roman" pitchFamily="18" charset="0"/>
                <a:ea typeface="方正静蕾简体" panose="02000000000000000000" pitchFamily="2" charset="-122"/>
                <a:cs typeface="Times New Roman" pitchFamily="18" charset="0"/>
              </a:rPr>
              <a:t> </a:t>
            </a:r>
            <a:endParaRPr lang="zh-CN" altLang="en-US" sz="3318" dirty="0">
              <a:solidFill>
                <a:srgbClr val="CCA54D"/>
              </a:solidFill>
              <a:latin typeface="Times New Roman" pitchFamily="18" charset="0"/>
              <a:ea typeface="方正静蕾简体" panose="02000000000000000000" pitchFamily="2" charset="-122"/>
              <a:cs typeface="Times New Roman" pitchFamily="18" charset="0"/>
            </a:endParaRPr>
          </a:p>
        </p:txBody>
      </p:sp>
      <p:sp>
        <p:nvSpPr>
          <p:cNvPr id="16" name="文本框 5"/>
          <p:cNvSpPr txBox="1"/>
          <p:nvPr/>
        </p:nvSpPr>
        <p:spPr>
          <a:xfrm>
            <a:off x="5875341" y="4122922"/>
            <a:ext cx="5284751" cy="625252"/>
          </a:xfrm>
          <a:prstGeom prst="rect">
            <a:avLst/>
          </a:prstGeom>
          <a:noFill/>
        </p:spPr>
        <p:txBody>
          <a:bodyPr wrap="square" rtlCol="0">
            <a:spAutoFit/>
          </a:bodyPr>
          <a:lstStyle/>
          <a:p>
            <a:pPr eaLnBrk="0" fontAlgn="base" hangingPunct="0">
              <a:spcBef>
                <a:spcPct val="0"/>
              </a:spcBef>
              <a:spcAft>
                <a:spcPct val="0"/>
              </a:spcAft>
              <a:tabLst>
                <a:tab pos="474106" algn="l"/>
                <a:tab pos="1735098" algn="l"/>
              </a:tabLst>
            </a:pP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Bốn</a:t>
            </a:r>
            <a:r>
              <a:rPr lang="en-US" altLang="zh-CN" sz="3318" dirty="0">
                <a:solidFill>
                  <a:schemeClr val="accent4">
                    <a:lumMod val="75000"/>
                  </a:schemeClr>
                </a:solidFill>
                <a:latin typeface="Times New Roman" pitchFamily="18" charset="0"/>
                <a:ea typeface="方正静蕾简体" panose="02000000000000000000" pitchFamily="2" charset="-122"/>
                <a:cs typeface="Times New Roman" pitchFamily="18" charset="0"/>
              </a:rPr>
              <a:t> </a:t>
            </a:r>
            <a:r>
              <a:rPr lang="en-US" altLang="zh-CN" sz="3318" dirty="0" err="1">
                <a:solidFill>
                  <a:schemeClr val="accent4">
                    <a:lumMod val="75000"/>
                  </a:schemeClr>
                </a:solidFill>
                <a:latin typeface="Times New Roman" pitchFamily="18" charset="0"/>
                <a:ea typeface="方正静蕾简体" panose="02000000000000000000" pitchFamily="2" charset="-122"/>
                <a:cs typeface="Times New Roman" pitchFamily="18" charset="0"/>
              </a:rPr>
              <a:t>phần</a:t>
            </a:r>
            <a:endParaRPr lang="zh-CN" altLang="en-US" sz="3318" dirty="0">
              <a:solidFill>
                <a:schemeClr val="accent4">
                  <a:lumMod val="75000"/>
                </a:schemeClr>
              </a:solidFill>
              <a:latin typeface="Times New Roman" pitchFamily="18" charset="0"/>
              <a:ea typeface="方正静蕾简体" panose="02000000000000000000" pitchFamily="2" charset="-122"/>
              <a:cs typeface="Times New Roman" pitchFamily="18" charset="0"/>
            </a:endParaRPr>
          </a:p>
        </p:txBody>
      </p:sp>
      <p:sp>
        <p:nvSpPr>
          <p:cNvPr id="17" name="文本框 6"/>
          <p:cNvSpPr txBox="1"/>
          <p:nvPr/>
        </p:nvSpPr>
        <p:spPr>
          <a:xfrm>
            <a:off x="5875340" y="4992168"/>
            <a:ext cx="5300086" cy="625252"/>
          </a:xfrm>
          <a:prstGeom prst="rect">
            <a:avLst/>
          </a:prstGeom>
          <a:noFill/>
        </p:spPr>
        <p:txBody>
          <a:bodyPr wrap="square" rtlCol="0">
            <a:spAutoFit/>
          </a:bodyPr>
          <a:lstStyle/>
          <a:p>
            <a:r>
              <a:rPr lang="en-US" sz="3318" dirty="0" err="1">
                <a:solidFill>
                  <a:srgbClr val="3CA2BE"/>
                </a:solidFill>
                <a:latin typeface="Times New Roman" pitchFamily="18" charset="0"/>
                <a:cs typeface="Times New Roman" pitchFamily="18" charset="0"/>
              </a:rPr>
              <a:t>Năm</a:t>
            </a:r>
            <a:r>
              <a:rPr lang="en-US" sz="3318" dirty="0">
                <a:solidFill>
                  <a:srgbClr val="3CA2BE"/>
                </a:solidFill>
                <a:latin typeface="Times New Roman" pitchFamily="18" charset="0"/>
                <a:cs typeface="Times New Roman" pitchFamily="18" charset="0"/>
              </a:rPr>
              <a:t> </a:t>
            </a:r>
            <a:r>
              <a:rPr lang="en-US" sz="3318" dirty="0" err="1">
                <a:solidFill>
                  <a:srgbClr val="3CA2BE"/>
                </a:solidFill>
                <a:latin typeface="Times New Roman" pitchFamily="18" charset="0"/>
                <a:cs typeface="Times New Roman" pitchFamily="18" charset="0"/>
              </a:rPr>
              <a:t>phần</a:t>
            </a:r>
            <a:endParaRPr lang="vi-VN" sz="3318" dirty="0">
              <a:solidFill>
                <a:srgbClr val="3CA2BE"/>
              </a:solidFill>
              <a:latin typeface="Times New Roman" pitchFamily="18" charset="0"/>
              <a:cs typeface="Times New Roman" pitchFamily="18" charset="0"/>
            </a:endParaRPr>
          </a:p>
        </p:txBody>
      </p:sp>
      <p:pic>
        <p:nvPicPr>
          <p:cNvPr id="18" name="图片 15"/>
          <p:cNvPicPr>
            <a:picLocks noChangeAspect="1"/>
          </p:cNvPicPr>
          <p:nvPr/>
        </p:nvPicPr>
        <p:blipFill>
          <a:blip r:embed="rId3"/>
          <a:stretch>
            <a:fillRect/>
          </a:stretch>
        </p:blipFill>
        <p:spPr>
          <a:xfrm>
            <a:off x="4995933" y="2281270"/>
            <a:ext cx="614647" cy="676112"/>
          </a:xfrm>
          <a:prstGeom prst="rect">
            <a:avLst/>
          </a:prstGeom>
        </p:spPr>
      </p:pic>
      <p:pic>
        <p:nvPicPr>
          <p:cNvPr id="19" name="图片 16"/>
          <p:cNvPicPr>
            <a:picLocks noChangeAspect="1"/>
          </p:cNvPicPr>
          <p:nvPr/>
        </p:nvPicPr>
        <p:blipFill>
          <a:blip r:embed="rId4"/>
          <a:stretch>
            <a:fillRect/>
          </a:stretch>
        </p:blipFill>
        <p:spPr>
          <a:xfrm>
            <a:off x="4978403" y="3184168"/>
            <a:ext cx="583915" cy="683795"/>
          </a:xfrm>
          <a:prstGeom prst="rect">
            <a:avLst/>
          </a:prstGeom>
        </p:spPr>
      </p:pic>
      <p:pic>
        <p:nvPicPr>
          <p:cNvPr id="21" name="图片 17"/>
          <p:cNvPicPr>
            <a:picLocks noChangeAspect="1"/>
          </p:cNvPicPr>
          <p:nvPr/>
        </p:nvPicPr>
        <p:blipFill>
          <a:blip r:embed="rId5"/>
          <a:stretch>
            <a:fillRect/>
          </a:stretch>
        </p:blipFill>
        <p:spPr>
          <a:xfrm>
            <a:off x="4978402" y="4036437"/>
            <a:ext cx="636903" cy="776497"/>
          </a:xfrm>
          <a:prstGeom prst="rect">
            <a:avLst/>
          </a:prstGeom>
        </p:spPr>
      </p:pic>
      <p:pic>
        <p:nvPicPr>
          <p:cNvPr id="22" name="图片 18"/>
          <p:cNvPicPr>
            <a:picLocks noChangeAspect="1"/>
          </p:cNvPicPr>
          <p:nvPr/>
        </p:nvPicPr>
        <p:blipFill>
          <a:blip r:embed="rId6"/>
          <a:stretch>
            <a:fillRect/>
          </a:stretch>
        </p:blipFill>
        <p:spPr>
          <a:xfrm>
            <a:off x="4978402" y="4984703"/>
            <a:ext cx="583915" cy="718665"/>
          </a:xfrm>
          <a:prstGeom prst="rect">
            <a:avLst/>
          </a:prstGeom>
        </p:spPr>
      </p:pic>
      <p:sp>
        <p:nvSpPr>
          <p:cNvPr id="1026" name="AutoShape 2" descr="Kết quả hình ảnh cho cánh cửa thần kỳ png"/>
          <p:cNvSpPr>
            <a:spLocks noChangeAspect="1" noChangeArrowheads="1"/>
          </p:cNvSpPr>
          <p:nvPr/>
        </p:nvSpPr>
        <p:spPr bwMode="auto">
          <a:xfrm>
            <a:off x="161337" y="-268346"/>
            <a:ext cx="316089" cy="316090"/>
          </a:xfrm>
          <a:prstGeom prst="rect">
            <a:avLst/>
          </a:prstGeom>
          <a:noFill/>
        </p:spPr>
        <p:txBody>
          <a:bodyPr vert="horz" wrap="square" lIns="94827" tIns="47413" rIns="94827" bIns="47413" numCol="1" anchor="t" anchorCtr="0" compatLnSpc="1">
            <a:prstTxWarp prst="textNoShape">
              <a:avLst/>
            </a:prstTxWarp>
          </a:bodyPr>
          <a:lstStyle/>
          <a:p>
            <a:endParaRPr lang="en-US" sz="1867"/>
          </a:p>
        </p:txBody>
      </p:sp>
      <p:pic>
        <p:nvPicPr>
          <p:cNvPr id="25" name="Picture 24" descr="1523378824_1.jpg"/>
          <p:cNvPicPr>
            <a:picLocks noChangeAspect="1"/>
          </p:cNvPicPr>
          <p:nvPr/>
        </p:nvPicPr>
        <p:blipFill>
          <a:blip r:embed="rId7"/>
          <a:stretch>
            <a:fillRect/>
          </a:stretch>
        </p:blipFill>
        <p:spPr>
          <a:xfrm>
            <a:off x="760589" y="2134282"/>
            <a:ext cx="3111500" cy="3831896"/>
          </a:xfrm>
          <a:prstGeom prst="rect">
            <a:avLst/>
          </a:prstGeom>
        </p:spPr>
      </p:pic>
      <p:sp>
        <p:nvSpPr>
          <p:cNvPr id="26" name="Rectangle 25"/>
          <p:cNvSpPr/>
          <p:nvPr/>
        </p:nvSpPr>
        <p:spPr>
          <a:xfrm>
            <a:off x="1027289" y="593716"/>
            <a:ext cx="9324622" cy="1154751"/>
          </a:xfrm>
          <a:prstGeom prst="rect">
            <a:avLst/>
          </a:prstGeom>
        </p:spPr>
        <p:txBody>
          <a:bodyPr wrap="square">
            <a:spAutoFit/>
          </a:bodyPr>
          <a:lstStyle/>
          <a:p>
            <a:pPr algn="ctr"/>
            <a:r>
              <a:rPr lang="en-US" sz="3318" b="1" i="1" dirty="0" err="1">
                <a:solidFill>
                  <a:srgbClr val="FF0000"/>
                </a:solidFill>
                <a:latin typeface="Times New Roman" pitchFamily="18" charset="0"/>
                <a:cs typeface="Times New Roman" pitchFamily="18" charset="0"/>
              </a:rPr>
              <a:t>Bố</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cục</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của</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bài</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thuyết</a:t>
            </a:r>
            <a:r>
              <a:rPr lang="en-US" sz="3318" b="1" i="1" dirty="0">
                <a:solidFill>
                  <a:srgbClr val="FF0000"/>
                </a:solidFill>
                <a:latin typeface="Times New Roman" pitchFamily="18" charset="0"/>
                <a:cs typeface="Times New Roman" pitchFamily="18" charset="0"/>
              </a:rPr>
              <a:t> minh </a:t>
            </a:r>
            <a:r>
              <a:rPr lang="en-US" sz="3318" b="1" i="1" dirty="0" err="1">
                <a:solidFill>
                  <a:srgbClr val="FF0000"/>
                </a:solidFill>
                <a:latin typeface="Times New Roman" pitchFamily="18" charset="0"/>
                <a:cs typeface="Times New Roman" pitchFamily="18" charset="0"/>
              </a:rPr>
              <a:t>về</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một</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danh</a:t>
            </a:r>
            <a:r>
              <a:rPr lang="en-US" sz="3318" b="1" i="1" dirty="0">
                <a:solidFill>
                  <a:srgbClr val="FF0000"/>
                </a:solidFill>
                <a:latin typeface="Times New Roman" pitchFamily="18" charset="0"/>
                <a:cs typeface="Times New Roman" pitchFamily="18" charset="0"/>
              </a:rPr>
              <a:t> lam </a:t>
            </a:r>
            <a:r>
              <a:rPr lang="en-US" sz="3318" b="1" i="1" dirty="0" err="1">
                <a:solidFill>
                  <a:srgbClr val="FF0000"/>
                </a:solidFill>
                <a:latin typeface="Times New Roman" pitchFamily="18" charset="0"/>
                <a:cs typeface="Times New Roman" pitchFamily="18" charset="0"/>
              </a:rPr>
              <a:t>thắng</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cảnh</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gồm</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mấy</a:t>
            </a:r>
            <a:r>
              <a:rPr lang="en-US" sz="3318" b="1" i="1" dirty="0">
                <a:solidFill>
                  <a:srgbClr val="FF0000"/>
                </a:solidFill>
                <a:latin typeface="Times New Roman" pitchFamily="18" charset="0"/>
                <a:cs typeface="Times New Roman" pitchFamily="18" charset="0"/>
              </a:rPr>
              <a:t> </a:t>
            </a:r>
            <a:r>
              <a:rPr lang="en-US" sz="3318" b="1" i="1" dirty="0" err="1">
                <a:solidFill>
                  <a:srgbClr val="FF0000"/>
                </a:solidFill>
                <a:latin typeface="Times New Roman" pitchFamily="18" charset="0"/>
                <a:cs typeface="Times New Roman" pitchFamily="18" charset="0"/>
              </a:rPr>
              <a:t>phần</a:t>
            </a:r>
            <a:r>
              <a:rPr lang="en-US" sz="3318" b="1" i="1" dirty="0">
                <a:solidFill>
                  <a:srgbClr val="FF0000"/>
                </a:solidFill>
                <a:latin typeface="Times New Roman" pitchFamily="18" charset="0"/>
                <a:cs typeface="Times New Roman" pitchFamily="18" charset="0"/>
              </a:rPr>
              <a:t>?</a:t>
            </a:r>
            <a:endParaRPr lang="en-US" sz="3318"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from="(-#ppt_w/2)" to="(#ppt_x)" calcmode="lin" valueType="num">
                                      <p:cBhvr>
                                        <p:cTn id="12" dur="600" fill="hold">
                                          <p:stCondLst>
                                            <p:cond delay="0"/>
                                          </p:stCondLst>
                                        </p:cTn>
                                        <p:tgtEl>
                                          <p:spTgt spid="26"/>
                                        </p:tgtEl>
                                        <p:attrNameLst>
                                          <p:attrName>ppt_x</p:attrName>
                                        </p:attrNameLst>
                                      </p:cBhvr>
                                    </p:anim>
                                    <p:anim from="0" to="-1.0" calcmode="lin" valueType="num">
                                      <p:cBhvr>
                                        <p:cTn id="13" dur="200" decel="50000" autoRev="1" fill="hold">
                                          <p:stCondLst>
                                            <p:cond delay="600"/>
                                          </p:stCondLst>
                                        </p:cTn>
                                        <p:tgtEl>
                                          <p:spTgt spid="26"/>
                                        </p:tgtEl>
                                        <p:attrNameLst>
                                          <p:attrName>xshear</p:attrName>
                                        </p:attrNameLst>
                                      </p:cBhvr>
                                    </p:anim>
                                    <p:animScale>
                                      <p:cBhvr>
                                        <p:cTn id="14" dur="200" decel="100000" autoRev="1" fill="hold">
                                          <p:stCondLst>
                                            <p:cond delay="600"/>
                                          </p:stCondLst>
                                        </p:cTn>
                                        <p:tgtEl>
                                          <p:spTgt spid="26"/>
                                        </p:tgtEl>
                                      </p:cBhvr>
                                      <p:from x="100000" y="100000"/>
                                      <p:to x="80000" y="100000"/>
                                    </p:animScale>
                                    <p:anim by="(#ppt_h/3+#ppt_w*0.1)" calcmode="lin" valueType="num">
                                      <p:cBhvr additive="sum">
                                        <p:cTn id="15" dur="200" decel="100000" autoRev="1" fill="hold">
                                          <p:stCondLst>
                                            <p:cond delay="600"/>
                                          </p:stCondLst>
                                        </p:cTn>
                                        <p:tgtEl>
                                          <p:spTgt spid="26"/>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Kết quả hình ảnh cho cảnh đẹp việt nam"/>
          <p:cNvPicPr>
            <a:picLocks noChangeAspect="1" noChangeArrowheads="1"/>
          </p:cNvPicPr>
          <p:nvPr/>
        </p:nvPicPr>
        <p:blipFill>
          <a:blip r:embed="rId2"/>
          <a:srcRect/>
          <a:stretch>
            <a:fillRect/>
          </a:stretch>
        </p:blipFill>
        <p:spPr bwMode="auto">
          <a:xfrm>
            <a:off x="0" y="-118534"/>
            <a:ext cx="11379200" cy="6637867"/>
          </a:xfrm>
          <a:prstGeom prst="rect">
            <a:avLst/>
          </a:prstGeom>
          <a:noFill/>
        </p:spPr>
      </p:pic>
      <p:sp>
        <p:nvSpPr>
          <p:cNvPr id="3" name="Rounded Rectangle 2"/>
          <p:cNvSpPr/>
          <p:nvPr/>
        </p:nvSpPr>
        <p:spPr>
          <a:xfrm>
            <a:off x="4583289" y="197555"/>
            <a:ext cx="6479822" cy="9482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318" b="1" dirty="0" err="1">
                <a:solidFill>
                  <a:srgbClr val="FF0000"/>
                </a:solidFill>
                <a:latin typeface="Times New Roman" pitchFamily="18" charset="0"/>
                <a:cs typeface="Times New Roman" pitchFamily="18" charset="0"/>
              </a:rPr>
              <a:t>Ruộng</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bậc</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thang</a:t>
            </a:r>
            <a:r>
              <a:rPr lang="en-US" sz="3318" b="1" dirty="0">
                <a:solidFill>
                  <a:srgbClr val="FF0000"/>
                </a:solidFill>
                <a:latin typeface="Times New Roman" pitchFamily="18" charset="0"/>
                <a:cs typeface="Times New Roman" pitchFamily="18" charset="0"/>
              </a:rPr>
              <a:t> Sa Pa – </a:t>
            </a:r>
            <a:r>
              <a:rPr lang="en-US" sz="3318" b="1" dirty="0" err="1">
                <a:solidFill>
                  <a:srgbClr val="FF0000"/>
                </a:solidFill>
                <a:latin typeface="Times New Roman" pitchFamily="18" charset="0"/>
                <a:cs typeface="Times New Roman" pitchFamily="18" charset="0"/>
              </a:rPr>
              <a:t>Lào</a:t>
            </a:r>
            <a:r>
              <a:rPr lang="en-US" sz="3318" b="1" dirty="0">
                <a:solidFill>
                  <a:srgbClr val="FF0000"/>
                </a:solidFill>
                <a:latin typeface="Times New Roman" pitchFamily="18" charset="0"/>
                <a:cs typeface="Times New Roman" pitchFamily="18" charset="0"/>
              </a:rPr>
              <a:t> </a:t>
            </a:r>
            <a:r>
              <a:rPr lang="en-US" sz="3318" b="1" dirty="0" err="1">
                <a:solidFill>
                  <a:srgbClr val="FF0000"/>
                </a:solidFill>
                <a:latin typeface="Times New Roman" pitchFamily="18" charset="0"/>
                <a:cs typeface="Times New Roman" pitchFamily="18" charset="0"/>
              </a:rPr>
              <a:t>Cai</a:t>
            </a:r>
            <a:endParaRPr lang="en-US" sz="3318"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6"/>
          <p:cNvPicPr>
            <a:picLocks noChangeAspect="1"/>
          </p:cNvPicPr>
          <p:nvPr/>
        </p:nvPicPr>
        <p:blipFill>
          <a:blip r:embed="rId2"/>
          <a:stretch>
            <a:fillRect/>
          </a:stretch>
        </p:blipFill>
        <p:spPr>
          <a:xfrm>
            <a:off x="-93460" y="-118534"/>
            <a:ext cx="11566120" cy="3794001"/>
          </a:xfrm>
          <a:prstGeom prst="rect">
            <a:avLst/>
          </a:prstGeom>
        </p:spPr>
      </p:pic>
      <p:pic>
        <p:nvPicPr>
          <p:cNvPr id="23" name="图片 48"/>
          <p:cNvPicPr>
            <a:picLocks noChangeAspect="1"/>
          </p:cNvPicPr>
          <p:nvPr/>
        </p:nvPicPr>
        <p:blipFill>
          <a:blip r:embed="rId3"/>
          <a:stretch>
            <a:fillRect/>
          </a:stretch>
        </p:blipFill>
        <p:spPr>
          <a:xfrm>
            <a:off x="10015372" y="-68126"/>
            <a:ext cx="1411395" cy="1347277"/>
          </a:xfrm>
          <a:prstGeom prst="rect">
            <a:avLst/>
          </a:prstGeom>
        </p:spPr>
      </p:pic>
      <p:pic>
        <p:nvPicPr>
          <p:cNvPr id="24" name="图形 1"/>
          <p:cNvPicPr>
            <a:picLocks noChangeAspect="1"/>
          </p:cNvPicPr>
          <p:nvPr/>
        </p:nvPicPr>
        <p:blipFill>
          <a:blip r:embed="rId4" cstate="print"/>
          <a:stretch>
            <a:fillRect/>
          </a:stretch>
        </p:blipFill>
        <p:spPr>
          <a:xfrm>
            <a:off x="711200" y="340165"/>
            <a:ext cx="2607733" cy="6050622"/>
          </a:xfrm>
          <a:prstGeom prst="rect">
            <a:avLst/>
          </a:prstGeom>
        </p:spPr>
      </p:pic>
      <p:sp>
        <p:nvSpPr>
          <p:cNvPr id="25" name="文本框 15"/>
          <p:cNvSpPr txBox="1"/>
          <p:nvPr/>
        </p:nvSpPr>
        <p:spPr>
          <a:xfrm>
            <a:off x="1580446" y="391899"/>
            <a:ext cx="1874805" cy="1187999"/>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48213">
              <a:defRPr/>
            </a:pPr>
            <a:r>
              <a:rPr lang="en-US" altLang="zh-CN" sz="6844" b="1" dirty="0">
                <a:ln w="28575">
                  <a:solidFill>
                    <a:prstClr val="white"/>
                  </a:solidFill>
                </a:ln>
                <a:solidFill>
                  <a:srgbClr val="E9562B"/>
                </a:solidFill>
                <a:latin typeface="Times New Roman" pitchFamily="18" charset="0"/>
                <a:cs typeface="Times New Roman" pitchFamily="18" charset="0"/>
                <a:sym typeface="+mn-lt"/>
              </a:rPr>
              <a:t>I.</a:t>
            </a:r>
            <a:endParaRPr lang="zh-CN" altLang="en-US" sz="6844" b="1" dirty="0">
              <a:ln w="28575">
                <a:solidFill>
                  <a:prstClr val="white"/>
                </a:solidFill>
              </a:ln>
              <a:solidFill>
                <a:srgbClr val="E9562B"/>
              </a:solidFill>
              <a:latin typeface="Times New Roman" pitchFamily="18" charset="0"/>
              <a:cs typeface="Times New Roman" pitchFamily="18" charset="0"/>
              <a:sym typeface="+mn-lt"/>
            </a:endParaRPr>
          </a:p>
        </p:txBody>
      </p:sp>
      <p:sp>
        <p:nvSpPr>
          <p:cNvPr id="26" name="文本框 29"/>
          <p:cNvSpPr txBox="1"/>
          <p:nvPr/>
        </p:nvSpPr>
        <p:spPr>
          <a:xfrm>
            <a:off x="3872089" y="1857023"/>
            <a:ext cx="5531556" cy="3538661"/>
          </a:xfrm>
          <a:prstGeom prst="rect">
            <a:avLst/>
          </a:prstGeom>
          <a:noFill/>
        </p:spPr>
        <p:txBody>
          <a:bodyPr wrap="square" rtlCol="0">
            <a:spAutoFit/>
          </a:bodyPr>
          <a:lstStyle/>
          <a:p>
            <a:pPr algn="ctr"/>
            <a:r>
              <a:rPr lang="en-US" altLang="zh-CN" sz="7465" i="1" smtClean="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I. </a:t>
            </a:r>
            <a:r>
              <a:rPr lang="en-US" altLang="zh-CN" sz="7465" i="1" smtClean="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Giới </a:t>
            </a:r>
            <a:r>
              <a:rPr lang="en-US" altLang="zh-CN" sz="7465"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thiệu</a:t>
            </a:r>
            <a:r>
              <a:rPr lang="en-US" altLang="zh-CN" sz="7465"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7465"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một</a:t>
            </a:r>
            <a:r>
              <a:rPr lang="en-US" altLang="zh-CN" sz="7465"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7465"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danh</a:t>
            </a:r>
            <a:r>
              <a:rPr lang="en-US" altLang="zh-CN" sz="7465"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lam </a:t>
            </a:r>
            <a:r>
              <a:rPr lang="en-US" altLang="zh-CN" sz="7465"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thắng</a:t>
            </a:r>
            <a:r>
              <a:rPr lang="en-US" altLang="zh-CN" sz="7465"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7465"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cảnh</a:t>
            </a:r>
            <a:endParaRPr lang="zh-CN" altLang="en-US" sz="7465"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a:extLst>
              <a:ext uri="{FF2B5EF4-FFF2-40B4-BE49-F238E27FC236}">
                <a16:creationId xmlns:a16="http://schemas.microsoft.com/office/drawing/2014/main" xmlns="" id="{8992988A-931C-4C52-835A-C4B99FA78B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381" y="5608472"/>
            <a:ext cx="2361975" cy="86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descr="Cover">
            <a:extLst>
              <a:ext uri="{FF2B5EF4-FFF2-40B4-BE49-F238E27FC236}">
                <a16:creationId xmlns:a16="http://schemas.microsoft.com/office/drawing/2014/main" xmlns="" id="{91E9462F-66EA-4433-984D-6C96045D79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219" y="4881994"/>
            <a:ext cx="2336159" cy="79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descr="Cover">
            <a:extLst>
              <a:ext uri="{FF2B5EF4-FFF2-40B4-BE49-F238E27FC236}">
                <a16:creationId xmlns:a16="http://schemas.microsoft.com/office/drawing/2014/main" xmlns="" id="{B2FF2216-4BD1-4FD9-A8D7-30730427EB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270" y="4002477"/>
            <a:ext cx="3851805" cy="185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Cover">
            <a:extLst>
              <a:ext uri="{FF2B5EF4-FFF2-40B4-BE49-F238E27FC236}">
                <a16:creationId xmlns:a16="http://schemas.microsoft.com/office/drawing/2014/main" xmlns="" id="{A5D4DEC5-CE94-4F86-BC59-3A8B485647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621"/>
          <a:stretch/>
        </p:blipFill>
        <p:spPr bwMode="auto">
          <a:xfrm>
            <a:off x="2869560" y="4330683"/>
            <a:ext cx="3057106" cy="21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a:extLst>
              <a:ext uri="{FF2B5EF4-FFF2-40B4-BE49-F238E27FC236}">
                <a16:creationId xmlns:a16="http://schemas.microsoft.com/office/drawing/2014/main" xmlns="" id="{B309B9A1-F30E-4F79-BB39-51DF842A85E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388262" y="4330681"/>
            <a:ext cx="2614582" cy="2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a:extLst>
              <a:ext uri="{FF2B5EF4-FFF2-40B4-BE49-F238E27FC236}">
                <a16:creationId xmlns:a16="http://schemas.microsoft.com/office/drawing/2014/main" xmlns="" id="{7BD0A2E3-1062-4D04-8660-663D6F39A6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08" y="4249553"/>
            <a:ext cx="2614582" cy="98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a:extLst>
              <a:ext uri="{FF2B5EF4-FFF2-40B4-BE49-F238E27FC236}">
                <a16:creationId xmlns:a16="http://schemas.microsoft.com/office/drawing/2014/main" xmlns="" id="{0D116023-D466-4982-B5A3-AD5035AF1C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307" y="3163523"/>
            <a:ext cx="2736276" cy="136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xmlns="" id="{67281961-2C1A-4E48-9416-FBDE08DDDF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2976" y="3958226"/>
            <a:ext cx="1036245" cy="56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xmlns="" id="{29B0FA58-20DF-4460-B81D-095B58464A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538" y="2226847"/>
            <a:ext cx="2509481" cy="78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xmlns="" id="{833C7209-F210-404E-8310-8BE7220C9D1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098" y="1594408"/>
            <a:ext cx="2640396" cy="72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xmlns="" id="{B5DAD584-6B00-408E-B8FC-0761B90ADF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7793" y="2016648"/>
            <a:ext cx="980929" cy="20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xmlns="" id="{EECC72E2-5D85-4464-9C2F-CA05372E42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75683" y="3270467"/>
            <a:ext cx="2297439" cy="125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xmlns="" id="{DB54C0D2-A2F5-4A0E-B192-1AD078D7324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2000" y="914400"/>
            <a:ext cx="2555579" cy="11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xmlns="" id="{A23E048E-962D-4F10-A381-38E642BE771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1000" y="19594"/>
            <a:ext cx="2922506" cy="196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xmlns="" id="{F56EEAEA-D8EC-42F5-953C-4A42D5D679D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4936" y="1607314"/>
            <a:ext cx="1746127" cy="17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xmlns="" id="{D6B41E74-EAB5-4DDF-8E21-8145A17FEC7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65894" y="1607314"/>
            <a:ext cx="2762090" cy="272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xmlns="" id="{096A2855-D199-4721-9E26-F781953DCD6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5894" y="1607314"/>
            <a:ext cx="2832156" cy="19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xmlns="" id="{FAFC9F4C-D657-4EDD-869B-AF6248432A9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65894" y="1594407"/>
            <a:ext cx="2699399" cy="107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xmlns="" id="{CBA83458-275C-4FAB-AD6A-FCB1B3D9A16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77391" y="1057845"/>
            <a:ext cx="2756557" cy="63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xmlns="" id="{BB53603D-157F-4F8E-A364-C93ADCEEBD9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51800" y="76200"/>
            <a:ext cx="2723368" cy="174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xmlns="" id="{2B26D286-172E-43D4-8341-17A945C32FF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90583" y="1430302"/>
            <a:ext cx="2398850" cy="19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xmlns="" id="{B589AFA7-6C86-475D-B5FF-6F60A2732AE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12590" y="2787377"/>
            <a:ext cx="1416078" cy="8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Kết quả hình ảnh cho Đền ngọc sơn">
            <a:extLst>
              <a:ext uri="{FF2B5EF4-FFF2-40B4-BE49-F238E27FC236}">
                <a16:creationId xmlns:a16="http://schemas.microsoft.com/office/drawing/2014/main" xmlns="" id="{9F7F8C48-13EF-4E7F-8F24-7DD86A49B1A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37200" y="0"/>
            <a:ext cx="2286000" cy="144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29" descr="Kết quả hình ảnh cho Huế">
            <a:extLst>
              <a:ext uri="{FF2B5EF4-FFF2-40B4-BE49-F238E27FC236}">
                <a16:creationId xmlns:a16="http://schemas.microsoft.com/office/drawing/2014/main" xmlns="" id="{F5AF9127-1598-49EF-9585-102519D9CA5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93689" y="2413078"/>
            <a:ext cx="1618902" cy="107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31" descr="Hình ảnh có liên quan">
            <a:extLst>
              <a:ext uri="{FF2B5EF4-FFF2-40B4-BE49-F238E27FC236}">
                <a16:creationId xmlns:a16="http://schemas.microsoft.com/office/drawing/2014/main" xmlns="" id="{7FC04936-BD08-45D0-84F7-D7ABC19E774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55116" y="3642926"/>
            <a:ext cx="1829101" cy="118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16" presetClass="entr" presetSubtype="21" fill="hold" nodeType="withEffect">
                                  <p:stCondLst>
                                    <p:cond delay="0"/>
                                  </p:stCondLst>
                                  <p:childTnLst>
                                    <p:set>
                                      <p:cBhvr>
                                        <p:cTn id="14" dur="1" fill="hold">
                                          <p:stCondLst>
                                            <p:cond delay="0"/>
                                          </p:stCondLst>
                                        </p:cTn>
                                        <p:tgtEl>
                                          <p:spTgt spid="21531"/>
                                        </p:tgtEl>
                                        <p:attrNameLst>
                                          <p:attrName>style.visibility</p:attrName>
                                        </p:attrNameLst>
                                      </p:cBhvr>
                                      <p:to>
                                        <p:strVal val="visible"/>
                                      </p:to>
                                    </p:set>
                                    <p:animEffect transition="in" filter="barn(inVertical)">
                                      <p:cBhvr>
                                        <p:cTn id="15" dur="500"/>
                                        <p:tgtEl>
                                          <p:spTgt spid="21531"/>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513"/>
                                        </p:tgtEl>
                                        <p:attrNameLst>
                                          <p:attrName>style.visibility</p:attrName>
                                        </p:attrNameLst>
                                      </p:cBhvr>
                                      <p:to>
                                        <p:strVal val="visible"/>
                                      </p:to>
                                    </p:set>
                                    <p:animEffect transition="in" filter="wipe(left)">
                                      <p:cBhvr>
                                        <p:cTn id="31" dur="500"/>
                                        <p:tgtEl>
                                          <p:spTgt spid="21513"/>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21514"/>
                                        </p:tgtEl>
                                        <p:attrNameLst>
                                          <p:attrName>style.visibility</p:attrName>
                                        </p:attrNameLst>
                                      </p:cBhvr>
                                      <p:to>
                                        <p:strVal val="visible"/>
                                      </p:to>
                                    </p:set>
                                    <p:animEffect transition="in" filter="wipe(left)">
                                      <p:cBhvr>
                                        <p:cTn id="35" dur="500"/>
                                        <p:tgtEl>
                                          <p:spTgt spid="215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21515"/>
                                        </p:tgtEl>
                                        <p:attrNameLst>
                                          <p:attrName>style.visibility</p:attrName>
                                        </p:attrNameLst>
                                      </p:cBhvr>
                                      <p:to>
                                        <p:strVal val="visible"/>
                                      </p:to>
                                    </p:set>
                                    <p:animEffect transition="in" filter="wipe(right)">
                                      <p:cBhvr>
                                        <p:cTn id="40" dur="500"/>
                                        <p:tgtEl>
                                          <p:spTgt spid="21515"/>
                                        </p:tgtEl>
                                      </p:cBhvr>
                                    </p:animEffect>
                                  </p:childTnLst>
                                </p:cTn>
                              </p:par>
                            </p:childTnLst>
                          </p:cTn>
                        </p:par>
                        <p:par>
                          <p:cTn id="41" fill="hold" nodeType="afterGroup">
                            <p:stCondLst>
                              <p:cond delay="500"/>
                            </p:stCondLst>
                            <p:childTnLst>
                              <p:par>
                                <p:cTn id="42" presetID="22" presetClass="entr" presetSubtype="2" fill="hold" nodeType="afterEffect">
                                  <p:stCondLst>
                                    <p:cond delay="0"/>
                                  </p:stCondLst>
                                  <p:childTnLst>
                                    <p:set>
                                      <p:cBhvr>
                                        <p:cTn id="43" dur="1" fill="hold">
                                          <p:stCondLst>
                                            <p:cond delay="0"/>
                                          </p:stCondLst>
                                        </p:cTn>
                                        <p:tgtEl>
                                          <p:spTgt spid="21516"/>
                                        </p:tgtEl>
                                        <p:attrNameLst>
                                          <p:attrName>style.visibility</p:attrName>
                                        </p:attrNameLst>
                                      </p:cBhvr>
                                      <p:to>
                                        <p:strVal val="visible"/>
                                      </p:to>
                                    </p:set>
                                    <p:animEffect transition="in" filter="wipe(right)">
                                      <p:cBhvr>
                                        <p:cTn id="44" dur="500"/>
                                        <p:tgtEl>
                                          <p:spTgt spid="21516"/>
                                        </p:tgtEl>
                                      </p:cBhvr>
                                    </p:animEffect>
                                  </p:childTnLst>
                                </p:cTn>
                              </p:par>
                            </p:childTnLst>
                          </p:cTn>
                        </p:par>
                        <p:par>
                          <p:cTn id="45" fill="hold" nodeType="afterGroup">
                            <p:stCondLst>
                              <p:cond delay="1000"/>
                            </p:stCondLst>
                            <p:childTnLst>
                              <p:par>
                                <p:cTn id="46" presetID="22" presetClass="entr" presetSubtype="2" fill="hold" nodeType="afterEffect">
                                  <p:stCondLst>
                                    <p:cond delay="0"/>
                                  </p:stCondLst>
                                  <p:childTnLst>
                                    <p:set>
                                      <p:cBhvr>
                                        <p:cTn id="47" dur="1" fill="hold">
                                          <p:stCondLst>
                                            <p:cond delay="0"/>
                                          </p:stCondLst>
                                        </p:cTn>
                                        <p:tgtEl>
                                          <p:spTgt spid="21517"/>
                                        </p:tgtEl>
                                        <p:attrNameLst>
                                          <p:attrName>style.visibility</p:attrName>
                                        </p:attrNameLst>
                                      </p:cBhvr>
                                      <p:to>
                                        <p:strVal val="visible"/>
                                      </p:to>
                                    </p:set>
                                    <p:animEffect transition="in" filter="wipe(right)">
                                      <p:cBhvr>
                                        <p:cTn id="48" dur="500"/>
                                        <p:tgtEl>
                                          <p:spTgt spid="215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21518"/>
                                        </p:tgtEl>
                                        <p:attrNameLst>
                                          <p:attrName>style.visibility</p:attrName>
                                        </p:attrNameLst>
                                      </p:cBhvr>
                                      <p:to>
                                        <p:strVal val="visible"/>
                                      </p:to>
                                    </p:set>
                                    <p:animEffect transition="in" filter="wipe(right)">
                                      <p:cBhvr>
                                        <p:cTn id="53" dur="500"/>
                                        <p:tgtEl>
                                          <p:spTgt spid="21518"/>
                                        </p:tgtEl>
                                      </p:cBhvr>
                                    </p:animEffect>
                                  </p:childTnLst>
                                </p:cTn>
                              </p:par>
                              <p:par>
                                <p:cTn id="54" presetID="16" presetClass="entr" presetSubtype="21" fill="hold" nodeType="withEffect">
                                  <p:stCondLst>
                                    <p:cond delay="0"/>
                                  </p:stCondLst>
                                  <p:childTnLst>
                                    <p:set>
                                      <p:cBhvr>
                                        <p:cTn id="55" dur="1" fill="hold">
                                          <p:stCondLst>
                                            <p:cond delay="0"/>
                                          </p:stCondLst>
                                        </p:cTn>
                                        <p:tgtEl>
                                          <p:spTgt spid="21533"/>
                                        </p:tgtEl>
                                        <p:attrNameLst>
                                          <p:attrName>style.visibility</p:attrName>
                                        </p:attrNameLst>
                                      </p:cBhvr>
                                      <p:to>
                                        <p:strVal val="visible"/>
                                      </p:to>
                                    </p:set>
                                    <p:animEffect transition="in" filter="barn(inVertical)">
                                      <p:cBhvr>
                                        <p:cTn id="56" dur="500"/>
                                        <p:tgtEl>
                                          <p:spTgt spid="21533"/>
                                        </p:tgtEl>
                                      </p:cBhvr>
                                    </p:animEffect>
                                  </p:childTnLst>
                                </p:cTn>
                              </p:par>
                            </p:childTnLst>
                          </p:cTn>
                        </p:par>
                        <p:par>
                          <p:cTn id="57" fill="hold" nodeType="afterGroup">
                            <p:stCondLst>
                              <p:cond delay="500"/>
                            </p:stCondLst>
                            <p:childTnLst>
                              <p:par>
                                <p:cTn id="58" presetID="22" presetClass="entr" presetSubtype="2" fill="hold" nodeType="after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wipe(right)">
                                      <p:cBhvr>
                                        <p:cTn id="60" dur="500"/>
                                        <p:tgtEl>
                                          <p:spTgt spid="21519"/>
                                        </p:tgtEl>
                                      </p:cBhvr>
                                    </p:animEffect>
                                  </p:childTnLst>
                                </p:cTn>
                              </p:par>
                            </p:childTnLst>
                          </p:cTn>
                        </p:par>
                        <p:par>
                          <p:cTn id="61" fill="hold" nodeType="afterGroup">
                            <p:stCondLst>
                              <p:cond delay="1000"/>
                            </p:stCondLst>
                            <p:childTnLst>
                              <p:par>
                                <p:cTn id="62" presetID="22" presetClass="entr" presetSubtype="2" fill="hold" nodeType="afterEffect">
                                  <p:stCondLst>
                                    <p:cond delay="0"/>
                                  </p:stCondLst>
                                  <p:childTnLst>
                                    <p:set>
                                      <p:cBhvr>
                                        <p:cTn id="63" dur="1" fill="hold">
                                          <p:stCondLst>
                                            <p:cond delay="0"/>
                                          </p:stCondLst>
                                        </p:cTn>
                                        <p:tgtEl>
                                          <p:spTgt spid="21520"/>
                                        </p:tgtEl>
                                        <p:attrNameLst>
                                          <p:attrName>style.visibility</p:attrName>
                                        </p:attrNameLst>
                                      </p:cBhvr>
                                      <p:to>
                                        <p:strVal val="visible"/>
                                      </p:to>
                                    </p:set>
                                    <p:animEffect transition="in" filter="wipe(right)">
                                      <p:cBhvr>
                                        <p:cTn id="64" dur="500"/>
                                        <p:tgtEl>
                                          <p:spTgt spid="21520"/>
                                        </p:tgtEl>
                                      </p:cBhvr>
                                    </p:animEffect>
                                  </p:childTnLst>
                                </p:cTn>
                              </p:par>
                            </p:childTnLst>
                          </p:cTn>
                        </p:par>
                        <p:par>
                          <p:cTn id="65" fill="hold" nodeType="afterGroup">
                            <p:stCondLst>
                              <p:cond delay="1500"/>
                            </p:stCondLst>
                            <p:childTnLst>
                              <p:par>
                                <p:cTn id="66" presetID="22" presetClass="entr" presetSubtype="2" fill="hold" nodeType="afterEffect">
                                  <p:stCondLst>
                                    <p:cond delay="0"/>
                                  </p:stCondLst>
                                  <p:childTnLst>
                                    <p:set>
                                      <p:cBhvr>
                                        <p:cTn id="67" dur="1" fill="hold">
                                          <p:stCondLst>
                                            <p:cond delay="0"/>
                                          </p:stCondLst>
                                        </p:cTn>
                                        <p:tgtEl>
                                          <p:spTgt spid="21521"/>
                                        </p:tgtEl>
                                        <p:attrNameLst>
                                          <p:attrName>style.visibility</p:attrName>
                                        </p:attrNameLst>
                                      </p:cBhvr>
                                      <p:to>
                                        <p:strVal val="visible"/>
                                      </p:to>
                                    </p:set>
                                    <p:animEffect transition="in" filter="wipe(right)">
                                      <p:cBhvr>
                                        <p:cTn id="68" dur="500"/>
                                        <p:tgtEl>
                                          <p:spTgt spid="215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nodeType="click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right)">
                                      <p:cBhvr>
                                        <p:cTn id="73" dur="500"/>
                                        <p:tgtEl>
                                          <p:spTgt spid="21522"/>
                                        </p:tgtEl>
                                      </p:cBhvr>
                                    </p:animEffect>
                                  </p:childTnLst>
                                </p:cTn>
                              </p:par>
                            </p:childTnLst>
                          </p:cTn>
                        </p:par>
                        <p:par>
                          <p:cTn id="74" fill="hold" nodeType="afterGroup">
                            <p:stCondLst>
                              <p:cond delay="500"/>
                            </p:stCondLst>
                            <p:childTnLst>
                              <p:par>
                                <p:cTn id="75" presetID="22" presetClass="entr" presetSubtype="2" fill="hold" nodeType="after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wipe(right)">
                                      <p:cBhvr>
                                        <p:cTn id="77" dur="500"/>
                                        <p:tgtEl>
                                          <p:spTgt spid="21523"/>
                                        </p:tgtEl>
                                      </p:cBhvr>
                                    </p:animEffect>
                                  </p:childTnLst>
                                </p:cTn>
                              </p:par>
                            </p:childTnLst>
                          </p:cTn>
                        </p:par>
                        <p:par>
                          <p:cTn id="78" fill="hold" nodeType="afterGroup">
                            <p:stCondLst>
                              <p:cond delay="1000"/>
                            </p:stCondLst>
                            <p:childTnLst>
                              <p:par>
                                <p:cTn id="79" presetID="22" presetClass="entr" presetSubtype="2" fill="hold" nodeType="afterEffect">
                                  <p:stCondLst>
                                    <p:cond delay="0"/>
                                  </p:stCondLst>
                                  <p:childTnLst>
                                    <p:set>
                                      <p:cBhvr>
                                        <p:cTn id="80" dur="1" fill="hold">
                                          <p:stCondLst>
                                            <p:cond delay="0"/>
                                          </p:stCondLst>
                                        </p:cTn>
                                        <p:tgtEl>
                                          <p:spTgt spid="21524"/>
                                        </p:tgtEl>
                                        <p:attrNameLst>
                                          <p:attrName>style.visibility</p:attrName>
                                        </p:attrNameLst>
                                      </p:cBhvr>
                                      <p:to>
                                        <p:strVal val="visible"/>
                                      </p:to>
                                    </p:set>
                                    <p:animEffect transition="in" filter="wipe(right)">
                                      <p:cBhvr>
                                        <p:cTn id="81" dur="500"/>
                                        <p:tgtEl>
                                          <p:spTgt spid="21524"/>
                                        </p:tgtEl>
                                      </p:cBhvr>
                                    </p:animEffect>
                                  </p:childTnLst>
                                </p:cTn>
                              </p:par>
                            </p:childTnLst>
                          </p:cTn>
                        </p:par>
                        <p:par>
                          <p:cTn id="82" fill="hold" nodeType="afterGroup">
                            <p:stCondLst>
                              <p:cond delay="1500"/>
                            </p:stCondLst>
                            <p:childTnLst>
                              <p:par>
                                <p:cTn id="83" presetID="22" presetClass="entr" presetSubtype="2" fill="hold"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wipe(right)">
                                      <p:cBhvr>
                                        <p:cTn id="85" dur="500"/>
                                        <p:tgtEl>
                                          <p:spTgt spid="21525"/>
                                        </p:tgtEl>
                                      </p:cBhvr>
                                    </p:animEffect>
                                  </p:childTnLst>
                                </p:cTn>
                              </p:par>
                            </p:childTnLst>
                          </p:cTn>
                        </p:par>
                        <p:par>
                          <p:cTn id="86" fill="hold" nodeType="afterGroup">
                            <p:stCondLst>
                              <p:cond delay="2000"/>
                            </p:stCondLst>
                            <p:childTnLst>
                              <p:par>
                                <p:cTn id="87" presetID="22" presetClass="entr" presetSubtype="8" fill="hold" nodeType="afterEffect">
                                  <p:stCondLst>
                                    <p:cond delay="0"/>
                                  </p:stCondLst>
                                  <p:childTnLst>
                                    <p:set>
                                      <p:cBhvr>
                                        <p:cTn id="88" dur="1" fill="hold">
                                          <p:stCondLst>
                                            <p:cond delay="0"/>
                                          </p:stCondLst>
                                        </p:cTn>
                                        <p:tgtEl>
                                          <p:spTgt spid="21526"/>
                                        </p:tgtEl>
                                        <p:attrNameLst>
                                          <p:attrName>style.visibility</p:attrName>
                                        </p:attrNameLst>
                                      </p:cBhvr>
                                      <p:to>
                                        <p:strVal val="visible"/>
                                      </p:to>
                                    </p:set>
                                    <p:animEffect transition="in" filter="wipe(left)">
                                      <p:cBhvr>
                                        <p:cTn id="89" dur="500"/>
                                        <p:tgtEl>
                                          <p:spTgt spid="2152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21527"/>
                                        </p:tgtEl>
                                        <p:attrNameLst>
                                          <p:attrName>style.visibility</p:attrName>
                                        </p:attrNameLst>
                                      </p:cBhvr>
                                      <p:to>
                                        <p:strVal val="visible"/>
                                      </p:to>
                                    </p:set>
                                    <p:animEffect transition="in" filter="wipe(left)">
                                      <p:cBhvr>
                                        <p:cTn id="94" dur="500"/>
                                        <p:tgtEl>
                                          <p:spTgt spid="21527"/>
                                        </p:tgtEl>
                                      </p:cBhvr>
                                    </p:animEffect>
                                  </p:childTnLst>
                                </p:cTn>
                              </p:par>
                              <p:par>
                                <p:cTn id="95" presetID="16" presetClass="entr" presetSubtype="21" fill="hold" nodeType="withEffect">
                                  <p:stCondLst>
                                    <p:cond delay="0"/>
                                  </p:stCondLst>
                                  <p:childTnLst>
                                    <p:set>
                                      <p:cBhvr>
                                        <p:cTn id="96" dur="1" fill="hold">
                                          <p:stCondLst>
                                            <p:cond delay="0"/>
                                          </p:stCondLst>
                                        </p:cTn>
                                        <p:tgtEl>
                                          <p:spTgt spid="21535"/>
                                        </p:tgtEl>
                                        <p:attrNameLst>
                                          <p:attrName>style.visibility</p:attrName>
                                        </p:attrNameLst>
                                      </p:cBhvr>
                                      <p:to>
                                        <p:strVal val="visible"/>
                                      </p:to>
                                    </p:set>
                                    <p:animEffect transition="in" filter="barn(inVertical)">
                                      <p:cBhvr>
                                        <p:cTn id="97" dur="500"/>
                                        <p:tgtEl>
                                          <p:spTgt spid="21535"/>
                                        </p:tgtEl>
                                      </p:cBhvr>
                                    </p:animEffect>
                                  </p:childTnLst>
                                </p:cTn>
                              </p:par>
                            </p:childTnLst>
                          </p:cTn>
                        </p:par>
                        <p:par>
                          <p:cTn id="98" fill="hold" nodeType="afterGroup">
                            <p:stCondLst>
                              <p:cond delay="500"/>
                            </p:stCondLst>
                            <p:childTnLst>
                              <p:par>
                                <p:cTn id="99" presetID="22" presetClass="entr" presetSubtype="8" fill="hold" nodeType="afterEffect">
                                  <p:stCondLst>
                                    <p:cond delay="0"/>
                                  </p:stCondLst>
                                  <p:childTnLst>
                                    <p:set>
                                      <p:cBhvr>
                                        <p:cTn id="100" dur="1" fill="hold">
                                          <p:stCondLst>
                                            <p:cond delay="0"/>
                                          </p:stCondLst>
                                        </p:cTn>
                                        <p:tgtEl>
                                          <p:spTgt spid="21528"/>
                                        </p:tgtEl>
                                        <p:attrNameLst>
                                          <p:attrName>style.visibility</p:attrName>
                                        </p:attrNameLst>
                                      </p:cBhvr>
                                      <p:to>
                                        <p:strVal val="visible"/>
                                      </p:to>
                                    </p:set>
                                    <p:animEffect transition="in" filter="wipe(left)">
                                      <p:cBhvr>
                                        <p:cTn id="101" dur="500"/>
                                        <p:tgtEl>
                                          <p:spTgt spid="21528"/>
                                        </p:tgtEl>
                                      </p:cBhvr>
                                    </p:animEffect>
                                  </p:childTnLst>
                                </p:cTn>
                              </p:par>
                            </p:childTnLst>
                          </p:cTn>
                        </p:par>
                        <p:par>
                          <p:cTn id="102" fill="hold" nodeType="afterGroup">
                            <p:stCondLst>
                              <p:cond delay="1000"/>
                            </p:stCondLst>
                            <p:childTnLst>
                              <p:par>
                                <p:cTn id="103" presetID="22" presetClass="entr" presetSubtype="8" fill="hold" nodeType="afterEffect">
                                  <p:stCondLst>
                                    <p:cond delay="0"/>
                                  </p:stCondLst>
                                  <p:childTnLst>
                                    <p:set>
                                      <p:cBhvr>
                                        <p:cTn id="104" dur="1" fill="hold">
                                          <p:stCondLst>
                                            <p:cond delay="0"/>
                                          </p:stCondLst>
                                        </p:cTn>
                                        <p:tgtEl>
                                          <p:spTgt spid="21529"/>
                                        </p:tgtEl>
                                        <p:attrNameLst>
                                          <p:attrName>style.visibility</p:attrName>
                                        </p:attrNameLst>
                                      </p:cBhvr>
                                      <p:to>
                                        <p:strVal val="visible"/>
                                      </p:to>
                                    </p:set>
                                    <p:animEffect transition="in" filter="wipe(left)">
                                      <p:cBhvr>
                                        <p:cTn id="105"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7" y="3437467"/>
            <a:ext cx="3080930" cy="2844800"/>
          </a:xfrm>
          <a:prstGeom prst="rect">
            <a:avLst/>
          </a:prstGeom>
        </p:spPr>
      </p:pic>
      <p:pic>
        <p:nvPicPr>
          <p:cNvPr id="7" name="图片 8" descr="6e3e461d6fe4261ffac34bab182ac1ed"/>
          <p:cNvPicPr>
            <a:picLocks noChangeAspect="1"/>
          </p:cNvPicPr>
          <p:nvPr/>
        </p:nvPicPr>
        <p:blipFill>
          <a:blip r:embed="rId4"/>
          <a:stretch>
            <a:fillRect/>
          </a:stretch>
        </p:blipFill>
        <p:spPr>
          <a:xfrm>
            <a:off x="3081867" y="-197556"/>
            <a:ext cx="5215467" cy="1659467"/>
          </a:xfrm>
          <a:prstGeom prst="rect">
            <a:avLst/>
          </a:prstGeom>
        </p:spPr>
      </p:pic>
      <p:sp>
        <p:nvSpPr>
          <p:cNvPr id="8" name="TextBox 7"/>
          <p:cNvSpPr txBox="1"/>
          <p:nvPr/>
        </p:nvSpPr>
        <p:spPr>
          <a:xfrm>
            <a:off x="3806409" y="603003"/>
            <a:ext cx="4248726" cy="734104"/>
          </a:xfrm>
          <a:prstGeom prst="rect">
            <a:avLst/>
          </a:prstGeom>
          <a:noFill/>
        </p:spPr>
        <p:txBody>
          <a:bodyPr wrap="none" rtlCol="0">
            <a:prstTxWarp prst="textArchUp">
              <a:avLst/>
            </a:prstTxWarp>
            <a:spAutoFit/>
          </a:bodyPr>
          <a:lstStyle/>
          <a:p>
            <a:pPr algn="ctr"/>
            <a:r>
              <a:rPr lang="en-US" sz="4148" b="1" dirty="0" err="1">
                <a:solidFill>
                  <a:srgbClr val="FF0000"/>
                </a:solidFill>
                <a:latin typeface="Times New Roman" pitchFamily="18" charset="0"/>
                <a:cs typeface="Times New Roman" pitchFamily="18" charset="0"/>
              </a:rPr>
              <a:t>Hướng</a:t>
            </a:r>
            <a:r>
              <a:rPr lang="en-US" sz="4148" b="1" dirty="0">
                <a:solidFill>
                  <a:srgbClr val="FF0000"/>
                </a:solidFill>
                <a:latin typeface="Times New Roman" pitchFamily="18" charset="0"/>
                <a:cs typeface="Times New Roman" pitchFamily="18" charset="0"/>
              </a:rPr>
              <a:t> </a:t>
            </a:r>
            <a:r>
              <a:rPr lang="en-US" sz="4148" b="1" dirty="0" err="1">
                <a:solidFill>
                  <a:srgbClr val="FF0000"/>
                </a:solidFill>
                <a:latin typeface="Times New Roman" pitchFamily="18" charset="0"/>
                <a:cs typeface="Times New Roman" pitchFamily="18" charset="0"/>
              </a:rPr>
              <a:t>dẫn</a:t>
            </a:r>
            <a:r>
              <a:rPr lang="en-US" sz="4148" b="1" dirty="0">
                <a:solidFill>
                  <a:srgbClr val="FF0000"/>
                </a:solidFill>
                <a:latin typeface="Times New Roman" pitchFamily="18" charset="0"/>
                <a:cs typeface="Times New Roman" pitchFamily="18" charset="0"/>
              </a:rPr>
              <a:t> </a:t>
            </a:r>
            <a:r>
              <a:rPr lang="en-US" sz="4148" b="1" dirty="0" err="1">
                <a:solidFill>
                  <a:srgbClr val="FF0000"/>
                </a:solidFill>
                <a:latin typeface="Times New Roman" pitchFamily="18" charset="0"/>
                <a:cs typeface="Times New Roman" pitchFamily="18" charset="0"/>
              </a:rPr>
              <a:t>tự</a:t>
            </a:r>
            <a:r>
              <a:rPr lang="en-US" sz="4148" b="1" dirty="0">
                <a:solidFill>
                  <a:srgbClr val="FF0000"/>
                </a:solidFill>
                <a:latin typeface="Times New Roman" pitchFamily="18" charset="0"/>
                <a:cs typeface="Times New Roman" pitchFamily="18" charset="0"/>
              </a:rPr>
              <a:t> </a:t>
            </a:r>
            <a:r>
              <a:rPr lang="en-US" sz="4148" b="1" dirty="0" err="1">
                <a:solidFill>
                  <a:srgbClr val="FF0000"/>
                </a:solidFill>
                <a:latin typeface="Times New Roman" pitchFamily="18" charset="0"/>
                <a:cs typeface="Times New Roman" pitchFamily="18" charset="0"/>
              </a:rPr>
              <a:t>học</a:t>
            </a:r>
            <a:endParaRPr lang="en-US" sz="4148" b="1" dirty="0">
              <a:solidFill>
                <a:srgbClr val="FF0000"/>
              </a:solidFill>
              <a:latin typeface="Times New Roman" pitchFamily="18" charset="0"/>
              <a:cs typeface="Times New Roman" pitchFamily="18" charset="0"/>
            </a:endParaRPr>
          </a:p>
        </p:txBody>
      </p:sp>
      <p:sp>
        <p:nvSpPr>
          <p:cNvPr id="10" name="TextBox 9"/>
          <p:cNvSpPr txBox="1"/>
          <p:nvPr/>
        </p:nvSpPr>
        <p:spPr>
          <a:xfrm>
            <a:off x="1264357" y="1925241"/>
            <a:ext cx="8929511" cy="1154751"/>
          </a:xfrm>
          <a:prstGeom prst="rect">
            <a:avLst/>
          </a:prstGeom>
          <a:noFill/>
        </p:spPr>
        <p:txBody>
          <a:bodyPr wrap="square" rtlCol="0">
            <a:spAutoFit/>
          </a:bodyPr>
          <a:lstStyle/>
          <a:p>
            <a:pPr marL="409905" indent="-409905" algn="just"/>
            <a:r>
              <a:rPr lang="en-US" sz="3318" dirty="0">
                <a:latin typeface="Times New Roman" pitchFamily="18" charset="0"/>
                <a:cs typeface="Times New Roman" pitchFamily="18" charset="0"/>
              </a:rPr>
              <a:t>1. </a:t>
            </a:r>
            <a:r>
              <a:rPr lang="en-US" sz="3318" dirty="0" err="1">
                <a:latin typeface="Times New Roman" pitchFamily="18" charset="0"/>
                <a:cs typeface="Times New Roman" pitchFamily="18" charset="0"/>
              </a:rPr>
              <a:t>Chọn</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một</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danh</a:t>
            </a:r>
            <a:r>
              <a:rPr lang="en-US" sz="3318" dirty="0">
                <a:latin typeface="Times New Roman" pitchFamily="18" charset="0"/>
                <a:cs typeface="Times New Roman" pitchFamily="18" charset="0"/>
              </a:rPr>
              <a:t> lam, </a:t>
            </a:r>
            <a:r>
              <a:rPr lang="en-US" sz="3318" dirty="0" err="1">
                <a:latin typeface="Times New Roman" pitchFamily="18" charset="0"/>
                <a:cs typeface="Times New Roman" pitchFamily="18" charset="0"/>
              </a:rPr>
              <a:t>thắng</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cảnh</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mà</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em</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thích</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và</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thuyết</a:t>
            </a:r>
            <a:r>
              <a:rPr lang="en-US" sz="3318" dirty="0">
                <a:latin typeface="Times New Roman" pitchFamily="18" charset="0"/>
                <a:cs typeface="Times New Roman" pitchFamily="18" charset="0"/>
              </a:rPr>
              <a:t> minh </a:t>
            </a:r>
            <a:r>
              <a:rPr lang="en-US" sz="3318" dirty="0" err="1">
                <a:latin typeface="Times New Roman" pitchFamily="18" charset="0"/>
                <a:cs typeface="Times New Roman" pitchFamily="18" charset="0"/>
              </a:rPr>
              <a:t>về</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nó</a:t>
            </a:r>
            <a:r>
              <a:rPr lang="en-US" sz="3318" dirty="0">
                <a:latin typeface="Times New Roman" pitchFamily="18" charset="0"/>
                <a:cs typeface="Times New Roman" pitchFamily="18" charset="0"/>
              </a:rPr>
              <a:t> </a:t>
            </a:r>
            <a:r>
              <a:rPr lang="en-US" sz="3318" dirty="0">
                <a:latin typeface="Times New Roman" pitchFamily="18" charset="0"/>
                <a:cs typeface="Times New Roman" pitchFamily="18" charset="0"/>
                <a:sym typeface="Wingdings" pitchFamily="2" charset="2"/>
              </a:rPr>
              <a:t> Quay clip</a:t>
            </a:r>
            <a:endParaRPr lang="en-US" sz="3318" dirty="0">
              <a:latin typeface="Times New Roman" pitchFamily="18" charset="0"/>
              <a:cs typeface="Times New Roman" pitchFamily="18" charset="0"/>
            </a:endParaRPr>
          </a:p>
        </p:txBody>
      </p:sp>
      <p:sp>
        <p:nvSpPr>
          <p:cNvPr id="12" name="TextBox 11"/>
          <p:cNvSpPr txBox="1"/>
          <p:nvPr/>
        </p:nvSpPr>
        <p:spPr>
          <a:xfrm>
            <a:off x="3239911" y="3200400"/>
            <a:ext cx="7191022" cy="1154751"/>
          </a:xfrm>
          <a:prstGeom prst="rect">
            <a:avLst/>
          </a:prstGeom>
          <a:noFill/>
        </p:spPr>
        <p:txBody>
          <a:bodyPr wrap="square" rtlCol="0">
            <a:spAutoFit/>
          </a:bodyPr>
          <a:lstStyle/>
          <a:p>
            <a:pPr marL="409905" indent="-409905"/>
            <a:r>
              <a:rPr lang="en-US" sz="3318" dirty="0">
                <a:latin typeface="Times New Roman" pitchFamily="18" charset="0"/>
                <a:cs typeface="Times New Roman" pitchFamily="18" charset="0"/>
              </a:rPr>
              <a:t>2. </a:t>
            </a:r>
            <a:r>
              <a:rPr lang="en-US" sz="3318" dirty="0" err="1">
                <a:latin typeface="Times New Roman" pitchFamily="18" charset="0"/>
                <a:cs typeface="Times New Roman" pitchFamily="18" charset="0"/>
              </a:rPr>
              <a:t>Lập</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sơ</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đồ</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bố</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cục</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bài</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văn</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thuyết</a:t>
            </a:r>
            <a:r>
              <a:rPr lang="en-US" sz="3318" dirty="0">
                <a:latin typeface="Times New Roman" pitchFamily="18" charset="0"/>
                <a:cs typeface="Times New Roman" pitchFamily="18" charset="0"/>
              </a:rPr>
              <a:t> minh </a:t>
            </a:r>
            <a:r>
              <a:rPr lang="en-US" sz="3318" dirty="0" err="1">
                <a:latin typeface="Times New Roman" pitchFamily="18" charset="0"/>
                <a:cs typeface="Times New Roman" pitchFamily="18" charset="0"/>
              </a:rPr>
              <a:t>giới</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thiệu</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danh</a:t>
            </a:r>
            <a:r>
              <a:rPr lang="en-US" sz="3318" dirty="0">
                <a:latin typeface="Times New Roman" pitchFamily="18" charset="0"/>
                <a:cs typeface="Times New Roman" pitchFamily="18" charset="0"/>
              </a:rPr>
              <a:t> lam </a:t>
            </a:r>
            <a:r>
              <a:rPr lang="en-US" sz="3318" dirty="0" err="1">
                <a:latin typeface="Times New Roman" pitchFamily="18" charset="0"/>
                <a:cs typeface="Times New Roman" pitchFamily="18" charset="0"/>
              </a:rPr>
              <a:t>thắng</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cảnh</a:t>
            </a:r>
            <a:endParaRPr lang="en-US" sz="3318" dirty="0">
              <a:latin typeface="Times New Roman" pitchFamily="18" charset="0"/>
              <a:cs typeface="Times New Roman" pitchFamily="18" charset="0"/>
            </a:endParaRPr>
          </a:p>
        </p:txBody>
      </p:sp>
      <p:sp>
        <p:nvSpPr>
          <p:cNvPr id="13" name="TextBox 12"/>
          <p:cNvSpPr txBox="1"/>
          <p:nvPr/>
        </p:nvSpPr>
        <p:spPr>
          <a:xfrm>
            <a:off x="4662311" y="4611996"/>
            <a:ext cx="5610578" cy="1154751"/>
          </a:xfrm>
          <a:prstGeom prst="rect">
            <a:avLst/>
          </a:prstGeom>
          <a:noFill/>
        </p:spPr>
        <p:txBody>
          <a:bodyPr wrap="square" rtlCol="0">
            <a:spAutoFit/>
          </a:bodyPr>
          <a:lstStyle/>
          <a:p>
            <a:pPr marL="409905" indent="-409905" algn="just"/>
            <a:r>
              <a:rPr lang="en-US" sz="3318" dirty="0">
                <a:latin typeface="Times New Roman" pitchFamily="18" charset="0"/>
                <a:cs typeface="Times New Roman" pitchFamily="18" charset="0"/>
              </a:rPr>
              <a:t>3. </a:t>
            </a:r>
            <a:r>
              <a:rPr lang="en-US" sz="3318" dirty="0" err="1">
                <a:latin typeface="Times New Roman" pitchFamily="18" charset="0"/>
                <a:cs typeface="Times New Roman" pitchFamily="18" charset="0"/>
              </a:rPr>
              <a:t>Chuẩn</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bị</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bài</a:t>
            </a:r>
            <a:r>
              <a:rPr lang="en-US" sz="3318" dirty="0">
                <a:latin typeface="Times New Roman" pitchFamily="18" charset="0"/>
                <a:cs typeface="Times New Roman" pitchFamily="18" charset="0"/>
              </a:rPr>
              <a:t>: </a:t>
            </a:r>
            <a:r>
              <a:rPr lang="en-US" sz="3318" i="1" dirty="0">
                <a:latin typeface="Times New Roman" pitchFamily="18" charset="0"/>
                <a:cs typeface="Times New Roman" pitchFamily="18" charset="0"/>
              </a:rPr>
              <a:t>“</a:t>
            </a:r>
            <a:r>
              <a:rPr lang="en-US" sz="3318" i="1" dirty="0" err="1">
                <a:latin typeface="Times New Roman" pitchFamily="18" charset="0"/>
                <a:cs typeface="Times New Roman" pitchFamily="18" charset="0"/>
              </a:rPr>
              <a:t>Ôn</a:t>
            </a:r>
            <a:r>
              <a:rPr lang="en-US" sz="3318" i="1" dirty="0">
                <a:latin typeface="Times New Roman" pitchFamily="18" charset="0"/>
                <a:cs typeface="Times New Roman" pitchFamily="18" charset="0"/>
              </a:rPr>
              <a:t> </a:t>
            </a:r>
            <a:r>
              <a:rPr lang="en-US" sz="3318" i="1" dirty="0" err="1">
                <a:latin typeface="Times New Roman" pitchFamily="18" charset="0"/>
                <a:cs typeface="Times New Roman" pitchFamily="18" charset="0"/>
              </a:rPr>
              <a:t>tập</a:t>
            </a:r>
            <a:r>
              <a:rPr lang="en-US" sz="3318" i="1" dirty="0">
                <a:latin typeface="Times New Roman" pitchFamily="18" charset="0"/>
                <a:cs typeface="Times New Roman" pitchFamily="18" charset="0"/>
              </a:rPr>
              <a:t> </a:t>
            </a:r>
            <a:r>
              <a:rPr lang="en-US" sz="3318" i="1" dirty="0" err="1">
                <a:latin typeface="Times New Roman" pitchFamily="18" charset="0"/>
                <a:cs typeface="Times New Roman" pitchFamily="18" charset="0"/>
              </a:rPr>
              <a:t>về</a:t>
            </a:r>
            <a:r>
              <a:rPr lang="en-US" sz="3318" i="1" dirty="0">
                <a:latin typeface="Times New Roman" pitchFamily="18" charset="0"/>
                <a:cs typeface="Times New Roman" pitchFamily="18" charset="0"/>
              </a:rPr>
              <a:t> </a:t>
            </a:r>
            <a:r>
              <a:rPr lang="en-US" sz="3318" i="1" dirty="0" err="1">
                <a:latin typeface="Times New Roman" pitchFamily="18" charset="0"/>
                <a:cs typeface="Times New Roman" pitchFamily="18" charset="0"/>
              </a:rPr>
              <a:t>văn</a:t>
            </a:r>
            <a:r>
              <a:rPr lang="en-US" sz="3318" i="1" dirty="0">
                <a:latin typeface="Times New Roman" pitchFamily="18" charset="0"/>
                <a:cs typeface="Times New Roman" pitchFamily="18" charset="0"/>
              </a:rPr>
              <a:t> </a:t>
            </a:r>
            <a:r>
              <a:rPr lang="en-US" sz="3318" i="1" dirty="0" err="1">
                <a:latin typeface="Times New Roman" pitchFamily="18" charset="0"/>
                <a:cs typeface="Times New Roman" pitchFamily="18" charset="0"/>
              </a:rPr>
              <a:t>bản</a:t>
            </a:r>
            <a:r>
              <a:rPr lang="en-US" sz="3318" i="1" dirty="0">
                <a:latin typeface="Times New Roman" pitchFamily="18" charset="0"/>
                <a:cs typeface="Times New Roman" pitchFamily="18" charset="0"/>
              </a:rPr>
              <a:t> </a:t>
            </a:r>
            <a:r>
              <a:rPr lang="en-US" sz="3318" i="1" dirty="0" err="1">
                <a:latin typeface="Times New Roman" pitchFamily="18" charset="0"/>
                <a:cs typeface="Times New Roman" pitchFamily="18" charset="0"/>
              </a:rPr>
              <a:t>thuyết</a:t>
            </a:r>
            <a:r>
              <a:rPr lang="en-US" sz="3318" i="1" dirty="0">
                <a:latin typeface="Times New Roman" pitchFamily="18" charset="0"/>
                <a:cs typeface="Times New Roman" pitchFamily="18" charset="0"/>
              </a:rPr>
              <a:t> minh”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ppt_x-.2"/>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6"/>
          <p:cNvPicPr>
            <a:picLocks noChangeAspect="1"/>
          </p:cNvPicPr>
          <p:nvPr/>
        </p:nvPicPr>
        <p:blipFill>
          <a:blip r:embed="rId2"/>
          <a:stretch>
            <a:fillRect/>
          </a:stretch>
        </p:blipFill>
        <p:spPr>
          <a:xfrm>
            <a:off x="-107898" y="-118533"/>
            <a:ext cx="11566120" cy="3794001"/>
          </a:xfrm>
          <a:prstGeom prst="rect">
            <a:avLst/>
          </a:prstGeom>
        </p:spPr>
      </p:pic>
      <p:sp>
        <p:nvSpPr>
          <p:cNvPr id="22" name="Freeform 5"/>
          <p:cNvSpPr>
            <a:spLocks noEditPoints="1"/>
          </p:cNvSpPr>
          <p:nvPr/>
        </p:nvSpPr>
        <p:spPr bwMode="auto">
          <a:xfrm>
            <a:off x="-62734" y="-118532"/>
            <a:ext cx="11384139" cy="6637867"/>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4827" tIns="47413" rIns="94827" bIns="47413" numCol="1" anchor="t" anchorCtr="0" compatLnSpc="1"/>
          <a:lstStyle/>
          <a:p>
            <a:endParaRPr lang="zh-CN" altLang="en-US" sz="1867">
              <a:cs typeface="+mn-ea"/>
              <a:sym typeface="+mn-lt"/>
            </a:endParaRPr>
          </a:p>
        </p:txBody>
      </p:sp>
      <p:sp>
        <p:nvSpPr>
          <p:cNvPr id="26" name="文本框 29"/>
          <p:cNvSpPr txBox="1"/>
          <p:nvPr/>
        </p:nvSpPr>
        <p:spPr>
          <a:xfrm>
            <a:off x="1106311" y="800659"/>
            <a:ext cx="9403644" cy="1419667"/>
          </a:xfrm>
          <a:prstGeom prst="rect">
            <a:avLst/>
          </a:prstGeom>
          <a:noFill/>
        </p:spPr>
        <p:txBody>
          <a:bodyPr wrap="square" rtlCol="0">
            <a:spAutoFit/>
          </a:bodyPr>
          <a:lstStyle/>
          <a:p>
            <a:pPr algn="ctr"/>
            <a:r>
              <a:rPr lang="en-US" altLang="zh-CN" sz="829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Tạm</a:t>
            </a:r>
            <a:r>
              <a:rPr lang="en-US" altLang="zh-CN" sz="829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829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biệt</a:t>
            </a:r>
            <a:r>
              <a:rPr lang="en-US" altLang="zh-CN" sz="829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829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các</a:t>
            </a:r>
            <a:r>
              <a:rPr lang="en-US" altLang="zh-CN" sz="829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 </a:t>
            </a:r>
            <a:r>
              <a:rPr lang="en-US" altLang="zh-CN" sz="8296" i="1" dirty="0" err="1">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em</a:t>
            </a:r>
            <a:r>
              <a:rPr lang="en-US" altLang="zh-CN" sz="829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rPr>
              <a:t>!</a:t>
            </a:r>
            <a:endParaRPr lang="zh-CN" altLang="en-US" sz="8296" i="1" dirty="0">
              <a:solidFill>
                <a:srgbClr val="FF0000"/>
              </a:solidFill>
              <a:effectLst>
                <a:glow rad="63500">
                  <a:schemeClr val="accent3">
                    <a:satMod val="175000"/>
                    <a:alpha val="40000"/>
                  </a:schemeClr>
                </a:glow>
              </a:effectLst>
              <a:latin typeface="Times New Roman" pitchFamily="18" charset="0"/>
              <a:cs typeface="Times New Roman" pitchFamily="18" charset="0"/>
              <a:sym typeface="+mn-lt"/>
            </a:endParaRPr>
          </a:p>
        </p:txBody>
      </p:sp>
      <p:grpSp>
        <p:nvGrpSpPr>
          <p:cNvPr id="7" name="组合 56"/>
          <p:cNvGrpSpPr/>
          <p:nvPr/>
        </p:nvGrpSpPr>
        <p:grpSpPr>
          <a:xfrm>
            <a:off x="1185333" y="2568222"/>
            <a:ext cx="9166578" cy="3714044"/>
            <a:chOff x="1548265" y="3628625"/>
            <a:chExt cx="8930255" cy="3597449"/>
          </a:xfrm>
        </p:grpSpPr>
        <p:pic>
          <p:nvPicPr>
            <p:cNvPr id="8" name="图片 50"/>
            <p:cNvPicPr>
              <a:picLocks noChangeAspect="1"/>
            </p:cNvPicPr>
            <p:nvPr/>
          </p:nvPicPr>
          <p:blipFill>
            <a:blip r:embed="rId3"/>
            <a:stretch>
              <a:fillRect/>
            </a:stretch>
          </p:blipFill>
          <p:spPr>
            <a:xfrm>
              <a:off x="1548265" y="3628625"/>
              <a:ext cx="1549862" cy="3597449"/>
            </a:xfrm>
            <a:prstGeom prst="rect">
              <a:avLst/>
            </a:prstGeom>
          </p:spPr>
        </p:pic>
        <p:pic>
          <p:nvPicPr>
            <p:cNvPr id="9" name="图形 51"/>
            <p:cNvPicPr>
              <a:picLocks noChangeAspect="1"/>
            </p:cNvPicPr>
            <p:nvPr/>
          </p:nvPicPr>
          <p:blipFill>
            <a:blip r:embed="rId4" cstate="print"/>
            <a:stretch>
              <a:fillRect/>
            </a:stretch>
          </p:blipFill>
          <p:spPr>
            <a:xfrm>
              <a:off x="3515565" y="3845153"/>
              <a:ext cx="1304450" cy="3380921"/>
            </a:xfrm>
            <a:prstGeom prst="rect">
              <a:avLst/>
            </a:prstGeom>
          </p:spPr>
        </p:pic>
        <p:pic>
          <p:nvPicPr>
            <p:cNvPr id="10" name="图片 52"/>
            <p:cNvPicPr>
              <a:picLocks noChangeAspect="1"/>
            </p:cNvPicPr>
            <p:nvPr/>
          </p:nvPicPr>
          <p:blipFill>
            <a:blip r:embed="rId5"/>
            <a:stretch>
              <a:fillRect/>
            </a:stretch>
          </p:blipFill>
          <p:spPr>
            <a:xfrm>
              <a:off x="5237453" y="3628625"/>
              <a:ext cx="1307437" cy="3554690"/>
            </a:xfrm>
            <a:prstGeom prst="rect">
              <a:avLst/>
            </a:prstGeom>
          </p:spPr>
        </p:pic>
        <p:pic>
          <p:nvPicPr>
            <p:cNvPr id="12" name="图片 53"/>
            <p:cNvPicPr>
              <a:picLocks noChangeAspect="1"/>
            </p:cNvPicPr>
            <p:nvPr/>
          </p:nvPicPr>
          <p:blipFill>
            <a:blip r:embed="rId6"/>
            <a:stretch>
              <a:fillRect/>
            </a:stretch>
          </p:blipFill>
          <p:spPr>
            <a:xfrm>
              <a:off x="6962328" y="4022292"/>
              <a:ext cx="1158635" cy="3203782"/>
            </a:xfrm>
            <a:prstGeom prst="rect">
              <a:avLst/>
            </a:prstGeom>
          </p:spPr>
        </p:pic>
        <p:pic>
          <p:nvPicPr>
            <p:cNvPr id="13" name="图片 54"/>
            <p:cNvPicPr>
              <a:picLocks noChangeAspect="1"/>
            </p:cNvPicPr>
            <p:nvPr/>
          </p:nvPicPr>
          <p:blipFill>
            <a:blip r:embed="rId7"/>
            <a:stretch>
              <a:fillRect/>
            </a:stretch>
          </p:blipFill>
          <p:spPr>
            <a:xfrm>
              <a:off x="8538400" y="3845153"/>
              <a:ext cx="1940120" cy="3359542"/>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from="(-#ppt_w/2)" to="(#ppt_x)" calcmode="lin" valueType="num">
                                      <p:cBhvr>
                                        <p:cTn id="7" dur="600" fill="hold">
                                          <p:stCondLst>
                                            <p:cond delay="0"/>
                                          </p:stCondLst>
                                        </p:cTn>
                                        <p:tgtEl>
                                          <p:spTgt spid="26"/>
                                        </p:tgtEl>
                                        <p:attrNameLst>
                                          <p:attrName>ppt_x</p:attrName>
                                        </p:attrNameLst>
                                      </p:cBhvr>
                                    </p:anim>
                                    <p:anim from="0" to="-1.0" calcmode="lin" valueType="num">
                                      <p:cBhvr>
                                        <p:cTn id="8" dur="200" decel="50000" autoRev="1" fill="hold">
                                          <p:stCondLst>
                                            <p:cond delay="600"/>
                                          </p:stCondLst>
                                        </p:cTn>
                                        <p:tgtEl>
                                          <p:spTgt spid="26"/>
                                        </p:tgtEl>
                                        <p:attrNameLst>
                                          <p:attrName>xshear</p:attrName>
                                        </p:attrNameLst>
                                      </p:cBhvr>
                                    </p:anim>
                                    <p:animScale>
                                      <p:cBhvr>
                                        <p:cTn id="9" dur="200" decel="100000" autoRev="1" fill="hold">
                                          <p:stCondLst>
                                            <p:cond delay="600"/>
                                          </p:stCondLst>
                                        </p:cTn>
                                        <p:tgtEl>
                                          <p:spTgt spid="26"/>
                                        </p:tgtEl>
                                      </p:cBhvr>
                                      <p:from x="100000" y="100000"/>
                                      <p:to x="80000" y="100000"/>
                                    </p:animScale>
                                    <p:anim by="(#ppt_h/3+#ppt_w*0.1)" calcmode="lin" valueType="num">
                                      <p:cBhvr additive="sum">
                                        <p:cTn id="10" dur="200" decel="100000" autoRev="1" fill="hold">
                                          <p:stCondLst>
                                            <p:cond delay="600"/>
                                          </p:stCondLst>
                                        </p:cTn>
                                        <p:tgtEl>
                                          <p:spTgt spid="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9" name="图片 8" descr="6fc417983c9675ce1b60e983870aeb8a"/>
          <p:cNvPicPr/>
          <p:nvPr/>
        </p:nvPicPr>
        <p:blipFill>
          <a:blip r:embed="rId3"/>
          <a:stretch>
            <a:fillRect/>
          </a:stretch>
        </p:blipFill>
        <p:spPr>
          <a:xfrm>
            <a:off x="7546626" y="3279422"/>
            <a:ext cx="3753553" cy="3171363"/>
          </a:xfrm>
          <a:prstGeom prst="rect">
            <a:avLst/>
          </a:prstGeom>
        </p:spPr>
      </p:pic>
      <p:sp>
        <p:nvSpPr>
          <p:cNvPr id="10" name="TextBox 9"/>
          <p:cNvSpPr txBox="1"/>
          <p:nvPr/>
        </p:nvSpPr>
        <p:spPr>
          <a:xfrm>
            <a:off x="1185333" y="739907"/>
            <a:ext cx="9087556" cy="1154751"/>
          </a:xfrm>
          <a:prstGeom prst="rect">
            <a:avLst/>
          </a:prstGeom>
          <a:noFill/>
        </p:spPr>
        <p:txBody>
          <a:bodyPr wrap="square" rtlCol="0">
            <a:spAutoFit/>
          </a:bodyPr>
          <a:lstStyle/>
          <a:p>
            <a:pPr algn="ctr"/>
            <a:r>
              <a:rPr lang="en-US" sz="3318" b="1" dirty="0" err="1">
                <a:solidFill>
                  <a:srgbClr val="0070C0"/>
                </a:solidFill>
                <a:latin typeface="Times New Roman" pitchFamily="18" charset="0"/>
                <a:cs typeface="Times New Roman" pitchFamily="18" charset="0"/>
              </a:rPr>
              <a:t>Đọc</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văn</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bản</a:t>
            </a:r>
            <a:r>
              <a:rPr lang="en-US" sz="3318" b="1" dirty="0">
                <a:solidFill>
                  <a:srgbClr val="0070C0"/>
                </a:solidFill>
                <a:latin typeface="Times New Roman" pitchFamily="18" charset="0"/>
                <a:cs typeface="Times New Roman" pitchFamily="18" charset="0"/>
              </a:rPr>
              <a:t> </a:t>
            </a:r>
            <a:r>
              <a:rPr lang="en-US" sz="3318" b="1" i="1" dirty="0">
                <a:solidFill>
                  <a:srgbClr val="0070C0"/>
                </a:solidFill>
                <a:latin typeface="Times New Roman" pitchFamily="18" charset="0"/>
                <a:cs typeface="Times New Roman" pitchFamily="18" charset="0"/>
              </a:rPr>
              <a:t>“</a:t>
            </a:r>
            <a:r>
              <a:rPr lang="en-US" sz="3318" b="1" i="1" dirty="0" err="1">
                <a:solidFill>
                  <a:srgbClr val="0070C0"/>
                </a:solidFill>
                <a:latin typeface="Times New Roman" pitchFamily="18" charset="0"/>
                <a:cs typeface="Times New Roman" pitchFamily="18" charset="0"/>
              </a:rPr>
              <a:t>Hồ</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Hoàn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Kiếm</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và</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đền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Ngọc</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Sơn</a:t>
            </a:r>
            <a:r>
              <a:rPr lang="en-US" sz="3318" b="1" i="1" dirty="0">
                <a:solidFill>
                  <a:srgbClr val="0070C0"/>
                </a:solidFill>
                <a:latin typeface="Times New Roman" pitchFamily="18" charset="0"/>
                <a:cs typeface="Times New Roman" pitchFamily="18" charset="0"/>
              </a:rPr>
              <a:t>” </a:t>
            </a:r>
            <a:r>
              <a:rPr lang="en-US" sz="3318" b="1" dirty="0">
                <a:solidFill>
                  <a:srgbClr val="0070C0"/>
                </a:solidFill>
                <a:latin typeface="Times New Roman" pitchFamily="18" charset="0"/>
                <a:cs typeface="Times New Roman" pitchFamily="18" charset="0"/>
              </a:rPr>
              <a:t>(sgk-tr33; 34) </a:t>
            </a:r>
            <a:r>
              <a:rPr lang="en-US" sz="3318" b="1" dirty="0" err="1">
                <a:solidFill>
                  <a:srgbClr val="0070C0"/>
                </a:solidFill>
                <a:latin typeface="Times New Roman" pitchFamily="18" charset="0"/>
                <a:cs typeface="Times New Roman" pitchFamily="18" charset="0"/>
              </a:rPr>
              <a:t>và</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nêu</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nội</a:t>
            </a:r>
            <a:r>
              <a:rPr lang="en-US" sz="3318" b="1" dirty="0">
                <a:solidFill>
                  <a:srgbClr val="0070C0"/>
                </a:solidFill>
                <a:latin typeface="Times New Roman" pitchFamily="18" charset="0"/>
                <a:cs typeface="Times New Roman" pitchFamily="18" charset="0"/>
              </a:rPr>
              <a:t> dung </a:t>
            </a:r>
            <a:r>
              <a:rPr lang="en-US" sz="3318" b="1" dirty="0" err="1">
                <a:solidFill>
                  <a:srgbClr val="0070C0"/>
                </a:solidFill>
                <a:latin typeface="Times New Roman" pitchFamily="18" charset="0"/>
                <a:cs typeface="Times New Roman" pitchFamily="18" charset="0"/>
              </a:rPr>
              <a:t>từng</a:t>
            </a:r>
            <a:r>
              <a:rPr lang="en-US" sz="3318" b="1" dirty="0">
                <a:solidFill>
                  <a:srgbClr val="0070C0"/>
                </a:solidFill>
                <a:latin typeface="Times New Roman" pitchFamily="18" charset="0"/>
                <a:cs typeface="Times New Roman" pitchFamily="18" charset="0"/>
              </a:rPr>
              <a:t> </a:t>
            </a:r>
            <a:r>
              <a:rPr lang="en-US" sz="3318" b="1" dirty="0" err="1">
                <a:solidFill>
                  <a:srgbClr val="0070C0"/>
                </a:solidFill>
                <a:latin typeface="Times New Roman" pitchFamily="18" charset="0"/>
                <a:cs typeface="Times New Roman" pitchFamily="18" charset="0"/>
              </a:rPr>
              <a:t>đoạn</a:t>
            </a:r>
            <a:endParaRPr lang="en-US" sz="3318" b="1" dirty="0">
              <a:solidFill>
                <a:srgbClr val="0070C0"/>
              </a:solidFill>
              <a:latin typeface="Times New Roman" pitchFamily="18" charset="0"/>
              <a:cs typeface="Times New Roman" pitchFamily="18" charset="0"/>
            </a:endParaRPr>
          </a:p>
        </p:txBody>
      </p:sp>
      <p:grpSp>
        <p:nvGrpSpPr>
          <p:cNvPr id="15" name="组合 11"/>
          <p:cNvGrpSpPr/>
          <p:nvPr/>
        </p:nvGrpSpPr>
        <p:grpSpPr>
          <a:xfrm>
            <a:off x="869244" y="2331157"/>
            <a:ext cx="1422400" cy="820401"/>
            <a:chOff x="2024209" y="2175164"/>
            <a:chExt cx="1936013" cy="2730737"/>
          </a:xfrm>
        </p:grpSpPr>
        <p:pic>
          <p:nvPicPr>
            <p:cNvPr id="16" name="图片 1" descr="4ec47f6aae8fa037024babeede2631b9"/>
            <p:cNvPicPr/>
            <p:nvPr/>
          </p:nvPicPr>
          <p:blipFill>
            <a:blip r:embed="rId4" cstate="print"/>
            <a:stretch>
              <a:fillRect/>
            </a:stretch>
          </p:blipFill>
          <p:spPr>
            <a:xfrm>
              <a:off x="2024209" y="2175164"/>
              <a:ext cx="1936013" cy="2730737"/>
            </a:xfrm>
            <a:prstGeom prst="rect">
              <a:avLst/>
            </a:prstGeom>
          </p:spPr>
        </p:pic>
        <p:sp>
          <p:nvSpPr>
            <p:cNvPr id="17" name="文本框 5"/>
            <p:cNvSpPr txBox="1"/>
            <p:nvPr/>
          </p:nvSpPr>
          <p:spPr>
            <a:xfrm>
              <a:off x="2204806" y="2827326"/>
              <a:ext cx="1647861" cy="1767107"/>
            </a:xfrm>
            <a:prstGeom prst="rect">
              <a:avLst/>
            </a:prstGeom>
            <a:noFill/>
          </p:spPr>
          <p:txBody>
            <a:bodyPr wrap="square" rtlCol="0">
              <a:spAutoFit/>
            </a:bodyPr>
            <a:lstStyle/>
            <a:p>
              <a:pPr algn="ctr">
                <a:lnSpc>
                  <a:spcPct val="120000"/>
                </a:lnSpc>
              </a:pPr>
              <a:r>
                <a:rPr lang="en-US" altLang="zh-CN" sz="2489" b="1" dirty="0" err="1">
                  <a:solidFill>
                    <a:srgbClr val="FF0000"/>
                  </a:solidFill>
                  <a:latin typeface="Times New Roman" pitchFamily="18" charset="0"/>
                  <a:ea typeface="汉仪夏日体W" panose="00020600040101010101" pitchFamily="18" charset="-122"/>
                  <a:cs typeface="Times New Roman" pitchFamily="18" charset="0"/>
                </a:rPr>
                <a:t>Đoạn</a:t>
              </a:r>
              <a:r>
                <a:rPr lang="en-US" altLang="zh-CN" sz="2489" b="1" dirty="0">
                  <a:solidFill>
                    <a:srgbClr val="FF0000"/>
                  </a:solidFill>
                  <a:latin typeface="Times New Roman" pitchFamily="18" charset="0"/>
                  <a:ea typeface="汉仪夏日体W" panose="00020600040101010101" pitchFamily="18" charset="-122"/>
                  <a:cs typeface="Times New Roman" pitchFamily="18" charset="0"/>
                </a:rPr>
                <a:t> 1</a:t>
              </a:r>
              <a:endParaRPr lang="zh-CN" altLang="en-US" sz="2489" b="1" dirty="0">
                <a:solidFill>
                  <a:srgbClr val="FF0000"/>
                </a:solidFill>
                <a:latin typeface="Times New Roman" pitchFamily="18" charset="0"/>
                <a:ea typeface="汉仪夏日体W" panose="00020600040101010101" pitchFamily="18" charset="-122"/>
                <a:cs typeface="Times New Roman" pitchFamily="18" charset="0"/>
              </a:endParaRPr>
            </a:p>
          </p:txBody>
        </p:sp>
      </p:grpSp>
      <p:sp>
        <p:nvSpPr>
          <p:cNvPr id="18" name="TextBox 17"/>
          <p:cNvSpPr txBox="1"/>
          <p:nvPr/>
        </p:nvSpPr>
        <p:spPr>
          <a:xfrm>
            <a:off x="2923822" y="2489201"/>
            <a:ext cx="3635022" cy="625252"/>
          </a:xfrm>
          <a:prstGeom prst="rect">
            <a:avLst/>
          </a:prstGeom>
          <a:noFill/>
        </p:spPr>
        <p:txBody>
          <a:bodyPr wrap="square" rtlCol="0">
            <a:spAutoFit/>
          </a:bodyPr>
          <a:lstStyle/>
          <a:p>
            <a:r>
              <a:rPr lang="en-US" sz="3318" dirty="0" err="1">
                <a:latin typeface="Times New Roman" pitchFamily="18" charset="0"/>
                <a:cs typeface="Times New Roman" pitchFamily="18" charset="0"/>
              </a:rPr>
              <a:t>Hồ</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Hoàn</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Kiếm</a:t>
            </a:r>
            <a:endParaRPr lang="en-US" sz="3318" dirty="0">
              <a:latin typeface="Times New Roman" pitchFamily="18" charset="0"/>
              <a:cs typeface="Times New Roman" pitchFamily="18" charset="0"/>
            </a:endParaRPr>
          </a:p>
        </p:txBody>
      </p:sp>
      <p:grpSp>
        <p:nvGrpSpPr>
          <p:cNvPr id="32" name="组合 11"/>
          <p:cNvGrpSpPr/>
          <p:nvPr/>
        </p:nvGrpSpPr>
        <p:grpSpPr>
          <a:xfrm>
            <a:off x="869244" y="3486312"/>
            <a:ext cx="1422400" cy="820401"/>
            <a:chOff x="2024209" y="2175164"/>
            <a:chExt cx="1936013" cy="2730737"/>
          </a:xfrm>
        </p:grpSpPr>
        <p:pic>
          <p:nvPicPr>
            <p:cNvPr id="33" name="图片 1" descr="4ec47f6aae8fa037024babeede2631b9"/>
            <p:cNvPicPr/>
            <p:nvPr/>
          </p:nvPicPr>
          <p:blipFill>
            <a:blip r:embed="rId4" cstate="print"/>
            <a:stretch>
              <a:fillRect/>
            </a:stretch>
          </p:blipFill>
          <p:spPr>
            <a:xfrm>
              <a:off x="2024209" y="2175164"/>
              <a:ext cx="1936013" cy="2730737"/>
            </a:xfrm>
            <a:prstGeom prst="rect">
              <a:avLst/>
            </a:prstGeom>
          </p:spPr>
        </p:pic>
        <p:sp>
          <p:nvSpPr>
            <p:cNvPr id="34" name="文本框 5"/>
            <p:cNvSpPr txBox="1"/>
            <p:nvPr/>
          </p:nvSpPr>
          <p:spPr>
            <a:xfrm>
              <a:off x="2204806" y="2827326"/>
              <a:ext cx="1647861" cy="1767107"/>
            </a:xfrm>
            <a:prstGeom prst="rect">
              <a:avLst/>
            </a:prstGeom>
            <a:noFill/>
          </p:spPr>
          <p:txBody>
            <a:bodyPr wrap="square" rtlCol="0">
              <a:spAutoFit/>
            </a:bodyPr>
            <a:lstStyle/>
            <a:p>
              <a:pPr algn="ctr">
                <a:lnSpc>
                  <a:spcPct val="120000"/>
                </a:lnSpc>
              </a:pPr>
              <a:r>
                <a:rPr lang="en-US" altLang="zh-CN" sz="2489" b="1" dirty="0" err="1">
                  <a:solidFill>
                    <a:srgbClr val="FF0000"/>
                  </a:solidFill>
                  <a:latin typeface="Times New Roman" pitchFamily="18" charset="0"/>
                  <a:ea typeface="汉仪夏日体W" panose="00020600040101010101" pitchFamily="18" charset="-122"/>
                  <a:cs typeface="Times New Roman" pitchFamily="18" charset="0"/>
                </a:rPr>
                <a:t>Đoạn</a:t>
              </a:r>
              <a:r>
                <a:rPr lang="en-US" altLang="zh-CN" sz="2489" b="1" dirty="0">
                  <a:solidFill>
                    <a:srgbClr val="FF0000"/>
                  </a:solidFill>
                  <a:latin typeface="Times New Roman" pitchFamily="18" charset="0"/>
                  <a:ea typeface="汉仪夏日体W" panose="00020600040101010101" pitchFamily="18" charset="-122"/>
                  <a:cs typeface="Times New Roman" pitchFamily="18" charset="0"/>
                </a:rPr>
                <a:t> 2</a:t>
              </a:r>
              <a:endParaRPr lang="zh-CN" altLang="en-US" sz="2489" b="1" dirty="0">
                <a:solidFill>
                  <a:srgbClr val="FF0000"/>
                </a:solidFill>
                <a:latin typeface="Times New Roman" pitchFamily="18" charset="0"/>
                <a:ea typeface="汉仪夏日体W" panose="00020600040101010101" pitchFamily="18" charset="-122"/>
                <a:cs typeface="Times New Roman" pitchFamily="18" charset="0"/>
              </a:endParaRPr>
            </a:p>
          </p:txBody>
        </p:sp>
      </p:grpSp>
      <p:sp>
        <p:nvSpPr>
          <p:cNvPr id="35" name="TextBox 34"/>
          <p:cNvSpPr txBox="1"/>
          <p:nvPr/>
        </p:nvSpPr>
        <p:spPr>
          <a:xfrm>
            <a:off x="2923822" y="3644356"/>
            <a:ext cx="3635022" cy="625252"/>
          </a:xfrm>
          <a:prstGeom prst="rect">
            <a:avLst/>
          </a:prstGeom>
          <a:noFill/>
        </p:spPr>
        <p:txBody>
          <a:bodyPr wrap="square" rtlCol="0">
            <a:spAutoFit/>
          </a:bodyPr>
          <a:lstStyle/>
          <a:p>
            <a:r>
              <a:rPr lang="en-US" sz="3318" dirty="0" err="1">
                <a:latin typeface="Times New Roman" pitchFamily="18" charset="0"/>
                <a:cs typeface="Times New Roman" pitchFamily="18" charset="0"/>
              </a:rPr>
              <a:t>Đền</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Ngọc</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Sơn</a:t>
            </a:r>
            <a:endParaRPr lang="en-US" sz="3318" dirty="0">
              <a:latin typeface="Times New Roman" pitchFamily="18" charset="0"/>
              <a:cs typeface="Times New Roman" pitchFamily="18" charset="0"/>
            </a:endParaRPr>
          </a:p>
        </p:txBody>
      </p:sp>
      <p:grpSp>
        <p:nvGrpSpPr>
          <p:cNvPr id="36" name="组合 11"/>
          <p:cNvGrpSpPr/>
          <p:nvPr/>
        </p:nvGrpSpPr>
        <p:grpSpPr>
          <a:xfrm>
            <a:off x="869244" y="4671645"/>
            <a:ext cx="1422400" cy="820401"/>
            <a:chOff x="2024209" y="2175164"/>
            <a:chExt cx="1936013" cy="2730737"/>
          </a:xfrm>
        </p:grpSpPr>
        <p:pic>
          <p:nvPicPr>
            <p:cNvPr id="37" name="图片 1" descr="4ec47f6aae8fa037024babeede2631b9"/>
            <p:cNvPicPr/>
            <p:nvPr/>
          </p:nvPicPr>
          <p:blipFill>
            <a:blip r:embed="rId4" cstate="print"/>
            <a:stretch>
              <a:fillRect/>
            </a:stretch>
          </p:blipFill>
          <p:spPr>
            <a:xfrm>
              <a:off x="2024209" y="2175164"/>
              <a:ext cx="1936013" cy="2730737"/>
            </a:xfrm>
            <a:prstGeom prst="rect">
              <a:avLst/>
            </a:prstGeom>
          </p:spPr>
        </p:pic>
        <p:sp>
          <p:nvSpPr>
            <p:cNvPr id="38" name="文本框 5"/>
            <p:cNvSpPr txBox="1"/>
            <p:nvPr/>
          </p:nvSpPr>
          <p:spPr>
            <a:xfrm>
              <a:off x="2204806" y="2827326"/>
              <a:ext cx="1647861" cy="1767107"/>
            </a:xfrm>
            <a:prstGeom prst="rect">
              <a:avLst/>
            </a:prstGeom>
            <a:noFill/>
          </p:spPr>
          <p:txBody>
            <a:bodyPr wrap="square" rtlCol="0">
              <a:spAutoFit/>
            </a:bodyPr>
            <a:lstStyle/>
            <a:p>
              <a:pPr algn="ctr">
                <a:lnSpc>
                  <a:spcPct val="120000"/>
                </a:lnSpc>
              </a:pPr>
              <a:r>
                <a:rPr lang="en-US" altLang="zh-CN" sz="2489" b="1" dirty="0" err="1">
                  <a:solidFill>
                    <a:srgbClr val="FF0000"/>
                  </a:solidFill>
                  <a:latin typeface="Times New Roman" pitchFamily="18" charset="0"/>
                  <a:ea typeface="汉仪夏日体W" panose="00020600040101010101" pitchFamily="18" charset="-122"/>
                  <a:cs typeface="Times New Roman" pitchFamily="18" charset="0"/>
                </a:rPr>
                <a:t>Đoạn</a:t>
              </a:r>
              <a:r>
                <a:rPr lang="en-US" altLang="zh-CN" sz="2489" b="1" dirty="0">
                  <a:solidFill>
                    <a:srgbClr val="FF0000"/>
                  </a:solidFill>
                  <a:latin typeface="Times New Roman" pitchFamily="18" charset="0"/>
                  <a:ea typeface="汉仪夏日体W" panose="00020600040101010101" pitchFamily="18" charset="-122"/>
                  <a:cs typeface="Times New Roman" pitchFamily="18" charset="0"/>
                </a:rPr>
                <a:t> 3</a:t>
              </a:r>
              <a:endParaRPr lang="zh-CN" altLang="en-US" sz="2489" b="1" dirty="0">
                <a:solidFill>
                  <a:srgbClr val="FF0000"/>
                </a:solidFill>
                <a:latin typeface="Times New Roman" pitchFamily="18" charset="0"/>
                <a:ea typeface="汉仪夏日体W" panose="00020600040101010101" pitchFamily="18" charset="-122"/>
                <a:cs typeface="Times New Roman" pitchFamily="18" charset="0"/>
              </a:endParaRPr>
            </a:p>
          </p:txBody>
        </p:sp>
      </p:grpSp>
      <p:sp>
        <p:nvSpPr>
          <p:cNvPr id="39" name="TextBox 38"/>
          <p:cNvSpPr txBox="1"/>
          <p:nvPr/>
        </p:nvSpPr>
        <p:spPr>
          <a:xfrm>
            <a:off x="2923822" y="4829688"/>
            <a:ext cx="4267200" cy="602922"/>
          </a:xfrm>
          <a:prstGeom prst="rect">
            <a:avLst/>
          </a:prstGeom>
          <a:noFill/>
        </p:spPr>
        <p:txBody>
          <a:bodyPr wrap="square" rtlCol="0">
            <a:spAutoFit/>
          </a:bodyPr>
          <a:lstStyle/>
          <a:p>
            <a:r>
              <a:rPr lang="en-US" sz="3318" dirty="0" err="1">
                <a:latin typeface="Times New Roman" pitchFamily="18" charset="0"/>
                <a:cs typeface="Times New Roman" pitchFamily="18" charset="0"/>
              </a:rPr>
              <a:t>Sinh</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hoạt</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lễ</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hội</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Bờ</a:t>
            </a:r>
            <a:r>
              <a:rPr lang="en-US" sz="3318" dirty="0">
                <a:latin typeface="Times New Roman" pitchFamily="18" charset="0"/>
                <a:cs typeface="Times New Roman" pitchFamily="18" charset="0"/>
              </a:rPr>
              <a:t> </a:t>
            </a:r>
            <a:r>
              <a:rPr lang="en-US" sz="3318" dirty="0" err="1">
                <a:latin typeface="Times New Roman" pitchFamily="18" charset="0"/>
                <a:cs typeface="Times New Roman" pitchFamily="18" charset="0"/>
              </a:rPr>
              <a:t>Hồ</a:t>
            </a:r>
            <a:endParaRPr lang="en-US" sz="3318"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ppt_x-.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ppt_x</p:attrName>
                                        </p:attrNameLst>
                                      </p:cBhvr>
                                      <p:tavLst>
                                        <p:tav tm="0">
                                          <p:val>
                                            <p:strVal val="#ppt_x-.2"/>
                                          </p:val>
                                        </p:tav>
                                        <p:tav tm="100000">
                                          <p:val>
                                            <p:strVal val="#ppt_x"/>
                                          </p:val>
                                        </p:tav>
                                      </p:tavLst>
                                    </p:anim>
                                    <p:anim calcmode="lin" valueType="num">
                                      <p:cBhvr>
                                        <p:cTn id="2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ppt_x</p:attrName>
                                        </p:attrNameLst>
                                      </p:cBhvr>
                                      <p:tavLst>
                                        <p:tav tm="0">
                                          <p:val>
                                            <p:strVal val="#ppt_x-.2"/>
                                          </p:val>
                                        </p:tav>
                                        <p:tav tm="100000">
                                          <p:val>
                                            <p:strVal val="#ppt_x"/>
                                          </p:val>
                                        </p:tav>
                                      </p:tavLst>
                                    </p:anim>
                                    <p:anim calcmode="lin" valueType="num">
                                      <p:cBhvr>
                                        <p:cTn id="2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1000" fill="hold"/>
                                        <p:tgtEl>
                                          <p:spTgt spid="35"/>
                                        </p:tgtEl>
                                        <p:attrNameLst>
                                          <p:attrName>ppt_x</p:attrName>
                                        </p:attrNameLst>
                                      </p:cBhvr>
                                      <p:tavLst>
                                        <p:tav tm="0">
                                          <p:val>
                                            <p:strVal val="#ppt_x-.2"/>
                                          </p:val>
                                        </p:tav>
                                        <p:tav tm="100000">
                                          <p:val>
                                            <p:strVal val="#ppt_x"/>
                                          </p:val>
                                        </p:tav>
                                      </p:tavLst>
                                    </p:anim>
                                    <p:anim calcmode="lin" valueType="num">
                                      <p:cBhvr>
                                        <p:cTn id="33"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ppt_x</p:attrName>
                                        </p:attrNameLst>
                                      </p:cBhvr>
                                      <p:tavLst>
                                        <p:tav tm="0">
                                          <p:val>
                                            <p:strVal val="#ppt_x-.2"/>
                                          </p:val>
                                        </p:tav>
                                        <p:tav tm="100000">
                                          <p:val>
                                            <p:strVal val="#ppt_x"/>
                                          </p:val>
                                        </p:tav>
                                      </p:tavLst>
                                    </p:anim>
                                    <p:anim calcmode="lin" valueType="num">
                                      <p:cBhvr>
                                        <p:cTn id="40"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6"/>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1000" fill="hold"/>
                                        <p:tgtEl>
                                          <p:spTgt spid="39"/>
                                        </p:tgtEl>
                                        <p:attrNameLst>
                                          <p:attrName>ppt_x</p:attrName>
                                        </p:attrNameLst>
                                      </p:cBhvr>
                                      <p:tavLst>
                                        <p:tav tm="0">
                                          <p:val>
                                            <p:strVal val="#ppt_x-.2"/>
                                          </p:val>
                                        </p:tav>
                                        <p:tav tm="100000">
                                          <p:val>
                                            <p:strVal val="#ppt_x"/>
                                          </p:val>
                                        </p:tav>
                                      </p:tavLst>
                                    </p:anim>
                                    <p:anim calcmode="lin" valueType="num">
                                      <p:cBhvr>
                                        <p:cTn id="45"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25" name="图片 6">
            <a:extLst>
              <a:ext uri="{FF2B5EF4-FFF2-40B4-BE49-F238E27FC236}">
                <a16:creationId xmlns:a16="http://schemas.microsoft.com/office/drawing/2014/main" xmlns="" id="{F5857D26-6447-4349-807D-F5B6451F2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1540933"/>
            <a:ext cx="1106311" cy="1106311"/>
          </a:xfrm>
          <a:prstGeom prst="rect">
            <a:avLst/>
          </a:prstGeom>
        </p:spPr>
      </p:pic>
      <p:sp>
        <p:nvSpPr>
          <p:cNvPr id="26" name="TextBox 25"/>
          <p:cNvSpPr txBox="1"/>
          <p:nvPr/>
        </p:nvSpPr>
        <p:spPr>
          <a:xfrm>
            <a:off x="1817511" y="1461911"/>
            <a:ext cx="8376356" cy="1022692"/>
          </a:xfrm>
          <a:prstGeom prst="rect">
            <a:avLst/>
          </a:prstGeom>
          <a:noFill/>
        </p:spPr>
        <p:txBody>
          <a:bodyPr wrap="square" rtlCol="0">
            <a:spAutoFit/>
          </a:bodyPr>
          <a:lstStyle/>
          <a:p>
            <a:pPr algn="just"/>
            <a:r>
              <a:rPr lang="en-US" sz="2904" dirty="0" err="1">
                <a:latin typeface="Times New Roman" pitchFamily="18" charset="0"/>
                <a:cs typeface="Times New Roman" pitchFamily="18" charset="0"/>
              </a:rPr>
              <a:t>Bài</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viết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đã</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giúp</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em</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hiểu</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biết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những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gì</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về</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hồ</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Hoàn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Kiếm</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và</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đền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Ngọc</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Sơn</a:t>
            </a:r>
            <a:endParaRPr lang="en-US" sz="2904" dirty="0">
              <a:latin typeface="Times New Roman" pitchFamily="18" charset="0"/>
              <a:cs typeface="Times New Roman" pitchFamily="18" charset="0"/>
            </a:endParaRPr>
          </a:p>
        </p:txBody>
      </p:sp>
      <p:pic>
        <p:nvPicPr>
          <p:cNvPr id="27" name="图片 6">
            <a:extLst>
              <a:ext uri="{FF2B5EF4-FFF2-40B4-BE49-F238E27FC236}">
                <a16:creationId xmlns:a16="http://schemas.microsoft.com/office/drawing/2014/main" xmlns="" id="{F5857D26-6447-4349-807D-F5B6451F2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2568222"/>
            <a:ext cx="1106311" cy="1106311"/>
          </a:xfrm>
          <a:prstGeom prst="rect">
            <a:avLst/>
          </a:prstGeom>
        </p:spPr>
      </p:pic>
      <p:sp>
        <p:nvSpPr>
          <p:cNvPr id="28" name="TextBox 27"/>
          <p:cNvSpPr txBox="1"/>
          <p:nvPr/>
        </p:nvSpPr>
        <p:spPr>
          <a:xfrm>
            <a:off x="1817511" y="2606068"/>
            <a:ext cx="8455378" cy="1022692"/>
          </a:xfrm>
          <a:prstGeom prst="rect">
            <a:avLst/>
          </a:prstGeom>
          <a:noFill/>
        </p:spPr>
        <p:txBody>
          <a:bodyPr wrap="square" rtlCol="0">
            <a:spAutoFit/>
          </a:bodyPr>
          <a:lstStyle/>
          <a:p>
            <a:pPr algn="just"/>
            <a:r>
              <a:rPr lang="en-US" sz="2904" dirty="0" err="1">
                <a:latin typeface="Times New Roman" pitchFamily="18" charset="0"/>
                <a:cs typeface="Times New Roman" pitchFamily="18" charset="0"/>
              </a:rPr>
              <a:t>Làm</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thế</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nào</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để</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có</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thể</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giới</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thiệu</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đúng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và</a:t>
            </a:r>
            <a:r>
              <a:rPr lang="en-US" sz="2904" dirty="0">
                <a:latin typeface="Times New Roman" pitchFamily="18" charset="0"/>
                <a:cs typeface="Times New Roman" pitchFamily="18" charset="0"/>
              </a:rPr>
              <a:t> hay </a:t>
            </a:r>
            <a:r>
              <a:rPr lang="en-US" sz="2904" dirty="0" err="1">
                <a:latin typeface="Times New Roman" pitchFamily="18" charset="0"/>
                <a:cs typeface="Times New Roman" pitchFamily="18" charset="0"/>
              </a:rPr>
              <a:t>về</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danh</a:t>
            </a:r>
            <a:r>
              <a:rPr lang="en-US" sz="2904" dirty="0">
                <a:latin typeface="Times New Roman" pitchFamily="18" charset="0"/>
                <a:cs typeface="Times New Roman" pitchFamily="18" charset="0"/>
              </a:rPr>
              <a:t> lam </a:t>
            </a:r>
            <a:r>
              <a:rPr lang="en-US" sz="2904" dirty="0" err="1">
                <a:latin typeface="Times New Roman" pitchFamily="18" charset="0"/>
                <a:cs typeface="Times New Roman" pitchFamily="18" charset="0"/>
              </a:rPr>
              <a:t>thắng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cảnh</a:t>
            </a:r>
            <a:r>
              <a:rPr lang="en-US" sz="2904" dirty="0">
                <a:latin typeface="Times New Roman" pitchFamily="18" charset="0"/>
                <a:cs typeface="Times New Roman" pitchFamily="18" charset="0"/>
              </a:rPr>
              <a:t>?</a:t>
            </a:r>
          </a:p>
        </p:txBody>
      </p:sp>
      <p:pic>
        <p:nvPicPr>
          <p:cNvPr id="29" name="图片 6">
            <a:extLst>
              <a:ext uri="{FF2B5EF4-FFF2-40B4-BE49-F238E27FC236}">
                <a16:creationId xmlns:a16="http://schemas.microsoft.com/office/drawing/2014/main" xmlns="" id="{F5857D26-6447-4349-807D-F5B6451F2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3674533"/>
            <a:ext cx="1106311" cy="1106311"/>
          </a:xfrm>
          <a:prstGeom prst="rect">
            <a:avLst/>
          </a:prstGeom>
        </p:spPr>
      </p:pic>
      <p:sp>
        <p:nvSpPr>
          <p:cNvPr id="30" name="TextBox 29"/>
          <p:cNvSpPr txBox="1"/>
          <p:nvPr/>
        </p:nvSpPr>
        <p:spPr>
          <a:xfrm>
            <a:off x="1817511" y="3843135"/>
            <a:ext cx="8455378" cy="539250"/>
          </a:xfrm>
          <a:prstGeom prst="rect">
            <a:avLst/>
          </a:prstGeom>
          <a:noFill/>
        </p:spPr>
        <p:txBody>
          <a:bodyPr wrap="square" rtlCol="0">
            <a:spAutoFit/>
          </a:bodyPr>
          <a:lstStyle/>
          <a:p>
            <a:pPr algn="just"/>
            <a:r>
              <a:rPr lang="en-US" sz="2904" dirty="0" err="1">
                <a:latin typeface="Times New Roman" pitchFamily="18" charset="0"/>
                <a:cs typeface="Times New Roman" pitchFamily="18" charset="0"/>
              </a:rPr>
              <a:t>Làm</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thế</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nào</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để</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có</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kiến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thức</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về</a:t>
            </a:r>
            <a:r>
              <a:rPr lang="en-US" sz="2904" dirty="0">
                <a:latin typeface="Times New Roman" pitchFamily="18" charset="0"/>
                <a:cs typeface="Times New Roman" pitchFamily="18" charset="0"/>
              </a:rPr>
              <a:t> 1 </a:t>
            </a:r>
            <a:r>
              <a:rPr lang="en-US" sz="2904" dirty="0" err="1">
                <a:latin typeface="Times New Roman" pitchFamily="18" charset="0"/>
                <a:cs typeface="Times New Roman" pitchFamily="18" charset="0"/>
              </a:rPr>
              <a:t>danh</a:t>
            </a:r>
            <a:r>
              <a:rPr lang="en-US" sz="2904" dirty="0">
                <a:latin typeface="Times New Roman" pitchFamily="18" charset="0"/>
                <a:cs typeface="Times New Roman" pitchFamily="18" charset="0"/>
              </a:rPr>
              <a:t> lam </a:t>
            </a:r>
            <a:r>
              <a:rPr lang="en-US" sz="2904" dirty="0" err="1">
                <a:latin typeface="Times New Roman" pitchFamily="18" charset="0"/>
                <a:cs typeface="Times New Roman" pitchFamily="18" charset="0"/>
              </a:rPr>
              <a:t>thắng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cảnh</a:t>
            </a:r>
            <a:r>
              <a:rPr lang="en-US" sz="2904" dirty="0">
                <a:latin typeface="Times New Roman" pitchFamily="18" charset="0"/>
                <a:cs typeface="Times New Roman" pitchFamily="18" charset="0"/>
              </a:rPr>
              <a:t>?</a:t>
            </a:r>
          </a:p>
        </p:txBody>
      </p:sp>
      <p:pic>
        <p:nvPicPr>
          <p:cNvPr id="31" name="图片 6">
            <a:extLst>
              <a:ext uri="{FF2B5EF4-FFF2-40B4-BE49-F238E27FC236}">
                <a16:creationId xmlns:a16="http://schemas.microsoft.com/office/drawing/2014/main" xmlns="" id="{F5857D26-6447-4349-807D-F5B6451F2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780846"/>
            <a:ext cx="1106311" cy="1106311"/>
          </a:xfrm>
          <a:prstGeom prst="rect">
            <a:avLst/>
          </a:prstGeom>
        </p:spPr>
      </p:pic>
      <p:sp>
        <p:nvSpPr>
          <p:cNvPr id="32" name="TextBox 31"/>
          <p:cNvSpPr txBox="1"/>
          <p:nvPr/>
        </p:nvSpPr>
        <p:spPr>
          <a:xfrm>
            <a:off x="1817511" y="4780846"/>
            <a:ext cx="8455378" cy="986167"/>
          </a:xfrm>
          <a:prstGeom prst="rect">
            <a:avLst/>
          </a:prstGeom>
          <a:noFill/>
        </p:spPr>
        <p:txBody>
          <a:bodyPr wrap="square" rtlCol="0">
            <a:spAutoFit/>
          </a:bodyPr>
          <a:lstStyle/>
          <a:p>
            <a:pPr algn="just"/>
            <a:r>
              <a:rPr lang="en-US" sz="2904" dirty="0">
                <a:latin typeface="Times New Roman" pitchFamily="18" charset="0"/>
                <a:cs typeface="Times New Roman" pitchFamily="18" charset="0"/>
              </a:rPr>
              <a:t>Theo </a:t>
            </a:r>
            <a:r>
              <a:rPr lang="en-US" sz="2904" dirty="0" err="1">
                <a:latin typeface="Times New Roman" pitchFamily="18" charset="0"/>
                <a:cs typeface="Times New Roman" pitchFamily="18" charset="0"/>
              </a:rPr>
              <a:t>em</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bài</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viết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này</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đã</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đủ</a:t>
            </a:r>
            <a:r>
              <a:rPr lang="en-US" sz="2904" dirty="0">
                <a:latin typeface="Times New Roman" pitchFamily="18" charset="0"/>
                <a:cs typeface="Times New Roman" pitchFamily="18" charset="0"/>
              </a:rPr>
              <a:t> 3 </a:t>
            </a:r>
            <a:r>
              <a:rPr lang="en-US" sz="2904" dirty="0" err="1">
                <a:latin typeface="Times New Roman" pitchFamily="18" charset="0"/>
                <a:cs typeface="Times New Roman" pitchFamily="18" charset="0"/>
              </a:rPr>
              <a:t>phần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chưa</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Về</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nội</a:t>
            </a:r>
            <a:r>
              <a:rPr lang="en-US" sz="2904" dirty="0">
                <a:latin typeface="Times New Roman" pitchFamily="18" charset="0"/>
                <a:cs typeface="Times New Roman" pitchFamily="18" charset="0"/>
              </a:rPr>
              <a:t> dung </a:t>
            </a:r>
            <a:r>
              <a:rPr lang="en-US" sz="2904" dirty="0" err="1">
                <a:latin typeface="Times New Roman" pitchFamily="18" charset="0"/>
                <a:cs typeface="Times New Roman" pitchFamily="18" charset="0"/>
              </a:rPr>
              <a:t>bài</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viết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cần</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bổ</a:t>
            </a:r>
            <a:r>
              <a:rPr lang="en-US" sz="2904" dirty="0">
                <a:latin typeface="Times New Roman" pitchFamily="18" charset="0"/>
                <a:cs typeface="Times New Roman" pitchFamily="18" charset="0"/>
              </a:rPr>
              <a:t> sung </a:t>
            </a:r>
            <a:r>
              <a:rPr lang="en-US" sz="2904" dirty="0" err="1">
                <a:latin typeface="Times New Roman" pitchFamily="18" charset="0"/>
                <a:cs typeface="Times New Roman" pitchFamily="18" charset="0"/>
              </a:rPr>
              <a:t>những</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gì</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để</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thuyết</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phục</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hấp</a:t>
            </a:r>
            <a:r>
              <a:rPr lang="en-US" sz="2904" dirty="0">
                <a:latin typeface="Times New Roman" pitchFamily="18" charset="0"/>
                <a:cs typeface="Times New Roman" pitchFamily="18" charset="0"/>
              </a:rPr>
              <a:t> </a:t>
            </a:r>
            <a:r>
              <a:rPr lang="en-US" sz="2904" dirty="0" err="1">
                <a:latin typeface="Times New Roman" pitchFamily="18" charset="0"/>
                <a:cs typeface="Times New Roman" pitchFamily="18" charset="0"/>
              </a:rPr>
              <a:t>dẫn</a:t>
            </a:r>
            <a:r>
              <a:rPr lang="en-US" sz="2904" dirty="0">
                <a:latin typeface="Times New Roman" pitchFamily="18" charset="0"/>
                <a:cs typeface="Times New Roman" pitchFamily="18" charset="0"/>
              </a:rPr>
              <a:t>?</a:t>
            </a:r>
          </a:p>
        </p:txBody>
      </p:sp>
      <p:pic>
        <p:nvPicPr>
          <p:cNvPr id="36" name="图片 13" descr="ce1ed7f935192fceca30dfb2bcebe602"/>
          <p:cNvPicPr>
            <a:picLocks noChangeAspect="1"/>
          </p:cNvPicPr>
          <p:nvPr/>
        </p:nvPicPr>
        <p:blipFill>
          <a:blip r:embed="rId4" cstate="print"/>
          <a:srcRect l="11188" t="20367" r="10619" b="19944"/>
          <a:stretch>
            <a:fillRect/>
          </a:stretch>
        </p:blipFill>
        <p:spPr>
          <a:xfrm>
            <a:off x="3714044" y="39511"/>
            <a:ext cx="4188178" cy="1185333"/>
          </a:xfrm>
          <a:prstGeom prst="rect">
            <a:avLst/>
          </a:prstGeom>
        </p:spPr>
      </p:pic>
      <p:sp>
        <p:nvSpPr>
          <p:cNvPr id="40" name="文本框 10"/>
          <p:cNvSpPr txBox="1"/>
          <p:nvPr/>
        </p:nvSpPr>
        <p:spPr>
          <a:xfrm>
            <a:off x="4188178" y="276579"/>
            <a:ext cx="3293186" cy="675722"/>
          </a:xfrm>
          <a:prstGeom prst="rect">
            <a:avLst/>
          </a:prstGeom>
          <a:noFill/>
        </p:spPr>
        <p:txBody>
          <a:bodyPr wrap="square" rtlCol="0">
            <a:spAutoFit/>
          </a:bodyPr>
          <a:lstStyle/>
          <a:p>
            <a:pPr algn="ctr">
              <a:lnSpc>
                <a:spcPct val="120000"/>
              </a:lnSpc>
            </a:pPr>
            <a:r>
              <a:rPr lang="en-US" altLang="zh-CN" sz="3318" b="1" dirty="0" err="1">
                <a:solidFill>
                  <a:srgbClr val="FF0000"/>
                </a:solidFill>
                <a:latin typeface="Times New Roman" pitchFamily="18" charset="0"/>
                <a:ea typeface="华康海报体W12" panose="040B0C09000000000000" pitchFamily="81" charset="-122"/>
                <a:cs typeface="Times New Roman" pitchFamily="18" charset="0"/>
              </a:rPr>
              <a:t>Thảo</a:t>
            </a:r>
            <a:r>
              <a:rPr lang="en-US" altLang="zh-CN" sz="3318"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318" b="1" dirty="0" err="1">
                <a:solidFill>
                  <a:srgbClr val="FF0000"/>
                </a:solidFill>
                <a:latin typeface="Times New Roman" pitchFamily="18" charset="0"/>
                <a:ea typeface="华康海报体W12" panose="040B0C09000000000000" pitchFamily="81" charset="-122"/>
                <a:cs typeface="Times New Roman" pitchFamily="18" charset="0"/>
              </a:rPr>
              <a:t>luận</a:t>
            </a:r>
            <a:r>
              <a:rPr lang="en-US" altLang="zh-CN" sz="3318"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318" b="1" dirty="0" err="1">
                <a:solidFill>
                  <a:srgbClr val="FF0000"/>
                </a:solidFill>
                <a:latin typeface="Times New Roman" pitchFamily="18" charset="0"/>
                <a:ea typeface="华康海报体W12" panose="040B0C09000000000000" pitchFamily="81" charset="-122"/>
                <a:cs typeface="Times New Roman" pitchFamily="18" charset="0"/>
              </a:rPr>
              <a:t>nhóm</a:t>
            </a:r>
            <a:endParaRPr lang="zh-CN" altLang="en-US" sz="3318" b="1" dirty="0">
              <a:solidFill>
                <a:srgbClr val="FF0000"/>
              </a:solidFill>
              <a:latin typeface="Times New Roman" pitchFamily="18" charset="0"/>
              <a:ea typeface="华康海报体W12" panose="040B0C09000000000000" pitchFamily="81" charset="-122"/>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2000"/>
                                        <p:tgtEl>
                                          <p:spTgt spid="40"/>
                                        </p:tgtEl>
                                      </p:cBhvr>
                                    </p:animEffect>
                                  </p:childTnLst>
                                </p:cTn>
                              </p:par>
                              <p:par>
                                <p:cTn id="8" presetID="21"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4)">
                                      <p:cBhvr>
                                        <p:cTn id="10" dur="2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Horizontal)">
                                      <p:cBhvr>
                                        <p:cTn id="15" dur="500"/>
                                        <p:tgtEl>
                                          <p:spTgt spid="25"/>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Horizontal)">
                                      <p:cBhvr>
                                        <p:cTn id="23" dur="500"/>
                                        <p:tgtEl>
                                          <p:spTgt spid="27"/>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Horizontal)">
                                      <p:cBhvr>
                                        <p:cTn id="31" dur="500"/>
                                        <p:tgtEl>
                                          <p:spTgt spid="29"/>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Horizont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Horizontal)">
                                      <p:cBhvr>
                                        <p:cTn id="39" dur="500"/>
                                        <p:tgtEl>
                                          <p:spTgt spid="31"/>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Horizont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13" name="图片 4"/>
          <p:cNvPicPr>
            <a:picLocks noChangeAspect="1"/>
          </p:cNvPicPr>
          <p:nvPr/>
        </p:nvPicPr>
        <p:blipFill>
          <a:blip r:embed="rId3" cstate="print">
            <a:extLst>
              <a:ext uri="{28A0092B-C50C-407E-A947-70E740481C1C}">
                <a14:useLocalDpi xmlns:a14="http://schemas.microsoft.com/office/drawing/2010/main" val="0"/>
              </a:ext>
            </a:extLst>
          </a:blip>
          <a:srcRect r="65000"/>
          <a:stretch>
            <a:fillRect/>
          </a:stretch>
        </p:blipFill>
        <p:spPr>
          <a:xfrm>
            <a:off x="0" y="465102"/>
            <a:ext cx="4820356" cy="3989260"/>
          </a:xfrm>
          <a:prstGeom prst="rect">
            <a:avLst/>
          </a:prstGeom>
        </p:spPr>
      </p:pic>
      <p:pic>
        <p:nvPicPr>
          <p:cNvPr id="14" name="Picture 2" descr="Hình ảnh có liên quan"/>
          <p:cNvPicPr>
            <a:picLocks noChangeAspect="1" noChangeArrowheads="1"/>
          </p:cNvPicPr>
          <p:nvPr/>
        </p:nvPicPr>
        <p:blipFill>
          <a:blip r:embed="rId4"/>
          <a:srcRect l="12800" t="21766" r="42400" b="13641"/>
          <a:stretch>
            <a:fillRect/>
          </a:stretch>
        </p:blipFill>
        <p:spPr bwMode="auto">
          <a:xfrm>
            <a:off x="1106311" y="1823775"/>
            <a:ext cx="3318933" cy="2403915"/>
          </a:xfrm>
          <a:prstGeom prst="rect">
            <a:avLst/>
          </a:prstGeom>
          <a:ln>
            <a:noFill/>
          </a:ln>
          <a:effectLst>
            <a:softEdge rad="112500"/>
          </a:effectLst>
        </p:spPr>
      </p:pic>
      <p:sp>
        <p:nvSpPr>
          <p:cNvPr id="15" name="TextBox 14"/>
          <p:cNvSpPr txBox="1"/>
          <p:nvPr/>
        </p:nvSpPr>
        <p:spPr>
          <a:xfrm>
            <a:off x="1185333" y="4727568"/>
            <a:ext cx="3239911" cy="625252"/>
          </a:xfrm>
          <a:prstGeom prst="rect">
            <a:avLst/>
          </a:prstGeom>
          <a:noFill/>
        </p:spPr>
        <p:txBody>
          <a:bodyPr wrap="square" rtlCol="0">
            <a:spAutoFit/>
          </a:bodyPr>
          <a:lstStyle/>
          <a:p>
            <a:pPr algn="ctr"/>
            <a:r>
              <a:rPr lang="en-US" sz="3318" b="1" i="1" dirty="0" err="1">
                <a:solidFill>
                  <a:srgbClr val="0070C0"/>
                </a:solidFill>
                <a:latin typeface="Times New Roman" pitchFamily="18" charset="0"/>
                <a:cs typeface="Times New Roman" pitchFamily="18" charset="0"/>
              </a:rPr>
              <a:t>Hồ</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Hoàn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Kiếm</a:t>
            </a:r>
            <a:endParaRPr lang="en-US" sz="3318" b="1" dirty="0">
              <a:solidFill>
                <a:srgbClr val="0070C0"/>
              </a:solidFill>
              <a:latin typeface="Times New Roman" pitchFamily="18" charset="0"/>
              <a:cs typeface="Times New Roman" pitchFamily="18" charset="0"/>
            </a:endParaRPr>
          </a:p>
        </p:txBody>
      </p:sp>
      <p:sp>
        <p:nvSpPr>
          <p:cNvPr id="16" name="TextBox 15"/>
          <p:cNvSpPr txBox="1"/>
          <p:nvPr/>
        </p:nvSpPr>
        <p:spPr>
          <a:xfrm>
            <a:off x="5452533" y="908757"/>
            <a:ext cx="4978400" cy="1528495"/>
          </a:xfrm>
          <a:prstGeom prst="rect">
            <a:avLst/>
          </a:prstGeom>
          <a:noFill/>
        </p:spPr>
        <p:txBody>
          <a:bodyPr wrap="square" rtlCol="0">
            <a:spAutoFit/>
          </a:bodyPr>
          <a:lstStyle/>
          <a:p>
            <a:pPr algn="just"/>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Lịch</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sử</a:t>
            </a:r>
            <a:r>
              <a:rPr lang="en-US" sz="3111" b="1" dirty="0">
                <a:solidFill>
                  <a:srgbClr val="FF0000"/>
                </a:solidFill>
                <a:latin typeface="Times New Roman" pitchFamily="18" charset="0"/>
                <a:cs typeface="Times New Roman" pitchFamily="18" charset="0"/>
              </a:rPr>
              <a:t>: </a:t>
            </a:r>
            <a:r>
              <a:rPr lang="en-US" sz="3111" dirty="0" err="1">
                <a:latin typeface="Times New Roman" pitchFamily="18" charset="0"/>
                <a:cs typeface="Times New Roman" pitchFamily="18" charset="0"/>
              </a:rPr>
              <a:t>Cách</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đây</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vài</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nghìn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năm</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hồ</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Hoàn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Kiếm</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là</a:t>
            </a:r>
            <a:r>
              <a:rPr lang="en-US" sz="3111" dirty="0">
                <a:latin typeface="Times New Roman" pitchFamily="18" charset="0"/>
                <a:cs typeface="Times New Roman" pitchFamily="18" charset="0"/>
              </a:rPr>
              <a:t> 1 </a:t>
            </a:r>
            <a:r>
              <a:rPr lang="en-US" sz="3111" dirty="0" err="1">
                <a:latin typeface="Times New Roman" pitchFamily="18" charset="0"/>
                <a:cs typeface="Times New Roman" pitchFamily="18" charset="0"/>
              </a:rPr>
              <a:t>đoạn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của</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dòng</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cũ</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sông</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Hồng</a:t>
            </a:r>
            <a:r>
              <a:rPr lang="en-US" sz="3111" dirty="0">
                <a:latin typeface="Times New Roman" pitchFamily="18" charset="0"/>
                <a:cs typeface="Times New Roman" pitchFamily="18" charset="0"/>
              </a:rPr>
              <a:t> </a:t>
            </a:r>
          </a:p>
        </p:txBody>
      </p:sp>
      <p:sp>
        <p:nvSpPr>
          <p:cNvPr id="12" name="TextBox 11"/>
          <p:cNvSpPr txBox="1"/>
          <p:nvPr/>
        </p:nvSpPr>
        <p:spPr>
          <a:xfrm>
            <a:off x="5531556" y="2726268"/>
            <a:ext cx="4978400" cy="1585106"/>
          </a:xfrm>
          <a:prstGeom prst="rect">
            <a:avLst/>
          </a:prstGeom>
          <a:noFill/>
        </p:spPr>
        <p:txBody>
          <a:bodyPr wrap="square" rtlCol="0">
            <a:spAutoFit/>
          </a:bodyPr>
          <a:lstStyle/>
          <a:p>
            <a:pPr algn="just"/>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Tên</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gọi</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khác</a:t>
            </a:r>
            <a:r>
              <a:rPr lang="en-US" sz="3111" b="1" dirty="0">
                <a:solidFill>
                  <a:srgbClr val="FF0000"/>
                </a:solidFill>
                <a:latin typeface="Times New Roman" pitchFamily="18" charset="0"/>
                <a:cs typeface="Times New Roman" pitchFamily="18" charset="0"/>
              </a:rPr>
              <a:t>: </a:t>
            </a:r>
            <a:r>
              <a:rPr lang="en-US" sz="3111" dirty="0" err="1">
                <a:latin typeface="Times New Roman" pitchFamily="18" charset="0"/>
                <a:cs typeface="Times New Roman" pitchFamily="18" charset="0"/>
              </a:rPr>
              <a:t>Hồ</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Lục</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Thủy</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hồ</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Thủy</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Quân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hồ</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Gươm</a:t>
            </a:r>
            <a:endParaRPr lang="en-US" sz="3111" dirty="0">
              <a:latin typeface="Times New Roman" pitchFamily="18" charset="0"/>
              <a:cs typeface="Times New Roman" pitchFamily="18" charset="0"/>
            </a:endParaRPr>
          </a:p>
        </p:txBody>
      </p:sp>
      <p:sp>
        <p:nvSpPr>
          <p:cNvPr id="19" name="TextBox 18"/>
          <p:cNvSpPr txBox="1"/>
          <p:nvPr/>
        </p:nvSpPr>
        <p:spPr>
          <a:xfrm>
            <a:off x="5531555" y="4596810"/>
            <a:ext cx="4820356" cy="1088656"/>
          </a:xfrm>
          <a:prstGeom prst="rect">
            <a:avLst/>
          </a:prstGeom>
          <a:noFill/>
        </p:spPr>
        <p:txBody>
          <a:bodyPr wrap="square" rtlCol="0">
            <a:spAutoFit/>
          </a:bodyPr>
          <a:lstStyle/>
          <a:p>
            <a:pPr algn="just"/>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Sự</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tích</a:t>
            </a:r>
            <a:r>
              <a:rPr lang="en-US" sz="3111" b="1" dirty="0">
                <a:solidFill>
                  <a:srgbClr val="FF0000"/>
                </a:solidFill>
                <a:latin typeface="Times New Roman" pitchFamily="18" charset="0"/>
                <a:cs typeface="Times New Roman" pitchFamily="18" charset="0"/>
              </a:rPr>
              <a:t>: </a:t>
            </a:r>
            <a:r>
              <a:rPr lang="en-US" sz="3111" dirty="0" err="1">
                <a:latin typeface="Times New Roman" pitchFamily="18" charset="0"/>
                <a:cs typeface="Times New Roman" pitchFamily="18" charset="0"/>
              </a:rPr>
              <a:t>Tên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gọi</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hồ</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Hoàn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Kiếm</a:t>
            </a:r>
            <a:endParaRPr lang="en-US" sz="311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from="(-#ppt_w/2)" to="(#ppt_x)" calcmode="lin" valueType="num">
                                      <p:cBhvr>
                                        <p:cTn id="20" dur="600" fill="hold">
                                          <p:stCondLst>
                                            <p:cond delay="0"/>
                                          </p:stCondLst>
                                        </p:cTn>
                                        <p:tgtEl>
                                          <p:spTgt spid="16"/>
                                        </p:tgtEl>
                                        <p:attrNameLst>
                                          <p:attrName>ppt_x</p:attrName>
                                        </p:attrNameLst>
                                      </p:cBhvr>
                                    </p:anim>
                                    <p:anim from="0" to="-1.0" calcmode="lin" valueType="num">
                                      <p:cBhvr>
                                        <p:cTn id="21" dur="200" decel="50000" autoRev="1" fill="hold">
                                          <p:stCondLst>
                                            <p:cond delay="600"/>
                                          </p:stCondLst>
                                        </p:cTn>
                                        <p:tgtEl>
                                          <p:spTgt spid="16"/>
                                        </p:tgtEl>
                                        <p:attrNameLst>
                                          <p:attrName>xshear</p:attrName>
                                        </p:attrNameLst>
                                      </p:cBhvr>
                                    </p:anim>
                                    <p:animScale>
                                      <p:cBhvr>
                                        <p:cTn id="22" dur="200" decel="100000" autoRev="1" fill="hold">
                                          <p:stCondLst>
                                            <p:cond delay="600"/>
                                          </p:stCondLst>
                                        </p:cTn>
                                        <p:tgtEl>
                                          <p:spTgt spid="16"/>
                                        </p:tgtEl>
                                      </p:cBhvr>
                                      <p:from x="100000" y="100000"/>
                                      <p:to x="80000" y="100000"/>
                                    </p:animScale>
                                    <p:anim by="(#ppt_h/3+#ppt_w*0.1)" calcmode="lin" valueType="num">
                                      <p:cBhvr additive="sum">
                                        <p:cTn id="23" dur="200" decel="100000" autoRev="1" fill="hold">
                                          <p:stCondLst>
                                            <p:cond delay="600"/>
                                          </p:stCondLst>
                                        </p:cTn>
                                        <p:tgtEl>
                                          <p:spTgt spid="16"/>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from="(-#ppt_w/2)" to="(#ppt_x)" calcmode="lin" valueType="num">
                                      <p:cBhvr>
                                        <p:cTn id="28" dur="600" fill="hold">
                                          <p:stCondLst>
                                            <p:cond delay="0"/>
                                          </p:stCondLst>
                                        </p:cTn>
                                        <p:tgtEl>
                                          <p:spTgt spid="12"/>
                                        </p:tgtEl>
                                        <p:attrNameLst>
                                          <p:attrName>ppt_x</p:attrName>
                                        </p:attrNameLst>
                                      </p:cBhvr>
                                    </p:anim>
                                    <p:anim from="0" to="-1.0" calcmode="lin" valueType="num">
                                      <p:cBhvr>
                                        <p:cTn id="29" dur="200" decel="50000" autoRev="1" fill="hold">
                                          <p:stCondLst>
                                            <p:cond delay="600"/>
                                          </p:stCondLst>
                                        </p:cTn>
                                        <p:tgtEl>
                                          <p:spTgt spid="12"/>
                                        </p:tgtEl>
                                        <p:attrNameLst>
                                          <p:attrName>xshear</p:attrName>
                                        </p:attrNameLst>
                                      </p:cBhvr>
                                    </p:anim>
                                    <p:animScale>
                                      <p:cBhvr>
                                        <p:cTn id="30" dur="200" decel="100000" autoRev="1" fill="hold">
                                          <p:stCondLst>
                                            <p:cond delay="600"/>
                                          </p:stCondLst>
                                        </p:cTn>
                                        <p:tgtEl>
                                          <p:spTgt spid="12"/>
                                        </p:tgtEl>
                                      </p:cBhvr>
                                      <p:from x="100000" y="100000"/>
                                      <p:to x="80000" y="100000"/>
                                    </p:animScale>
                                    <p:anim by="(#ppt_h/3+#ppt_w*0.1)" calcmode="lin" valueType="num">
                                      <p:cBhvr additive="sum">
                                        <p:cTn id="31" dur="200" decel="100000" autoRev="1" fill="hold">
                                          <p:stCondLst>
                                            <p:cond delay="600"/>
                                          </p:stCondLst>
                                        </p:cTn>
                                        <p:tgtEl>
                                          <p:spTgt spid="12"/>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from="(-#ppt_w/2)" to="(#ppt_x)" calcmode="lin" valueType="num">
                                      <p:cBhvr>
                                        <p:cTn id="36" dur="600" fill="hold">
                                          <p:stCondLst>
                                            <p:cond delay="0"/>
                                          </p:stCondLst>
                                        </p:cTn>
                                        <p:tgtEl>
                                          <p:spTgt spid="19"/>
                                        </p:tgtEl>
                                        <p:attrNameLst>
                                          <p:attrName>ppt_x</p:attrName>
                                        </p:attrNameLst>
                                      </p:cBhvr>
                                    </p:anim>
                                    <p:anim from="0" to="-1.0" calcmode="lin" valueType="num">
                                      <p:cBhvr>
                                        <p:cTn id="37" dur="200" decel="50000" autoRev="1" fill="hold">
                                          <p:stCondLst>
                                            <p:cond delay="600"/>
                                          </p:stCondLst>
                                        </p:cTn>
                                        <p:tgtEl>
                                          <p:spTgt spid="19"/>
                                        </p:tgtEl>
                                        <p:attrNameLst>
                                          <p:attrName>xshear</p:attrName>
                                        </p:attrNameLst>
                                      </p:cBhvr>
                                    </p:anim>
                                    <p:animScale>
                                      <p:cBhvr>
                                        <p:cTn id="38" dur="200" decel="100000" autoRev="1" fill="hold">
                                          <p:stCondLst>
                                            <p:cond delay="600"/>
                                          </p:stCondLst>
                                        </p:cTn>
                                        <p:tgtEl>
                                          <p:spTgt spid="19"/>
                                        </p:tgtEl>
                                      </p:cBhvr>
                                      <p:from x="100000" y="100000"/>
                                      <p:to x="80000" y="100000"/>
                                    </p:animScale>
                                    <p:anim by="(#ppt_h/3+#ppt_w*0.1)" calcmode="lin" valueType="num">
                                      <p:cBhvr additive="sum">
                                        <p:cTn id="39"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0n"/>
          <p:cNvPicPr>
            <a:picLocks noChangeAspect="1" noChangeArrowheads="1"/>
          </p:cNvPicPr>
          <p:nvPr/>
        </p:nvPicPr>
        <p:blipFill>
          <a:blip r:embed="rId2"/>
          <a:srcRect/>
          <a:stretch>
            <a:fillRect/>
          </a:stretch>
        </p:blipFill>
        <p:spPr bwMode="auto">
          <a:xfrm>
            <a:off x="0" y="-118533"/>
            <a:ext cx="5689600" cy="3318933"/>
          </a:xfrm>
          <a:prstGeom prst="rect">
            <a:avLst/>
          </a:prstGeom>
          <a:noFill/>
        </p:spPr>
      </p:pic>
      <p:pic>
        <p:nvPicPr>
          <p:cNvPr id="103430" name="Picture 6" descr="800px-Hoan_kiem_hanoi_1999"/>
          <p:cNvPicPr>
            <a:picLocks noChangeAspect="1" noChangeArrowheads="1"/>
          </p:cNvPicPr>
          <p:nvPr/>
        </p:nvPicPr>
        <p:blipFill>
          <a:blip r:embed="rId3"/>
          <a:srcRect/>
          <a:stretch>
            <a:fillRect/>
          </a:stretch>
        </p:blipFill>
        <p:spPr bwMode="auto">
          <a:xfrm>
            <a:off x="0" y="3200400"/>
            <a:ext cx="5689600" cy="3318933"/>
          </a:xfrm>
          <a:prstGeom prst="rect">
            <a:avLst/>
          </a:prstGeom>
          <a:noFill/>
        </p:spPr>
      </p:pic>
      <p:pic>
        <p:nvPicPr>
          <p:cNvPr id="103431" name="Picture 7" descr="Rua3"/>
          <p:cNvPicPr>
            <a:picLocks noChangeAspect="1" noChangeArrowheads="1"/>
          </p:cNvPicPr>
          <p:nvPr/>
        </p:nvPicPr>
        <p:blipFill>
          <a:blip r:embed="rId4"/>
          <a:srcRect/>
          <a:stretch>
            <a:fillRect/>
          </a:stretch>
        </p:blipFill>
        <p:spPr bwMode="auto">
          <a:xfrm>
            <a:off x="5689600" y="3200400"/>
            <a:ext cx="5689600" cy="3318933"/>
          </a:xfrm>
          <a:prstGeom prst="rect">
            <a:avLst/>
          </a:prstGeom>
          <a:noFill/>
        </p:spPr>
      </p:pic>
      <p:sp>
        <p:nvSpPr>
          <p:cNvPr id="103432" name="Text Box 8"/>
          <p:cNvSpPr txBox="1">
            <a:spLocks noChangeArrowheads="1"/>
          </p:cNvSpPr>
          <p:nvPr/>
        </p:nvSpPr>
        <p:spPr bwMode="auto">
          <a:xfrm>
            <a:off x="1422400" y="5958498"/>
            <a:ext cx="8439573" cy="625252"/>
          </a:xfrm>
          <a:prstGeom prst="rect">
            <a:avLst/>
          </a:prstGeom>
          <a:noFill/>
          <a:ln w="9525" algn="ctr">
            <a:noFill/>
            <a:miter lim="800000"/>
            <a:headEnd/>
            <a:tailEnd/>
          </a:ln>
          <a:effectLst/>
        </p:spPr>
        <p:txBody>
          <a:bodyPr>
            <a:spAutoFit/>
          </a:bodyPr>
          <a:lstStyle/>
          <a:p>
            <a:pPr>
              <a:spcBef>
                <a:spcPct val="50000"/>
              </a:spcBef>
            </a:pPr>
            <a:r>
              <a:rPr lang="en-US" sz="3318" b="1" i="1" dirty="0">
                <a:solidFill>
                  <a:srgbClr val="FF0000"/>
                </a:solidFill>
                <a:latin typeface="Times New Roman" pitchFamily="18" charset="0"/>
              </a:rPr>
              <a:t>HỒ GƯƠM – THÁP RÙA</a:t>
            </a:r>
          </a:p>
        </p:txBody>
      </p:sp>
      <p:pic>
        <p:nvPicPr>
          <p:cNvPr id="7" name="Picture 5" descr="SuTichHoGuom"/>
          <p:cNvPicPr>
            <a:picLocks noChangeAspect="1" noChangeArrowheads="1"/>
          </p:cNvPicPr>
          <p:nvPr/>
        </p:nvPicPr>
        <p:blipFill>
          <a:blip r:embed="rId5"/>
          <a:srcRect/>
          <a:stretch>
            <a:fillRect/>
          </a:stretch>
        </p:blipFill>
        <p:spPr bwMode="auto">
          <a:xfrm>
            <a:off x="5689600" y="-118533"/>
            <a:ext cx="5689600" cy="331893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diamond(in)">
                                      <p:cBhvr>
                                        <p:cTn id="7" dur="20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3430"/>
                                        </p:tgtEl>
                                        <p:attrNameLst>
                                          <p:attrName>style.visibility</p:attrName>
                                        </p:attrNameLst>
                                      </p:cBhvr>
                                      <p:to>
                                        <p:strVal val="visible"/>
                                      </p:to>
                                    </p:set>
                                    <p:animEffect transition="in" filter="box(in)">
                                      <p:cBhvr>
                                        <p:cTn id="17" dur="2000"/>
                                        <p:tgtEl>
                                          <p:spTgt spid="1034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31"/>
                                        </p:tgtEl>
                                        <p:attrNameLst>
                                          <p:attrName>style.visibility</p:attrName>
                                        </p:attrNameLst>
                                      </p:cBhvr>
                                      <p:to>
                                        <p:strVal val="visible"/>
                                      </p:to>
                                    </p:set>
                                    <p:animEffect transition="in" filter="blinds(horizontal)">
                                      <p:cBhvr>
                                        <p:cTn id="22" dur="2000"/>
                                        <p:tgtEl>
                                          <p:spTgt spid="1034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32"/>
                                        </p:tgtEl>
                                        <p:attrNameLst>
                                          <p:attrName>style.visibility</p:attrName>
                                        </p:attrNameLst>
                                      </p:cBhvr>
                                      <p:to>
                                        <p:strVal val="visible"/>
                                      </p:to>
                                    </p:set>
                                    <p:animEffect transition="in" filter="box(in)">
                                      <p:cBhvr>
                                        <p:cTn id="27" dur="20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lide trắng"/>
          <p:cNvPicPr>
            <a:picLocks noChangeAspect="1" noChangeArrowheads="1"/>
          </p:cNvPicPr>
          <p:nvPr/>
        </p:nvPicPr>
        <p:blipFill>
          <a:blip r:embed="rId2"/>
          <a:srcRect b="32180"/>
          <a:stretch>
            <a:fillRect/>
          </a:stretch>
        </p:blipFill>
        <p:spPr bwMode="auto">
          <a:xfrm>
            <a:off x="474133" y="434622"/>
            <a:ext cx="10351911" cy="5531556"/>
          </a:xfrm>
          <a:prstGeom prst="rect">
            <a:avLst/>
          </a:prstGeom>
          <a:noFill/>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35625" r="35000"/>
          <a:stretch>
            <a:fillRect/>
          </a:stretch>
        </p:blipFill>
        <p:spPr>
          <a:xfrm>
            <a:off x="474134" y="142878"/>
            <a:ext cx="4425244" cy="4558945"/>
          </a:xfrm>
          <a:prstGeom prst="rect">
            <a:avLst/>
          </a:prstGeom>
        </p:spPr>
      </p:pic>
      <p:pic>
        <p:nvPicPr>
          <p:cNvPr id="36868" name="Picture 4" descr="Hình ảnh có liên quan"/>
          <p:cNvPicPr>
            <a:picLocks noChangeAspect="1" noChangeArrowheads="1"/>
          </p:cNvPicPr>
          <p:nvPr/>
        </p:nvPicPr>
        <p:blipFill>
          <a:blip r:embed="rId4"/>
          <a:srcRect/>
          <a:stretch>
            <a:fillRect/>
          </a:stretch>
        </p:blipFill>
        <p:spPr bwMode="auto">
          <a:xfrm>
            <a:off x="790224" y="1644301"/>
            <a:ext cx="3669673" cy="2824624"/>
          </a:xfrm>
          <a:prstGeom prst="rect">
            <a:avLst/>
          </a:prstGeom>
          <a:ln>
            <a:noFill/>
          </a:ln>
          <a:effectLst>
            <a:softEdge rad="112500"/>
          </a:effectLst>
        </p:spPr>
      </p:pic>
      <p:sp>
        <p:nvSpPr>
          <p:cNvPr id="15" name="TextBox 14"/>
          <p:cNvSpPr txBox="1"/>
          <p:nvPr/>
        </p:nvSpPr>
        <p:spPr>
          <a:xfrm>
            <a:off x="1185333" y="4885611"/>
            <a:ext cx="3397956" cy="625252"/>
          </a:xfrm>
          <a:prstGeom prst="rect">
            <a:avLst/>
          </a:prstGeom>
          <a:noFill/>
        </p:spPr>
        <p:txBody>
          <a:bodyPr wrap="square" rtlCol="0">
            <a:spAutoFit/>
          </a:bodyPr>
          <a:lstStyle/>
          <a:p>
            <a:pPr algn="ctr"/>
            <a:r>
              <a:rPr lang="en-US" sz="3318" b="1" i="1" dirty="0" err="1">
                <a:solidFill>
                  <a:srgbClr val="0070C0"/>
                </a:solidFill>
                <a:latin typeface="Times New Roman" pitchFamily="18" charset="0"/>
                <a:cs typeface="Times New Roman" pitchFamily="18" charset="0"/>
              </a:rPr>
              <a:t>Đền</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Ngọc</a:t>
            </a:r>
            <a:r>
              <a:rPr lang="en-US" sz="3318" b="1" i="1" dirty="0">
                <a:solidFill>
                  <a:srgbClr val="0070C0"/>
                </a:solidFill>
                <a:latin typeface="Times New Roman" pitchFamily="18" charset="0"/>
                <a:cs typeface="Times New Roman" pitchFamily="18" charset="0"/>
              </a:rPr>
              <a:t> </a:t>
            </a:r>
            <a:r>
              <a:rPr lang="en-US" sz="3318" b="1" i="1" dirty="0" err="1">
                <a:solidFill>
                  <a:srgbClr val="0070C0"/>
                </a:solidFill>
                <a:latin typeface="Times New Roman" pitchFamily="18" charset="0"/>
                <a:cs typeface="Times New Roman" pitchFamily="18" charset="0"/>
              </a:rPr>
              <a:t>Sơn</a:t>
            </a:r>
            <a:endParaRPr lang="en-US" sz="3318" b="1" dirty="0">
              <a:solidFill>
                <a:srgbClr val="0070C0"/>
              </a:solidFill>
              <a:latin typeface="Times New Roman" pitchFamily="18" charset="0"/>
              <a:cs typeface="Times New Roman" pitchFamily="18" charset="0"/>
            </a:endParaRPr>
          </a:p>
        </p:txBody>
      </p:sp>
      <p:sp>
        <p:nvSpPr>
          <p:cNvPr id="12" name="TextBox 11"/>
          <p:cNvSpPr txBox="1"/>
          <p:nvPr/>
        </p:nvSpPr>
        <p:spPr>
          <a:xfrm>
            <a:off x="5294489" y="1273247"/>
            <a:ext cx="5136444" cy="1585106"/>
          </a:xfrm>
          <a:prstGeom prst="rect">
            <a:avLst/>
          </a:prstGeom>
          <a:noFill/>
        </p:spPr>
        <p:txBody>
          <a:bodyPr wrap="square" rtlCol="0">
            <a:spAutoFit/>
          </a:bodyPr>
          <a:lstStyle/>
          <a:p>
            <a:pPr algn="just"/>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Vị</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trí</a:t>
            </a:r>
            <a:r>
              <a:rPr lang="en-US" sz="3111" b="1" dirty="0">
                <a:solidFill>
                  <a:srgbClr val="FF0000"/>
                </a:solidFill>
                <a:latin typeface="Times New Roman" pitchFamily="18" charset="0"/>
                <a:cs typeface="Times New Roman" pitchFamily="18" charset="0"/>
              </a:rPr>
              <a:t>: </a:t>
            </a:r>
            <a:r>
              <a:rPr lang="en-US" sz="3111" dirty="0" err="1">
                <a:latin typeface="Times New Roman" pitchFamily="18" charset="0"/>
                <a:cs typeface="Times New Roman" pitchFamily="18" charset="0"/>
              </a:rPr>
              <a:t>Dựng</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trên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nền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cung</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Khánh</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Thụy</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cũ</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vào</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đầu</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thế</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kỉ</a:t>
            </a:r>
            <a:r>
              <a:rPr lang="en-US" sz="3111" dirty="0">
                <a:latin typeface="Times New Roman" pitchFamily="18" charset="0"/>
                <a:cs typeface="Times New Roman" pitchFamily="18" charset="0"/>
              </a:rPr>
              <a:t> XIX</a:t>
            </a:r>
          </a:p>
        </p:txBody>
      </p:sp>
      <p:sp>
        <p:nvSpPr>
          <p:cNvPr id="19" name="TextBox 18"/>
          <p:cNvSpPr txBox="1"/>
          <p:nvPr/>
        </p:nvSpPr>
        <p:spPr>
          <a:xfrm>
            <a:off x="5373511" y="3327824"/>
            <a:ext cx="5136444" cy="1528495"/>
          </a:xfrm>
          <a:prstGeom prst="rect">
            <a:avLst/>
          </a:prstGeom>
          <a:noFill/>
        </p:spPr>
        <p:txBody>
          <a:bodyPr wrap="square" rtlCol="0">
            <a:spAutoFit/>
          </a:bodyPr>
          <a:lstStyle/>
          <a:p>
            <a:pPr algn="just"/>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Các</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địa</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danh</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gắn</a:t>
            </a:r>
            <a:r>
              <a:rPr lang="en-US" sz="3111" b="1" dirty="0">
                <a:solidFill>
                  <a:srgbClr val="FF0000"/>
                </a:solidFill>
                <a:latin typeface="Times New Roman" pitchFamily="18" charset="0"/>
                <a:cs typeface="Times New Roman" pitchFamily="18" charset="0"/>
              </a:rPr>
              <a:t> </a:t>
            </a:r>
            <a:r>
              <a:rPr lang="en-US" sz="3111" b="1" dirty="0" err="1">
                <a:solidFill>
                  <a:srgbClr val="FF0000"/>
                </a:solidFill>
                <a:latin typeface="Times New Roman" pitchFamily="18" charset="0"/>
                <a:cs typeface="Times New Roman" pitchFamily="18" charset="0"/>
              </a:rPr>
              <a:t>bó</a:t>
            </a:r>
            <a:r>
              <a:rPr lang="en-US" sz="3111" b="1" dirty="0">
                <a:solidFill>
                  <a:srgbClr val="FF0000"/>
                </a:solidFill>
                <a:latin typeface="Times New Roman" pitchFamily="18" charset="0"/>
                <a:cs typeface="Times New Roman" pitchFamily="18" charset="0"/>
              </a:rPr>
              <a:t>: </a:t>
            </a:r>
            <a:r>
              <a:rPr lang="en-US" sz="3111" dirty="0">
                <a:latin typeface="Times New Roman" pitchFamily="18" charset="0"/>
                <a:cs typeface="Times New Roman" pitchFamily="18" charset="0"/>
              </a:rPr>
              <a:t>…</a:t>
            </a:r>
            <a:r>
              <a:rPr lang="en-US" sz="3111" dirty="0" err="1">
                <a:latin typeface="Times New Roman" pitchFamily="18" charset="0"/>
                <a:cs typeface="Times New Roman" pitchFamily="18" charset="0"/>
              </a:rPr>
              <a:t>Đài</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Nghiên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Tháp</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Bút</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cầu</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Thê</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Húc</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Trấn</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Ba</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Đình</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Tháp</a:t>
            </a:r>
            <a:r>
              <a:rPr lang="en-US" sz="3111" dirty="0">
                <a:latin typeface="Times New Roman" pitchFamily="18" charset="0"/>
                <a:cs typeface="Times New Roman" pitchFamily="18" charset="0"/>
              </a:rPr>
              <a:t> </a:t>
            </a:r>
            <a:r>
              <a:rPr lang="en-US" sz="3111" dirty="0" err="1">
                <a:latin typeface="Times New Roman" pitchFamily="18" charset="0"/>
                <a:cs typeface="Times New Roman" pitchFamily="18" charset="0"/>
              </a:rPr>
              <a:t>Rùa</a:t>
            </a:r>
            <a:endParaRPr lang="en-US" sz="311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ircle(in)">
                                      <p:cBhvr>
                                        <p:cTn id="7" dur="2000"/>
                                        <p:tgtEl>
                                          <p:spTgt spid="3686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from="(-#ppt_w/2)" to="(#ppt_x)" calcmode="lin" valueType="num">
                                      <p:cBhvr>
                                        <p:cTn id="20" dur="600" fill="hold">
                                          <p:stCondLst>
                                            <p:cond delay="0"/>
                                          </p:stCondLst>
                                        </p:cTn>
                                        <p:tgtEl>
                                          <p:spTgt spid="12"/>
                                        </p:tgtEl>
                                        <p:attrNameLst>
                                          <p:attrName>ppt_x</p:attrName>
                                        </p:attrNameLst>
                                      </p:cBhvr>
                                    </p:anim>
                                    <p:anim from="0" to="-1.0" calcmode="lin" valueType="num">
                                      <p:cBhvr>
                                        <p:cTn id="21" dur="200" decel="50000" autoRev="1" fill="hold">
                                          <p:stCondLst>
                                            <p:cond delay="600"/>
                                          </p:stCondLst>
                                        </p:cTn>
                                        <p:tgtEl>
                                          <p:spTgt spid="12"/>
                                        </p:tgtEl>
                                        <p:attrNameLst>
                                          <p:attrName>xshear</p:attrName>
                                        </p:attrNameLst>
                                      </p:cBhvr>
                                    </p:anim>
                                    <p:animScale>
                                      <p:cBhvr>
                                        <p:cTn id="22" dur="200" decel="100000" autoRev="1" fill="hold">
                                          <p:stCondLst>
                                            <p:cond delay="600"/>
                                          </p:stCondLst>
                                        </p:cTn>
                                        <p:tgtEl>
                                          <p:spTgt spid="12"/>
                                        </p:tgtEl>
                                      </p:cBhvr>
                                      <p:from x="100000" y="100000"/>
                                      <p:to x="80000" y="100000"/>
                                    </p:animScale>
                                    <p:anim by="(#ppt_h/3+#ppt_w*0.1)" calcmode="lin" valueType="num">
                                      <p:cBhvr additive="sum">
                                        <p:cTn id="23" dur="200" decel="100000" autoRev="1" fill="hold">
                                          <p:stCondLst>
                                            <p:cond delay="600"/>
                                          </p:stCondLst>
                                        </p:cTn>
                                        <p:tgtEl>
                                          <p:spTgt spid="12"/>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from="(-#ppt_w/2)" to="(#ppt_x)" calcmode="lin" valueType="num">
                                      <p:cBhvr>
                                        <p:cTn id="28" dur="600" fill="hold">
                                          <p:stCondLst>
                                            <p:cond delay="0"/>
                                          </p:stCondLst>
                                        </p:cTn>
                                        <p:tgtEl>
                                          <p:spTgt spid="19"/>
                                        </p:tgtEl>
                                        <p:attrNameLst>
                                          <p:attrName>ppt_x</p:attrName>
                                        </p:attrNameLst>
                                      </p:cBhvr>
                                    </p:anim>
                                    <p:anim from="0" to="-1.0" calcmode="lin" valueType="num">
                                      <p:cBhvr>
                                        <p:cTn id="29" dur="200" decel="50000" autoRev="1" fill="hold">
                                          <p:stCondLst>
                                            <p:cond delay="600"/>
                                          </p:stCondLst>
                                        </p:cTn>
                                        <p:tgtEl>
                                          <p:spTgt spid="19"/>
                                        </p:tgtEl>
                                        <p:attrNameLst>
                                          <p:attrName>xshear</p:attrName>
                                        </p:attrNameLst>
                                      </p:cBhvr>
                                    </p:anim>
                                    <p:animScale>
                                      <p:cBhvr>
                                        <p:cTn id="30" dur="200" decel="100000" autoRev="1" fill="hold">
                                          <p:stCondLst>
                                            <p:cond delay="600"/>
                                          </p:stCondLst>
                                        </p:cTn>
                                        <p:tgtEl>
                                          <p:spTgt spid="19"/>
                                        </p:tgtEl>
                                      </p:cBhvr>
                                      <p:from x="100000" y="100000"/>
                                      <p:to x="80000" y="100000"/>
                                    </p:animScale>
                                    <p:anim by="(#ppt_h/3+#ppt_w*0.1)" calcmode="lin" valueType="num">
                                      <p:cBhvr additive="sum">
                                        <p:cTn id="31"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tháp bút"/>
          <p:cNvPicPr>
            <a:picLocks noChangeAspect="1" noChangeArrowheads="1"/>
          </p:cNvPicPr>
          <p:nvPr/>
        </p:nvPicPr>
        <p:blipFill>
          <a:blip r:embed="rId2"/>
          <a:srcRect/>
          <a:stretch>
            <a:fillRect/>
          </a:stretch>
        </p:blipFill>
        <p:spPr bwMode="auto">
          <a:xfrm>
            <a:off x="0" y="-118534"/>
            <a:ext cx="5594773" cy="3540196"/>
          </a:xfrm>
          <a:prstGeom prst="rect">
            <a:avLst/>
          </a:prstGeom>
          <a:noFill/>
        </p:spPr>
      </p:pic>
      <p:pic>
        <p:nvPicPr>
          <p:cNvPr id="138245" name="Picture 5" descr="đài nghiên"/>
          <p:cNvPicPr>
            <a:picLocks noChangeAspect="1" noChangeArrowheads="1"/>
          </p:cNvPicPr>
          <p:nvPr/>
        </p:nvPicPr>
        <p:blipFill>
          <a:blip r:embed="rId3"/>
          <a:srcRect/>
          <a:stretch>
            <a:fillRect/>
          </a:stretch>
        </p:blipFill>
        <p:spPr bwMode="auto">
          <a:xfrm>
            <a:off x="5594773" y="-118534"/>
            <a:ext cx="5784427" cy="3540196"/>
          </a:xfrm>
          <a:prstGeom prst="rect">
            <a:avLst/>
          </a:prstGeom>
          <a:noFill/>
        </p:spPr>
      </p:pic>
      <p:pic>
        <p:nvPicPr>
          <p:cNvPr id="138250" name="Picture 10" descr="800px-Hua-Quen_See_Hanoi"/>
          <p:cNvPicPr>
            <a:picLocks noChangeAspect="1" noChangeArrowheads="1"/>
          </p:cNvPicPr>
          <p:nvPr/>
        </p:nvPicPr>
        <p:blipFill>
          <a:blip r:embed="rId4"/>
          <a:srcRect/>
          <a:stretch>
            <a:fillRect/>
          </a:stretch>
        </p:blipFill>
        <p:spPr bwMode="auto">
          <a:xfrm>
            <a:off x="0" y="3421662"/>
            <a:ext cx="5594773" cy="3097671"/>
          </a:xfrm>
          <a:prstGeom prst="rect">
            <a:avLst/>
          </a:prstGeom>
          <a:noFill/>
        </p:spPr>
      </p:pic>
      <p:pic>
        <p:nvPicPr>
          <p:cNvPr id="6" name="Picture 5" descr="CongDenNgocSon"/>
          <p:cNvPicPr>
            <a:picLocks noChangeAspect="1" noChangeArrowheads="1"/>
          </p:cNvPicPr>
          <p:nvPr/>
        </p:nvPicPr>
        <p:blipFill>
          <a:blip r:embed="rId5"/>
          <a:srcRect/>
          <a:stretch>
            <a:fillRect/>
          </a:stretch>
        </p:blipFill>
        <p:spPr bwMode="auto">
          <a:xfrm>
            <a:off x="5531556" y="3279422"/>
            <a:ext cx="5847644" cy="331893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additive="base">
                                        <p:cTn id="7" dur="2000" fill="hold"/>
                                        <p:tgtEl>
                                          <p:spTgt spid="138244"/>
                                        </p:tgtEl>
                                        <p:attrNameLst>
                                          <p:attrName>ppt_x</p:attrName>
                                        </p:attrNameLst>
                                      </p:cBhvr>
                                      <p:tavLst>
                                        <p:tav tm="0">
                                          <p:val>
                                            <p:strVal val="#ppt_x"/>
                                          </p:val>
                                        </p:tav>
                                        <p:tav tm="100000">
                                          <p:val>
                                            <p:strVal val="#ppt_x"/>
                                          </p:val>
                                        </p:tav>
                                      </p:tavLst>
                                    </p:anim>
                                    <p:anim calcmode="lin" valueType="num">
                                      <p:cBhvr additive="base">
                                        <p:cTn id="8" dur="2000" fill="hold"/>
                                        <p:tgtEl>
                                          <p:spTgt spid="138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8245"/>
                                        </p:tgtEl>
                                        <p:attrNameLst>
                                          <p:attrName>style.visibility</p:attrName>
                                        </p:attrNameLst>
                                      </p:cBhvr>
                                      <p:to>
                                        <p:strVal val="visible"/>
                                      </p:to>
                                    </p:set>
                                    <p:animEffect transition="in" filter="checkerboard(across)">
                                      <p:cBhvr>
                                        <p:cTn id="13" dur="500"/>
                                        <p:tgtEl>
                                          <p:spTgt spid="13824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38250"/>
                                        </p:tgtEl>
                                        <p:attrNameLst>
                                          <p:attrName>style.visibility</p:attrName>
                                        </p:attrNameLst>
                                      </p:cBhvr>
                                      <p:to>
                                        <p:strVal val="visible"/>
                                      </p:to>
                                    </p:set>
                                    <p:animEffect transition="in" filter="diamond(in)">
                                      <p:cBhvr>
                                        <p:cTn id="18" dur="2000"/>
                                        <p:tgtEl>
                                          <p:spTgt spid="1382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ppt_x"/>
                                          </p:val>
                                        </p:tav>
                                        <p:tav tm="100000">
                                          <p:val>
                                            <p:strVal val="#ppt_x"/>
                                          </p:val>
                                        </p:tav>
                                      </p:tavLst>
                                    </p:anim>
                                    <p:anim calcmode="lin" valueType="num">
                                      <p:cBhvr additive="base">
                                        <p:cTn id="2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1086</Words>
  <Application>Microsoft Office PowerPoint</Application>
  <PresentationFormat>Custom</PresentationFormat>
  <Paragraphs>115</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宋体</vt:lpstr>
      <vt:lpstr>华康海报体W12</vt:lpstr>
      <vt:lpstr>汉仪夏日体W</vt:lpstr>
      <vt:lpstr>方正粗谭黑简体</vt:lpstr>
      <vt:lpstr>YF补 汉仪夏日体+黑白emoji</vt:lpstr>
      <vt:lpstr>Helvetica</vt:lpstr>
      <vt:lpstr>Wingdings</vt:lpstr>
      <vt:lpstr>方正静蕾简体</vt:lpstr>
      <vt:lpstr>汉仪白棋体简</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443</cp:revision>
  <dcterms:created xsi:type="dcterms:W3CDTF">2018-03-08T16:49:35Z</dcterms:created>
  <dcterms:modified xsi:type="dcterms:W3CDTF">2023-02-08T11:29:34Z</dcterms:modified>
</cp:coreProperties>
</file>