
<file path=[Content_Types].xml><?xml version="1.0" encoding="utf-8"?>
<Types xmlns="http://schemas.openxmlformats.org/package/2006/content-types">
  <Default Extension="wav" ContentType="audio/x-wav"/>
  <Default Extension="png" ContentType="image/png"/>
  <Default Extension="gif" ContentType="image/gi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353" r:id="rId3"/>
    <p:sldId id="383" r:id="rId5"/>
    <p:sldId id="351" r:id="rId6"/>
    <p:sldId id="311" r:id="rId7"/>
    <p:sldId id="258" r:id="rId8"/>
    <p:sldId id="259" r:id="rId9"/>
    <p:sldId id="315" r:id="rId10"/>
    <p:sldId id="316" r:id="rId11"/>
    <p:sldId id="319" r:id="rId12"/>
    <p:sldId id="320" r:id="rId13"/>
    <p:sldId id="321" r:id="rId14"/>
    <p:sldId id="323" r:id="rId15"/>
    <p:sldId id="330" r:id="rId16"/>
    <p:sldId id="328" r:id="rId17"/>
    <p:sldId id="331" r:id="rId18"/>
    <p:sldId id="332" r:id="rId19"/>
    <p:sldId id="333" r:id="rId20"/>
    <p:sldId id="334" r:id="rId21"/>
    <p:sldId id="335" r:id="rId22"/>
    <p:sldId id="336" r:id="rId23"/>
    <p:sldId id="312" r:id="rId24"/>
    <p:sldId id="338" r:id="rId25"/>
    <p:sldId id="339" r:id="rId26"/>
    <p:sldId id="340" r:id="rId27"/>
    <p:sldId id="416" r:id="rId28"/>
    <p:sldId id="342" r:id="rId29"/>
    <p:sldId id="344" r:id="rId30"/>
    <p:sldId id="345" r:id="rId31"/>
    <p:sldId id="413" r:id="rId32"/>
    <p:sldId id="284" r:id="rId33"/>
  </p:sldIdLst>
  <p:sldSz cx="9144000" cy="5143500"/>
  <p:notesSz cx="6858000" cy="9144000"/>
  <p:embeddedFontLst>
    <p:embeddedFont>
      <p:font typeface="Josefin Sans"/>
      <p:regular r:id="rId38"/>
    </p:embeddedFont>
    <p:embeddedFont>
      <p:font typeface="Raleway"/>
      <p:italic r:id="rId39"/>
      <p:boldItalic r:id="rId40"/>
    </p:embeddedFont>
    <p:embeddedFont>
      <p:font typeface="Calibri" panose="020F0502020204030204"/>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Tahoma" panose="020B0604030504040204" pitchFamily="34" charset="0"/>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H"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font" Target="fonts/font13.fntdata"/><Relationship Id="rId5" Type="http://schemas.openxmlformats.org/officeDocument/2006/relationships/slide" Target="slides/slide2.xml"/><Relationship Id="rId49" Type="http://schemas.openxmlformats.org/officeDocument/2006/relationships/font" Target="fonts/font12.fntdata"/><Relationship Id="rId48" Type="http://schemas.openxmlformats.org/officeDocument/2006/relationships/font" Target="fonts/font11.fntdata"/><Relationship Id="rId47" Type="http://schemas.openxmlformats.org/officeDocument/2006/relationships/font" Target="fonts/font10.fntdata"/><Relationship Id="rId46" Type="http://schemas.openxmlformats.org/officeDocument/2006/relationships/font" Target="fonts/font9.fntdata"/><Relationship Id="rId45" Type="http://schemas.openxmlformats.org/officeDocument/2006/relationships/font" Target="fonts/font8.fntdata"/><Relationship Id="rId44" Type="http://schemas.openxmlformats.org/officeDocument/2006/relationships/font" Target="fonts/font7.fntdata"/><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notesMaster" Target="notesMasters/notesMaster1.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9492EDA-1561-4121-98AD-5E64FB8C68AF}"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en-US"/>
        </a:p>
      </dgm:t>
    </dgm:pt>
    <dgm:pt modelId="{73AE4811-710F-4A68-9A6C-711A08DCCA07}">
      <dgm:prSet phldrT="[Text]" custT="1"/>
      <dgm:spPr/>
      <dgm:t>
        <a:bodyPr/>
        <a:lstStyle/>
        <a:p>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gm:t>
    </dgm:pt>
    <dgm:pt modelId="{D6135DD9-AD13-463E-8621-326D80B553CB}" cxnId="{F6D8310E-A2E7-42B7-BD8D-972907F39008}" type="parTrans">
      <dgm:prSet/>
      <dgm:spPr/>
      <dgm:t>
        <a:bodyPr/>
        <a:lstStyle/>
        <a:p>
          <a:endParaRPr lang="en-US"/>
        </a:p>
      </dgm:t>
    </dgm:pt>
    <dgm:pt modelId="{30B639DE-F161-4402-BC39-4017B4ABCBA2}" cxnId="{F6D8310E-A2E7-42B7-BD8D-972907F39008}" type="sibTrans">
      <dgm:prSet/>
      <dgm:spPr/>
      <dgm:t>
        <a:bodyPr/>
        <a:lstStyle/>
        <a:p>
          <a:endParaRPr lang="en-US"/>
        </a:p>
      </dgm:t>
    </dgm:pt>
    <dgm:pt modelId="{6C1465B3-CD43-4F1B-AFB9-F432EAC6274B}">
      <dgm:prSet phldrT="[Text]" custT="1"/>
      <dgm:spPr/>
      <dgm:t>
        <a:bodyPr/>
        <a:lstStyle/>
        <a:p>
          <a:r>
            <a:rPr lang="en-US" sz="2400" dirty="0" err="1" smtClean="0">
              <a:latin typeface="Times New Roman" panose="02020603050405020304" pitchFamily="18" charset="0"/>
              <a:cs typeface="Times New Roman" panose="02020603050405020304" pitchFamily="18" charset="0"/>
            </a:rPr>
            <a:t>Bộ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gm:t>
    </dgm:pt>
    <dgm:pt modelId="{AD46A83B-0E81-481E-AA53-CBB64341E074}" cxnId="{18D125E7-9532-4E50-9472-857444528DF6}" type="parTrans">
      <dgm:prSet/>
      <dgm:spPr/>
      <dgm:t>
        <a:bodyPr/>
        <a:lstStyle/>
        <a:p>
          <a:endParaRPr lang="en-US"/>
        </a:p>
      </dgm:t>
    </dgm:pt>
    <dgm:pt modelId="{04096697-C9C8-44DF-AE7B-A63DA8EB55F0}" cxnId="{18D125E7-9532-4E50-9472-857444528DF6}" type="sibTrans">
      <dgm:prSet/>
      <dgm:spPr/>
      <dgm:t>
        <a:bodyPr/>
        <a:lstStyle/>
        <a:p>
          <a:endParaRPr lang="en-US"/>
        </a:p>
      </dgm:t>
    </dgm:pt>
    <dgm:pt modelId="{0F309DA8-2799-4B3F-A0AB-93F76BB53A82}">
      <dgm:prSet phldrT="[Text]" custT="1"/>
      <dgm:spPr/>
      <dgm:t>
        <a:bodyPr/>
        <a:lstStyle/>
        <a:p>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gm:t>
    </dgm:pt>
    <dgm:pt modelId="{4DB40A08-BD34-4869-ABF9-FBD13245EAD1}" cxnId="{24EE6EE2-3BB4-4039-B977-D2069F6A3268}" type="parTrans">
      <dgm:prSet/>
      <dgm:spPr/>
      <dgm:t>
        <a:bodyPr/>
        <a:lstStyle/>
        <a:p>
          <a:endParaRPr lang="en-US"/>
        </a:p>
      </dgm:t>
    </dgm:pt>
    <dgm:pt modelId="{EC6A972A-B8CE-4B76-BA92-D7E1604F467F}" cxnId="{24EE6EE2-3BB4-4039-B977-D2069F6A3268}" type="sibTrans">
      <dgm:prSet/>
      <dgm:spPr/>
      <dgm:t>
        <a:bodyPr/>
        <a:lstStyle/>
        <a:p>
          <a:endParaRPr lang="en-US"/>
        </a:p>
      </dgm:t>
    </dgm:pt>
    <dgm:pt modelId="{CD8ADDCB-8955-4A12-9228-8737F3545B0C}">
      <dgm:prSet phldrT="[Text]" custT="1"/>
      <dgm:spPr/>
      <dgm:t>
        <a:bodyPr/>
        <a:lstStyle/>
        <a:p>
          <a:r>
            <a:rPr lang="en-US" sz="2400" dirty="0" err="1" smtClean="0">
              <a:latin typeface="Times New Roman" panose="02020603050405020304" pitchFamily="18" charset="0"/>
              <a:cs typeface="Times New Roman" panose="02020603050405020304" pitchFamily="18" charset="0"/>
            </a:rPr>
            <a:t>Bệnh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gm:t>
    </dgm:pt>
    <dgm:pt modelId="{F2B07818-B7C3-4C31-988D-A87D6483DB05}" cxnId="{F9E362B8-5AAC-427F-8ACB-FCEDEC2B6B4D}" type="parTrans">
      <dgm:prSet/>
      <dgm:spPr/>
      <dgm:t>
        <a:bodyPr/>
        <a:lstStyle/>
        <a:p>
          <a:endParaRPr lang="en-US"/>
        </a:p>
      </dgm:t>
    </dgm:pt>
    <dgm:pt modelId="{5836D307-A7FC-43BE-A2CC-2073B0D9840C}" cxnId="{F9E362B8-5AAC-427F-8ACB-FCEDEC2B6B4D}" type="sibTrans">
      <dgm:prSet/>
      <dgm:spPr/>
      <dgm:t>
        <a:bodyPr/>
        <a:lstStyle/>
        <a:p>
          <a:endParaRPr lang="en-US"/>
        </a:p>
      </dgm:t>
    </dgm:pt>
    <dgm:pt modelId="{C2A1C590-A0B9-46CE-AFD5-87507D2591C0}">
      <dgm:prSet phldrT="[Text]" custT="1"/>
      <dgm:spPr/>
      <dgm:t>
        <a:bodyPr/>
        <a:lstStyle/>
        <a:p>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gm:t>
    </dgm:pt>
    <dgm:pt modelId="{B62FF55C-1305-4354-B0E9-24BDF96B9D57}" cxnId="{F7D18C18-CC8C-4922-9E7E-D6E188316417}" type="parTrans">
      <dgm:prSet/>
      <dgm:spPr/>
      <dgm:t>
        <a:bodyPr/>
        <a:lstStyle/>
        <a:p>
          <a:endParaRPr lang="en-US"/>
        </a:p>
      </dgm:t>
    </dgm:pt>
    <dgm:pt modelId="{5131FB64-D08A-4AC9-82BB-43E42C528795}" cxnId="{F7D18C18-CC8C-4922-9E7E-D6E188316417}" type="sibTrans">
      <dgm:prSet/>
      <dgm:spPr/>
      <dgm:t>
        <a:bodyPr/>
        <a:lstStyle/>
        <a:p>
          <a:endParaRPr lang="en-US"/>
        </a:p>
      </dgm:t>
    </dgm:pt>
    <dgm:pt modelId="{E8BC8225-DCDC-4D6D-9F05-EB8F1EA5E3C2}">
      <dgm:prSet phldrT="[Text]" custT="1"/>
      <dgm:spPr/>
      <dgm:t>
        <a:bodyPr/>
        <a:lstStyle/>
        <a:p>
          <a:r>
            <a:rPr lang="en-US" sz="2400" dirty="0" err="1" smtClean="0">
              <a:latin typeface="Times New Roman" panose="02020603050405020304" pitchFamily="18" charset="0"/>
              <a:cs typeface="Times New Roman" panose="02020603050405020304" pitchFamily="18" charset="0"/>
            </a:rPr>
            <a:t>Nhìn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liếc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dòm</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1D4CC08B-FDFE-4F0A-9257-7242982086B7}" cxnId="{D1AEC8E2-640C-42B8-8E42-D057C59ADD8F}" type="parTrans">
      <dgm:prSet/>
      <dgm:spPr/>
      <dgm:t>
        <a:bodyPr/>
        <a:lstStyle/>
        <a:p>
          <a:endParaRPr lang="en-US"/>
        </a:p>
      </dgm:t>
    </dgm:pt>
    <dgm:pt modelId="{F8D1492B-A15B-4465-AD3D-5E1BD3CF9986}" cxnId="{D1AEC8E2-640C-42B8-8E42-D057C59ADD8F}" type="sibTrans">
      <dgm:prSet/>
      <dgm:spPr/>
      <dgm:t>
        <a:bodyPr/>
        <a:lstStyle/>
        <a:p>
          <a:endParaRPr lang="en-US"/>
        </a:p>
      </dgm:t>
    </dgm:pt>
    <dgm:pt modelId="{FC703A4C-1EF2-4E25-883C-28B8C53C8C59}">
      <dgm:prSet phldrT="[Text]" custT="1"/>
      <dgm:spPr/>
      <dgm:t>
        <a:bodyPr/>
        <a:lstStyle/>
        <a:p>
          <a:r>
            <a:rPr lang="en-US" sz="2400" dirty="0" err="1" smtClean="0">
              <a:latin typeface="Times New Roman" panose="02020603050405020304" pitchFamily="18" charset="0"/>
              <a:cs typeface="Times New Roman" panose="02020603050405020304" pitchFamily="18" charset="0"/>
            </a:rPr>
            <a:t>Đặc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gm:t>
    </dgm:pt>
    <dgm:pt modelId="{900A5637-CC69-418C-BF89-47F96E2CD5C6}" cxnId="{D7E098DE-7DAD-40E0-AB6D-3862A3787C07}" type="parTrans">
      <dgm:prSet/>
      <dgm:spPr/>
      <dgm:t>
        <a:bodyPr/>
        <a:lstStyle/>
        <a:p>
          <a:endParaRPr lang="en-US"/>
        </a:p>
      </dgm:t>
    </dgm:pt>
    <dgm:pt modelId="{672B88D3-F6F8-496E-8790-33C736210AFC}" cxnId="{D7E098DE-7DAD-40E0-AB6D-3862A3787C07}" type="sibTrans">
      <dgm:prSet/>
      <dgm:spPr/>
      <dgm:t>
        <a:bodyPr/>
        <a:lstStyle/>
        <a:p>
          <a:endParaRPr lang="en-US"/>
        </a:p>
      </dgm:t>
    </dgm:pt>
    <dgm:pt modelId="{461BA9E0-9BFB-4E5A-B003-0459C291A8E9}">
      <dgm:prSet phldrT="[Text]" custT="1"/>
      <dgm:spPr/>
      <dgm:t>
        <a:bodyPr/>
        <a:lstStyle/>
        <a:p>
          <a:r>
            <a:rPr lang="en-US" sz="2000" dirty="0" err="1" smtClean="0">
              <a:latin typeface="Times New Roman" panose="02020603050405020304" pitchFamily="18" charset="0"/>
              <a:cs typeface="Times New Roman" panose="02020603050405020304" pitchFamily="18" charset="0"/>
            </a:rPr>
            <a:t>Lòng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đen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trắng</a:t>
          </a:r>
          <a:r>
            <a:rPr lang="en-US" sz="2000" dirty="0" smtClean="0">
              <a:latin typeface="Times New Roman" panose="02020603050405020304" pitchFamily="18" charset="0"/>
              <a:cs typeface="Times New Roman" panose="02020603050405020304" pitchFamily="18" charset="0"/>
            </a:rPr>
            <a:t>, con </a:t>
          </a:r>
          <a:r>
            <a:rPr lang="en-US" sz="2000" dirty="0" err="1" smtClean="0">
              <a:latin typeface="Times New Roman" panose="02020603050405020304" pitchFamily="18" charset="0"/>
              <a:cs typeface="Times New Roman" panose="02020603050405020304" pitchFamily="18" charset="0"/>
            </a:rPr>
            <a:t>ngươi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lông</a:t>
          </a:r>
          <a:r>
            <a:rPr lang="en-US" sz="2000" dirty="0" smtClean="0">
              <a:latin typeface="Times New Roman" panose="02020603050405020304" pitchFamily="18" charset="0"/>
              <a:cs typeface="Times New Roman" panose="02020603050405020304" pitchFamily="18" charset="0"/>
            </a:rPr>
            <a:t> mi</a:t>
          </a:r>
          <a:endParaRPr lang="en-US" sz="2400" dirty="0">
            <a:latin typeface="Times New Roman" panose="02020603050405020304" pitchFamily="18" charset="0"/>
            <a:cs typeface="Times New Roman" panose="02020603050405020304" pitchFamily="18" charset="0"/>
          </a:endParaRPr>
        </a:p>
      </dgm:t>
    </dgm:pt>
    <dgm:pt modelId="{EFFE3558-AD2B-4B04-8B12-4D420B30F07F}" cxnId="{3708BD7D-1714-46A3-B912-41D36040A5EF}" type="sibTrans">
      <dgm:prSet/>
      <dgm:spPr/>
      <dgm:t>
        <a:bodyPr/>
        <a:lstStyle/>
        <a:p>
          <a:endParaRPr lang="en-US"/>
        </a:p>
      </dgm:t>
    </dgm:pt>
    <dgm:pt modelId="{5FDBC920-936E-4863-AD34-7054794B26A6}" cxnId="{3708BD7D-1714-46A3-B912-41D36040A5EF}" type="parTrans">
      <dgm:prSet/>
      <dgm:spPr/>
      <dgm:t>
        <a:bodyPr/>
        <a:lstStyle/>
        <a:p>
          <a:endParaRPr lang="en-US"/>
        </a:p>
      </dgm:t>
    </dgm:pt>
    <dgm:pt modelId="{FEAE3D80-8FEE-4A52-B788-F56B0798B70F}">
      <dgm:prSet phldrT="[Text]" custT="1"/>
      <dgm:spPr/>
      <dgm:t>
        <a:bodyPr/>
        <a:lstStyle/>
        <a:p>
          <a:r>
            <a:rPr lang="en-US" sz="2000" dirty="0" err="1" smtClean="0">
              <a:latin typeface="Times New Roman" panose="02020603050405020304" pitchFamily="18" charset="0"/>
              <a:cs typeface="Times New Roman" panose="02020603050405020304" pitchFamily="18" charset="0"/>
            </a:rPr>
            <a:t>Đờ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đẫn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sắc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toét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lòa</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28D425E9-C3B8-4D11-AF33-577102F4E413}" cxnId="{8275C6D3-6DA8-433C-96E2-167D8F582770}" type="parTrans">
      <dgm:prSet/>
      <dgm:spPr/>
      <dgm:t>
        <a:bodyPr/>
        <a:lstStyle/>
        <a:p>
          <a:endParaRPr lang="en-US"/>
        </a:p>
      </dgm:t>
    </dgm:pt>
    <dgm:pt modelId="{B77CA244-9247-475E-9084-291DA5FFD7F7}" cxnId="{8275C6D3-6DA8-433C-96E2-167D8F582770}" type="sibTrans">
      <dgm:prSet/>
      <dgm:spPr/>
      <dgm:t>
        <a:bodyPr/>
        <a:lstStyle/>
        <a:p>
          <a:endParaRPr lang="en-US"/>
        </a:p>
      </dgm:t>
    </dgm:pt>
    <dgm:pt modelId="{E0E19D29-B6F1-4D9A-81FB-940B7453CA66}">
      <dgm:prSet phldrT="[Text]" custT="1"/>
      <dgm:spPr/>
      <dgm:t>
        <a:bodyPr/>
        <a:lstStyle/>
        <a:p>
          <a:r>
            <a:rPr lang="en-US" sz="2400" dirty="0" err="1" smtClean="0">
              <a:latin typeface="Times New Roman" panose="02020603050405020304" pitchFamily="18" charset="0"/>
              <a:cs typeface="Times New Roman" panose="02020603050405020304" pitchFamily="18" charset="0"/>
            </a:rPr>
            <a:t>Chói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cộm</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A670F024-825A-40B9-A4BD-49205650E403}" cxnId="{47472032-7F6B-4AB7-A419-6FBE7D10E820}" type="parTrans">
      <dgm:prSet/>
      <dgm:spPr/>
      <dgm:t>
        <a:bodyPr/>
        <a:lstStyle/>
        <a:p>
          <a:endParaRPr lang="en-US"/>
        </a:p>
      </dgm:t>
    </dgm:pt>
    <dgm:pt modelId="{E1DD9B52-D436-458C-8728-B9D2CCDF0071}" cxnId="{47472032-7F6B-4AB7-A419-6FBE7D10E820}" type="sibTrans">
      <dgm:prSet/>
      <dgm:spPr/>
      <dgm:t>
        <a:bodyPr/>
        <a:lstStyle/>
        <a:p>
          <a:endParaRPr lang="en-US"/>
        </a:p>
      </dgm:t>
    </dgm:pt>
    <dgm:pt modelId="{933214D8-65A3-4379-A4E4-B6CAF2DB7467}">
      <dgm:prSet phldrT="[Text]" custT="1"/>
      <dgm:spPr/>
      <dgm:t>
        <a:bodyPr/>
        <a:lstStyle/>
        <a:p>
          <a:r>
            <a:rPr lang="en-US" sz="2000" dirty="0" err="1" smtClean="0">
              <a:latin typeface="Times New Roman" panose="02020603050405020304" pitchFamily="18" charset="0"/>
              <a:cs typeface="Times New Roman" panose="02020603050405020304" pitchFamily="18" charset="0"/>
            </a:rPr>
            <a:t>Quáng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gà</a:t>
          </a:r>
          <a:r>
            <a:rPr lang="en-US" sz="2000" dirty="0" smtClean="0">
              <a:latin typeface="Times New Roman" panose="02020603050405020304" pitchFamily="18" charset="0"/>
              <a:cs typeface="Times New Roman" panose="02020603050405020304" pitchFamily="18" charset="0"/>
            </a:rPr>
            <a:t>, thong </a:t>
          </a:r>
          <a:r>
            <a:rPr lang="en-US" sz="2000" dirty="0" err="1" smtClean="0">
              <a:latin typeface="Times New Roman" panose="02020603050405020304" pitchFamily="18" charset="0"/>
              <a:cs typeface="Times New Roman" panose="02020603050405020304" pitchFamily="18" charset="0"/>
            </a:rPr>
            <a:t>manh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viễn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09F23ED5-7D2B-4FFE-BB20-6535E6A6D462}" cxnId="{B9D11153-B72F-4E16-9B75-62809873572E}" type="parTrans">
      <dgm:prSet/>
      <dgm:spPr/>
      <dgm:t>
        <a:bodyPr/>
        <a:lstStyle/>
        <a:p>
          <a:endParaRPr lang="en-US"/>
        </a:p>
      </dgm:t>
    </dgm:pt>
    <dgm:pt modelId="{655E7FD7-F088-45C5-B6AF-7025783222D5}" cxnId="{B9D11153-B72F-4E16-9B75-62809873572E}" type="sibTrans">
      <dgm:prSet/>
      <dgm:spPr/>
      <dgm:t>
        <a:bodyPr/>
        <a:lstStyle/>
        <a:p>
          <a:endParaRPr lang="en-US"/>
        </a:p>
      </dgm:t>
    </dgm:pt>
    <dgm:pt modelId="{4B2F87A4-E03F-4131-91AE-A67696F65959}" type="pres">
      <dgm:prSet presAssocID="{79492EDA-1561-4121-98AD-5E64FB8C68AF}" presName="diagram" presStyleCnt="0">
        <dgm:presLayoutVars>
          <dgm:chPref val="1"/>
          <dgm:dir/>
          <dgm:animOne val="branch"/>
          <dgm:animLvl val="lvl"/>
          <dgm:resizeHandles val="exact"/>
        </dgm:presLayoutVars>
      </dgm:prSet>
      <dgm:spPr/>
      <dgm:t>
        <a:bodyPr/>
        <a:lstStyle/>
        <a:p>
          <a:endParaRPr lang="en-US"/>
        </a:p>
      </dgm:t>
    </dgm:pt>
    <dgm:pt modelId="{43663595-7CBF-4988-8070-D0E53EBC605C}" type="pres">
      <dgm:prSet presAssocID="{73AE4811-710F-4A68-9A6C-711A08DCCA07}" presName="root1" presStyleCnt="0"/>
      <dgm:spPr/>
    </dgm:pt>
    <dgm:pt modelId="{89DF33F7-44CB-440C-BAF0-C39FFA2CB5DA}" type="pres">
      <dgm:prSet presAssocID="{73AE4811-710F-4A68-9A6C-711A08DCCA07}" presName="LevelOneTextNode" presStyleLbl="node0" presStyleIdx="0" presStyleCnt="1" custLinFactNeighborX="-44041" custLinFactNeighborY="-5151">
        <dgm:presLayoutVars>
          <dgm:chPref val="3"/>
        </dgm:presLayoutVars>
      </dgm:prSet>
      <dgm:spPr/>
      <dgm:t>
        <a:bodyPr/>
        <a:lstStyle/>
        <a:p>
          <a:endParaRPr lang="en-US"/>
        </a:p>
      </dgm:t>
    </dgm:pt>
    <dgm:pt modelId="{E3C59AAE-1F6E-4B76-9F35-3BFCEA6906CC}" type="pres">
      <dgm:prSet presAssocID="{73AE4811-710F-4A68-9A6C-711A08DCCA07}" presName="level2hierChild" presStyleCnt="0"/>
      <dgm:spPr/>
    </dgm:pt>
    <dgm:pt modelId="{20AE13B1-7ED2-49CF-8CF6-985A29E4231C}" type="pres">
      <dgm:prSet presAssocID="{AD46A83B-0E81-481E-AA53-CBB64341E074}" presName="conn2-1" presStyleLbl="parChTrans1D2" presStyleIdx="0" presStyleCnt="5"/>
      <dgm:spPr/>
      <dgm:t>
        <a:bodyPr/>
        <a:lstStyle/>
        <a:p>
          <a:endParaRPr lang="en-US"/>
        </a:p>
      </dgm:t>
    </dgm:pt>
    <dgm:pt modelId="{97E0B438-1935-429D-BF95-DF95E0157C24}" type="pres">
      <dgm:prSet presAssocID="{AD46A83B-0E81-481E-AA53-CBB64341E074}" presName="connTx" presStyleLbl="parChTrans1D2" presStyleIdx="0" presStyleCnt="5"/>
      <dgm:spPr/>
      <dgm:t>
        <a:bodyPr/>
        <a:lstStyle/>
        <a:p>
          <a:endParaRPr lang="en-US"/>
        </a:p>
      </dgm:t>
    </dgm:pt>
    <dgm:pt modelId="{E829B980-45AE-4F46-8F77-0931461EC3C9}" type="pres">
      <dgm:prSet presAssocID="{6C1465B3-CD43-4F1B-AFB9-F432EAC6274B}" presName="root2" presStyleCnt="0"/>
      <dgm:spPr/>
    </dgm:pt>
    <dgm:pt modelId="{CB14FD1F-5424-4DAF-8FBE-7E6B917C4CF7}" type="pres">
      <dgm:prSet presAssocID="{6C1465B3-CD43-4F1B-AFB9-F432EAC6274B}" presName="LevelTwoTextNode" presStyleLbl="node2" presStyleIdx="0" presStyleCnt="5" custScaleX="151439">
        <dgm:presLayoutVars>
          <dgm:chPref val="3"/>
        </dgm:presLayoutVars>
      </dgm:prSet>
      <dgm:spPr/>
      <dgm:t>
        <a:bodyPr/>
        <a:lstStyle/>
        <a:p>
          <a:endParaRPr lang="en-US"/>
        </a:p>
      </dgm:t>
    </dgm:pt>
    <dgm:pt modelId="{58F3A4F2-64E8-408B-8C04-3E2D80F82C98}" type="pres">
      <dgm:prSet presAssocID="{6C1465B3-CD43-4F1B-AFB9-F432EAC6274B}" presName="level3hierChild" presStyleCnt="0"/>
      <dgm:spPr/>
    </dgm:pt>
    <dgm:pt modelId="{2C5B0311-214E-47E9-B435-667342417C4B}" type="pres">
      <dgm:prSet presAssocID="{5FDBC920-936E-4863-AD34-7054794B26A6}" presName="conn2-1" presStyleLbl="parChTrans1D3" presStyleIdx="0" presStyleCnt="5"/>
      <dgm:spPr/>
      <dgm:t>
        <a:bodyPr/>
        <a:lstStyle/>
        <a:p>
          <a:endParaRPr lang="en-US"/>
        </a:p>
      </dgm:t>
    </dgm:pt>
    <dgm:pt modelId="{10748FB4-6608-4B17-BB6A-4E514E0DC8EA}" type="pres">
      <dgm:prSet presAssocID="{5FDBC920-936E-4863-AD34-7054794B26A6}" presName="connTx" presStyleLbl="parChTrans1D3" presStyleIdx="0" presStyleCnt="5"/>
      <dgm:spPr/>
      <dgm:t>
        <a:bodyPr/>
        <a:lstStyle/>
        <a:p>
          <a:endParaRPr lang="en-US"/>
        </a:p>
      </dgm:t>
    </dgm:pt>
    <dgm:pt modelId="{0065BE14-9D1C-4872-921A-CE3FA91F77DC}" type="pres">
      <dgm:prSet presAssocID="{461BA9E0-9BFB-4E5A-B003-0459C291A8E9}" presName="root2" presStyleCnt="0"/>
      <dgm:spPr/>
    </dgm:pt>
    <dgm:pt modelId="{B41FB56B-B118-459F-85E7-BBA69601ED79}" type="pres">
      <dgm:prSet presAssocID="{461BA9E0-9BFB-4E5A-B003-0459C291A8E9}" presName="LevelTwoTextNode" presStyleLbl="node3" presStyleIdx="0" presStyleCnt="5" custScaleX="149855">
        <dgm:presLayoutVars>
          <dgm:chPref val="3"/>
        </dgm:presLayoutVars>
      </dgm:prSet>
      <dgm:spPr/>
      <dgm:t>
        <a:bodyPr/>
        <a:lstStyle/>
        <a:p>
          <a:endParaRPr lang="en-US"/>
        </a:p>
      </dgm:t>
    </dgm:pt>
    <dgm:pt modelId="{4F11B3C5-B1A4-4265-82D1-590EF421C0BA}" type="pres">
      <dgm:prSet presAssocID="{461BA9E0-9BFB-4E5A-B003-0459C291A8E9}" presName="level3hierChild" presStyleCnt="0"/>
      <dgm:spPr/>
    </dgm:pt>
    <dgm:pt modelId="{2B81E0FD-6623-4F35-9AED-E21545F93D40}" type="pres">
      <dgm:prSet presAssocID="{900A5637-CC69-418C-BF89-47F96E2CD5C6}" presName="conn2-1" presStyleLbl="parChTrans1D2" presStyleIdx="1" presStyleCnt="5"/>
      <dgm:spPr/>
      <dgm:t>
        <a:bodyPr/>
        <a:lstStyle/>
        <a:p>
          <a:endParaRPr lang="en-US"/>
        </a:p>
      </dgm:t>
    </dgm:pt>
    <dgm:pt modelId="{7B378532-E10B-4215-AAA9-8146F7F2F5D4}" type="pres">
      <dgm:prSet presAssocID="{900A5637-CC69-418C-BF89-47F96E2CD5C6}" presName="connTx" presStyleLbl="parChTrans1D2" presStyleIdx="1" presStyleCnt="5"/>
      <dgm:spPr/>
      <dgm:t>
        <a:bodyPr/>
        <a:lstStyle/>
        <a:p>
          <a:endParaRPr lang="en-US"/>
        </a:p>
      </dgm:t>
    </dgm:pt>
    <dgm:pt modelId="{0CF740D8-2CA4-4075-A00A-6F69B7D2049E}" type="pres">
      <dgm:prSet presAssocID="{FC703A4C-1EF2-4E25-883C-28B8C53C8C59}" presName="root2" presStyleCnt="0"/>
      <dgm:spPr/>
    </dgm:pt>
    <dgm:pt modelId="{E2AD456E-2765-4FDA-AD30-5AC65E4C69FB}" type="pres">
      <dgm:prSet presAssocID="{FC703A4C-1EF2-4E25-883C-28B8C53C8C59}" presName="LevelTwoTextNode" presStyleLbl="node2" presStyleIdx="1" presStyleCnt="5" custScaleX="148330">
        <dgm:presLayoutVars>
          <dgm:chPref val="3"/>
        </dgm:presLayoutVars>
      </dgm:prSet>
      <dgm:spPr/>
      <dgm:t>
        <a:bodyPr/>
        <a:lstStyle/>
        <a:p>
          <a:endParaRPr lang="en-US"/>
        </a:p>
      </dgm:t>
    </dgm:pt>
    <dgm:pt modelId="{5534C3B3-487E-433F-9724-08822253B68C}" type="pres">
      <dgm:prSet presAssocID="{FC703A4C-1EF2-4E25-883C-28B8C53C8C59}" presName="level3hierChild" presStyleCnt="0"/>
      <dgm:spPr/>
    </dgm:pt>
    <dgm:pt modelId="{4662358D-6BAE-4260-9487-26A6FF0F9377}" type="pres">
      <dgm:prSet presAssocID="{28D425E9-C3B8-4D11-AF33-577102F4E413}" presName="conn2-1" presStyleLbl="parChTrans1D3" presStyleIdx="1" presStyleCnt="5"/>
      <dgm:spPr/>
      <dgm:t>
        <a:bodyPr/>
        <a:lstStyle/>
        <a:p>
          <a:endParaRPr lang="en-US"/>
        </a:p>
      </dgm:t>
    </dgm:pt>
    <dgm:pt modelId="{41AB64BF-E1AA-461D-BD23-94888BC76468}" type="pres">
      <dgm:prSet presAssocID="{28D425E9-C3B8-4D11-AF33-577102F4E413}" presName="connTx" presStyleLbl="parChTrans1D3" presStyleIdx="1" presStyleCnt="5"/>
      <dgm:spPr/>
      <dgm:t>
        <a:bodyPr/>
        <a:lstStyle/>
        <a:p>
          <a:endParaRPr lang="en-US"/>
        </a:p>
      </dgm:t>
    </dgm:pt>
    <dgm:pt modelId="{2F8A77E7-0562-4A78-9396-3408FB019847}" type="pres">
      <dgm:prSet presAssocID="{FEAE3D80-8FEE-4A52-B788-F56B0798B70F}" presName="root2" presStyleCnt="0"/>
      <dgm:spPr/>
    </dgm:pt>
    <dgm:pt modelId="{20A58531-0F00-466F-877F-7FE2A6C083D8}" type="pres">
      <dgm:prSet presAssocID="{FEAE3D80-8FEE-4A52-B788-F56B0798B70F}" presName="LevelTwoTextNode" presStyleLbl="node3" presStyleIdx="1" presStyleCnt="5" custScaleX="152976">
        <dgm:presLayoutVars>
          <dgm:chPref val="3"/>
        </dgm:presLayoutVars>
      </dgm:prSet>
      <dgm:spPr/>
      <dgm:t>
        <a:bodyPr/>
        <a:lstStyle/>
        <a:p>
          <a:endParaRPr lang="en-US"/>
        </a:p>
      </dgm:t>
    </dgm:pt>
    <dgm:pt modelId="{2060A0FA-0995-4B17-81CB-EEE732556853}" type="pres">
      <dgm:prSet presAssocID="{FEAE3D80-8FEE-4A52-B788-F56B0798B70F}" presName="level3hierChild" presStyleCnt="0"/>
      <dgm:spPr/>
    </dgm:pt>
    <dgm:pt modelId="{950BBDEA-50BF-47EF-B99C-8C8FAF9A3DA0}" type="pres">
      <dgm:prSet presAssocID="{4DB40A08-BD34-4869-ABF9-FBD13245EAD1}" presName="conn2-1" presStyleLbl="parChTrans1D2" presStyleIdx="2" presStyleCnt="5"/>
      <dgm:spPr/>
      <dgm:t>
        <a:bodyPr/>
        <a:lstStyle/>
        <a:p>
          <a:endParaRPr lang="en-US"/>
        </a:p>
      </dgm:t>
    </dgm:pt>
    <dgm:pt modelId="{7817E735-E4C4-45A6-A111-1D6C73EF9B96}" type="pres">
      <dgm:prSet presAssocID="{4DB40A08-BD34-4869-ABF9-FBD13245EAD1}" presName="connTx" presStyleLbl="parChTrans1D2" presStyleIdx="2" presStyleCnt="5"/>
      <dgm:spPr/>
      <dgm:t>
        <a:bodyPr/>
        <a:lstStyle/>
        <a:p>
          <a:endParaRPr lang="en-US"/>
        </a:p>
      </dgm:t>
    </dgm:pt>
    <dgm:pt modelId="{B3FCF0E1-172F-42F6-8CAD-4AB30C9BF45C}" type="pres">
      <dgm:prSet presAssocID="{0F309DA8-2799-4B3F-A0AB-93F76BB53A82}" presName="root2" presStyleCnt="0"/>
      <dgm:spPr/>
    </dgm:pt>
    <dgm:pt modelId="{ED2EAC46-987E-484A-B475-F79013BA4EF3}" type="pres">
      <dgm:prSet presAssocID="{0F309DA8-2799-4B3F-A0AB-93F76BB53A82}" presName="LevelTwoTextNode" presStyleLbl="node2" presStyleIdx="2" presStyleCnt="5" custScaleX="148317">
        <dgm:presLayoutVars>
          <dgm:chPref val="3"/>
        </dgm:presLayoutVars>
      </dgm:prSet>
      <dgm:spPr/>
      <dgm:t>
        <a:bodyPr/>
        <a:lstStyle/>
        <a:p>
          <a:endParaRPr lang="en-US"/>
        </a:p>
      </dgm:t>
    </dgm:pt>
    <dgm:pt modelId="{FF60978F-AB94-4ED9-B59F-502D2C7DEE4C}" type="pres">
      <dgm:prSet presAssocID="{0F309DA8-2799-4B3F-A0AB-93F76BB53A82}" presName="level3hierChild" presStyleCnt="0"/>
      <dgm:spPr/>
    </dgm:pt>
    <dgm:pt modelId="{E0BD7A45-266C-489B-B09F-B96C2081AECE}" type="pres">
      <dgm:prSet presAssocID="{A670F024-825A-40B9-A4BD-49205650E403}" presName="conn2-1" presStyleLbl="parChTrans1D3" presStyleIdx="2" presStyleCnt="5"/>
      <dgm:spPr/>
      <dgm:t>
        <a:bodyPr/>
        <a:lstStyle/>
        <a:p>
          <a:endParaRPr lang="en-US"/>
        </a:p>
      </dgm:t>
    </dgm:pt>
    <dgm:pt modelId="{E817FF4F-9FDB-434E-8DB3-44B05B440148}" type="pres">
      <dgm:prSet presAssocID="{A670F024-825A-40B9-A4BD-49205650E403}" presName="connTx" presStyleLbl="parChTrans1D3" presStyleIdx="2" presStyleCnt="5"/>
      <dgm:spPr/>
      <dgm:t>
        <a:bodyPr/>
        <a:lstStyle/>
        <a:p>
          <a:endParaRPr lang="en-US"/>
        </a:p>
      </dgm:t>
    </dgm:pt>
    <dgm:pt modelId="{05971F18-EB80-43E8-AF63-38F654CA4DD5}" type="pres">
      <dgm:prSet presAssocID="{E0E19D29-B6F1-4D9A-81FB-940B7453CA66}" presName="root2" presStyleCnt="0"/>
      <dgm:spPr/>
    </dgm:pt>
    <dgm:pt modelId="{BE388B98-A17A-4BCE-B7B0-C6075C617691}" type="pres">
      <dgm:prSet presAssocID="{E0E19D29-B6F1-4D9A-81FB-940B7453CA66}" presName="LevelTwoTextNode" presStyleLbl="node3" presStyleIdx="2" presStyleCnt="5" custScaleX="152989">
        <dgm:presLayoutVars>
          <dgm:chPref val="3"/>
        </dgm:presLayoutVars>
      </dgm:prSet>
      <dgm:spPr/>
      <dgm:t>
        <a:bodyPr/>
        <a:lstStyle/>
        <a:p>
          <a:endParaRPr lang="en-US"/>
        </a:p>
      </dgm:t>
    </dgm:pt>
    <dgm:pt modelId="{C04979D6-4666-4D1B-A940-50B8890EBDBA}" type="pres">
      <dgm:prSet presAssocID="{E0E19D29-B6F1-4D9A-81FB-940B7453CA66}" presName="level3hierChild" presStyleCnt="0"/>
      <dgm:spPr/>
    </dgm:pt>
    <dgm:pt modelId="{C50B82A0-44F0-4F0E-B9B8-AEDB2790EE2C}" type="pres">
      <dgm:prSet presAssocID="{F2B07818-B7C3-4C31-988D-A87D6483DB05}" presName="conn2-1" presStyleLbl="parChTrans1D2" presStyleIdx="3" presStyleCnt="5"/>
      <dgm:spPr/>
      <dgm:t>
        <a:bodyPr/>
        <a:lstStyle/>
        <a:p>
          <a:endParaRPr lang="en-US"/>
        </a:p>
      </dgm:t>
    </dgm:pt>
    <dgm:pt modelId="{4213697C-7B81-4F00-917E-5A7E71EA0CED}" type="pres">
      <dgm:prSet presAssocID="{F2B07818-B7C3-4C31-988D-A87D6483DB05}" presName="connTx" presStyleLbl="parChTrans1D2" presStyleIdx="3" presStyleCnt="5"/>
      <dgm:spPr/>
      <dgm:t>
        <a:bodyPr/>
        <a:lstStyle/>
        <a:p>
          <a:endParaRPr lang="en-US"/>
        </a:p>
      </dgm:t>
    </dgm:pt>
    <dgm:pt modelId="{70617AAE-25CD-40EB-A4A2-0DFC0312A1ED}" type="pres">
      <dgm:prSet presAssocID="{CD8ADDCB-8955-4A12-9228-8737F3545B0C}" presName="root2" presStyleCnt="0"/>
      <dgm:spPr/>
    </dgm:pt>
    <dgm:pt modelId="{254EFA88-4A63-4A28-B09B-E172009258F6}" type="pres">
      <dgm:prSet presAssocID="{CD8ADDCB-8955-4A12-9228-8737F3545B0C}" presName="LevelTwoTextNode" presStyleLbl="node2" presStyleIdx="3" presStyleCnt="5" custScaleX="149878">
        <dgm:presLayoutVars>
          <dgm:chPref val="3"/>
        </dgm:presLayoutVars>
      </dgm:prSet>
      <dgm:spPr/>
      <dgm:t>
        <a:bodyPr/>
        <a:lstStyle/>
        <a:p>
          <a:endParaRPr lang="en-US"/>
        </a:p>
      </dgm:t>
    </dgm:pt>
    <dgm:pt modelId="{1F89DE8B-4AE9-4979-900F-A23C958A0BA0}" type="pres">
      <dgm:prSet presAssocID="{CD8ADDCB-8955-4A12-9228-8737F3545B0C}" presName="level3hierChild" presStyleCnt="0"/>
      <dgm:spPr/>
    </dgm:pt>
    <dgm:pt modelId="{7487F6E8-EF24-4AE0-A2C1-AB62781025F5}" type="pres">
      <dgm:prSet presAssocID="{09F23ED5-7D2B-4FFE-BB20-6535E6A6D462}" presName="conn2-1" presStyleLbl="parChTrans1D3" presStyleIdx="3" presStyleCnt="5"/>
      <dgm:spPr/>
      <dgm:t>
        <a:bodyPr/>
        <a:lstStyle/>
        <a:p>
          <a:endParaRPr lang="en-US"/>
        </a:p>
      </dgm:t>
    </dgm:pt>
    <dgm:pt modelId="{F6CDC02B-DFBB-4080-B701-72FCFF936286}" type="pres">
      <dgm:prSet presAssocID="{09F23ED5-7D2B-4FFE-BB20-6535E6A6D462}" presName="connTx" presStyleLbl="parChTrans1D3" presStyleIdx="3" presStyleCnt="5"/>
      <dgm:spPr/>
      <dgm:t>
        <a:bodyPr/>
        <a:lstStyle/>
        <a:p>
          <a:endParaRPr lang="en-US"/>
        </a:p>
      </dgm:t>
    </dgm:pt>
    <dgm:pt modelId="{D6D75B88-6C51-4364-96A4-9680C2F5456B}" type="pres">
      <dgm:prSet presAssocID="{933214D8-65A3-4379-A4E4-B6CAF2DB7467}" presName="root2" presStyleCnt="0"/>
      <dgm:spPr/>
    </dgm:pt>
    <dgm:pt modelId="{47F451FD-A128-4749-813A-8F496C316825}" type="pres">
      <dgm:prSet presAssocID="{933214D8-65A3-4379-A4E4-B6CAF2DB7467}" presName="LevelTwoTextNode" presStyleLbl="node3" presStyleIdx="3" presStyleCnt="5" custScaleX="151428">
        <dgm:presLayoutVars>
          <dgm:chPref val="3"/>
        </dgm:presLayoutVars>
      </dgm:prSet>
      <dgm:spPr/>
      <dgm:t>
        <a:bodyPr/>
        <a:lstStyle/>
        <a:p>
          <a:endParaRPr lang="en-US"/>
        </a:p>
      </dgm:t>
    </dgm:pt>
    <dgm:pt modelId="{1F2B16BF-D346-4D5D-B194-EC7A0175C61F}" type="pres">
      <dgm:prSet presAssocID="{933214D8-65A3-4379-A4E4-B6CAF2DB7467}" presName="level3hierChild" presStyleCnt="0"/>
      <dgm:spPr/>
    </dgm:pt>
    <dgm:pt modelId="{7CDF6644-8724-427F-965B-6D868E8E65A8}" type="pres">
      <dgm:prSet presAssocID="{B62FF55C-1305-4354-B0E9-24BDF96B9D57}" presName="conn2-1" presStyleLbl="parChTrans1D2" presStyleIdx="4" presStyleCnt="5"/>
      <dgm:spPr/>
      <dgm:t>
        <a:bodyPr/>
        <a:lstStyle/>
        <a:p>
          <a:endParaRPr lang="en-US"/>
        </a:p>
      </dgm:t>
    </dgm:pt>
    <dgm:pt modelId="{AEBD789E-198F-4B4C-AA8A-8185FFF9574D}" type="pres">
      <dgm:prSet presAssocID="{B62FF55C-1305-4354-B0E9-24BDF96B9D57}" presName="connTx" presStyleLbl="parChTrans1D2" presStyleIdx="4" presStyleCnt="5"/>
      <dgm:spPr/>
      <dgm:t>
        <a:bodyPr/>
        <a:lstStyle/>
        <a:p>
          <a:endParaRPr lang="en-US"/>
        </a:p>
      </dgm:t>
    </dgm:pt>
    <dgm:pt modelId="{04A9AE49-9C9B-437F-8F7E-E5CD99149355}" type="pres">
      <dgm:prSet presAssocID="{C2A1C590-A0B9-46CE-AFD5-87507D2591C0}" presName="root2" presStyleCnt="0"/>
      <dgm:spPr/>
    </dgm:pt>
    <dgm:pt modelId="{73679CC7-A6F1-40A3-9A1A-D93C6FEBD312}" type="pres">
      <dgm:prSet presAssocID="{C2A1C590-A0B9-46CE-AFD5-87507D2591C0}" presName="LevelTwoTextNode" presStyleLbl="node2" presStyleIdx="4" presStyleCnt="5" custScaleX="149879">
        <dgm:presLayoutVars>
          <dgm:chPref val="3"/>
        </dgm:presLayoutVars>
      </dgm:prSet>
      <dgm:spPr/>
      <dgm:t>
        <a:bodyPr/>
        <a:lstStyle/>
        <a:p>
          <a:endParaRPr lang="en-US"/>
        </a:p>
      </dgm:t>
    </dgm:pt>
    <dgm:pt modelId="{E63D014C-F7EE-4CB6-BE64-C4BB27162E76}" type="pres">
      <dgm:prSet presAssocID="{C2A1C590-A0B9-46CE-AFD5-87507D2591C0}" presName="level3hierChild" presStyleCnt="0"/>
      <dgm:spPr/>
    </dgm:pt>
    <dgm:pt modelId="{8A8048F3-6AFE-4312-845E-75580D4E2451}" type="pres">
      <dgm:prSet presAssocID="{1D4CC08B-FDFE-4F0A-9257-7242982086B7}" presName="conn2-1" presStyleLbl="parChTrans1D3" presStyleIdx="4" presStyleCnt="5"/>
      <dgm:spPr/>
      <dgm:t>
        <a:bodyPr/>
        <a:lstStyle/>
        <a:p>
          <a:endParaRPr lang="en-US"/>
        </a:p>
      </dgm:t>
    </dgm:pt>
    <dgm:pt modelId="{4119F7E9-BF4E-456E-B56D-4AAF727D93BC}" type="pres">
      <dgm:prSet presAssocID="{1D4CC08B-FDFE-4F0A-9257-7242982086B7}" presName="connTx" presStyleLbl="parChTrans1D3" presStyleIdx="4" presStyleCnt="5"/>
      <dgm:spPr/>
      <dgm:t>
        <a:bodyPr/>
        <a:lstStyle/>
        <a:p>
          <a:endParaRPr lang="en-US"/>
        </a:p>
      </dgm:t>
    </dgm:pt>
    <dgm:pt modelId="{BB7F26D2-0F74-4675-9A82-F2A7DAE4D510}" type="pres">
      <dgm:prSet presAssocID="{E8BC8225-DCDC-4D6D-9F05-EB8F1EA5E3C2}" presName="root2" presStyleCnt="0"/>
      <dgm:spPr/>
    </dgm:pt>
    <dgm:pt modelId="{B2D12D51-482B-4A8F-8636-663699A5ACBF}" type="pres">
      <dgm:prSet presAssocID="{E8BC8225-DCDC-4D6D-9F05-EB8F1EA5E3C2}" presName="LevelTwoTextNode" presStyleLbl="node3" presStyleIdx="4" presStyleCnt="5" custScaleX="149866">
        <dgm:presLayoutVars>
          <dgm:chPref val="3"/>
        </dgm:presLayoutVars>
      </dgm:prSet>
      <dgm:spPr/>
      <dgm:t>
        <a:bodyPr/>
        <a:lstStyle/>
        <a:p>
          <a:endParaRPr lang="en-US"/>
        </a:p>
      </dgm:t>
    </dgm:pt>
    <dgm:pt modelId="{02FAD666-88E2-44D1-8D92-23EF30475D9D}" type="pres">
      <dgm:prSet presAssocID="{E8BC8225-DCDC-4D6D-9F05-EB8F1EA5E3C2}" presName="level3hierChild" presStyleCnt="0"/>
      <dgm:spPr/>
    </dgm:pt>
  </dgm:ptLst>
  <dgm:cxnLst>
    <dgm:cxn modelId="{8275C6D3-6DA8-433C-96E2-167D8F582770}" srcId="{FC703A4C-1EF2-4E25-883C-28B8C53C8C59}" destId="{FEAE3D80-8FEE-4A52-B788-F56B0798B70F}" srcOrd="0" destOrd="0" parTransId="{28D425E9-C3B8-4D11-AF33-577102F4E413}" sibTransId="{B77CA244-9247-475E-9084-291DA5FFD7F7}"/>
    <dgm:cxn modelId="{D7E098DE-7DAD-40E0-AB6D-3862A3787C07}" srcId="{73AE4811-710F-4A68-9A6C-711A08DCCA07}" destId="{FC703A4C-1EF2-4E25-883C-28B8C53C8C59}" srcOrd="1" destOrd="0" parTransId="{900A5637-CC69-418C-BF89-47F96E2CD5C6}" sibTransId="{672B88D3-F6F8-496E-8790-33C736210AFC}"/>
    <dgm:cxn modelId="{6D449834-9ADB-4BA6-A872-C78B4B420688}" type="presOf" srcId="{F2B07818-B7C3-4C31-988D-A87D6483DB05}" destId="{C50B82A0-44F0-4F0E-B9B8-AEDB2790EE2C}" srcOrd="0" destOrd="0" presId="urn:microsoft.com/office/officeart/2005/8/layout/hierarchy2"/>
    <dgm:cxn modelId="{D60CF2F1-44CA-468D-B251-2E9E4FDA8BE9}" type="presOf" srcId="{A670F024-825A-40B9-A4BD-49205650E403}" destId="{E817FF4F-9FDB-434E-8DB3-44B05B440148}" srcOrd="1" destOrd="0" presId="urn:microsoft.com/office/officeart/2005/8/layout/hierarchy2"/>
    <dgm:cxn modelId="{D84EEFA5-DA0A-4F81-AEBC-CC0523F96CD3}" type="presOf" srcId="{79492EDA-1561-4121-98AD-5E64FB8C68AF}" destId="{4B2F87A4-E03F-4131-91AE-A67696F65959}" srcOrd="0" destOrd="0" presId="urn:microsoft.com/office/officeart/2005/8/layout/hierarchy2"/>
    <dgm:cxn modelId="{B9D11153-B72F-4E16-9B75-62809873572E}" srcId="{CD8ADDCB-8955-4A12-9228-8737F3545B0C}" destId="{933214D8-65A3-4379-A4E4-B6CAF2DB7467}" srcOrd="0" destOrd="0" parTransId="{09F23ED5-7D2B-4FFE-BB20-6535E6A6D462}" sibTransId="{655E7FD7-F088-45C5-B6AF-7025783222D5}"/>
    <dgm:cxn modelId="{14C88ED1-D3E1-46FE-B9B0-F1F2910C11D2}" type="presOf" srcId="{C2A1C590-A0B9-46CE-AFD5-87507D2591C0}" destId="{73679CC7-A6F1-40A3-9A1A-D93C6FEBD312}" srcOrd="0" destOrd="0" presId="urn:microsoft.com/office/officeart/2005/8/layout/hierarchy2"/>
    <dgm:cxn modelId="{18D125E7-9532-4E50-9472-857444528DF6}" srcId="{73AE4811-710F-4A68-9A6C-711A08DCCA07}" destId="{6C1465B3-CD43-4F1B-AFB9-F432EAC6274B}" srcOrd="0" destOrd="0" parTransId="{AD46A83B-0E81-481E-AA53-CBB64341E074}" sibTransId="{04096697-C9C8-44DF-AE7B-A63DA8EB55F0}"/>
    <dgm:cxn modelId="{D1AEC8E2-640C-42B8-8E42-D057C59ADD8F}" srcId="{C2A1C590-A0B9-46CE-AFD5-87507D2591C0}" destId="{E8BC8225-DCDC-4D6D-9F05-EB8F1EA5E3C2}" srcOrd="0" destOrd="0" parTransId="{1D4CC08B-FDFE-4F0A-9257-7242982086B7}" sibTransId="{F8D1492B-A15B-4465-AD3D-5E1BD3CF9986}"/>
    <dgm:cxn modelId="{40B18474-E556-41F5-BAA6-6D51BA94DFDD}" type="presOf" srcId="{09F23ED5-7D2B-4FFE-BB20-6535E6A6D462}" destId="{F6CDC02B-DFBB-4080-B701-72FCFF936286}" srcOrd="1" destOrd="0" presId="urn:microsoft.com/office/officeart/2005/8/layout/hierarchy2"/>
    <dgm:cxn modelId="{52B02F3C-F37C-4E5B-A778-39711066DABA}" type="presOf" srcId="{E8BC8225-DCDC-4D6D-9F05-EB8F1EA5E3C2}" destId="{B2D12D51-482B-4A8F-8636-663699A5ACBF}" srcOrd="0" destOrd="0" presId="urn:microsoft.com/office/officeart/2005/8/layout/hierarchy2"/>
    <dgm:cxn modelId="{CAF0586D-52B1-4AEF-A16F-FFDF6DE14B06}" type="presOf" srcId="{A670F024-825A-40B9-A4BD-49205650E403}" destId="{E0BD7A45-266C-489B-B09F-B96C2081AECE}" srcOrd="0" destOrd="0" presId="urn:microsoft.com/office/officeart/2005/8/layout/hierarchy2"/>
    <dgm:cxn modelId="{47CE7A08-25A6-4B91-89D0-1635CE768B9C}" type="presOf" srcId="{900A5637-CC69-418C-BF89-47F96E2CD5C6}" destId="{2B81E0FD-6623-4F35-9AED-E21545F93D40}" srcOrd="0" destOrd="0" presId="urn:microsoft.com/office/officeart/2005/8/layout/hierarchy2"/>
    <dgm:cxn modelId="{4F3430B5-B9ED-4F4C-9114-C35E6B0D36EB}" type="presOf" srcId="{E0E19D29-B6F1-4D9A-81FB-940B7453CA66}" destId="{BE388B98-A17A-4BCE-B7B0-C6075C617691}" srcOrd="0" destOrd="0" presId="urn:microsoft.com/office/officeart/2005/8/layout/hierarchy2"/>
    <dgm:cxn modelId="{F7D18C18-CC8C-4922-9E7E-D6E188316417}" srcId="{73AE4811-710F-4A68-9A6C-711A08DCCA07}" destId="{C2A1C590-A0B9-46CE-AFD5-87507D2591C0}" srcOrd="4" destOrd="0" parTransId="{B62FF55C-1305-4354-B0E9-24BDF96B9D57}" sibTransId="{5131FB64-D08A-4AC9-82BB-43E42C528795}"/>
    <dgm:cxn modelId="{5B64BF29-32DC-4507-9159-D8D27A863D6A}" type="presOf" srcId="{933214D8-65A3-4379-A4E4-B6CAF2DB7467}" destId="{47F451FD-A128-4749-813A-8F496C316825}" srcOrd="0" destOrd="0" presId="urn:microsoft.com/office/officeart/2005/8/layout/hierarchy2"/>
    <dgm:cxn modelId="{3A7CC851-A3DA-4D9E-BFF6-31D3433F669B}" type="presOf" srcId="{5FDBC920-936E-4863-AD34-7054794B26A6}" destId="{2C5B0311-214E-47E9-B435-667342417C4B}" srcOrd="0" destOrd="0" presId="urn:microsoft.com/office/officeart/2005/8/layout/hierarchy2"/>
    <dgm:cxn modelId="{1C50B13B-B0E9-4F55-807B-F3C734237961}" type="presOf" srcId="{28D425E9-C3B8-4D11-AF33-577102F4E413}" destId="{4662358D-6BAE-4260-9487-26A6FF0F9377}" srcOrd="0" destOrd="0" presId="urn:microsoft.com/office/officeart/2005/8/layout/hierarchy2"/>
    <dgm:cxn modelId="{E2AA1C60-6200-443B-9899-9CD96DA84511}" type="presOf" srcId="{CD8ADDCB-8955-4A12-9228-8737F3545B0C}" destId="{254EFA88-4A63-4A28-B09B-E172009258F6}" srcOrd="0" destOrd="0" presId="urn:microsoft.com/office/officeart/2005/8/layout/hierarchy2"/>
    <dgm:cxn modelId="{EE0A809E-9E56-4A65-9ADB-566EA640038B}" type="presOf" srcId="{F2B07818-B7C3-4C31-988D-A87D6483DB05}" destId="{4213697C-7B81-4F00-917E-5A7E71EA0CED}" srcOrd="1" destOrd="0" presId="urn:microsoft.com/office/officeart/2005/8/layout/hierarchy2"/>
    <dgm:cxn modelId="{B41AD86F-5682-460E-A74A-656B79D850B9}" type="presOf" srcId="{900A5637-CC69-418C-BF89-47F96E2CD5C6}" destId="{7B378532-E10B-4215-AAA9-8146F7F2F5D4}" srcOrd="1" destOrd="0" presId="urn:microsoft.com/office/officeart/2005/8/layout/hierarchy2"/>
    <dgm:cxn modelId="{B47D979A-3173-4160-B22E-4591F9A6F5F2}" type="presOf" srcId="{AD46A83B-0E81-481E-AA53-CBB64341E074}" destId="{20AE13B1-7ED2-49CF-8CF6-985A29E4231C}" srcOrd="0" destOrd="0" presId="urn:microsoft.com/office/officeart/2005/8/layout/hierarchy2"/>
    <dgm:cxn modelId="{F6D8310E-A2E7-42B7-BD8D-972907F39008}" srcId="{79492EDA-1561-4121-98AD-5E64FB8C68AF}" destId="{73AE4811-710F-4A68-9A6C-711A08DCCA07}" srcOrd="0" destOrd="0" parTransId="{D6135DD9-AD13-463E-8621-326D80B553CB}" sibTransId="{30B639DE-F161-4402-BC39-4017B4ABCBA2}"/>
    <dgm:cxn modelId="{998CDE2D-FDAC-4CDF-A379-C5E3CB432BFE}" type="presOf" srcId="{1D4CC08B-FDFE-4F0A-9257-7242982086B7}" destId="{8A8048F3-6AFE-4312-845E-75580D4E2451}" srcOrd="0" destOrd="0" presId="urn:microsoft.com/office/officeart/2005/8/layout/hierarchy2"/>
    <dgm:cxn modelId="{57195016-D01A-44DE-8437-EA5ADB07F7B0}" type="presOf" srcId="{73AE4811-710F-4A68-9A6C-711A08DCCA07}" destId="{89DF33F7-44CB-440C-BAF0-C39FFA2CB5DA}" srcOrd="0" destOrd="0" presId="urn:microsoft.com/office/officeart/2005/8/layout/hierarchy2"/>
    <dgm:cxn modelId="{EB2DBDC8-C376-4BEF-9E64-13A8D298EA25}" type="presOf" srcId="{461BA9E0-9BFB-4E5A-B003-0459C291A8E9}" destId="{B41FB56B-B118-459F-85E7-BBA69601ED79}" srcOrd="0" destOrd="0" presId="urn:microsoft.com/office/officeart/2005/8/layout/hierarchy2"/>
    <dgm:cxn modelId="{ECBE290D-6B02-48B0-8A45-6B1EA96452DC}" type="presOf" srcId="{28D425E9-C3B8-4D11-AF33-577102F4E413}" destId="{41AB64BF-E1AA-461D-BD23-94888BC76468}" srcOrd="1" destOrd="0" presId="urn:microsoft.com/office/officeart/2005/8/layout/hierarchy2"/>
    <dgm:cxn modelId="{46AA283E-77B6-40B7-A332-6191D643173F}" type="presOf" srcId="{0F309DA8-2799-4B3F-A0AB-93F76BB53A82}" destId="{ED2EAC46-987E-484A-B475-F79013BA4EF3}" srcOrd="0" destOrd="0" presId="urn:microsoft.com/office/officeart/2005/8/layout/hierarchy2"/>
    <dgm:cxn modelId="{47472032-7F6B-4AB7-A419-6FBE7D10E820}" srcId="{0F309DA8-2799-4B3F-A0AB-93F76BB53A82}" destId="{E0E19D29-B6F1-4D9A-81FB-940B7453CA66}" srcOrd="0" destOrd="0" parTransId="{A670F024-825A-40B9-A4BD-49205650E403}" sibTransId="{E1DD9B52-D436-458C-8728-B9D2CCDF0071}"/>
    <dgm:cxn modelId="{77E2E861-00D2-4FB0-BEA4-300197EC0E05}" type="presOf" srcId="{FEAE3D80-8FEE-4A52-B788-F56B0798B70F}" destId="{20A58531-0F00-466F-877F-7FE2A6C083D8}" srcOrd="0" destOrd="0" presId="urn:microsoft.com/office/officeart/2005/8/layout/hierarchy2"/>
    <dgm:cxn modelId="{24EE6EE2-3BB4-4039-B977-D2069F6A3268}" srcId="{73AE4811-710F-4A68-9A6C-711A08DCCA07}" destId="{0F309DA8-2799-4B3F-A0AB-93F76BB53A82}" srcOrd="2" destOrd="0" parTransId="{4DB40A08-BD34-4869-ABF9-FBD13245EAD1}" sibTransId="{EC6A972A-B8CE-4B76-BA92-D7E1604F467F}"/>
    <dgm:cxn modelId="{66433DF7-B5B3-4081-B556-D06B42E335DE}" type="presOf" srcId="{09F23ED5-7D2B-4FFE-BB20-6535E6A6D462}" destId="{7487F6E8-EF24-4AE0-A2C1-AB62781025F5}" srcOrd="0" destOrd="0" presId="urn:microsoft.com/office/officeart/2005/8/layout/hierarchy2"/>
    <dgm:cxn modelId="{944144B1-F468-42AF-A18B-BC3EA2C64D5C}" type="presOf" srcId="{FC703A4C-1EF2-4E25-883C-28B8C53C8C59}" destId="{E2AD456E-2765-4FDA-AD30-5AC65E4C69FB}" srcOrd="0" destOrd="0" presId="urn:microsoft.com/office/officeart/2005/8/layout/hierarchy2"/>
    <dgm:cxn modelId="{8922DF97-3B8A-41FF-87AB-CA06A51563DB}" type="presOf" srcId="{5FDBC920-936E-4863-AD34-7054794B26A6}" destId="{10748FB4-6608-4B17-BB6A-4E514E0DC8EA}" srcOrd="1" destOrd="0" presId="urn:microsoft.com/office/officeart/2005/8/layout/hierarchy2"/>
    <dgm:cxn modelId="{43CC26EF-80A8-4BEE-B2C5-600C433F7A11}" type="presOf" srcId="{4DB40A08-BD34-4869-ABF9-FBD13245EAD1}" destId="{950BBDEA-50BF-47EF-B99C-8C8FAF9A3DA0}" srcOrd="0" destOrd="0" presId="urn:microsoft.com/office/officeart/2005/8/layout/hierarchy2"/>
    <dgm:cxn modelId="{3708BD7D-1714-46A3-B912-41D36040A5EF}" srcId="{6C1465B3-CD43-4F1B-AFB9-F432EAC6274B}" destId="{461BA9E0-9BFB-4E5A-B003-0459C291A8E9}" srcOrd="0" destOrd="0" parTransId="{5FDBC920-936E-4863-AD34-7054794B26A6}" sibTransId="{EFFE3558-AD2B-4B04-8B12-4D420B30F07F}"/>
    <dgm:cxn modelId="{90B4609F-D6D1-4DE8-A7ED-2A4EA7B07DE3}" type="presOf" srcId="{B62FF55C-1305-4354-B0E9-24BDF96B9D57}" destId="{7CDF6644-8724-427F-965B-6D868E8E65A8}" srcOrd="0" destOrd="0" presId="urn:microsoft.com/office/officeart/2005/8/layout/hierarchy2"/>
    <dgm:cxn modelId="{727C23D5-5813-45E7-8D14-E5FEA7799A33}" type="presOf" srcId="{1D4CC08B-FDFE-4F0A-9257-7242982086B7}" destId="{4119F7E9-BF4E-456E-B56D-4AAF727D93BC}" srcOrd="1" destOrd="0" presId="urn:microsoft.com/office/officeart/2005/8/layout/hierarchy2"/>
    <dgm:cxn modelId="{F9E362B8-5AAC-427F-8ACB-FCEDEC2B6B4D}" srcId="{73AE4811-710F-4A68-9A6C-711A08DCCA07}" destId="{CD8ADDCB-8955-4A12-9228-8737F3545B0C}" srcOrd="3" destOrd="0" parTransId="{F2B07818-B7C3-4C31-988D-A87D6483DB05}" sibTransId="{5836D307-A7FC-43BE-A2CC-2073B0D9840C}"/>
    <dgm:cxn modelId="{FEB22B72-58C4-46D9-BBF2-6E7646B53657}" type="presOf" srcId="{6C1465B3-CD43-4F1B-AFB9-F432EAC6274B}" destId="{CB14FD1F-5424-4DAF-8FBE-7E6B917C4CF7}" srcOrd="0" destOrd="0" presId="urn:microsoft.com/office/officeart/2005/8/layout/hierarchy2"/>
    <dgm:cxn modelId="{CA758B9C-AB18-480A-9759-901FCC8EE7AD}" type="presOf" srcId="{4DB40A08-BD34-4869-ABF9-FBD13245EAD1}" destId="{7817E735-E4C4-45A6-A111-1D6C73EF9B96}" srcOrd="1" destOrd="0" presId="urn:microsoft.com/office/officeart/2005/8/layout/hierarchy2"/>
    <dgm:cxn modelId="{C583F0DD-08E4-4F31-B9E8-29CB2DFEB939}" type="presOf" srcId="{B62FF55C-1305-4354-B0E9-24BDF96B9D57}" destId="{AEBD789E-198F-4B4C-AA8A-8185FFF9574D}" srcOrd="1" destOrd="0" presId="urn:microsoft.com/office/officeart/2005/8/layout/hierarchy2"/>
    <dgm:cxn modelId="{61537703-2B1A-404D-9999-D5E13DC9585F}" type="presOf" srcId="{AD46A83B-0E81-481E-AA53-CBB64341E074}" destId="{97E0B438-1935-429D-BF95-DF95E0157C24}" srcOrd="1" destOrd="0" presId="urn:microsoft.com/office/officeart/2005/8/layout/hierarchy2"/>
    <dgm:cxn modelId="{1B51B129-E34F-4145-80BA-D33198BA2E6A}" type="presParOf" srcId="{4B2F87A4-E03F-4131-91AE-A67696F65959}" destId="{43663595-7CBF-4988-8070-D0E53EBC605C}" srcOrd="0" destOrd="0" presId="urn:microsoft.com/office/officeart/2005/8/layout/hierarchy2"/>
    <dgm:cxn modelId="{6A824F10-BC45-4CC2-9A20-EB9B7A90316E}" type="presParOf" srcId="{43663595-7CBF-4988-8070-D0E53EBC605C}" destId="{89DF33F7-44CB-440C-BAF0-C39FFA2CB5DA}" srcOrd="0" destOrd="0" presId="urn:microsoft.com/office/officeart/2005/8/layout/hierarchy2"/>
    <dgm:cxn modelId="{437169C8-8333-445A-B6AF-7F4AB092FF71}" type="presParOf" srcId="{43663595-7CBF-4988-8070-D0E53EBC605C}" destId="{E3C59AAE-1F6E-4B76-9F35-3BFCEA6906CC}" srcOrd="1" destOrd="0" presId="urn:microsoft.com/office/officeart/2005/8/layout/hierarchy2"/>
    <dgm:cxn modelId="{C30DF98C-C3DC-4839-B0E5-6BAC808D52CD}" type="presParOf" srcId="{E3C59AAE-1F6E-4B76-9F35-3BFCEA6906CC}" destId="{20AE13B1-7ED2-49CF-8CF6-985A29E4231C}" srcOrd="0" destOrd="0" presId="urn:microsoft.com/office/officeart/2005/8/layout/hierarchy2"/>
    <dgm:cxn modelId="{CC4FCCC3-0DFA-44CC-B234-B666B16C06CA}" type="presParOf" srcId="{20AE13B1-7ED2-49CF-8CF6-985A29E4231C}" destId="{97E0B438-1935-429D-BF95-DF95E0157C24}" srcOrd="0" destOrd="0" presId="urn:microsoft.com/office/officeart/2005/8/layout/hierarchy2"/>
    <dgm:cxn modelId="{A6824FEF-EF53-466A-98A8-2DBA021AC8E8}" type="presParOf" srcId="{E3C59AAE-1F6E-4B76-9F35-3BFCEA6906CC}" destId="{E829B980-45AE-4F46-8F77-0931461EC3C9}" srcOrd="1" destOrd="0" presId="urn:microsoft.com/office/officeart/2005/8/layout/hierarchy2"/>
    <dgm:cxn modelId="{1B59914C-21E0-4893-AC7D-CE4C1BD4195B}" type="presParOf" srcId="{E829B980-45AE-4F46-8F77-0931461EC3C9}" destId="{CB14FD1F-5424-4DAF-8FBE-7E6B917C4CF7}" srcOrd="0" destOrd="0" presId="urn:microsoft.com/office/officeart/2005/8/layout/hierarchy2"/>
    <dgm:cxn modelId="{448CF286-FB99-4DD8-9E6A-8000DEE9D488}" type="presParOf" srcId="{E829B980-45AE-4F46-8F77-0931461EC3C9}" destId="{58F3A4F2-64E8-408B-8C04-3E2D80F82C98}" srcOrd="1" destOrd="0" presId="urn:microsoft.com/office/officeart/2005/8/layout/hierarchy2"/>
    <dgm:cxn modelId="{9601B9E4-25C8-45F5-8EFE-9FDA810F45AF}" type="presParOf" srcId="{58F3A4F2-64E8-408B-8C04-3E2D80F82C98}" destId="{2C5B0311-214E-47E9-B435-667342417C4B}" srcOrd="0" destOrd="0" presId="urn:microsoft.com/office/officeart/2005/8/layout/hierarchy2"/>
    <dgm:cxn modelId="{12417FF9-50D8-428A-AD68-97EDB03C12BD}" type="presParOf" srcId="{2C5B0311-214E-47E9-B435-667342417C4B}" destId="{10748FB4-6608-4B17-BB6A-4E514E0DC8EA}" srcOrd="0" destOrd="0" presId="urn:microsoft.com/office/officeart/2005/8/layout/hierarchy2"/>
    <dgm:cxn modelId="{ACF7218F-63F3-468F-895D-C5D7C05B3B97}" type="presParOf" srcId="{58F3A4F2-64E8-408B-8C04-3E2D80F82C98}" destId="{0065BE14-9D1C-4872-921A-CE3FA91F77DC}" srcOrd="1" destOrd="0" presId="urn:microsoft.com/office/officeart/2005/8/layout/hierarchy2"/>
    <dgm:cxn modelId="{026CD7BA-B177-47BC-8B99-DA40AF37F8D6}" type="presParOf" srcId="{0065BE14-9D1C-4872-921A-CE3FA91F77DC}" destId="{B41FB56B-B118-459F-85E7-BBA69601ED79}" srcOrd="0" destOrd="0" presId="urn:microsoft.com/office/officeart/2005/8/layout/hierarchy2"/>
    <dgm:cxn modelId="{8740A6BD-10AF-4C99-AA91-B2313757A4BA}" type="presParOf" srcId="{0065BE14-9D1C-4872-921A-CE3FA91F77DC}" destId="{4F11B3C5-B1A4-4265-82D1-590EF421C0BA}" srcOrd="1" destOrd="0" presId="urn:microsoft.com/office/officeart/2005/8/layout/hierarchy2"/>
    <dgm:cxn modelId="{352CFA9B-0F52-416F-9ECC-0A66C4640D7D}" type="presParOf" srcId="{E3C59AAE-1F6E-4B76-9F35-3BFCEA6906CC}" destId="{2B81E0FD-6623-4F35-9AED-E21545F93D40}" srcOrd="2" destOrd="0" presId="urn:microsoft.com/office/officeart/2005/8/layout/hierarchy2"/>
    <dgm:cxn modelId="{BCE9B400-3D88-46A6-A04E-F30E36C33276}" type="presParOf" srcId="{2B81E0FD-6623-4F35-9AED-E21545F93D40}" destId="{7B378532-E10B-4215-AAA9-8146F7F2F5D4}" srcOrd="0" destOrd="0" presId="urn:microsoft.com/office/officeart/2005/8/layout/hierarchy2"/>
    <dgm:cxn modelId="{F7347F59-FEB2-4A50-BEE5-BABA00E726DF}" type="presParOf" srcId="{E3C59AAE-1F6E-4B76-9F35-3BFCEA6906CC}" destId="{0CF740D8-2CA4-4075-A00A-6F69B7D2049E}" srcOrd="3" destOrd="0" presId="urn:microsoft.com/office/officeart/2005/8/layout/hierarchy2"/>
    <dgm:cxn modelId="{61EA52B3-3670-40A1-8C8F-0E4B61D6D135}" type="presParOf" srcId="{0CF740D8-2CA4-4075-A00A-6F69B7D2049E}" destId="{E2AD456E-2765-4FDA-AD30-5AC65E4C69FB}" srcOrd="0" destOrd="0" presId="urn:microsoft.com/office/officeart/2005/8/layout/hierarchy2"/>
    <dgm:cxn modelId="{F55BAC27-94D3-4207-B017-388CDD3D78B5}" type="presParOf" srcId="{0CF740D8-2CA4-4075-A00A-6F69B7D2049E}" destId="{5534C3B3-487E-433F-9724-08822253B68C}" srcOrd="1" destOrd="0" presId="urn:microsoft.com/office/officeart/2005/8/layout/hierarchy2"/>
    <dgm:cxn modelId="{F43BE5B8-3307-426A-8E68-D4ED1FBE4356}" type="presParOf" srcId="{5534C3B3-487E-433F-9724-08822253B68C}" destId="{4662358D-6BAE-4260-9487-26A6FF0F9377}" srcOrd="0" destOrd="0" presId="urn:microsoft.com/office/officeart/2005/8/layout/hierarchy2"/>
    <dgm:cxn modelId="{3BAB76ED-8273-451B-8DAB-2C3983A3320E}" type="presParOf" srcId="{4662358D-6BAE-4260-9487-26A6FF0F9377}" destId="{41AB64BF-E1AA-461D-BD23-94888BC76468}" srcOrd="0" destOrd="0" presId="urn:microsoft.com/office/officeart/2005/8/layout/hierarchy2"/>
    <dgm:cxn modelId="{B74E910C-DA13-49BB-B719-F74DA61B142E}" type="presParOf" srcId="{5534C3B3-487E-433F-9724-08822253B68C}" destId="{2F8A77E7-0562-4A78-9396-3408FB019847}" srcOrd="1" destOrd="0" presId="urn:microsoft.com/office/officeart/2005/8/layout/hierarchy2"/>
    <dgm:cxn modelId="{7C27E51E-01DE-408B-A769-2F8A695D59B1}" type="presParOf" srcId="{2F8A77E7-0562-4A78-9396-3408FB019847}" destId="{20A58531-0F00-466F-877F-7FE2A6C083D8}" srcOrd="0" destOrd="0" presId="urn:microsoft.com/office/officeart/2005/8/layout/hierarchy2"/>
    <dgm:cxn modelId="{B9B19552-E9D9-4582-811F-F3D81C888B8A}" type="presParOf" srcId="{2F8A77E7-0562-4A78-9396-3408FB019847}" destId="{2060A0FA-0995-4B17-81CB-EEE732556853}" srcOrd="1" destOrd="0" presId="urn:microsoft.com/office/officeart/2005/8/layout/hierarchy2"/>
    <dgm:cxn modelId="{25CE5F25-0691-4E05-8DD6-44613E8EA33E}" type="presParOf" srcId="{E3C59AAE-1F6E-4B76-9F35-3BFCEA6906CC}" destId="{950BBDEA-50BF-47EF-B99C-8C8FAF9A3DA0}" srcOrd="4" destOrd="0" presId="urn:microsoft.com/office/officeart/2005/8/layout/hierarchy2"/>
    <dgm:cxn modelId="{12A00BD1-6F77-4A55-AC7A-8437CC3BFC41}" type="presParOf" srcId="{950BBDEA-50BF-47EF-B99C-8C8FAF9A3DA0}" destId="{7817E735-E4C4-45A6-A111-1D6C73EF9B96}" srcOrd="0" destOrd="0" presId="urn:microsoft.com/office/officeart/2005/8/layout/hierarchy2"/>
    <dgm:cxn modelId="{53611721-1D4C-4497-AC78-A81AF0511B07}" type="presParOf" srcId="{E3C59AAE-1F6E-4B76-9F35-3BFCEA6906CC}" destId="{B3FCF0E1-172F-42F6-8CAD-4AB30C9BF45C}" srcOrd="5" destOrd="0" presId="urn:microsoft.com/office/officeart/2005/8/layout/hierarchy2"/>
    <dgm:cxn modelId="{471C59A1-D8F1-4DBE-942F-6E502F847880}" type="presParOf" srcId="{B3FCF0E1-172F-42F6-8CAD-4AB30C9BF45C}" destId="{ED2EAC46-987E-484A-B475-F79013BA4EF3}" srcOrd="0" destOrd="0" presId="urn:microsoft.com/office/officeart/2005/8/layout/hierarchy2"/>
    <dgm:cxn modelId="{72B6B468-D7A7-4BDF-AA84-E532413CAD6A}" type="presParOf" srcId="{B3FCF0E1-172F-42F6-8CAD-4AB30C9BF45C}" destId="{FF60978F-AB94-4ED9-B59F-502D2C7DEE4C}" srcOrd="1" destOrd="0" presId="urn:microsoft.com/office/officeart/2005/8/layout/hierarchy2"/>
    <dgm:cxn modelId="{64344CD1-0519-4034-A207-0478ACBDFC18}" type="presParOf" srcId="{FF60978F-AB94-4ED9-B59F-502D2C7DEE4C}" destId="{E0BD7A45-266C-489B-B09F-B96C2081AECE}" srcOrd="0" destOrd="0" presId="urn:microsoft.com/office/officeart/2005/8/layout/hierarchy2"/>
    <dgm:cxn modelId="{9E2883C7-81F4-4ED7-95CD-950B2BB6DB82}" type="presParOf" srcId="{E0BD7A45-266C-489B-B09F-B96C2081AECE}" destId="{E817FF4F-9FDB-434E-8DB3-44B05B440148}" srcOrd="0" destOrd="0" presId="urn:microsoft.com/office/officeart/2005/8/layout/hierarchy2"/>
    <dgm:cxn modelId="{AF344110-56F0-439E-A98A-ACC7F46A1B2E}" type="presParOf" srcId="{FF60978F-AB94-4ED9-B59F-502D2C7DEE4C}" destId="{05971F18-EB80-43E8-AF63-38F654CA4DD5}" srcOrd="1" destOrd="0" presId="urn:microsoft.com/office/officeart/2005/8/layout/hierarchy2"/>
    <dgm:cxn modelId="{D818B67D-45CC-4387-A4DE-773DF3A6ACC8}" type="presParOf" srcId="{05971F18-EB80-43E8-AF63-38F654CA4DD5}" destId="{BE388B98-A17A-4BCE-B7B0-C6075C617691}" srcOrd="0" destOrd="0" presId="urn:microsoft.com/office/officeart/2005/8/layout/hierarchy2"/>
    <dgm:cxn modelId="{1D0C7E82-7511-4811-9535-279E135B3566}" type="presParOf" srcId="{05971F18-EB80-43E8-AF63-38F654CA4DD5}" destId="{C04979D6-4666-4D1B-A940-50B8890EBDBA}" srcOrd="1" destOrd="0" presId="urn:microsoft.com/office/officeart/2005/8/layout/hierarchy2"/>
    <dgm:cxn modelId="{45119BB8-7DC4-45E9-8ED4-CBDC25E6920E}" type="presParOf" srcId="{E3C59AAE-1F6E-4B76-9F35-3BFCEA6906CC}" destId="{C50B82A0-44F0-4F0E-B9B8-AEDB2790EE2C}" srcOrd="6" destOrd="0" presId="urn:microsoft.com/office/officeart/2005/8/layout/hierarchy2"/>
    <dgm:cxn modelId="{5B1ECD04-DE87-467C-A315-DC55D10A4DD3}" type="presParOf" srcId="{C50B82A0-44F0-4F0E-B9B8-AEDB2790EE2C}" destId="{4213697C-7B81-4F00-917E-5A7E71EA0CED}" srcOrd="0" destOrd="0" presId="urn:microsoft.com/office/officeart/2005/8/layout/hierarchy2"/>
    <dgm:cxn modelId="{CF3DBD80-4078-4D03-8824-80E326EE1370}" type="presParOf" srcId="{E3C59AAE-1F6E-4B76-9F35-3BFCEA6906CC}" destId="{70617AAE-25CD-40EB-A4A2-0DFC0312A1ED}" srcOrd="7" destOrd="0" presId="urn:microsoft.com/office/officeart/2005/8/layout/hierarchy2"/>
    <dgm:cxn modelId="{C1124C64-261B-41EF-B819-34A2DA3634A7}" type="presParOf" srcId="{70617AAE-25CD-40EB-A4A2-0DFC0312A1ED}" destId="{254EFA88-4A63-4A28-B09B-E172009258F6}" srcOrd="0" destOrd="0" presId="urn:microsoft.com/office/officeart/2005/8/layout/hierarchy2"/>
    <dgm:cxn modelId="{77D77B26-C0C1-4775-882B-DDA18CB37D37}" type="presParOf" srcId="{70617AAE-25CD-40EB-A4A2-0DFC0312A1ED}" destId="{1F89DE8B-4AE9-4979-900F-A23C958A0BA0}" srcOrd="1" destOrd="0" presId="urn:microsoft.com/office/officeart/2005/8/layout/hierarchy2"/>
    <dgm:cxn modelId="{F265BAF5-B53C-43AC-8B6D-2D5E5FC84DA5}" type="presParOf" srcId="{1F89DE8B-4AE9-4979-900F-A23C958A0BA0}" destId="{7487F6E8-EF24-4AE0-A2C1-AB62781025F5}" srcOrd="0" destOrd="0" presId="urn:microsoft.com/office/officeart/2005/8/layout/hierarchy2"/>
    <dgm:cxn modelId="{AD98F6D7-E691-4247-88C3-60C6EED52F5E}" type="presParOf" srcId="{7487F6E8-EF24-4AE0-A2C1-AB62781025F5}" destId="{F6CDC02B-DFBB-4080-B701-72FCFF936286}" srcOrd="0" destOrd="0" presId="urn:microsoft.com/office/officeart/2005/8/layout/hierarchy2"/>
    <dgm:cxn modelId="{C5064FE7-C0F8-4873-B949-E10375E54428}" type="presParOf" srcId="{1F89DE8B-4AE9-4979-900F-A23C958A0BA0}" destId="{D6D75B88-6C51-4364-96A4-9680C2F5456B}" srcOrd="1" destOrd="0" presId="urn:microsoft.com/office/officeart/2005/8/layout/hierarchy2"/>
    <dgm:cxn modelId="{73A09DB7-8984-4FB3-9E06-BBEC32252546}" type="presParOf" srcId="{D6D75B88-6C51-4364-96A4-9680C2F5456B}" destId="{47F451FD-A128-4749-813A-8F496C316825}" srcOrd="0" destOrd="0" presId="urn:microsoft.com/office/officeart/2005/8/layout/hierarchy2"/>
    <dgm:cxn modelId="{E6E525A5-8083-442F-9948-866C3E94E910}" type="presParOf" srcId="{D6D75B88-6C51-4364-96A4-9680C2F5456B}" destId="{1F2B16BF-D346-4D5D-B194-EC7A0175C61F}" srcOrd="1" destOrd="0" presId="urn:microsoft.com/office/officeart/2005/8/layout/hierarchy2"/>
    <dgm:cxn modelId="{D61BDC15-ACC4-481B-B1D6-907583EE5848}" type="presParOf" srcId="{E3C59AAE-1F6E-4B76-9F35-3BFCEA6906CC}" destId="{7CDF6644-8724-427F-965B-6D868E8E65A8}" srcOrd="8" destOrd="0" presId="urn:microsoft.com/office/officeart/2005/8/layout/hierarchy2"/>
    <dgm:cxn modelId="{1B4E0B98-0468-4047-8454-B5C3B3637AAA}" type="presParOf" srcId="{7CDF6644-8724-427F-965B-6D868E8E65A8}" destId="{AEBD789E-198F-4B4C-AA8A-8185FFF9574D}" srcOrd="0" destOrd="0" presId="urn:microsoft.com/office/officeart/2005/8/layout/hierarchy2"/>
    <dgm:cxn modelId="{9895BFA5-90B6-4606-9836-FCFF10A3DA04}" type="presParOf" srcId="{E3C59AAE-1F6E-4B76-9F35-3BFCEA6906CC}" destId="{04A9AE49-9C9B-437F-8F7E-E5CD99149355}" srcOrd="9" destOrd="0" presId="urn:microsoft.com/office/officeart/2005/8/layout/hierarchy2"/>
    <dgm:cxn modelId="{1CEBB2AD-AE42-4D75-9A9A-5023F6BDCF20}" type="presParOf" srcId="{04A9AE49-9C9B-437F-8F7E-E5CD99149355}" destId="{73679CC7-A6F1-40A3-9A1A-D93C6FEBD312}" srcOrd="0" destOrd="0" presId="urn:microsoft.com/office/officeart/2005/8/layout/hierarchy2"/>
    <dgm:cxn modelId="{EA2D4A33-9778-4B74-A829-82646F153478}" type="presParOf" srcId="{04A9AE49-9C9B-437F-8F7E-E5CD99149355}" destId="{E63D014C-F7EE-4CB6-BE64-C4BB27162E76}" srcOrd="1" destOrd="0" presId="urn:microsoft.com/office/officeart/2005/8/layout/hierarchy2"/>
    <dgm:cxn modelId="{F3E2BC1C-C9AC-4AC6-B9A8-4D353805FC81}" type="presParOf" srcId="{E63D014C-F7EE-4CB6-BE64-C4BB27162E76}" destId="{8A8048F3-6AFE-4312-845E-75580D4E2451}" srcOrd="0" destOrd="0" presId="urn:microsoft.com/office/officeart/2005/8/layout/hierarchy2"/>
    <dgm:cxn modelId="{6C18477E-CDE7-4407-AC4F-E582747BB89F}" type="presParOf" srcId="{8A8048F3-6AFE-4312-845E-75580D4E2451}" destId="{4119F7E9-BF4E-456E-B56D-4AAF727D93BC}" srcOrd="0" destOrd="0" presId="urn:microsoft.com/office/officeart/2005/8/layout/hierarchy2"/>
    <dgm:cxn modelId="{A11DF405-4F81-48E9-9621-49EF2DBCDDC8}" type="presParOf" srcId="{E63D014C-F7EE-4CB6-BE64-C4BB27162E76}" destId="{BB7F26D2-0F74-4675-9A82-F2A7DAE4D510}" srcOrd="1" destOrd="0" presId="urn:microsoft.com/office/officeart/2005/8/layout/hierarchy2"/>
    <dgm:cxn modelId="{85B8AA9B-0A92-4FEC-AA5C-9D384618E9EB}" type="presParOf" srcId="{BB7F26D2-0F74-4675-9A82-F2A7DAE4D510}" destId="{B2D12D51-482B-4A8F-8636-663699A5ACBF}" srcOrd="0" destOrd="0" presId="urn:microsoft.com/office/officeart/2005/8/layout/hierarchy2"/>
    <dgm:cxn modelId="{8A7EA998-A48D-458F-B3EB-3E5E4BA812B7}" type="presParOf" srcId="{BB7F26D2-0F74-4675-9A82-F2A7DAE4D510}" destId="{02FAD666-88E2-44D1-8D92-23EF30475D9D}" srcOrd="1" destOrd="0" presId="urn:microsoft.com/office/officeart/2005/8/layout/hierarchy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492EDA-1561-4121-98AD-5E64FB8C68AF}"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en-US"/>
        </a:p>
      </dgm:t>
    </dgm:pt>
    <dgm:pt modelId="{73AE4811-710F-4A68-9A6C-711A08DCCA07}">
      <dgm:prSet phldrT="[Text]" custT="1"/>
      <dgm:spPr/>
      <dgm:t>
        <a:bodyPr/>
        <a:lstStyle/>
        <a:p>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gm:t>
    </dgm:pt>
    <dgm:pt modelId="{D6135DD9-AD13-463E-8621-326D80B553CB}" cxnId="{F6D8310E-A2E7-42B7-BD8D-972907F39008}" type="parTrans">
      <dgm:prSet/>
      <dgm:spPr/>
      <dgm:t>
        <a:bodyPr/>
        <a:lstStyle/>
        <a:p>
          <a:endParaRPr lang="en-US"/>
        </a:p>
      </dgm:t>
    </dgm:pt>
    <dgm:pt modelId="{30B639DE-F161-4402-BC39-4017B4ABCBA2}" cxnId="{F6D8310E-A2E7-42B7-BD8D-972907F39008}" type="sibTrans">
      <dgm:prSet/>
      <dgm:spPr/>
      <dgm:t>
        <a:bodyPr/>
        <a:lstStyle/>
        <a:p>
          <a:endParaRPr lang="en-US"/>
        </a:p>
      </dgm:t>
    </dgm:pt>
    <dgm:pt modelId="{6C1465B3-CD43-4F1B-AFB9-F432EAC6274B}">
      <dgm:prSet phldrT="[Text]" custT="1"/>
      <dgm:spPr/>
      <dgm:t>
        <a:bodyPr/>
        <a:lstStyle/>
        <a:p>
          <a:r>
            <a:rPr lang="en-US" sz="2400" dirty="0" err="1" smtClean="0">
              <a:latin typeface="Times New Roman" panose="02020603050405020304" pitchFamily="18" charset="0"/>
              <a:cs typeface="Times New Roman" panose="02020603050405020304" pitchFamily="18" charset="0"/>
            </a:rPr>
            <a:t>Bộ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gm:t>
    </dgm:pt>
    <dgm:pt modelId="{AD46A83B-0E81-481E-AA53-CBB64341E074}" cxnId="{18D125E7-9532-4E50-9472-857444528DF6}" type="parTrans">
      <dgm:prSet/>
      <dgm:spPr/>
      <dgm:t>
        <a:bodyPr/>
        <a:lstStyle/>
        <a:p>
          <a:endParaRPr lang="en-US"/>
        </a:p>
      </dgm:t>
    </dgm:pt>
    <dgm:pt modelId="{04096697-C9C8-44DF-AE7B-A63DA8EB55F0}" cxnId="{18D125E7-9532-4E50-9472-857444528DF6}" type="sibTrans">
      <dgm:prSet/>
      <dgm:spPr/>
      <dgm:t>
        <a:bodyPr/>
        <a:lstStyle/>
        <a:p>
          <a:endParaRPr lang="en-US"/>
        </a:p>
      </dgm:t>
    </dgm:pt>
    <dgm:pt modelId="{0F309DA8-2799-4B3F-A0AB-93F76BB53A82}">
      <dgm:prSet phldrT="[Text]" custT="1"/>
      <dgm:spPr/>
      <dgm:t>
        <a:bodyPr/>
        <a:lstStyle/>
        <a:p>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gm:t>
    </dgm:pt>
    <dgm:pt modelId="{4DB40A08-BD34-4869-ABF9-FBD13245EAD1}" cxnId="{24EE6EE2-3BB4-4039-B977-D2069F6A3268}" type="parTrans">
      <dgm:prSet/>
      <dgm:spPr/>
      <dgm:t>
        <a:bodyPr/>
        <a:lstStyle/>
        <a:p>
          <a:endParaRPr lang="en-US"/>
        </a:p>
      </dgm:t>
    </dgm:pt>
    <dgm:pt modelId="{EC6A972A-B8CE-4B76-BA92-D7E1604F467F}" cxnId="{24EE6EE2-3BB4-4039-B977-D2069F6A3268}" type="sibTrans">
      <dgm:prSet/>
      <dgm:spPr/>
      <dgm:t>
        <a:bodyPr/>
        <a:lstStyle/>
        <a:p>
          <a:endParaRPr lang="en-US"/>
        </a:p>
      </dgm:t>
    </dgm:pt>
    <dgm:pt modelId="{CD8ADDCB-8955-4A12-9228-8737F3545B0C}">
      <dgm:prSet phldrT="[Text]" custT="1"/>
      <dgm:spPr/>
      <dgm:t>
        <a:bodyPr/>
        <a:lstStyle/>
        <a:p>
          <a:r>
            <a:rPr lang="en-US" sz="2400" dirty="0" err="1" smtClean="0">
              <a:latin typeface="Times New Roman" panose="02020603050405020304" pitchFamily="18" charset="0"/>
              <a:cs typeface="Times New Roman" panose="02020603050405020304" pitchFamily="18" charset="0"/>
            </a:rPr>
            <a:t>Bệnh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gm:t>
    </dgm:pt>
    <dgm:pt modelId="{F2B07818-B7C3-4C31-988D-A87D6483DB05}" cxnId="{F9E362B8-5AAC-427F-8ACB-FCEDEC2B6B4D}" type="parTrans">
      <dgm:prSet/>
      <dgm:spPr/>
      <dgm:t>
        <a:bodyPr/>
        <a:lstStyle/>
        <a:p>
          <a:endParaRPr lang="en-US"/>
        </a:p>
      </dgm:t>
    </dgm:pt>
    <dgm:pt modelId="{5836D307-A7FC-43BE-A2CC-2073B0D9840C}" cxnId="{F9E362B8-5AAC-427F-8ACB-FCEDEC2B6B4D}" type="sibTrans">
      <dgm:prSet/>
      <dgm:spPr/>
      <dgm:t>
        <a:bodyPr/>
        <a:lstStyle/>
        <a:p>
          <a:endParaRPr lang="en-US"/>
        </a:p>
      </dgm:t>
    </dgm:pt>
    <dgm:pt modelId="{C2A1C590-A0B9-46CE-AFD5-87507D2591C0}">
      <dgm:prSet phldrT="[Text]" custT="1"/>
      <dgm:spPr/>
      <dgm:t>
        <a:bodyPr/>
        <a:lstStyle/>
        <a:p>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gm:t>
    </dgm:pt>
    <dgm:pt modelId="{B62FF55C-1305-4354-B0E9-24BDF96B9D57}" cxnId="{F7D18C18-CC8C-4922-9E7E-D6E188316417}" type="parTrans">
      <dgm:prSet/>
      <dgm:spPr/>
      <dgm:t>
        <a:bodyPr/>
        <a:lstStyle/>
        <a:p>
          <a:endParaRPr lang="en-US"/>
        </a:p>
      </dgm:t>
    </dgm:pt>
    <dgm:pt modelId="{5131FB64-D08A-4AC9-82BB-43E42C528795}" cxnId="{F7D18C18-CC8C-4922-9E7E-D6E188316417}" type="sibTrans">
      <dgm:prSet/>
      <dgm:spPr/>
      <dgm:t>
        <a:bodyPr/>
        <a:lstStyle/>
        <a:p>
          <a:endParaRPr lang="en-US"/>
        </a:p>
      </dgm:t>
    </dgm:pt>
    <dgm:pt modelId="{E8BC8225-DCDC-4D6D-9F05-EB8F1EA5E3C2}">
      <dgm:prSet phldrT="[Text]" custT="1"/>
      <dgm:spPr/>
      <dgm:t>
        <a:bodyPr/>
        <a:lstStyle/>
        <a:p>
          <a:r>
            <a:rPr lang="en-US" sz="2400" dirty="0" err="1" smtClean="0">
              <a:latin typeface="Times New Roman" panose="02020603050405020304" pitchFamily="18" charset="0"/>
              <a:cs typeface="Times New Roman" panose="02020603050405020304" pitchFamily="18" charset="0"/>
            </a:rPr>
            <a:t>Nhìn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liếc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dòm</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1D4CC08B-FDFE-4F0A-9257-7242982086B7}" cxnId="{D1AEC8E2-640C-42B8-8E42-D057C59ADD8F}" type="parTrans">
      <dgm:prSet/>
      <dgm:spPr/>
      <dgm:t>
        <a:bodyPr/>
        <a:lstStyle/>
        <a:p>
          <a:endParaRPr lang="en-US"/>
        </a:p>
      </dgm:t>
    </dgm:pt>
    <dgm:pt modelId="{F8D1492B-A15B-4465-AD3D-5E1BD3CF9986}" cxnId="{D1AEC8E2-640C-42B8-8E42-D057C59ADD8F}" type="sibTrans">
      <dgm:prSet/>
      <dgm:spPr/>
      <dgm:t>
        <a:bodyPr/>
        <a:lstStyle/>
        <a:p>
          <a:endParaRPr lang="en-US"/>
        </a:p>
      </dgm:t>
    </dgm:pt>
    <dgm:pt modelId="{FC703A4C-1EF2-4E25-883C-28B8C53C8C59}">
      <dgm:prSet phldrT="[Text]" custT="1"/>
      <dgm:spPr/>
      <dgm:t>
        <a:bodyPr/>
        <a:lstStyle/>
        <a:p>
          <a:r>
            <a:rPr lang="en-US" sz="2400" dirty="0" err="1" smtClean="0">
              <a:latin typeface="Times New Roman" panose="02020603050405020304" pitchFamily="18" charset="0"/>
              <a:cs typeface="Times New Roman" panose="02020603050405020304" pitchFamily="18" charset="0"/>
            </a:rPr>
            <a:t>Đặc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gm:t>
    </dgm:pt>
    <dgm:pt modelId="{900A5637-CC69-418C-BF89-47F96E2CD5C6}" cxnId="{D7E098DE-7DAD-40E0-AB6D-3862A3787C07}" type="parTrans">
      <dgm:prSet/>
      <dgm:spPr/>
      <dgm:t>
        <a:bodyPr/>
        <a:lstStyle/>
        <a:p>
          <a:endParaRPr lang="en-US"/>
        </a:p>
      </dgm:t>
    </dgm:pt>
    <dgm:pt modelId="{672B88D3-F6F8-496E-8790-33C736210AFC}" cxnId="{D7E098DE-7DAD-40E0-AB6D-3862A3787C07}" type="sibTrans">
      <dgm:prSet/>
      <dgm:spPr/>
      <dgm:t>
        <a:bodyPr/>
        <a:lstStyle/>
        <a:p>
          <a:endParaRPr lang="en-US"/>
        </a:p>
      </dgm:t>
    </dgm:pt>
    <dgm:pt modelId="{461BA9E0-9BFB-4E5A-B003-0459C291A8E9}">
      <dgm:prSet phldrT="[Text]" custT="1"/>
      <dgm:spPr/>
      <dgm:t>
        <a:bodyPr/>
        <a:lstStyle/>
        <a:p>
          <a:r>
            <a:rPr lang="en-US" sz="2000" dirty="0" err="1" smtClean="0">
              <a:latin typeface="Times New Roman" panose="02020603050405020304" pitchFamily="18" charset="0"/>
              <a:cs typeface="Times New Roman" panose="02020603050405020304" pitchFamily="18" charset="0"/>
            </a:rPr>
            <a:t>Lòng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đen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trắng</a:t>
          </a:r>
          <a:r>
            <a:rPr lang="en-US" sz="2000" dirty="0" smtClean="0">
              <a:latin typeface="Times New Roman" panose="02020603050405020304" pitchFamily="18" charset="0"/>
              <a:cs typeface="Times New Roman" panose="02020603050405020304" pitchFamily="18" charset="0"/>
            </a:rPr>
            <a:t>, con </a:t>
          </a:r>
          <a:r>
            <a:rPr lang="en-US" sz="2000" dirty="0" err="1" smtClean="0">
              <a:latin typeface="Times New Roman" panose="02020603050405020304" pitchFamily="18" charset="0"/>
              <a:cs typeface="Times New Roman" panose="02020603050405020304" pitchFamily="18" charset="0"/>
            </a:rPr>
            <a:t>ngươi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lông</a:t>
          </a:r>
          <a:r>
            <a:rPr lang="en-US" sz="2000" dirty="0" smtClean="0">
              <a:latin typeface="Times New Roman" panose="02020603050405020304" pitchFamily="18" charset="0"/>
              <a:cs typeface="Times New Roman" panose="02020603050405020304" pitchFamily="18" charset="0"/>
            </a:rPr>
            <a:t> mi</a:t>
          </a:r>
          <a:endParaRPr lang="en-US" sz="2400" dirty="0">
            <a:latin typeface="Times New Roman" panose="02020603050405020304" pitchFamily="18" charset="0"/>
            <a:cs typeface="Times New Roman" panose="02020603050405020304" pitchFamily="18" charset="0"/>
          </a:endParaRPr>
        </a:p>
      </dgm:t>
    </dgm:pt>
    <dgm:pt modelId="{EFFE3558-AD2B-4B04-8B12-4D420B30F07F}" cxnId="{3708BD7D-1714-46A3-B912-41D36040A5EF}" type="sibTrans">
      <dgm:prSet/>
      <dgm:spPr/>
      <dgm:t>
        <a:bodyPr/>
        <a:lstStyle/>
        <a:p>
          <a:endParaRPr lang="en-US"/>
        </a:p>
      </dgm:t>
    </dgm:pt>
    <dgm:pt modelId="{5FDBC920-936E-4863-AD34-7054794B26A6}" cxnId="{3708BD7D-1714-46A3-B912-41D36040A5EF}" type="parTrans">
      <dgm:prSet/>
      <dgm:spPr/>
      <dgm:t>
        <a:bodyPr/>
        <a:lstStyle/>
        <a:p>
          <a:endParaRPr lang="en-US"/>
        </a:p>
      </dgm:t>
    </dgm:pt>
    <dgm:pt modelId="{FEAE3D80-8FEE-4A52-B788-F56B0798B70F}">
      <dgm:prSet phldrT="[Text]" custT="1"/>
      <dgm:spPr/>
      <dgm:t>
        <a:bodyPr/>
        <a:lstStyle/>
        <a:p>
          <a:r>
            <a:rPr lang="en-US" sz="2000" dirty="0" err="1" smtClean="0">
              <a:latin typeface="Times New Roman" panose="02020603050405020304" pitchFamily="18" charset="0"/>
              <a:cs typeface="Times New Roman" panose="02020603050405020304" pitchFamily="18" charset="0"/>
            </a:rPr>
            <a:t>Đờ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đẫn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sắc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toét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lòa</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28D425E9-C3B8-4D11-AF33-577102F4E413}" cxnId="{8275C6D3-6DA8-433C-96E2-167D8F582770}" type="parTrans">
      <dgm:prSet/>
      <dgm:spPr/>
      <dgm:t>
        <a:bodyPr/>
        <a:lstStyle/>
        <a:p>
          <a:endParaRPr lang="en-US"/>
        </a:p>
      </dgm:t>
    </dgm:pt>
    <dgm:pt modelId="{B77CA244-9247-475E-9084-291DA5FFD7F7}" cxnId="{8275C6D3-6DA8-433C-96E2-167D8F582770}" type="sibTrans">
      <dgm:prSet/>
      <dgm:spPr/>
      <dgm:t>
        <a:bodyPr/>
        <a:lstStyle/>
        <a:p>
          <a:endParaRPr lang="en-US"/>
        </a:p>
      </dgm:t>
    </dgm:pt>
    <dgm:pt modelId="{E0E19D29-B6F1-4D9A-81FB-940B7453CA66}">
      <dgm:prSet phldrT="[Text]" custT="1"/>
      <dgm:spPr/>
      <dgm:t>
        <a:bodyPr/>
        <a:lstStyle/>
        <a:p>
          <a:r>
            <a:rPr lang="en-US" sz="2400" dirty="0" err="1" smtClean="0">
              <a:latin typeface="Times New Roman" panose="02020603050405020304" pitchFamily="18" charset="0"/>
              <a:cs typeface="Times New Roman" panose="02020603050405020304" pitchFamily="18" charset="0"/>
            </a:rPr>
            <a:t>Chói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cộm</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A670F024-825A-40B9-A4BD-49205650E403}" cxnId="{47472032-7F6B-4AB7-A419-6FBE7D10E820}" type="parTrans">
      <dgm:prSet/>
      <dgm:spPr/>
      <dgm:t>
        <a:bodyPr/>
        <a:lstStyle/>
        <a:p>
          <a:endParaRPr lang="en-US"/>
        </a:p>
      </dgm:t>
    </dgm:pt>
    <dgm:pt modelId="{E1DD9B52-D436-458C-8728-B9D2CCDF0071}" cxnId="{47472032-7F6B-4AB7-A419-6FBE7D10E820}" type="sibTrans">
      <dgm:prSet/>
      <dgm:spPr/>
      <dgm:t>
        <a:bodyPr/>
        <a:lstStyle/>
        <a:p>
          <a:endParaRPr lang="en-US"/>
        </a:p>
      </dgm:t>
    </dgm:pt>
    <dgm:pt modelId="{933214D8-65A3-4379-A4E4-B6CAF2DB7467}">
      <dgm:prSet phldrT="[Text]" custT="1"/>
      <dgm:spPr/>
      <dgm:t>
        <a:bodyPr/>
        <a:lstStyle/>
        <a:p>
          <a:r>
            <a:rPr lang="en-US" sz="2000" dirty="0" err="1" smtClean="0">
              <a:latin typeface="Times New Roman" panose="02020603050405020304" pitchFamily="18" charset="0"/>
              <a:cs typeface="Times New Roman" panose="02020603050405020304" pitchFamily="18" charset="0"/>
            </a:rPr>
            <a:t>Quáng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gà</a:t>
          </a:r>
          <a:r>
            <a:rPr lang="en-US" sz="2000" dirty="0" smtClean="0">
              <a:latin typeface="Times New Roman" panose="02020603050405020304" pitchFamily="18" charset="0"/>
              <a:cs typeface="Times New Roman" panose="02020603050405020304" pitchFamily="18" charset="0"/>
            </a:rPr>
            <a:t>, thong </a:t>
          </a:r>
          <a:r>
            <a:rPr lang="en-US" sz="2000" dirty="0" err="1" smtClean="0">
              <a:latin typeface="Times New Roman" panose="02020603050405020304" pitchFamily="18" charset="0"/>
              <a:cs typeface="Times New Roman" panose="02020603050405020304" pitchFamily="18" charset="0"/>
            </a:rPr>
            <a:t>manh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viễn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09F23ED5-7D2B-4FFE-BB20-6535E6A6D462}" cxnId="{B9D11153-B72F-4E16-9B75-62809873572E}" type="parTrans">
      <dgm:prSet/>
      <dgm:spPr/>
      <dgm:t>
        <a:bodyPr/>
        <a:lstStyle/>
        <a:p>
          <a:endParaRPr lang="en-US"/>
        </a:p>
      </dgm:t>
    </dgm:pt>
    <dgm:pt modelId="{655E7FD7-F088-45C5-B6AF-7025783222D5}" cxnId="{B9D11153-B72F-4E16-9B75-62809873572E}" type="sibTrans">
      <dgm:prSet/>
      <dgm:spPr/>
      <dgm:t>
        <a:bodyPr/>
        <a:lstStyle/>
        <a:p>
          <a:endParaRPr lang="en-US"/>
        </a:p>
      </dgm:t>
    </dgm:pt>
    <dgm:pt modelId="{4B2F87A4-E03F-4131-91AE-A67696F65959}" type="pres">
      <dgm:prSet presAssocID="{79492EDA-1561-4121-98AD-5E64FB8C68AF}" presName="diagram" presStyleCnt="0">
        <dgm:presLayoutVars>
          <dgm:chPref val="1"/>
          <dgm:dir/>
          <dgm:animOne val="branch"/>
          <dgm:animLvl val="lvl"/>
          <dgm:resizeHandles val="exact"/>
        </dgm:presLayoutVars>
      </dgm:prSet>
      <dgm:spPr/>
      <dgm:t>
        <a:bodyPr/>
        <a:lstStyle/>
        <a:p>
          <a:endParaRPr lang="en-US"/>
        </a:p>
      </dgm:t>
    </dgm:pt>
    <dgm:pt modelId="{43663595-7CBF-4988-8070-D0E53EBC605C}" type="pres">
      <dgm:prSet presAssocID="{73AE4811-710F-4A68-9A6C-711A08DCCA07}" presName="root1" presStyleCnt="0"/>
      <dgm:spPr/>
    </dgm:pt>
    <dgm:pt modelId="{89DF33F7-44CB-440C-BAF0-C39FFA2CB5DA}" type="pres">
      <dgm:prSet presAssocID="{73AE4811-710F-4A68-9A6C-711A08DCCA07}" presName="LevelOneTextNode" presStyleLbl="node0" presStyleIdx="0" presStyleCnt="1" custLinFactNeighborX="-44041" custLinFactNeighborY="-5151">
        <dgm:presLayoutVars>
          <dgm:chPref val="3"/>
        </dgm:presLayoutVars>
      </dgm:prSet>
      <dgm:spPr/>
      <dgm:t>
        <a:bodyPr/>
        <a:lstStyle/>
        <a:p>
          <a:endParaRPr lang="en-US"/>
        </a:p>
      </dgm:t>
    </dgm:pt>
    <dgm:pt modelId="{E3C59AAE-1F6E-4B76-9F35-3BFCEA6906CC}" type="pres">
      <dgm:prSet presAssocID="{73AE4811-710F-4A68-9A6C-711A08DCCA07}" presName="level2hierChild" presStyleCnt="0"/>
      <dgm:spPr/>
    </dgm:pt>
    <dgm:pt modelId="{20AE13B1-7ED2-49CF-8CF6-985A29E4231C}" type="pres">
      <dgm:prSet presAssocID="{AD46A83B-0E81-481E-AA53-CBB64341E074}" presName="conn2-1" presStyleLbl="parChTrans1D2" presStyleIdx="0" presStyleCnt="5"/>
      <dgm:spPr/>
      <dgm:t>
        <a:bodyPr/>
        <a:lstStyle/>
        <a:p>
          <a:endParaRPr lang="en-US"/>
        </a:p>
      </dgm:t>
    </dgm:pt>
    <dgm:pt modelId="{97E0B438-1935-429D-BF95-DF95E0157C24}" type="pres">
      <dgm:prSet presAssocID="{AD46A83B-0E81-481E-AA53-CBB64341E074}" presName="connTx" presStyleLbl="parChTrans1D2" presStyleIdx="0" presStyleCnt="5"/>
      <dgm:spPr/>
      <dgm:t>
        <a:bodyPr/>
        <a:lstStyle/>
        <a:p>
          <a:endParaRPr lang="en-US"/>
        </a:p>
      </dgm:t>
    </dgm:pt>
    <dgm:pt modelId="{E829B980-45AE-4F46-8F77-0931461EC3C9}" type="pres">
      <dgm:prSet presAssocID="{6C1465B3-CD43-4F1B-AFB9-F432EAC6274B}" presName="root2" presStyleCnt="0"/>
      <dgm:spPr/>
    </dgm:pt>
    <dgm:pt modelId="{CB14FD1F-5424-4DAF-8FBE-7E6B917C4CF7}" type="pres">
      <dgm:prSet presAssocID="{6C1465B3-CD43-4F1B-AFB9-F432EAC6274B}" presName="LevelTwoTextNode" presStyleLbl="node2" presStyleIdx="0" presStyleCnt="5" custScaleX="151439">
        <dgm:presLayoutVars>
          <dgm:chPref val="3"/>
        </dgm:presLayoutVars>
      </dgm:prSet>
      <dgm:spPr/>
      <dgm:t>
        <a:bodyPr/>
        <a:lstStyle/>
        <a:p>
          <a:endParaRPr lang="en-US"/>
        </a:p>
      </dgm:t>
    </dgm:pt>
    <dgm:pt modelId="{58F3A4F2-64E8-408B-8C04-3E2D80F82C98}" type="pres">
      <dgm:prSet presAssocID="{6C1465B3-CD43-4F1B-AFB9-F432EAC6274B}" presName="level3hierChild" presStyleCnt="0"/>
      <dgm:spPr/>
    </dgm:pt>
    <dgm:pt modelId="{2C5B0311-214E-47E9-B435-667342417C4B}" type="pres">
      <dgm:prSet presAssocID="{5FDBC920-936E-4863-AD34-7054794B26A6}" presName="conn2-1" presStyleLbl="parChTrans1D3" presStyleIdx="0" presStyleCnt="5"/>
      <dgm:spPr/>
      <dgm:t>
        <a:bodyPr/>
        <a:lstStyle/>
        <a:p>
          <a:endParaRPr lang="en-US"/>
        </a:p>
      </dgm:t>
    </dgm:pt>
    <dgm:pt modelId="{10748FB4-6608-4B17-BB6A-4E514E0DC8EA}" type="pres">
      <dgm:prSet presAssocID="{5FDBC920-936E-4863-AD34-7054794B26A6}" presName="connTx" presStyleLbl="parChTrans1D3" presStyleIdx="0" presStyleCnt="5"/>
      <dgm:spPr/>
      <dgm:t>
        <a:bodyPr/>
        <a:lstStyle/>
        <a:p>
          <a:endParaRPr lang="en-US"/>
        </a:p>
      </dgm:t>
    </dgm:pt>
    <dgm:pt modelId="{0065BE14-9D1C-4872-921A-CE3FA91F77DC}" type="pres">
      <dgm:prSet presAssocID="{461BA9E0-9BFB-4E5A-B003-0459C291A8E9}" presName="root2" presStyleCnt="0"/>
      <dgm:spPr/>
    </dgm:pt>
    <dgm:pt modelId="{B41FB56B-B118-459F-85E7-BBA69601ED79}" type="pres">
      <dgm:prSet presAssocID="{461BA9E0-9BFB-4E5A-B003-0459C291A8E9}" presName="LevelTwoTextNode" presStyleLbl="node3" presStyleIdx="0" presStyleCnt="5" custScaleX="149855">
        <dgm:presLayoutVars>
          <dgm:chPref val="3"/>
        </dgm:presLayoutVars>
      </dgm:prSet>
      <dgm:spPr/>
      <dgm:t>
        <a:bodyPr/>
        <a:lstStyle/>
        <a:p>
          <a:endParaRPr lang="en-US"/>
        </a:p>
      </dgm:t>
    </dgm:pt>
    <dgm:pt modelId="{4F11B3C5-B1A4-4265-82D1-590EF421C0BA}" type="pres">
      <dgm:prSet presAssocID="{461BA9E0-9BFB-4E5A-B003-0459C291A8E9}" presName="level3hierChild" presStyleCnt="0"/>
      <dgm:spPr/>
    </dgm:pt>
    <dgm:pt modelId="{2B81E0FD-6623-4F35-9AED-E21545F93D40}" type="pres">
      <dgm:prSet presAssocID="{900A5637-CC69-418C-BF89-47F96E2CD5C6}" presName="conn2-1" presStyleLbl="parChTrans1D2" presStyleIdx="1" presStyleCnt="5"/>
      <dgm:spPr/>
      <dgm:t>
        <a:bodyPr/>
        <a:lstStyle/>
        <a:p>
          <a:endParaRPr lang="en-US"/>
        </a:p>
      </dgm:t>
    </dgm:pt>
    <dgm:pt modelId="{7B378532-E10B-4215-AAA9-8146F7F2F5D4}" type="pres">
      <dgm:prSet presAssocID="{900A5637-CC69-418C-BF89-47F96E2CD5C6}" presName="connTx" presStyleLbl="parChTrans1D2" presStyleIdx="1" presStyleCnt="5"/>
      <dgm:spPr/>
      <dgm:t>
        <a:bodyPr/>
        <a:lstStyle/>
        <a:p>
          <a:endParaRPr lang="en-US"/>
        </a:p>
      </dgm:t>
    </dgm:pt>
    <dgm:pt modelId="{0CF740D8-2CA4-4075-A00A-6F69B7D2049E}" type="pres">
      <dgm:prSet presAssocID="{FC703A4C-1EF2-4E25-883C-28B8C53C8C59}" presName="root2" presStyleCnt="0"/>
      <dgm:spPr/>
    </dgm:pt>
    <dgm:pt modelId="{E2AD456E-2765-4FDA-AD30-5AC65E4C69FB}" type="pres">
      <dgm:prSet presAssocID="{FC703A4C-1EF2-4E25-883C-28B8C53C8C59}" presName="LevelTwoTextNode" presStyleLbl="node2" presStyleIdx="1" presStyleCnt="5" custScaleX="148330">
        <dgm:presLayoutVars>
          <dgm:chPref val="3"/>
        </dgm:presLayoutVars>
      </dgm:prSet>
      <dgm:spPr/>
      <dgm:t>
        <a:bodyPr/>
        <a:lstStyle/>
        <a:p>
          <a:endParaRPr lang="en-US"/>
        </a:p>
      </dgm:t>
    </dgm:pt>
    <dgm:pt modelId="{5534C3B3-487E-433F-9724-08822253B68C}" type="pres">
      <dgm:prSet presAssocID="{FC703A4C-1EF2-4E25-883C-28B8C53C8C59}" presName="level3hierChild" presStyleCnt="0"/>
      <dgm:spPr/>
    </dgm:pt>
    <dgm:pt modelId="{4662358D-6BAE-4260-9487-26A6FF0F9377}" type="pres">
      <dgm:prSet presAssocID="{28D425E9-C3B8-4D11-AF33-577102F4E413}" presName="conn2-1" presStyleLbl="parChTrans1D3" presStyleIdx="1" presStyleCnt="5"/>
      <dgm:spPr/>
      <dgm:t>
        <a:bodyPr/>
        <a:lstStyle/>
        <a:p>
          <a:endParaRPr lang="en-US"/>
        </a:p>
      </dgm:t>
    </dgm:pt>
    <dgm:pt modelId="{41AB64BF-E1AA-461D-BD23-94888BC76468}" type="pres">
      <dgm:prSet presAssocID="{28D425E9-C3B8-4D11-AF33-577102F4E413}" presName="connTx" presStyleLbl="parChTrans1D3" presStyleIdx="1" presStyleCnt="5"/>
      <dgm:spPr/>
      <dgm:t>
        <a:bodyPr/>
        <a:lstStyle/>
        <a:p>
          <a:endParaRPr lang="en-US"/>
        </a:p>
      </dgm:t>
    </dgm:pt>
    <dgm:pt modelId="{2F8A77E7-0562-4A78-9396-3408FB019847}" type="pres">
      <dgm:prSet presAssocID="{FEAE3D80-8FEE-4A52-B788-F56B0798B70F}" presName="root2" presStyleCnt="0"/>
      <dgm:spPr/>
    </dgm:pt>
    <dgm:pt modelId="{20A58531-0F00-466F-877F-7FE2A6C083D8}" type="pres">
      <dgm:prSet presAssocID="{FEAE3D80-8FEE-4A52-B788-F56B0798B70F}" presName="LevelTwoTextNode" presStyleLbl="node3" presStyleIdx="1" presStyleCnt="5" custScaleX="152976">
        <dgm:presLayoutVars>
          <dgm:chPref val="3"/>
        </dgm:presLayoutVars>
      </dgm:prSet>
      <dgm:spPr/>
      <dgm:t>
        <a:bodyPr/>
        <a:lstStyle/>
        <a:p>
          <a:endParaRPr lang="en-US"/>
        </a:p>
      </dgm:t>
    </dgm:pt>
    <dgm:pt modelId="{2060A0FA-0995-4B17-81CB-EEE732556853}" type="pres">
      <dgm:prSet presAssocID="{FEAE3D80-8FEE-4A52-B788-F56B0798B70F}" presName="level3hierChild" presStyleCnt="0"/>
      <dgm:spPr/>
    </dgm:pt>
    <dgm:pt modelId="{950BBDEA-50BF-47EF-B99C-8C8FAF9A3DA0}" type="pres">
      <dgm:prSet presAssocID="{4DB40A08-BD34-4869-ABF9-FBD13245EAD1}" presName="conn2-1" presStyleLbl="parChTrans1D2" presStyleIdx="2" presStyleCnt="5"/>
      <dgm:spPr/>
      <dgm:t>
        <a:bodyPr/>
        <a:lstStyle/>
        <a:p>
          <a:endParaRPr lang="en-US"/>
        </a:p>
      </dgm:t>
    </dgm:pt>
    <dgm:pt modelId="{7817E735-E4C4-45A6-A111-1D6C73EF9B96}" type="pres">
      <dgm:prSet presAssocID="{4DB40A08-BD34-4869-ABF9-FBD13245EAD1}" presName="connTx" presStyleLbl="parChTrans1D2" presStyleIdx="2" presStyleCnt="5"/>
      <dgm:spPr/>
      <dgm:t>
        <a:bodyPr/>
        <a:lstStyle/>
        <a:p>
          <a:endParaRPr lang="en-US"/>
        </a:p>
      </dgm:t>
    </dgm:pt>
    <dgm:pt modelId="{B3FCF0E1-172F-42F6-8CAD-4AB30C9BF45C}" type="pres">
      <dgm:prSet presAssocID="{0F309DA8-2799-4B3F-A0AB-93F76BB53A82}" presName="root2" presStyleCnt="0"/>
      <dgm:spPr/>
    </dgm:pt>
    <dgm:pt modelId="{ED2EAC46-987E-484A-B475-F79013BA4EF3}" type="pres">
      <dgm:prSet presAssocID="{0F309DA8-2799-4B3F-A0AB-93F76BB53A82}" presName="LevelTwoTextNode" presStyleLbl="node2" presStyleIdx="2" presStyleCnt="5" custScaleX="148317">
        <dgm:presLayoutVars>
          <dgm:chPref val="3"/>
        </dgm:presLayoutVars>
      </dgm:prSet>
      <dgm:spPr/>
      <dgm:t>
        <a:bodyPr/>
        <a:lstStyle/>
        <a:p>
          <a:endParaRPr lang="en-US"/>
        </a:p>
      </dgm:t>
    </dgm:pt>
    <dgm:pt modelId="{FF60978F-AB94-4ED9-B59F-502D2C7DEE4C}" type="pres">
      <dgm:prSet presAssocID="{0F309DA8-2799-4B3F-A0AB-93F76BB53A82}" presName="level3hierChild" presStyleCnt="0"/>
      <dgm:spPr/>
    </dgm:pt>
    <dgm:pt modelId="{E0BD7A45-266C-489B-B09F-B96C2081AECE}" type="pres">
      <dgm:prSet presAssocID="{A670F024-825A-40B9-A4BD-49205650E403}" presName="conn2-1" presStyleLbl="parChTrans1D3" presStyleIdx="2" presStyleCnt="5"/>
      <dgm:spPr/>
      <dgm:t>
        <a:bodyPr/>
        <a:lstStyle/>
        <a:p>
          <a:endParaRPr lang="en-US"/>
        </a:p>
      </dgm:t>
    </dgm:pt>
    <dgm:pt modelId="{E817FF4F-9FDB-434E-8DB3-44B05B440148}" type="pres">
      <dgm:prSet presAssocID="{A670F024-825A-40B9-A4BD-49205650E403}" presName="connTx" presStyleLbl="parChTrans1D3" presStyleIdx="2" presStyleCnt="5"/>
      <dgm:spPr/>
      <dgm:t>
        <a:bodyPr/>
        <a:lstStyle/>
        <a:p>
          <a:endParaRPr lang="en-US"/>
        </a:p>
      </dgm:t>
    </dgm:pt>
    <dgm:pt modelId="{05971F18-EB80-43E8-AF63-38F654CA4DD5}" type="pres">
      <dgm:prSet presAssocID="{E0E19D29-B6F1-4D9A-81FB-940B7453CA66}" presName="root2" presStyleCnt="0"/>
      <dgm:spPr/>
    </dgm:pt>
    <dgm:pt modelId="{BE388B98-A17A-4BCE-B7B0-C6075C617691}" type="pres">
      <dgm:prSet presAssocID="{E0E19D29-B6F1-4D9A-81FB-940B7453CA66}" presName="LevelTwoTextNode" presStyleLbl="node3" presStyleIdx="2" presStyleCnt="5" custScaleX="152989">
        <dgm:presLayoutVars>
          <dgm:chPref val="3"/>
        </dgm:presLayoutVars>
      </dgm:prSet>
      <dgm:spPr/>
      <dgm:t>
        <a:bodyPr/>
        <a:lstStyle/>
        <a:p>
          <a:endParaRPr lang="en-US"/>
        </a:p>
      </dgm:t>
    </dgm:pt>
    <dgm:pt modelId="{C04979D6-4666-4D1B-A940-50B8890EBDBA}" type="pres">
      <dgm:prSet presAssocID="{E0E19D29-B6F1-4D9A-81FB-940B7453CA66}" presName="level3hierChild" presStyleCnt="0"/>
      <dgm:spPr/>
    </dgm:pt>
    <dgm:pt modelId="{C50B82A0-44F0-4F0E-B9B8-AEDB2790EE2C}" type="pres">
      <dgm:prSet presAssocID="{F2B07818-B7C3-4C31-988D-A87D6483DB05}" presName="conn2-1" presStyleLbl="parChTrans1D2" presStyleIdx="3" presStyleCnt="5"/>
      <dgm:spPr/>
      <dgm:t>
        <a:bodyPr/>
        <a:lstStyle/>
        <a:p>
          <a:endParaRPr lang="en-US"/>
        </a:p>
      </dgm:t>
    </dgm:pt>
    <dgm:pt modelId="{4213697C-7B81-4F00-917E-5A7E71EA0CED}" type="pres">
      <dgm:prSet presAssocID="{F2B07818-B7C3-4C31-988D-A87D6483DB05}" presName="connTx" presStyleLbl="parChTrans1D2" presStyleIdx="3" presStyleCnt="5"/>
      <dgm:spPr/>
      <dgm:t>
        <a:bodyPr/>
        <a:lstStyle/>
        <a:p>
          <a:endParaRPr lang="en-US"/>
        </a:p>
      </dgm:t>
    </dgm:pt>
    <dgm:pt modelId="{70617AAE-25CD-40EB-A4A2-0DFC0312A1ED}" type="pres">
      <dgm:prSet presAssocID="{CD8ADDCB-8955-4A12-9228-8737F3545B0C}" presName="root2" presStyleCnt="0"/>
      <dgm:spPr/>
    </dgm:pt>
    <dgm:pt modelId="{254EFA88-4A63-4A28-B09B-E172009258F6}" type="pres">
      <dgm:prSet presAssocID="{CD8ADDCB-8955-4A12-9228-8737F3545B0C}" presName="LevelTwoTextNode" presStyleLbl="node2" presStyleIdx="3" presStyleCnt="5" custScaleX="149878">
        <dgm:presLayoutVars>
          <dgm:chPref val="3"/>
        </dgm:presLayoutVars>
      </dgm:prSet>
      <dgm:spPr/>
      <dgm:t>
        <a:bodyPr/>
        <a:lstStyle/>
        <a:p>
          <a:endParaRPr lang="en-US"/>
        </a:p>
      </dgm:t>
    </dgm:pt>
    <dgm:pt modelId="{1F89DE8B-4AE9-4979-900F-A23C958A0BA0}" type="pres">
      <dgm:prSet presAssocID="{CD8ADDCB-8955-4A12-9228-8737F3545B0C}" presName="level3hierChild" presStyleCnt="0"/>
      <dgm:spPr/>
    </dgm:pt>
    <dgm:pt modelId="{7487F6E8-EF24-4AE0-A2C1-AB62781025F5}" type="pres">
      <dgm:prSet presAssocID="{09F23ED5-7D2B-4FFE-BB20-6535E6A6D462}" presName="conn2-1" presStyleLbl="parChTrans1D3" presStyleIdx="3" presStyleCnt="5"/>
      <dgm:spPr/>
      <dgm:t>
        <a:bodyPr/>
        <a:lstStyle/>
        <a:p>
          <a:endParaRPr lang="en-US"/>
        </a:p>
      </dgm:t>
    </dgm:pt>
    <dgm:pt modelId="{F6CDC02B-DFBB-4080-B701-72FCFF936286}" type="pres">
      <dgm:prSet presAssocID="{09F23ED5-7D2B-4FFE-BB20-6535E6A6D462}" presName="connTx" presStyleLbl="parChTrans1D3" presStyleIdx="3" presStyleCnt="5"/>
      <dgm:spPr/>
      <dgm:t>
        <a:bodyPr/>
        <a:lstStyle/>
        <a:p>
          <a:endParaRPr lang="en-US"/>
        </a:p>
      </dgm:t>
    </dgm:pt>
    <dgm:pt modelId="{D6D75B88-6C51-4364-96A4-9680C2F5456B}" type="pres">
      <dgm:prSet presAssocID="{933214D8-65A3-4379-A4E4-B6CAF2DB7467}" presName="root2" presStyleCnt="0"/>
      <dgm:spPr/>
    </dgm:pt>
    <dgm:pt modelId="{47F451FD-A128-4749-813A-8F496C316825}" type="pres">
      <dgm:prSet presAssocID="{933214D8-65A3-4379-A4E4-B6CAF2DB7467}" presName="LevelTwoTextNode" presStyleLbl="node3" presStyleIdx="3" presStyleCnt="5" custScaleX="151428">
        <dgm:presLayoutVars>
          <dgm:chPref val="3"/>
        </dgm:presLayoutVars>
      </dgm:prSet>
      <dgm:spPr/>
      <dgm:t>
        <a:bodyPr/>
        <a:lstStyle/>
        <a:p>
          <a:endParaRPr lang="en-US"/>
        </a:p>
      </dgm:t>
    </dgm:pt>
    <dgm:pt modelId="{1F2B16BF-D346-4D5D-B194-EC7A0175C61F}" type="pres">
      <dgm:prSet presAssocID="{933214D8-65A3-4379-A4E4-B6CAF2DB7467}" presName="level3hierChild" presStyleCnt="0"/>
      <dgm:spPr/>
    </dgm:pt>
    <dgm:pt modelId="{7CDF6644-8724-427F-965B-6D868E8E65A8}" type="pres">
      <dgm:prSet presAssocID="{B62FF55C-1305-4354-B0E9-24BDF96B9D57}" presName="conn2-1" presStyleLbl="parChTrans1D2" presStyleIdx="4" presStyleCnt="5"/>
      <dgm:spPr/>
      <dgm:t>
        <a:bodyPr/>
        <a:lstStyle/>
        <a:p>
          <a:endParaRPr lang="en-US"/>
        </a:p>
      </dgm:t>
    </dgm:pt>
    <dgm:pt modelId="{AEBD789E-198F-4B4C-AA8A-8185FFF9574D}" type="pres">
      <dgm:prSet presAssocID="{B62FF55C-1305-4354-B0E9-24BDF96B9D57}" presName="connTx" presStyleLbl="parChTrans1D2" presStyleIdx="4" presStyleCnt="5"/>
      <dgm:spPr/>
      <dgm:t>
        <a:bodyPr/>
        <a:lstStyle/>
        <a:p>
          <a:endParaRPr lang="en-US"/>
        </a:p>
      </dgm:t>
    </dgm:pt>
    <dgm:pt modelId="{04A9AE49-9C9B-437F-8F7E-E5CD99149355}" type="pres">
      <dgm:prSet presAssocID="{C2A1C590-A0B9-46CE-AFD5-87507D2591C0}" presName="root2" presStyleCnt="0"/>
      <dgm:spPr/>
    </dgm:pt>
    <dgm:pt modelId="{73679CC7-A6F1-40A3-9A1A-D93C6FEBD312}" type="pres">
      <dgm:prSet presAssocID="{C2A1C590-A0B9-46CE-AFD5-87507D2591C0}" presName="LevelTwoTextNode" presStyleLbl="node2" presStyleIdx="4" presStyleCnt="5" custScaleX="149879">
        <dgm:presLayoutVars>
          <dgm:chPref val="3"/>
        </dgm:presLayoutVars>
      </dgm:prSet>
      <dgm:spPr/>
      <dgm:t>
        <a:bodyPr/>
        <a:lstStyle/>
        <a:p>
          <a:endParaRPr lang="en-US"/>
        </a:p>
      </dgm:t>
    </dgm:pt>
    <dgm:pt modelId="{E63D014C-F7EE-4CB6-BE64-C4BB27162E76}" type="pres">
      <dgm:prSet presAssocID="{C2A1C590-A0B9-46CE-AFD5-87507D2591C0}" presName="level3hierChild" presStyleCnt="0"/>
      <dgm:spPr/>
    </dgm:pt>
    <dgm:pt modelId="{8A8048F3-6AFE-4312-845E-75580D4E2451}" type="pres">
      <dgm:prSet presAssocID="{1D4CC08B-FDFE-4F0A-9257-7242982086B7}" presName="conn2-1" presStyleLbl="parChTrans1D3" presStyleIdx="4" presStyleCnt="5"/>
      <dgm:spPr/>
      <dgm:t>
        <a:bodyPr/>
        <a:lstStyle/>
        <a:p>
          <a:endParaRPr lang="en-US"/>
        </a:p>
      </dgm:t>
    </dgm:pt>
    <dgm:pt modelId="{4119F7E9-BF4E-456E-B56D-4AAF727D93BC}" type="pres">
      <dgm:prSet presAssocID="{1D4CC08B-FDFE-4F0A-9257-7242982086B7}" presName="connTx" presStyleLbl="parChTrans1D3" presStyleIdx="4" presStyleCnt="5"/>
      <dgm:spPr/>
      <dgm:t>
        <a:bodyPr/>
        <a:lstStyle/>
        <a:p>
          <a:endParaRPr lang="en-US"/>
        </a:p>
      </dgm:t>
    </dgm:pt>
    <dgm:pt modelId="{BB7F26D2-0F74-4675-9A82-F2A7DAE4D510}" type="pres">
      <dgm:prSet presAssocID="{E8BC8225-DCDC-4D6D-9F05-EB8F1EA5E3C2}" presName="root2" presStyleCnt="0"/>
      <dgm:spPr/>
    </dgm:pt>
    <dgm:pt modelId="{B2D12D51-482B-4A8F-8636-663699A5ACBF}" type="pres">
      <dgm:prSet presAssocID="{E8BC8225-DCDC-4D6D-9F05-EB8F1EA5E3C2}" presName="LevelTwoTextNode" presStyleLbl="node3" presStyleIdx="4" presStyleCnt="5" custScaleX="149866">
        <dgm:presLayoutVars>
          <dgm:chPref val="3"/>
        </dgm:presLayoutVars>
      </dgm:prSet>
      <dgm:spPr/>
      <dgm:t>
        <a:bodyPr/>
        <a:lstStyle/>
        <a:p>
          <a:endParaRPr lang="en-US"/>
        </a:p>
      </dgm:t>
    </dgm:pt>
    <dgm:pt modelId="{02FAD666-88E2-44D1-8D92-23EF30475D9D}" type="pres">
      <dgm:prSet presAssocID="{E8BC8225-DCDC-4D6D-9F05-EB8F1EA5E3C2}" presName="level3hierChild" presStyleCnt="0"/>
      <dgm:spPr/>
    </dgm:pt>
  </dgm:ptLst>
  <dgm:cxnLst>
    <dgm:cxn modelId="{8275C6D3-6DA8-433C-96E2-167D8F582770}" srcId="{FC703A4C-1EF2-4E25-883C-28B8C53C8C59}" destId="{FEAE3D80-8FEE-4A52-B788-F56B0798B70F}" srcOrd="0" destOrd="0" parTransId="{28D425E9-C3B8-4D11-AF33-577102F4E413}" sibTransId="{B77CA244-9247-475E-9084-291DA5FFD7F7}"/>
    <dgm:cxn modelId="{D7E098DE-7DAD-40E0-AB6D-3862A3787C07}" srcId="{73AE4811-710F-4A68-9A6C-711A08DCCA07}" destId="{FC703A4C-1EF2-4E25-883C-28B8C53C8C59}" srcOrd="1" destOrd="0" parTransId="{900A5637-CC69-418C-BF89-47F96E2CD5C6}" sibTransId="{672B88D3-F6F8-496E-8790-33C736210AFC}"/>
    <dgm:cxn modelId="{CB085F92-68C3-4C61-B7D7-C34348A58BCF}" type="presOf" srcId="{E0E19D29-B6F1-4D9A-81FB-940B7453CA66}" destId="{BE388B98-A17A-4BCE-B7B0-C6075C617691}" srcOrd="0" destOrd="0" presId="urn:microsoft.com/office/officeart/2005/8/layout/hierarchy2"/>
    <dgm:cxn modelId="{D8E9A799-5651-4260-8F27-66EF690D13BB}" type="presOf" srcId="{A670F024-825A-40B9-A4BD-49205650E403}" destId="{E817FF4F-9FDB-434E-8DB3-44B05B440148}" srcOrd="1" destOrd="0" presId="urn:microsoft.com/office/officeart/2005/8/layout/hierarchy2"/>
    <dgm:cxn modelId="{F4A938AB-66E0-4260-A087-D4C22BE78F92}" type="presOf" srcId="{4DB40A08-BD34-4869-ABF9-FBD13245EAD1}" destId="{950BBDEA-50BF-47EF-B99C-8C8FAF9A3DA0}" srcOrd="0" destOrd="0" presId="urn:microsoft.com/office/officeart/2005/8/layout/hierarchy2"/>
    <dgm:cxn modelId="{B9D11153-B72F-4E16-9B75-62809873572E}" srcId="{CD8ADDCB-8955-4A12-9228-8737F3545B0C}" destId="{933214D8-65A3-4379-A4E4-B6CAF2DB7467}" srcOrd="0" destOrd="0" parTransId="{09F23ED5-7D2B-4FFE-BB20-6535E6A6D462}" sibTransId="{655E7FD7-F088-45C5-B6AF-7025783222D5}"/>
    <dgm:cxn modelId="{18D125E7-9532-4E50-9472-857444528DF6}" srcId="{73AE4811-710F-4A68-9A6C-711A08DCCA07}" destId="{6C1465B3-CD43-4F1B-AFB9-F432EAC6274B}" srcOrd="0" destOrd="0" parTransId="{AD46A83B-0E81-481E-AA53-CBB64341E074}" sibTransId="{04096697-C9C8-44DF-AE7B-A63DA8EB55F0}"/>
    <dgm:cxn modelId="{D1AEC8E2-640C-42B8-8E42-D057C59ADD8F}" srcId="{C2A1C590-A0B9-46CE-AFD5-87507D2591C0}" destId="{E8BC8225-DCDC-4D6D-9F05-EB8F1EA5E3C2}" srcOrd="0" destOrd="0" parTransId="{1D4CC08B-FDFE-4F0A-9257-7242982086B7}" sibTransId="{F8D1492B-A15B-4465-AD3D-5E1BD3CF9986}"/>
    <dgm:cxn modelId="{4734C6D2-7BA1-4741-91CB-E70B4A8AE894}" type="presOf" srcId="{4DB40A08-BD34-4869-ABF9-FBD13245EAD1}" destId="{7817E735-E4C4-45A6-A111-1D6C73EF9B96}" srcOrd="1" destOrd="0" presId="urn:microsoft.com/office/officeart/2005/8/layout/hierarchy2"/>
    <dgm:cxn modelId="{B55E9BF0-87D0-45EB-9E5B-2AFCC5096583}" type="presOf" srcId="{CD8ADDCB-8955-4A12-9228-8737F3545B0C}" destId="{254EFA88-4A63-4A28-B09B-E172009258F6}" srcOrd="0" destOrd="0" presId="urn:microsoft.com/office/officeart/2005/8/layout/hierarchy2"/>
    <dgm:cxn modelId="{6D38290A-14FB-481F-832C-84DDCEBF0D3D}" type="presOf" srcId="{461BA9E0-9BFB-4E5A-B003-0459C291A8E9}" destId="{B41FB56B-B118-459F-85E7-BBA69601ED79}" srcOrd="0" destOrd="0" presId="urn:microsoft.com/office/officeart/2005/8/layout/hierarchy2"/>
    <dgm:cxn modelId="{02FACA48-5710-4FED-89DD-8C9BF9009F9E}" type="presOf" srcId="{900A5637-CC69-418C-BF89-47F96E2CD5C6}" destId="{7B378532-E10B-4215-AAA9-8146F7F2F5D4}" srcOrd="1" destOrd="0" presId="urn:microsoft.com/office/officeart/2005/8/layout/hierarchy2"/>
    <dgm:cxn modelId="{6B672B90-7C34-4842-91CF-ADD106D61F00}" type="presOf" srcId="{0F309DA8-2799-4B3F-A0AB-93F76BB53A82}" destId="{ED2EAC46-987E-484A-B475-F79013BA4EF3}" srcOrd="0" destOrd="0" presId="urn:microsoft.com/office/officeart/2005/8/layout/hierarchy2"/>
    <dgm:cxn modelId="{5E2C8430-B06D-4F2F-BCC7-1FC70023867C}" type="presOf" srcId="{AD46A83B-0E81-481E-AA53-CBB64341E074}" destId="{20AE13B1-7ED2-49CF-8CF6-985A29E4231C}" srcOrd="0" destOrd="0" presId="urn:microsoft.com/office/officeart/2005/8/layout/hierarchy2"/>
    <dgm:cxn modelId="{F7D18C18-CC8C-4922-9E7E-D6E188316417}" srcId="{73AE4811-710F-4A68-9A6C-711A08DCCA07}" destId="{C2A1C590-A0B9-46CE-AFD5-87507D2591C0}" srcOrd="4" destOrd="0" parTransId="{B62FF55C-1305-4354-B0E9-24BDF96B9D57}" sibTransId="{5131FB64-D08A-4AC9-82BB-43E42C528795}"/>
    <dgm:cxn modelId="{DB5F1347-C778-48C6-BB8C-E23C623B8615}" type="presOf" srcId="{6C1465B3-CD43-4F1B-AFB9-F432EAC6274B}" destId="{CB14FD1F-5424-4DAF-8FBE-7E6B917C4CF7}" srcOrd="0" destOrd="0" presId="urn:microsoft.com/office/officeart/2005/8/layout/hierarchy2"/>
    <dgm:cxn modelId="{8E82581C-F00B-478A-9A48-C1D4207DC39D}" type="presOf" srcId="{AD46A83B-0E81-481E-AA53-CBB64341E074}" destId="{97E0B438-1935-429D-BF95-DF95E0157C24}" srcOrd="1" destOrd="0" presId="urn:microsoft.com/office/officeart/2005/8/layout/hierarchy2"/>
    <dgm:cxn modelId="{C9131E4D-B71E-4465-8B05-0D123EC335FE}" type="presOf" srcId="{5FDBC920-936E-4863-AD34-7054794B26A6}" destId="{2C5B0311-214E-47E9-B435-667342417C4B}" srcOrd="0" destOrd="0" presId="urn:microsoft.com/office/officeart/2005/8/layout/hierarchy2"/>
    <dgm:cxn modelId="{2E1ADBC9-3597-4F74-9F68-81265B23964F}" type="presOf" srcId="{900A5637-CC69-418C-BF89-47F96E2CD5C6}" destId="{2B81E0FD-6623-4F35-9AED-E21545F93D40}" srcOrd="0" destOrd="0" presId="urn:microsoft.com/office/officeart/2005/8/layout/hierarchy2"/>
    <dgm:cxn modelId="{871664D0-CEA8-4F1D-AFC8-D364D9F52819}" type="presOf" srcId="{1D4CC08B-FDFE-4F0A-9257-7242982086B7}" destId="{8A8048F3-6AFE-4312-845E-75580D4E2451}" srcOrd="0" destOrd="0" presId="urn:microsoft.com/office/officeart/2005/8/layout/hierarchy2"/>
    <dgm:cxn modelId="{15D481E9-5C62-4F25-8989-E6638DFF5055}" type="presOf" srcId="{09F23ED5-7D2B-4FFE-BB20-6535E6A6D462}" destId="{7487F6E8-EF24-4AE0-A2C1-AB62781025F5}" srcOrd="0" destOrd="0" presId="urn:microsoft.com/office/officeart/2005/8/layout/hierarchy2"/>
    <dgm:cxn modelId="{A5B245DB-4F05-42A7-B118-FD5FFEA0A1E7}" type="presOf" srcId="{28D425E9-C3B8-4D11-AF33-577102F4E413}" destId="{41AB64BF-E1AA-461D-BD23-94888BC76468}" srcOrd="1" destOrd="0" presId="urn:microsoft.com/office/officeart/2005/8/layout/hierarchy2"/>
    <dgm:cxn modelId="{F6D8310E-A2E7-42B7-BD8D-972907F39008}" srcId="{79492EDA-1561-4121-98AD-5E64FB8C68AF}" destId="{73AE4811-710F-4A68-9A6C-711A08DCCA07}" srcOrd="0" destOrd="0" parTransId="{D6135DD9-AD13-463E-8621-326D80B553CB}" sibTransId="{30B639DE-F161-4402-BC39-4017B4ABCBA2}"/>
    <dgm:cxn modelId="{35C21802-E58E-4ADD-A8C2-1997D4317BFD}" type="presOf" srcId="{09F23ED5-7D2B-4FFE-BB20-6535E6A6D462}" destId="{F6CDC02B-DFBB-4080-B701-72FCFF936286}" srcOrd="1" destOrd="0" presId="urn:microsoft.com/office/officeart/2005/8/layout/hierarchy2"/>
    <dgm:cxn modelId="{3A121FBE-0696-4BBE-8C43-6C6AFBD7C805}" type="presOf" srcId="{FC703A4C-1EF2-4E25-883C-28B8C53C8C59}" destId="{E2AD456E-2765-4FDA-AD30-5AC65E4C69FB}" srcOrd="0" destOrd="0" presId="urn:microsoft.com/office/officeart/2005/8/layout/hierarchy2"/>
    <dgm:cxn modelId="{8FE37109-1494-4228-938B-9B6B7C57AC89}" type="presOf" srcId="{C2A1C590-A0B9-46CE-AFD5-87507D2591C0}" destId="{73679CC7-A6F1-40A3-9A1A-D93C6FEBD312}" srcOrd="0" destOrd="0" presId="urn:microsoft.com/office/officeart/2005/8/layout/hierarchy2"/>
    <dgm:cxn modelId="{FD1B10E5-B101-4AC3-BC91-26EE051469E0}" type="presOf" srcId="{933214D8-65A3-4379-A4E4-B6CAF2DB7467}" destId="{47F451FD-A128-4749-813A-8F496C316825}" srcOrd="0" destOrd="0" presId="urn:microsoft.com/office/officeart/2005/8/layout/hierarchy2"/>
    <dgm:cxn modelId="{C3C3C952-6923-4D36-A8EB-322472016E54}" type="presOf" srcId="{79492EDA-1561-4121-98AD-5E64FB8C68AF}" destId="{4B2F87A4-E03F-4131-91AE-A67696F65959}" srcOrd="0" destOrd="0" presId="urn:microsoft.com/office/officeart/2005/8/layout/hierarchy2"/>
    <dgm:cxn modelId="{53CD6BC9-7CE1-4662-A879-CFA04BF4A257}" type="presOf" srcId="{28D425E9-C3B8-4D11-AF33-577102F4E413}" destId="{4662358D-6BAE-4260-9487-26A6FF0F9377}" srcOrd="0" destOrd="0" presId="urn:microsoft.com/office/officeart/2005/8/layout/hierarchy2"/>
    <dgm:cxn modelId="{5F9C4BF8-97CB-4DCC-B23D-65470D3AEEAC}" type="presOf" srcId="{73AE4811-710F-4A68-9A6C-711A08DCCA07}" destId="{89DF33F7-44CB-440C-BAF0-C39FFA2CB5DA}" srcOrd="0" destOrd="0" presId="urn:microsoft.com/office/officeart/2005/8/layout/hierarchy2"/>
    <dgm:cxn modelId="{A9AB06B9-CB11-43F4-89F9-8AB2A260767B}" type="presOf" srcId="{F2B07818-B7C3-4C31-988D-A87D6483DB05}" destId="{C50B82A0-44F0-4F0E-B9B8-AEDB2790EE2C}" srcOrd="0" destOrd="0" presId="urn:microsoft.com/office/officeart/2005/8/layout/hierarchy2"/>
    <dgm:cxn modelId="{47472032-7F6B-4AB7-A419-6FBE7D10E820}" srcId="{0F309DA8-2799-4B3F-A0AB-93F76BB53A82}" destId="{E0E19D29-B6F1-4D9A-81FB-940B7453CA66}" srcOrd="0" destOrd="0" parTransId="{A670F024-825A-40B9-A4BD-49205650E403}" sibTransId="{E1DD9B52-D436-458C-8728-B9D2CCDF0071}"/>
    <dgm:cxn modelId="{B09E887F-CC36-4000-96ED-1A05C6769C84}" type="presOf" srcId="{A670F024-825A-40B9-A4BD-49205650E403}" destId="{E0BD7A45-266C-489B-B09F-B96C2081AECE}" srcOrd="0" destOrd="0" presId="urn:microsoft.com/office/officeart/2005/8/layout/hierarchy2"/>
    <dgm:cxn modelId="{24EE6EE2-3BB4-4039-B977-D2069F6A3268}" srcId="{73AE4811-710F-4A68-9A6C-711A08DCCA07}" destId="{0F309DA8-2799-4B3F-A0AB-93F76BB53A82}" srcOrd="2" destOrd="0" parTransId="{4DB40A08-BD34-4869-ABF9-FBD13245EAD1}" sibTransId="{EC6A972A-B8CE-4B76-BA92-D7E1604F467F}"/>
    <dgm:cxn modelId="{546C3CEB-E450-4F71-B90C-110D74FBA4AC}" type="presOf" srcId="{5FDBC920-936E-4863-AD34-7054794B26A6}" destId="{10748FB4-6608-4B17-BB6A-4E514E0DC8EA}" srcOrd="1" destOrd="0" presId="urn:microsoft.com/office/officeart/2005/8/layout/hierarchy2"/>
    <dgm:cxn modelId="{2105803A-0653-4152-9ACD-A298D147AC9B}" type="presOf" srcId="{B62FF55C-1305-4354-B0E9-24BDF96B9D57}" destId="{AEBD789E-198F-4B4C-AA8A-8185FFF9574D}" srcOrd="1" destOrd="0" presId="urn:microsoft.com/office/officeart/2005/8/layout/hierarchy2"/>
    <dgm:cxn modelId="{267F4526-C680-435E-AE3F-E4B0A97480D8}" type="presOf" srcId="{E8BC8225-DCDC-4D6D-9F05-EB8F1EA5E3C2}" destId="{B2D12D51-482B-4A8F-8636-663699A5ACBF}" srcOrd="0" destOrd="0" presId="urn:microsoft.com/office/officeart/2005/8/layout/hierarchy2"/>
    <dgm:cxn modelId="{D9D08A27-5FBA-48E8-B532-3D438D1B878E}" type="presOf" srcId="{FEAE3D80-8FEE-4A52-B788-F56B0798B70F}" destId="{20A58531-0F00-466F-877F-7FE2A6C083D8}" srcOrd="0" destOrd="0" presId="urn:microsoft.com/office/officeart/2005/8/layout/hierarchy2"/>
    <dgm:cxn modelId="{3708BD7D-1714-46A3-B912-41D36040A5EF}" srcId="{6C1465B3-CD43-4F1B-AFB9-F432EAC6274B}" destId="{461BA9E0-9BFB-4E5A-B003-0459C291A8E9}" srcOrd="0" destOrd="0" parTransId="{5FDBC920-936E-4863-AD34-7054794B26A6}" sibTransId="{EFFE3558-AD2B-4B04-8B12-4D420B30F07F}"/>
    <dgm:cxn modelId="{F9E362B8-5AAC-427F-8ACB-FCEDEC2B6B4D}" srcId="{73AE4811-710F-4A68-9A6C-711A08DCCA07}" destId="{CD8ADDCB-8955-4A12-9228-8737F3545B0C}" srcOrd="3" destOrd="0" parTransId="{F2B07818-B7C3-4C31-988D-A87D6483DB05}" sibTransId="{5836D307-A7FC-43BE-A2CC-2073B0D9840C}"/>
    <dgm:cxn modelId="{CBCE92D8-7704-4ABE-B1CF-A12542A33D91}" type="presOf" srcId="{B62FF55C-1305-4354-B0E9-24BDF96B9D57}" destId="{7CDF6644-8724-427F-965B-6D868E8E65A8}" srcOrd="0" destOrd="0" presId="urn:microsoft.com/office/officeart/2005/8/layout/hierarchy2"/>
    <dgm:cxn modelId="{53B5A9A2-E73D-4EB7-A059-EC5CDFF82257}" type="presOf" srcId="{F2B07818-B7C3-4C31-988D-A87D6483DB05}" destId="{4213697C-7B81-4F00-917E-5A7E71EA0CED}" srcOrd="1" destOrd="0" presId="urn:microsoft.com/office/officeart/2005/8/layout/hierarchy2"/>
    <dgm:cxn modelId="{2A0013F2-9E49-4562-AD36-B3FAD1A899F8}" type="presOf" srcId="{1D4CC08B-FDFE-4F0A-9257-7242982086B7}" destId="{4119F7E9-BF4E-456E-B56D-4AAF727D93BC}" srcOrd="1" destOrd="0" presId="urn:microsoft.com/office/officeart/2005/8/layout/hierarchy2"/>
    <dgm:cxn modelId="{48454D80-AA31-4C6D-B22A-27B3ECA9E8DE}" type="presParOf" srcId="{4B2F87A4-E03F-4131-91AE-A67696F65959}" destId="{43663595-7CBF-4988-8070-D0E53EBC605C}" srcOrd="0" destOrd="0" presId="urn:microsoft.com/office/officeart/2005/8/layout/hierarchy2"/>
    <dgm:cxn modelId="{EB4C98E8-8F72-49F1-8855-57A17DC69643}" type="presParOf" srcId="{43663595-7CBF-4988-8070-D0E53EBC605C}" destId="{89DF33F7-44CB-440C-BAF0-C39FFA2CB5DA}" srcOrd="0" destOrd="0" presId="urn:microsoft.com/office/officeart/2005/8/layout/hierarchy2"/>
    <dgm:cxn modelId="{D4543808-C745-48A6-A374-F4F4A0E5FD3D}" type="presParOf" srcId="{43663595-7CBF-4988-8070-D0E53EBC605C}" destId="{E3C59AAE-1F6E-4B76-9F35-3BFCEA6906CC}" srcOrd="1" destOrd="0" presId="urn:microsoft.com/office/officeart/2005/8/layout/hierarchy2"/>
    <dgm:cxn modelId="{DD7E34CE-B6C3-4790-A8E1-45CD97610670}" type="presParOf" srcId="{E3C59AAE-1F6E-4B76-9F35-3BFCEA6906CC}" destId="{20AE13B1-7ED2-49CF-8CF6-985A29E4231C}" srcOrd="0" destOrd="0" presId="urn:microsoft.com/office/officeart/2005/8/layout/hierarchy2"/>
    <dgm:cxn modelId="{88BCB8B3-BA3B-4350-9214-D6BB48E52B62}" type="presParOf" srcId="{20AE13B1-7ED2-49CF-8CF6-985A29E4231C}" destId="{97E0B438-1935-429D-BF95-DF95E0157C24}" srcOrd="0" destOrd="0" presId="urn:microsoft.com/office/officeart/2005/8/layout/hierarchy2"/>
    <dgm:cxn modelId="{D9184600-C0D4-4AFA-961E-531994D4B716}" type="presParOf" srcId="{E3C59AAE-1F6E-4B76-9F35-3BFCEA6906CC}" destId="{E829B980-45AE-4F46-8F77-0931461EC3C9}" srcOrd="1" destOrd="0" presId="urn:microsoft.com/office/officeart/2005/8/layout/hierarchy2"/>
    <dgm:cxn modelId="{A1E8BA09-C959-4EF5-8AD4-BAC92D3E4BBB}" type="presParOf" srcId="{E829B980-45AE-4F46-8F77-0931461EC3C9}" destId="{CB14FD1F-5424-4DAF-8FBE-7E6B917C4CF7}" srcOrd="0" destOrd="0" presId="urn:microsoft.com/office/officeart/2005/8/layout/hierarchy2"/>
    <dgm:cxn modelId="{4A978C3E-8261-4CC1-98B3-040E3F609C33}" type="presParOf" srcId="{E829B980-45AE-4F46-8F77-0931461EC3C9}" destId="{58F3A4F2-64E8-408B-8C04-3E2D80F82C98}" srcOrd="1" destOrd="0" presId="urn:microsoft.com/office/officeart/2005/8/layout/hierarchy2"/>
    <dgm:cxn modelId="{8F21F3F6-0B27-4988-89C2-1FE5D50B56C3}" type="presParOf" srcId="{58F3A4F2-64E8-408B-8C04-3E2D80F82C98}" destId="{2C5B0311-214E-47E9-B435-667342417C4B}" srcOrd="0" destOrd="0" presId="urn:microsoft.com/office/officeart/2005/8/layout/hierarchy2"/>
    <dgm:cxn modelId="{DB51EF0B-1AA8-4244-A56C-933A8B6D9D7C}" type="presParOf" srcId="{2C5B0311-214E-47E9-B435-667342417C4B}" destId="{10748FB4-6608-4B17-BB6A-4E514E0DC8EA}" srcOrd="0" destOrd="0" presId="urn:microsoft.com/office/officeart/2005/8/layout/hierarchy2"/>
    <dgm:cxn modelId="{1AA2F057-9DFB-4EDD-9B78-B9C5CA5E8A6E}" type="presParOf" srcId="{58F3A4F2-64E8-408B-8C04-3E2D80F82C98}" destId="{0065BE14-9D1C-4872-921A-CE3FA91F77DC}" srcOrd="1" destOrd="0" presId="urn:microsoft.com/office/officeart/2005/8/layout/hierarchy2"/>
    <dgm:cxn modelId="{DFF19733-FB58-4056-B13B-551443093943}" type="presParOf" srcId="{0065BE14-9D1C-4872-921A-CE3FA91F77DC}" destId="{B41FB56B-B118-459F-85E7-BBA69601ED79}" srcOrd="0" destOrd="0" presId="urn:microsoft.com/office/officeart/2005/8/layout/hierarchy2"/>
    <dgm:cxn modelId="{BF2841BE-6A9C-4157-B584-8701B9E88A72}" type="presParOf" srcId="{0065BE14-9D1C-4872-921A-CE3FA91F77DC}" destId="{4F11B3C5-B1A4-4265-82D1-590EF421C0BA}" srcOrd="1" destOrd="0" presId="urn:microsoft.com/office/officeart/2005/8/layout/hierarchy2"/>
    <dgm:cxn modelId="{799F9F24-2E18-4DC6-9A52-9FB0CF3D1DD2}" type="presParOf" srcId="{E3C59AAE-1F6E-4B76-9F35-3BFCEA6906CC}" destId="{2B81E0FD-6623-4F35-9AED-E21545F93D40}" srcOrd="2" destOrd="0" presId="urn:microsoft.com/office/officeart/2005/8/layout/hierarchy2"/>
    <dgm:cxn modelId="{BE2FB3A3-45B5-4471-AB6F-1A2243CF2F00}" type="presParOf" srcId="{2B81E0FD-6623-4F35-9AED-E21545F93D40}" destId="{7B378532-E10B-4215-AAA9-8146F7F2F5D4}" srcOrd="0" destOrd="0" presId="urn:microsoft.com/office/officeart/2005/8/layout/hierarchy2"/>
    <dgm:cxn modelId="{48E7A5A0-C1E8-4638-850C-62F780931621}" type="presParOf" srcId="{E3C59AAE-1F6E-4B76-9F35-3BFCEA6906CC}" destId="{0CF740D8-2CA4-4075-A00A-6F69B7D2049E}" srcOrd="3" destOrd="0" presId="urn:microsoft.com/office/officeart/2005/8/layout/hierarchy2"/>
    <dgm:cxn modelId="{53D7A7DB-3C2C-46AB-A426-F57AD0E6F0AF}" type="presParOf" srcId="{0CF740D8-2CA4-4075-A00A-6F69B7D2049E}" destId="{E2AD456E-2765-4FDA-AD30-5AC65E4C69FB}" srcOrd="0" destOrd="0" presId="urn:microsoft.com/office/officeart/2005/8/layout/hierarchy2"/>
    <dgm:cxn modelId="{65F448BC-6BB8-4910-B5D7-47A45630F236}" type="presParOf" srcId="{0CF740D8-2CA4-4075-A00A-6F69B7D2049E}" destId="{5534C3B3-487E-433F-9724-08822253B68C}" srcOrd="1" destOrd="0" presId="urn:microsoft.com/office/officeart/2005/8/layout/hierarchy2"/>
    <dgm:cxn modelId="{49545845-8886-4300-8CCB-58E7A952A018}" type="presParOf" srcId="{5534C3B3-487E-433F-9724-08822253B68C}" destId="{4662358D-6BAE-4260-9487-26A6FF0F9377}" srcOrd="0" destOrd="0" presId="urn:microsoft.com/office/officeart/2005/8/layout/hierarchy2"/>
    <dgm:cxn modelId="{1F607FA3-A323-4D34-B7C7-DEFDDE338098}" type="presParOf" srcId="{4662358D-6BAE-4260-9487-26A6FF0F9377}" destId="{41AB64BF-E1AA-461D-BD23-94888BC76468}" srcOrd="0" destOrd="0" presId="urn:microsoft.com/office/officeart/2005/8/layout/hierarchy2"/>
    <dgm:cxn modelId="{9EC1F8C2-2EE3-4D17-9632-1A1209891CA1}" type="presParOf" srcId="{5534C3B3-487E-433F-9724-08822253B68C}" destId="{2F8A77E7-0562-4A78-9396-3408FB019847}" srcOrd="1" destOrd="0" presId="urn:microsoft.com/office/officeart/2005/8/layout/hierarchy2"/>
    <dgm:cxn modelId="{D5DE256B-2F79-4596-8CC8-B5A66B6D5B26}" type="presParOf" srcId="{2F8A77E7-0562-4A78-9396-3408FB019847}" destId="{20A58531-0F00-466F-877F-7FE2A6C083D8}" srcOrd="0" destOrd="0" presId="urn:microsoft.com/office/officeart/2005/8/layout/hierarchy2"/>
    <dgm:cxn modelId="{C53EEA8F-D2D9-43FB-A5F9-5A95A088A6A1}" type="presParOf" srcId="{2F8A77E7-0562-4A78-9396-3408FB019847}" destId="{2060A0FA-0995-4B17-81CB-EEE732556853}" srcOrd="1" destOrd="0" presId="urn:microsoft.com/office/officeart/2005/8/layout/hierarchy2"/>
    <dgm:cxn modelId="{B6743E1C-74E8-4826-B76F-FBAD260B0573}" type="presParOf" srcId="{E3C59AAE-1F6E-4B76-9F35-3BFCEA6906CC}" destId="{950BBDEA-50BF-47EF-B99C-8C8FAF9A3DA0}" srcOrd="4" destOrd="0" presId="urn:microsoft.com/office/officeart/2005/8/layout/hierarchy2"/>
    <dgm:cxn modelId="{374E06EC-0487-4FC7-84CB-90430FC4CF2F}" type="presParOf" srcId="{950BBDEA-50BF-47EF-B99C-8C8FAF9A3DA0}" destId="{7817E735-E4C4-45A6-A111-1D6C73EF9B96}" srcOrd="0" destOrd="0" presId="urn:microsoft.com/office/officeart/2005/8/layout/hierarchy2"/>
    <dgm:cxn modelId="{160890A9-0822-4F26-867C-C35CB5A99900}" type="presParOf" srcId="{E3C59AAE-1F6E-4B76-9F35-3BFCEA6906CC}" destId="{B3FCF0E1-172F-42F6-8CAD-4AB30C9BF45C}" srcOrd="5" destOrd="0" presId="urn:microsoft.com/office/officeart/2005/8/layout/hierarchy2"/>
    <dgm:cxn modelId="{B08ABB0A-E411-4DE6-9EB0-38067C338E00}" type="presParOf" srcId="{B3FCF0E1-172F-42F6-8CAD-4AB30C9BF45C}" destId="{ED2EAC46-987E-484A-B475-F79013BA4EF3}" srcOrd="0" destOrd="0" presId="urn:microsoft.com/office/officeart/2005/8/layout/hierarchy2"/>
    <dgm:cxn modelId="{7905BA87-258D-432F-9F36-9BDD4C4D3CDD}" type="presParOf" srcId="{B3FCF0E1-172F-42F6-8CAD-4AB30C9BF45C}" destId="{FF60978F-AB94-4ED9-B59F-502D2C7DEE4C}" srcOrd="1" destOrd="0" presId="urn:microsoft.com/office/officeart/2005/8/layout/hierarchy2"/>
    <dgm:cxn modelId="{9CE208CC-720E-487A-9950-F7B3D677CBF8}" type="presParOf" srcId="{FF60978F-AB94-4ED9-B59F-502D2C7DEE4C}" destId="{E0BD7A45-266C-489B-B09F-B96C2081AECE}" srcOrd="0" destOrd="0" presId="urn:microsoft.com/office/officeart/2005/8/layout/hierarchy2"/>
    <dgm:cxn modelId="{4554F673-3DD3-406D-BF80-9E2BB4C4E371}" type="presParOf" srcId="{E0BD7A45-266C-489B-B09F-B96C2081AECE}" destId="{E817FF4F-9FDB-434E-8DB3-44B05B440148}" srcOrd="0" destOrd="0" presId="urn:microsoft.com/office/officeart/2005/8/layout/hierarchy2"/>
    <dgm:cxn modelId="{F983AF57-5506-4728-9A6C-E42C0F58A798}" type="presParOf" srcId="{FF60978F-AB94-4ED9-B59F-502D2C7DEE4C}" destId="{05971F18-EB80-43E8-AF63-38F654CA4DD5}" srcOrd="1" destOrd="0" presId="urn:microsoft.com/office/officeart/2005/8/layout/hierarchy2"/>
    <dgm:cxn modelId="{6D614AA6-49E5-4847-A215-72C06E4FABE8}" type="presParOf" srcId="{05971F18-EB80-43E8-AF63-38F654CA4DD5}" destId="{BE388B98-A17A-4BCE-B7B0-C6075C617691}" srcOrd="0" destOrd="0" presId="urn:microsoft.com/office/officeart/2005/8/layout/hierarchy2"/>
    <dgm:cxn modelId="{D7471061-43BE-4B95-AE1D-FFD6EEC2F2D4}" type="presParOf" srcId="{05971F18-EB80-43E8-AF63-38F654CA4DD5}" destId="{C04979D6-4666-4D1B-A940-50B8890EBDBA}" srcOrd="1" destOrd="0" presId="urn:microsoft.com/office/officeart/2005/8/layout/hierarchy2"/>
    <dgm:cxn modelId="{7D2E6BAA-C19E-417D-807E-5083BAF8C152}" type="presParOf" srcId="{E3C59AAE-1F6E-4B76-9F35-3BFCEA6906CC}" destId="{C50B82A0-44F0-4F0E-B9B8-AEDB2790EE2C}" srcOrd="6" destOrd="0" presId="urn:microsoft.com/office/officeart/2005/8/layout/hierarchy2"/>
    <dgm:cxn modelId="{0ABBE47D-8574-4AC2-94F9-5952AF6183CC}" type="presParOf" srcId="{C50B82A0-44F0-4F0E-B9B8-AEDB2790EE2C}" destId="{4213697C-7B81-4F00-917E-5A7E71EA0CED}" srcOrd="0" destOrd="0" presId="urn:microsoft.com/office/officeart/2005/8/layout/hierarchy2"/>
    <dgm:cxn modelId="{F11669CF-D408-4D02-A966-E2A4D78161F2}" type="presParOf" srcId="{E3C59AAE-1F6E-4B76-9F35-3BFCEA6906CC}" destId="{70617AAE-25CD-40EB-A4A2-0DFC0312A1ED}" srcOrd="7" destOrd="0" presId="urn:microsoft.com/office/officeart/2005/8/layout/hierarchy2"/>
    <dgm:cxn modelId="{38275DD5-4E03-4B87-A0F9-ECE0C9C2930D}" type="presParOf" srcId="{70617AAE-25CD-40EB-A4A2-0DFC0312A1ED}" destId="{254EFA88-4A63-4A28-B09B-E172009258F6}" srcOrd="0" destOrd="0" presId="urn:microsoft.com/office/officeart/2005/8/layout/hierarchy2"/>
    <dgm:cxn modelId="{B8C13DD1-9F09-4C4F-A8BB-40568ADC796C}" type="presParOf" srcId="{70617AAE-25CD-40EB-A4A2-0DFC0312A1ED}" destId="{1F89DE8B-4AE9-4979-900F-A23C958A0BA0}" srcOrd="1" destOrd="0" presId="urn:microsoft.com/office/officeart/2005/8/layout/hierarchy2"/>
    <dgm:cxn modelId="{EAECD3F9-27F7-46AC-81A8-5A762788A019}" type="presParOf" srcId="{1F89DE8B-4AE9-4979-900F-A23C958A0BA0}" destId="{7487F6E8-EF24-4AE0-A2C1-AB62781025F5}" srcOrd="0" destOrd="0" presId="urn:microsoft.com/office/officeart/2005/8/layout/hierarchy2"/>
    <dgm:cxn modelId="{31157CC2-A503-424D-BB00-48E7482B7935}" type="presParOf" srcId="{7487F6E8-EF24-4AE0-A2C1-AB62781025F5}" destId="{F6CDC02B-DFBB-4080-B701-72FCFF936286}" srcOrd="0" destOrd="0" presId="urn:microsoft.com/office/officeart/2005/8/layout/hierarchy2"/>
    <dgm:cxn modelId="{8C4EA67A-E7A8-43E7-A06E-0877CF00C4F1}" type="presParOf" srcId="{1F89DE8B-4AE9-4979-900F-A23C958A0BA0}" destId="{D6D75B88-6C51-4364-96A4-9680C2F5456B}" srcOrd="1" destOrd="0" presId="urn:microsoft.com/office/officeart/2005/8/layout/hierarchy2"/>
    <dgm:cxn modelId="{3C9FDAD4-3902-4562-BE88-0846F206DE5A}" type="presParOf" srcId="{D6D75B88-6C51-4364-96A4-9680C2F5456B}" destId="{47F451FD-A128-4749-813A-8F496C316825}" srcOrd="0" destOrd="0" presId="urn:microsoft.com/office/officeart/2005/8/layout/hierarchy2"/>
    <dgm:cxn modelId="{3042BBC2-825D-4141-B389-04A73E385F44}" type="presParOf" srcId="{D6D75B88-6C51-4364-96A4-9680C2F5456B}" destId="{1F2B16BF-D346-4D5D-B194-EC7A0175C61F}" srcOrd="1" destOrd="0" presId="urn:microsoft.com/office/officeart/2005/8/layout/hierarchy2"/>
    <dgm:cxn modelId="{52C34E6F-508B-4632-8254-E88DE45BBD31}" type="presParOf" srcId="{E3C59AAE-1F6E-4B76-9F35-3BFCEA6906CC}" destId="{7CDF6644-8724-427F-965B-6D868E8E65A8}" srcOrd="8" destOrd="0" presId="urn:microsoft.com/office/officeart/2005/8/layout/hierarchy2"/>
    <dgm:cxn modelId="{8B238D19-328C-4763-A94F-CF9730CE06C4}" type="presParOf" srcId="{7CDF6644-8724-427F-965B-6D868E8E65A8}" destId="{AEBD789E-198F-4B4C-AA8A-8185FFF9574D}" srcOrd="0" destOrd="0" presId="urn:microsoft.com/office/officeart/2005/8/layout/hierarchy2"/>
    <dgm:cxn modelId="{B976090D-2682-4509-A48F-72F5584C3F87}" type="presParOf" srcId="{E3C59AAE-1F6E-4B76-9F35-3BFCEA6906CC}" destId="{04A9AE49-9C9B-437F-8F7E-E5CD99149355}" srcOrd="9" destOrd="0" presId="urn:microsoft.com/office/officeart/2005/8/layout/hierarchy2"/>
    <dgm:cxn modelId="{3593ABBE-9931-46FC-A051-C3F80A39791C}" type="presParOf" srcId="{04A9AE49-9C9B-437F-8F7E-E5CD99149355}" destId="{73679CC7-A6F1-40A3-9A1A-D93C6FEBD312}" srcOrd="0" destOrd="0" presId="urn:microsoft.com/office/officeart/2005/8/layout/hierarchy2"/>
    <dgm:cxn modelId="{3E9E6930-BA01-4EA4-90A6-ACFF19739C5A}" type="presParOf" srcId="{04A9AE49-9C9B-437F-8F7E-E5CD99149355}" destId="{E63D014C-F7EE-4CB6-BE64-C4BB27162E76}" srcOrd="1" destOrd="0" presId="urn:microsoft.com/office/officeart/2005/8/layout/hierarchy2"/>
    <dgm:cxn modelId="{C79933F0-7CAA-44F0-93BF-3CFCE0C64E2C}" type="presParOf" srcId="{E63D014C-F7EE-4CB6-BE64-C4BB27162E76}" destId="{8A8048F3-6AFE-4312-845E-75580D4E2451}" srcOrd="0" destOrd="0" presId="urn:microsoft.com/office/officeart/2005/8/layout/hierarchy2"/>
    <dgm:cxn modelId="{B3FC9319-527D-4115-94C7-95AEB06CCD2B}" type="presParOf" srcId="{8A8048F3-6AFE-4312-845E-75580D4E2451}" destId="{4119F7E9-BF4E-456E-B56D-4AAF727D93BC}" srcOrd="0" destOrd="0" presId="urn:microsoft.com/office/officeart/2005/8/layout/hierarchy2"/>
    <dgm:cxn modelId="{C16D2CF1-9F1E-48F8-B9A8-DBEA4105B21F}" type="presParOf" srcId="{E63D014C-F7EE-4CB6-BE64-C4BB27162E76}" destId="{BB7F26D2-0F74-4675-9A82-F2A7DAE4D510}" srcOrd="1" destOrd="0" presId="urn:microsoft.com/office/officeart/2005/8/layout/hierarchy2"/>
    <dgm:cxn modelId="{42329D22-21A4-4BF6-A524-0C98E65C0CFC}" type="presParOf" srcId="{BB7F26D2-0F74-4675-9A82-F2A7DAE4D510}" destId="{B2D12D51-482B-4A8F-8636-663699A5ACBF}" srcOrd="0" destOrd="0" presId="urn:microsoft.com/office/officeart/2005/8/layout/hierarchy2"/>
    <dgm:cxn modelId="{99D00F5C-DDD0-46F9-9B62-D9D34CCF873C}" type="presParOf" srcId="{BB7F26D2-0F74-4675-9A82-F2A7DAE4D510}" destId="{02FAD666-88E2-44D1-8D92-23EF30475D9D}" srcOrd="1" destOrd="0" presId="urn:microsoft.com/office/officeart/2005/8/layout/hierarchy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B079D6-E073-4EE6-A36D-9814422551B9}" type="doc">
      <dgm:prSet loTypeId="hierarchy" loCatId="hierarchy" qsTypeId="urn:microsoft.com/office/officeart/2005/8/quickstyle/simple3" qsCatId="simple" csTypeId="urn:microsoft.com/office/officeart/2005/8/colors/accent1_2" csCatId="accent1" phldr="1"/>
      <dgm:spPr/>
      <dgm:t>
        <a:bodyPr/>
        <a:lstStyle/>
        <a:p>
          <a:endParaRPr lang="en-US"/>
        </a:p>
      </dgm:t>
    </dgm:pt>
    <dgm:pt modelId="{11F80D7B-3936-4BD6-ADCB-905F6EFEC2DE}">
      <dgm:prSet phldrT="[Text]" custT="1"/>
      <dgm:spPr/>
      <dgm:t>
        <a:bodyPr/>
        <a:lstStyle/>
        <a:p>
          <a:r>
            <a:rPr lang="en-US" sz="2800" dirty="0" err="1" smtClean="0">
              <a:latin typeface="Times New Roman" panose="02020603050405020304" pitchFamily="18" charset="0"/>
              <a:cs typeface="Times New Roman" panose="02020603050405020304" pitchFamily="18" charset="0"/>
            </a:rPr>
            <a:t>Ngọt</a:t>
          </a:r>
          <a:endParaRPr lang="en-US" sz="2800" dirty="0">
            <a:latin typeface="Times New Roman" panose="02020603050405020304" pitchFamily="18" charset="0"/>
            <a:cs typeface="Times New Roman" panose="02020603050405020304" pitchFamily="18" charset="0"/>
          </a:endParaRPr>
        </a:p>
      </dgm:t>
    </dgm:pt>
    <dgm:pt modelId="{80FFF323-50B4-40C1-A523-E2572A71D768}" cxnId="{7B1B3832-B411-4C92-98F7-09D0B9F2B2C4}" type="parTrans">
      <dgm:prSet/>
      <dgm:spPr/>
      <dgm:t>
        <a:bodyPr/>
        <a:lstStyle/>
        <a:p>
          <a:endParaRPr lang="en-US"/>
        </a:p>
      </dgm:t>
    </dgm:pt>
    <dgm:pt modelId="{FD9BBDF5-E7B5-46CD-B132-A0AFF7D0D08E}" cxnId="{7B1B3832-B411-4C92-98F7-09D0B9F2B2C4}" type="sibTrans">
      <dgm:prSet/>
      <dgm:spPr/>
      <dgm:t>
        <a:bodyPr/>
        <a:lstStyle/>
        <a:p>
          <a:endParaRPr lang="en-US"/>
        </a:p>
      </dgm:t>
    </dgm:pt>
    <dgm:pt modelId="{85A302A8-0E16-48E2-B423-F80CAB6E8533}">
      <dgm:prSet phldrT="[Text]" custT="1"/>
      <dgm:spPr/>
      <dgm:t>
        <a:bodyPr/>
        <a:lstStyle/>
        <a:p>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vị</a:t>
          </a:r>
          <a:endParaRPr lang="en-US" sz="2800" dirty="0">
            <a:latin typeface="Times New Roman" panose="02020603050405020304" pitchFamily="18" charset="0"/>
            <a:cs typeface="Times New Roman" panose="02020603050405020304" pitchFamily="18" charset="0"/>
          </a:endParaRPr>
        </a:p>
      </dgm:t>
    </dgm:pt>
    <dgm:pt modelId="{5EE20759-46F8-4F63-A305-97ED25F1928E}" cxnId="{9B1BD63B-DECE-481F-BBB9-8B43883B3195}" type="parTrans">
      <dgm:prSet/>
      <dgm:spPr/>
      <dgm:t>
        <a:bodyPr/>
        <a:lstStyle/>
        <a:p>
          <a:endParaRPr lang="en-US"/>
        </a:p>
      </dgm:t>
    </dgm:pt>
    <dgm:pt modelId="{60852B35-F81C-471F-927F-E28BBE73F53B}" cxnId="{9B1BD63B-DECE-481F-BBB9-8B43883B3195}" type="sibTrans">
      <dgm:prSet/>
      <dgm:spPr/>
      <dgm:t>
        <a:bodyPr/>
        <a:lstStyle/>
        <a:p>
          <a:endParaRPr lang="en-US"/>
        </a:p>
      </dgm:t>
    </dgm:pt>
    <dgm:pt modelId="{5556F262-D711-4CFC-A655-541F0A5750DA}">
      <dgm:prSet phldrT="[Text]" custT="1"/>
      <dgm:spPr/>
      <dgm:t>
        <a:bodyPr/>
        <a:lstStyle/>
        <a:p>
          <a:r>
            <a:rPr lang="en-US" sz="2800" dirty="0" err="1" smtClean="0">
              <a:latin typeface="Times New Roman" panose="02020603050405020304" pitchFamily="18" charset="0"/>
              <a:cs typeface="Times New Roman" panose="02020603050405020304" pitchFamily="18" charset="0"/>
            </a:rPr>
            <a:t>Ngọt</a:t>
          </a:r>
          <a:r>
            <a:rPr lang="en-US" sz="2800" dirty="0" smtClean="0">
              <a:latin typeface="Times New Roman" panose="02020603050405020304" pitchFamily="18" charset="0"/>
              <a:cs typeface="Times New Roman" panose="02020603050405020304" pitchFamily="18" charset="0"/>
            </a:rPr>
            <a:t>, cay, </a:t>
          </a:r>
          <a:r>
            <a:rPr lang="en-US" sz="2800" dirty="0" err="1" smtClean="0">
              <a:latin typeface="Times New Roman" panose="02020603050405020304" pitchFamily="18" charset="0"/>
              <a:cs typeface="Times New Roman" panose="02020603050405020304" pitchFamily="18" charset="0"/>
            </a:rPr>
            <a:t>đắng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87CAF560-852D-415D-9174-C98688BC1347}" cxnId="{18C67571-54D2-47FB-A9AA-32D8A5245630}" type="parTrans">
      <dgm:prSet/>
      <dgm:spPr/>
      <dgm:t>
        <a:bodyPr/>
        <a:lstStyle/>
        <a:p>
          <a:endParaRPr lang="en-US"/>
        </a:p>
      </dgm:t>
    </dgm:pt>
    <dgm:pt modelId="{E8DA128B-628A-4519-87AC-955F2C57B04D}" cxnId="{18C67571-54D2-47FB-A9AA-32D8A5245630}" type="sibTrans">
      <dgm:prSet/>
      <dgm:spPr/>
      <dgm:t>
        <a:bodyPr/>
        <a:lstStyle/>
        <a:p>
          <a:endParaRPr lang="en-US"/>
        </a:p>
      </dgm:t>
    </dgm:pt>
    <dgm:pt modelId="{BB90396E-2ED1-4164-AEF3-0DDC44112157}">
      <dgm:prSet phldrT="[Text]" custT="1"/>
      <dgm:spPr/>
      <dgm:t>
        <a:bodyPr/>
        <a:lstStyle/>
        <a:p>
          <a:r>
            <a:rPr lang="en-US" sz="2800" dirty="0" err="1" smtClean="0">
              <a:latin typeface="Times New Roman" panose="02020603050405020304" pitchFamily="18" charset="0"/>
              <a:cs typeface="Times New Roman" panose="02020603050405020304" pitchFamily="18" charset="0"/>
            </a:rPr>
            <a:t>Trường</a:t>
          </a:r>
          <a:endParaRPr lang="en-US" sz="2800" dirty="0" smtClean="0">
            <a:latin typeface="Times New Roman" panose="02020603050405020304" pitchFamily="18" charset="0"/>
            <a:cs typeface="Times New Roman" panose="02020603050405020304" pitchFamily="18" charset="0"/>
          </a:endParaRPr>
        </a:p>
        <a:p>
          <a:r>
            <a:rPr lang="en-US" sz="2800" dirty="0" err="1" smtClean="0">
              <a:latin typeface="Times New Roman" panose="02020603050405020304" pitchFamily="18" charset="0"/>
              <a:cs typeface="Times New Roman" panose="02020603050405020304" pitchFamily="18" charset="0"/>
            </a:rPr>
            <a: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thanh</a:t>
          </a:r>
          <a:endParaRPr lang="en-US" sz="2800" dirty="0">
            <a:latin typeface="Times New Roman" panose="02020603050405020304" pitchFamily="18" charset="0"/>
            <a:cs typeface="Times New Roman" panose="02020603050405020304" pitchFamily="18" charset="0"/>
          </a:endParaRPr>
        </a:p>
      </dgm:t>
    </dgm:pt>
    <dgm:pt modelId="{65CC6E64-1C46-40FE-BA97-2668F82E1A79}" cxnId="{CBB301BF-CC52-4BBD-8CA0-0DB95E69B9E6}" type="parTrans">
      <dgm:prSet/>
      <dgm:spPr/>
      <dgm:t>
        <a:bodyPr/>
        <a:lstStyle/>
        <a:p>
          <a:endParaRPr lang="en-US"/>
        </a:p>
      </dgm:t>
    </dgm:pt>
    <dgm:pt modelId="{C467F991-1B29-44C7-8672-1203F3636393}" cxnId="{CBB301BF-CC52-4BBD-8CA0-0DB95E69B9E6}" type="sibTrans">
      <dgm:prSet/>
      <dgm:spPr/>
      <dgm:t>
        <a:bodyPr/>
        <a:lstStyle/>
        <a:p>
          <a:endParaRPr lang="en-US"/>
        </a:p>
      </dgm:t>
    </dgm:pt>
    <dgm:pt modelId="{A7C44D54-7601-4322-A5F9-C846AA1DFC13}">
      <dgm:prSet phldrT="[Text]" custT="1"/>
      <dgm:spPr/>
      <dgm:t>
        <a:bodyPr/>
        <a:lstStyle/>
        <a:p>
          <a:r>
            <a:rPr lang="en-US" sz="2800" dirty="0" err="1" smtClean="0">
              <a:latin typeface="Times New Roman" panose="02020603050405020304" pitchFamily="18" charset="0"/>
              <a:cs typeface="Times New Roman" panose="02020603050405020304" pitchFamily="18" charset="0"/>
            </a:rPr>
            <a:t>Rét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ướt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bức</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1A72E307-A1FA-4DA1-BC64-FFA632D74E9D}" cxnId="{D2AD41B2-B945-4E6A-8503-54D749E445F8}" type="parTrans">
      <dgm:prSet/>
      <dgm:spPr/>
      <dgm:t>
        <a:bodyPr/>
        <a:lstStyle/>
        <a:p>
          <a:endParaRPr lang="en-US"/>
        </a:p>
      </dgm:t>
    </dgm:pt>
    <dgm:pt modelId="{2EB90F36-D6CA-4132-B3C2-4936F190C48F}" cxnId="{D2AD41B2-B945-4E6A-8503-54D749E445F8}" type="sibTrans">
      <dgm:prSet/>
      <dgm:spPr/>
      <dgm:t>
        <a:bodyPr/>
        <a:lstStyle/>
        <a:p>
          <a:endParaRPr lang="en-US"/>
        </a:p>
      </dgm:t>
    </dgm:pt>
    <dgm:pt modelId="{37E93218-CCC1-4D29-9919-0DF685020872}">
      <dgm:prSet phldrT="[Text]" custT="1"/>
      <dgm:spPr/>
      <dgm:t>
        <a:bodyPr/>
        <a:lstStyle/>
        <a:p>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tiết</a:t>
          </a:r>
          <a:endParaRPr lang="en-US" sz="2800" dirty="0">
            <a:latin typeface="Times New Roman" panose="02020603050405020304" pitchFamily="18" charset="0"/>
            <a:cs typeface="Times New Roman" panose="02020603050405020304" pitchFamily="18" charset="0"/>
          </a:endParaRPr>
        </a:p>
      </dgm:t>
    </dgm:pt>
    <dgm:pt modelId="{4EFD258E-DF3F-4DF2-BE1A-2F217E513FDB}" cxnId="{26ACCE13-9016-43D0-AECD-351A483B3E79}" type="parTrans">
      <dgm:prSet/>
      <dgm:spPr/>
      <dgm:t>
        <a:bodyPr/>
        <a:lstStyle/>
        <a:p>
          <a:endParaRPr lang="en-US"/>
        </a:p>
      </dgm:t>
    </dgm:pt>
    <dgm:pt modelId="{04BCE2CD-3808-4038-B0A8-91612B0E86FA}" cxnId="{26ACCE13-9016-43D0-AECD-351A483B3E79}" type="sibTrans">
      <dgm:prSet/>
      <dgm:spPr/>
      <dgm:t>
        <a:bodyPr/>
        <a:lstStyle/>
        <a:p>
          <a:endParaRPr lang="en-US"/>
        </a:p>
      </dgm:t>
    </dgm:pt>
    <dgm:pt modelId="{88A2F972-57AC-4D3B-A5CC-53F24D817C5B}">
      <dgm:prSet phldrT="[Text]" custT="1"/>
      <dgm:spPr/>
      <dgm:t>
        <a:bodyPr/>
        <a:lstStyle/>
        <a:p>
          <a:r>
            <a:rPr lang="en-US" sz="2800" dirty="0" err="1" smtClean="0">
              <a:latin typeface="Times New Roman" panose="02020603050405020304" pitchFamily="18" charset="0"/>
              <a:cs typeface="Times New Roman" panose="02020603050405020304" pitchFamily="18" charset="0"/>
            </a:rPr>
            <a:t>Ngọt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dịu</a:t>
          </a:r>
          <a:r>
            <a:rPr lang="en-US" sz="2800" dirty="0" smtClean="0">
              <a:latin typeface="Times New Roman" panose="02020603050405020304" pitchFamily="18" charset="0"/>
              <a:cs typeface="Times New Roman" panose="02020603050405020304" pitchFamily="18" charset="0"/>
            </a:rPr>
            <a:t>,  the </a:t>
          </a:r>
          <a:r>
            <a:rPr lang="en-US" sz="2800" dirty="0" err="1" smtClean="0">
              <a:latin typeface="Times New Roman" panose="02020603050405020304" pitchFamily="18" charset="0"/>
              <a:cs typeface="Times New Roman" panose="02020603050405020304" pitchFamily="18" charset="0"/>
            </a:rPr>
            <a:t>thé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chói</a:t>
          </a:r>
          <a:r>
            <a:rPr lang="en-US" sz="2800" dirty="0" smtClean="0">
              <a:latin typeface="Times New Roman" panose="02020603050405020304" pitchFamily="18" charset="0"/>
              <a:cs typeface="Times New Roman" panose="02020603050405020304" pitchFamily="18" charset="0"/>
            </a:rPr>
            <a:t> tai…</a:t>
          </a:r>
          <a:endParaRPr lang="en-US" sz="2800" dirty="0">
            <a:latin typeface="Times New Roman" panose="02020603050405020304" pitchFamily="18" charset="0"/>
            <a:cs typeface="Times New Roman" panose="02020603050405020304" pitchFamily="18" charset="0"/>
          </a:endParaRPr>
        </a:p>
      </dgm:t>
    </dgm:pt>
    <dgm:pt modelId="{93410FDB-70F3-48B9-9825-6768EA5005C8}" cxnId="{49CDF43D-9F06-4D73-9227-782460F93F14}" type="parTrans">
      <dgm:prSet/>
      <dgm:spPr/>
      <dgm:t>
        <a:bodyPr/>
        <a:lstStyle/>
        <a:p>
          <a:endParaRPr lang="en-US"/>
        </a:p>
      </dgm:t>
    </dgm:pt>
    <dgm:pt modelId="{FC7BE671-3588-46B1-8753-A119A2C4489F}" cxnId="{49CDF43D-9F06-4D73-9227-782460F93F14}" type="sibTrans">
      <dgm:prSet/>
      <dgm:spPr/>
      <dgm:t>
        <a:bodyPr/>
        <a:lstStyle/>
        <a:p>
          <a:endParaRPr lang="en-US"/>
        </a:p>
      </dgm:t>
    </dgm:pt>
    <dgm:pt modelId="{5885D37F-3423-4E64-ADE8-96A488D3B2E8}" type="pres">
      <dgm:prSet presAssocID="{4FB079D6-E073-4EE6-A36D-9814422551B9}" presName="diagram" presStyleCnt="0">
        <dgm:presLayoutVars>
          <dgm:chPref val="1"/>
          <dgm:dir/>
          <dgm:animOne val="branch"/>
          <dgm:animLvl val="lvl"/>
          <dgm:resizeHandles val="exact"/>
        </dgm:presLayoutVars>
      </dgm:prSet>
      <dgm:spPr/>
      <dgm:t>
        <a:bodyPr/>
        <a:lstStyle/>
        <a:p>
          <a:endParaRPr lang="en-US"/>
        </a:p>
      </dgm:t>
    </dgm:pt>
    <dgm:pt modelId="{B8CAE0AF-26B3-411B-A3F0-F46B756B500F}" type="pres">
      <dgm:prSet presAssocID="{11F80D7B-3936-4BD6-ADCB-905F6EFEC2DE}" presName="root1" presStyleCnt="0"/>
      <dgm:spPr/>
    </dgm:pt>
    <dgm:pt modelId="{CFEFBC80-2EF4-45EA-8415-D2DDF1EDBD1D}" type="pres">
      <dgm:prSet presAssocID="{11F80D7B-3936-4BD6-ADCB-905F6EFEC2DE}" presName="LevelOneTextNode" presStyleLbl="node0" presStyleIdx="0" presStyleCnt="1" custScaleX="51034">
        <dgm:presLayoutVars>
          <dgm:chPref val="3"/>
        </dgm:presLayoutVars>
      </dgm:prSet>
      <dgm:spPr/>
      <dgm:t>
        <a:bodyPr/>
        <a:lstStyle/>
        <a:p>
          <a:endParaRPr lang="en-US"/>
        </a:p>
      </dgm:t>
    </dgm:pt>
    <dgm:pt modelId="{E79BB584-3A3D-447A-8C3B-6F88CC4E0404}" type="pres">
      <dgm:prSet presAssocID="{11F80D7B-3936-4BD6-ADCB-905F6EFEC2DE}" presName="level2hierChild" presStyleCnt="0"/>
      <dgm:spPr/>
    </dgm:pt>
    <dgm:pt modelId="{50F55204-FDCE-461F-B7F7-5A4E14C5FD12}" type="pres">
      <dgm:prSet presAssocID="{5EE20759-46F8-4F63-A305-97ED25F1928E}" presName="conn2-1" presStyleLbl="parChTrans1D2" presStyleIdx="0" presStyleCnt="3"/>
      <dgm:spPr/>
      <dgm:t>
        <a:bodyPr/>
        <a:lstStyle/>
        <a:p>
          <a:endParaRPr lang="en-US"/>
        </a:p>
      </dgm:t>
    </dgm:pt>
    <dgm:pt modelId="{A759627E-30C6-412F-94BC-02F3173C478F}" type="pres">
      <dgm:prSet presAssocID="{5EE20759-46F8-4F63-A305-97ED25F1928E}" presName="connTx" presStyleLbl="parChTrans1D2" presStyleIdx="0" presStyleCnt="3"/>
      <dgm:spPr/>
      <dgm:t>
        <a:bodyPr/>
        <a:lstStyle/>
        <a:p>
          <a:endParaRPr lang="en-US"/>
        </a:p>
      </dgm:t>
    </dgm:pt>
    <dgm:pt modelId="{19D92866-0510-44A5-A325-D58E822EFE9D}" type="pres">
      <dgm:prSet presAssocID="{85A302A8-0E16-48E2-B423-F80CAB6E8533}" presName="root2" presStyleCnt="0"/>
      <dgm:spPr/>
    </dgm:pt>
    <dgm:pt modelId="{A725A06B-C3C6-4B16-B6C7-0674E7CD47D8}" type="pres">
      <dgm:prSet presAssocID="{85A302A8-0E16-48E2-B423-F80CAB6E8533}" presName="LevelTwoTextNode" presStyleLbl="node2" presStyleIdx="0" presStyleCnt="3">
        <dgm:presLayoutVars>
          <dgm:chPref val="3"/>
        </dgm:presLayoutVars>
      </dgm:prSet>
      <dgm:spPr/>
      <dgm:t>
        <a:bodyPr/>
        <a:lstStyle/>
        <a:p>
          <a:endParaRPr lang="en-US"/>
        </a:p>
      </dgm:t>
    </dgm:pt>
    <dgm:pt modelId="{FE01DFCC-1AB2-49AA-885F-277BCBAA1128}" type="pres">
      <dgm:prSet presAssocID="{85A302A8-0E16-48E2-B423-F80CAB6E8533}" presName="level3hierChild" presStyleCnt="0"/>
      <dgm:spPr/>
    </dgm:pt>
    <dgm:pt modelId="{3DFD6C9F-244E-474C-BAA9-C50A911625B3}" type="pres">
      <dgm:prSet presAssocID="{87CAF560-852D-415D-9174-C98688BC1347}" presName="conn2-1" presStyleLbl="parChTrans1D3" presStyleIdx="0" presStyleCnt="3"/>
      <dgm:spPr/>
      <dgm:t>
        <a:bodyPr/>
        <a:lstStyle/>
        <a:p>
          <a:endParaRPr lang="en-US"/>
        </a:p>
      </dgm:t>
    </dgm:pt>
    <dgm:pt modelId="{CA815215-A6B4-4AF7-8AB9-00CEA03FCA9A}" type="pres">
      <dgm:prSet presAssocID="{87CAF560-852D-415D-9174-C98688BC1347}" presName="connTx" presStyleLbl="parChTrans1D3" presStyleIdx="0" presStyleCnt="3"/>
      <dgm:spPr/>
      <dgm:t>
        <a:bodyPr/>
        <a:lstStyle/>
        <a:p>
          <a:endParaRPr lang="en-US"/>
        </a:p>
      </dgm:t>
    </dgm:pt>
    <dgm:pt modelId="{2F4CFFF5-D10C-4802-A4D1-1619424B4D72}" type="pres">
      <dgm:prSet presAssocID="{5556F262-D711-4CFC-A655-541F0A5750DA}" presName="root2" presStyleCnt="0"/>
      <dgm:spPr/>
    </dgm:pt>
    <dgm:pt modelId="{B7AA16C0-CEA6-4D76-B9C1-642A701FC1D8}" type="pres">
      <dgm:prSet presAssocID="{5556F262-D711-4CFC-A655-541F0A5750DA}" presName="LevelTwoTextNode" presStyleLbl="node3" presStyleIdx="0" presStyleCnt="3" custScaleX="146371">
        <dgm:presLayoutVars>
          <dgm:chPref val="3"/>
        </dgm:presLayoutVars>
      </dgm:prSet>
      <dgm:spPr/>
      <dgm:t>
        <a:bodyPr/>
        <a:lstStyle/>
        <a:p>
          <a:endParaRPr lang="en-US"/>
        </a:p>
      </dgm:t>
    </dgm:pt>
    <dgm:pt modelId="{A54E5982-4ED3-42F8-98D4-F568ED34EB52}" type="pres">
      <dgm:prSet presAssocID="{5556F262-D711-4CFC-A655-541F0A5750DA}" presName="level3hierChild" presStyleCnt="0"/>
      <dgm:spPr/>
    </dgm:pt>
    <dgm:pt modelId="{6A23832D-78BE-4739-B5ED-0CE173D221CC}" type="pres">
      <dgm:prSet presAssocID="{65CC6E64-1C46-40FE-BA97-2668F82E1A79}" presName="conn2-1" presStyleLbl="parChTrans1D2" presStyleIdx="1" presStyleCnt="3"/>
      <dgm:spPr/>
      <dgm:t>
        <a:bodyPr/>
        <a:lstStyle/>
        <a:p>
          <a:endParaRPr lang="en-US"/>
        </a:p>
      </dgm:t>
    </dgm:pt>
    <dgm:pt modelId="{7DAC6320-EE81-46E5-A602-F95C1A12750C}" type="pres">
      <dgm:prSet presAssocID="{65CC6E64-1C46-40FE-BA97-2668F82E1A79}" presName="connTx" presStyleLbl="parChTrans1D2" presStyleIdx="1" presStyleCnt="3"/>
      <dgm:spPr/>
      <dgm:t>
        <a:bodyPr/>
        <a:lstStyle/>
        <a:p>
          <a:endParaRPr lang="en-US"/>
        </a:p>
      </dgm:t>
    </dgm:pt>
    <dgm:pt modelId="{DDAA1484-1DCF-4DA7-ADEF-D6F4C37F24E8}" type="pres">
      <dgm:prSet presAssocID="{BB90396E-2ED1-4164-AEF3-0DDC44112157}" presName="root2" presStyleCnt="0"/>
      <dgm:spPr/>
    </dgm:pt>
    <dgm:pt modelId="{8C2593E7-D817-48D8-B038-5FA0F241D686}" type="pres">
      <dgm:prSet presAssocID="{BB90396E-2ED1-4164-AEF3-0DDC44112157}" presName="LevelTwoTextNode" presStyleLbl="node2" presStyleIdx="1" presStyleCnt="3">
        <dgm:presLayoutVars>
          <dgm:chPref val="3"/>
        </dgm:presLayoutVars>
      </dgm:prSet>
      <dgm:spPr/>
      <dgm:t>
        <a:bodyPr/>
        <a:lstStyle/>
        <a:p>
          <a:endParaRPr lang="en-US"/>
        </a:p>
      </dgm:t>
    </dgm:pt>
    <dgm:pt modelId="{ECF51990-DAE5-42DA-B252-21C1D959F776}" type="pres">
      <dgm:prSet presAssocID="{BB90396E-2ED1-4164-AEF3-0DDC44112157}" presName="level3hierChild" presStyleCnt="0"/>
      <dgm:spPr/>
    </dgm:pt>
    <dgm:pt modelId="{6BE45662-8AD4-4219-BB67-EDFDCC2F75ED}" type="pres">
      <dgm:prSet presAssocID="{93410FDB-70F3-48B9-9825-6768EA5005C8}" presName="conn2-1" presStyleLbl="parChTrans1D3" presStyleIdx="1" presStyleCnt="3"/>
      <dgm:spPr/>
      <dgm:t>
        <a:bodyPr/>
        <a:lstStyle/>
        <a:p>
          <a:endParaRPr lang="en-US"/>
        </a:p>
      </dgm:t>
    </dgm:pt>
    <dgm:pt modelId="{6ECFDAB8-B57B-47D3-BE07-F0AEC9EE5444}" type="pres">
      <dgm:prSet presAssocID="{93410FDB-70F3-48B9-9825-6768EA5005C8}" presName="connTx" presStyleLbl="parChTrans1D3" presStyleIdx="1" presStyleCnt="3"/>
      <dgm:spPr/>
      <dgm:t>
        <a:bodyPr/>
        <a:lstStyle/>
        <a:p>
          <a:endParaRPr lang="en-US"/>
        </a:p>
      </dgm:t>
    </dgm:pt>
    <dgm:pt modelId="{DF19B420-FADC-48BE-B30D-6CEFADB2BF63}" type="pres">
      <dgm:prSet presAssocID="{88A2F972-57AC-4D3B-A5CC-53F24D817C5B}" presName="root2" presStyleCnt="0"/>
      <dgm:spPr/>
    </dgm:pt>
    <dgm:pt modelId="{F2AA3425-52BD-4537-98B9-2098A3BE325F}" type="pres">
      <dgm:prSet presAssocID="{88A2F972-57AC-4D3B-A5CC-53F24D817C5B}" presName="LevelTwoTextNode" presStyleLbl="node3" presStyleIdx="1" presStyleCnt="3" custScaleX="147546">
        <dgm:presLayoutVars>
          <dgm:chPref val="3"/>
        </dgm:presLayoutVars>
      </dgm:prSet>
      <dgm:spPr/>
      <dgm:t>
        <a:bodyPr/>
        <a:lstStyle/>
        <a:p>
          <a:endParaRPr lang="en-US"/>
        </a:p>
      </dgm:t>
    </dgm:pt>
    <dgm:pt modelId="{5EF89E3F-DEE8-44E4-B3C1-8F26BEF6C51F}" type="pres">
      <dgm:prSet presAssocID="{88A2F972-57AC-4D3B-A5CC-53F24D817C5B}" presName="level3hierChild" presStyleCnt="0"/>
      <dgm:spPr/>
    </dgm:pt>
    <dgm:pt modelId="{C994D800-3514-48EB-8E97-8EF51D3D5F27}" type="pres">
      <dgm:prSet presAssocID="{4EFD258E-DF3F-4DF2-BE1A-2F217E513FDB}" presName="conn2-1" presStyleLbl="parChTrans1D2" presStyleIdx="2" presStyleCnt="3"/>
      <dgm:spPr/>
      <dgm:t>
        <a:bodyPr/>
        <a:lstStyle/>
        <a:p>
          <a:endParaRPr lang="en-US"/>
        </a:p>
      </dgm:t>
    </dgm:pt>
    <dgm:pt modelId="{FF1B8178-4612-481C-B8DC-D23CFED79FC9}" type="pres">
      <dgm:prSet presAssocID="{4EFD258E-DF3F-4DF2-BE1A-2F217E513FDB}" presName="connTx" presStyleLbl="parChTrans1D2" presStyleIdx="2" presStyleCnt="3"/>
      <dgm:spPr/>
      <dgm:t>
        <a:bodyPr/>
        <a:lstStyle/>
        <a:p>
          <a:endParaRPr lang="en-US"/>
        </a:p>
      </dgm:t>
    </dgm:pt>
    <dgm:pt modelId="{DEBA6948-5104-4A0E-B049-434DB1E9940F}" type="pres">
      <dgm:prSet presAssocID="{37E93218-CCC1-4D29-9919-0DF685020872}" presName="root2" presStyleCnt="0"/>
      <dgm:spPr/>
    </dgm:pt>
    <dgm:pt modelId="{9288A250-F9D3-4A0D-BCEA-4C268E74F3F4}" type="pres">
      <dgm:prSet presAssocID="{37E93218-CCC1-4D29-9919-0DF685020872}" presName="LevelTwoTextNode" presStyleLbl="node2" presStyleIdx="2" presStyleCnt="3">
        <dgm:presLayoutVars>
          <dgm:chPref val="3"/>
        </dgm:presLayoutVars>
      </dgm:prSet>
      <dgm:spPr/>
      <dgm:t>
        <a:bodyPr/>
        <a:lstStyle/>
        <a:p>
          <a:endParaRPr lang="en-US"/>
        </a:p>
      </dgm:t>
    </dgm:pt>
    <dgm:pt modelId="{5A0F8C15-EDA0-469B-824A-FE363E10A22E}" type="pres">
      <dgm:prSet presAssocID="{37E93218-CCC1-4D29-9919-0DF685020872}" presName="level3hierChild" presStyleCnt="0"/>
      <dgm:spPr/>
    </dgm:pt>
    <dgm:pt modelId="{2A14A3C3-63CE-486C-90C8-B965E9B9708B}" type="pres">
      <dgm:prSet presAssocID="{1A72E307-A1FA-4DA1-BC64-FFA632D74E9D}" presName="conn2-1" presStyleLbl="parChTrans1D3" presStyleIdx="2" presStyleCnt="3"/>
      <dgm:spPr/>
      <dgm:t>
        <a:bodyPr/>
        <a:lstStyle/>
        <a:p>
          <a:endParaRPr lang="en-US"/>
        </a:p>
      </dgm:t>
    </dgm:pt>
    <dgm:pt modelId="{18C7E81C-2B32-4F34-BBEF-9947938C4E9F}" type="pres">
      <dgm:prSet presAssocID="{1A72E307-A1FA-4DA1-BC64-FFA632D74E9D}" presName="connTx" presStyleLbl="parChTrans1D3" presStyleIdx="2" presStyleCnt="3"/>
      <dgm:spPr/>
      <dgm:t>
        <a:bodyPr/>
        <a:lstStyle/>
        <a:p>
          <a:endParaRPr lang="en-US"/>
        </a:p>
      </dgm:t>
    </dgm:pt>
    <dgm:pt modelId="{6913F761-2302-41A7-8F1A-E4645B5665A2}" type="pres">
      <dgm:prSet presAssocID="{A7C44D54-7601-4322-A5F9-C846AA1DFC13}" presName="root2" presStyleCnt="0"/>
      <dgm:spPr/>
    </dgm:pt>
    <dgm:pt modelId="{F3F416F1-CC20-4276-84B8-C492588D70E1}" type="pres">
      <dgm:prSet presAssocID="{A7C44D54-7601-4322-A5F9-C846AA1DFC13}" presName="LevelTwoTextNode" presStyleLbl="node3" presStyleIdx="2" presStyleCnt="3" custScaleX="147669">
        <dgm:presLayoutVars>
          <dgm:chPref val="3"/>
        </dgm:presLayoutVars>
      </dgm:prSet>
      <dgm:spPr/>
      <dgm:t>
        <a:bodyPr/>
        <a:lstStyle/>
        <a:p>
          <a:endParaRPr lang="en-US"/>
        </a:p>
      </dgm:t>
    </dgm:pt>
    <dgm:pt modelId="{EEE2B853-A2F6-46CB-8C12-89B76A21AEA8}" type="pres">
      <dgm:prSet presAssocID="{A7C44D54-7601-4322-A5F9-C846AA1DFC13}" presName="level3hierChild" presStyleCnt="0"/>
      <dgm:spPr/>
    </dgm:pt>
  </dgm:ptLst>
  <dgm:cxnLst>
    <dgm:cxn modelId="{91ECE6ED-BCAE-47B9-AA71-55C46D13A35C}" type="presOf" srcId="{65CC6E64-1C46-40FE-BA97-2668F82E1A79}" destId="{7DAC6320-EE81-46E5-A602-F95C1A12750C}" srcOrd="1" destOrd="0" presId="urn:microsoft.com/office/officeart/2005/8/layout/hierarchy2"/>
    <dgm:cxn modelId="{C64C97C1-AAC2-455E-87B9-46F7B99E2DDA}" type="presOf" srcId="{88A2F972-57AC-4D3B-A5CC-53F24D817C5B}" destId="{F2AA3425-52BD-4537-98B9-2098A3BE325F}" srcOrd="0" destOrd="0" presId="urn:microsoft.com/office/officeart/2005/8/layout/hierarchy2"/>
    <dgm:cxn modelId="{90A10EE5-47B0-43DE-9C80-8AE3FFC6004F}" type="presOf" srcId="{5556F262-D711-4CFC-A655-541F0A5750DA}" destId="{B7AA16C0-CEA6-4D76-B9C1-642A701FC1D8}" srcOrd="0" destOrd="0" presId="urn:microsoft.com/office/officeart/2005/8/layout/hierarchy2"/>
    <dgm:cxn modelId="{C07696F7-70FB-437E-950E-8E29EF509A91}" type="presOf" srcId="{87CAF560-852D-415D-9174-C98688BC1347}" destId="{CA815215-A6B4-4AF7-8AB9-00CEA03FCA9A}" srcOrd="1" destOrd="0" presId="urn:microsoft.com/office/officeart/2005/8/layout/hierarchy2"/>
    <dgm:cxn modelId="{0AF6F058-A426-409C-8D60-112162595928}" type="presOf" srcId="{93410FDB-70F3-48B9-9825-6768EA5005C8}" destId="{6BE45662-8AD4-4219-BB67-EDFDCC2F75ED}" srcOrd="0" destOrd="0" presId="urn:microsoft.com/office/officeart/2005/8/layout/hierarchy2"/>
    <dgm:cxn modelId="{9B1BD63B-DECE-481F-BBB9-8B43883B3195}" srcId="{11F80D7B-3936-4BD6-ADCB-905F6EFEC2DE}" destId="{85A302A8-0E16-48E2-B423-F80CAB6E8533}" srcOrd="0" destOrd="0" parTransId="{5EE20759-46F8-4F63-A305-97ED25F1928E}" sibTransId="{60852B35-F81C-471F-927F-E28BBE73F53B}"/>
    <dgm:cxn modelId="{235CC4D6-EDA4-410C-B45F-0842ECCD7236}" type="presOf" srcId="{4FB079D6-E073-4EE6-A36D-9814422551B9}" destId="{5885D37F-3423-4E64-ADE8-96A488D3B2E8}" srcOrd="0" destOrd="0" presId="urn:microsoft.com/office/officeart/2005/8/layout/hierarchy2"/>
    <dgm:cxn modelId="{BA11119F-B9B4-450E-809D-6F70F6E4AC94}" type="presOf" srcId="{5EE20759-46F8-4F63-A305-97ED25F1928E}" destId="{50F55204-FDCE-461F-B7F7-5A4E14C5FD12}" srcOrd="0" destOrd="0" presId="urn:microsoft.com/office/officeart/2005/8/layout/hierarchy2"/>
    <dgm:cxn modelId="{7B1B3832-B411-4C92-98F7-09D0B9F2B2C4}" srcId="{4FB079D6-E073-4EE6-A36D-9814422551B9}" destId="{11F80D7B-3936-4BD6-ADCB-905F6EFEC2DE}" srcOrd="0" destOrd="0" parTransId="{80FFF323-50B4-40C1-A523-E2572A71D768}" sibTransId="{FD9BBDF5-E7B5-46CD-B132-A0AFF7D0D08E}"/>
    <dgm:cxn modelId="{62287ABA-0575-4FE0-A4E2-27B3C1D98305}" type="presOf" srcId="{87CAF560-852D-415D-9174-C98688BC1347}" destId="{3DFD6C9F-244E-474C-BAA9-C50A911625B3}" srcOrd="0" destOrd="0" presId="urn:microsoft.com/office/officeart/2005/8/layout/hierarchy2"/>
    <dgm:cxn modelId="{79356970-4EA5-4DA9-AA1E-13A5500E7BD5}" type="presOf" srcId="{37E93218-CCC1-4D29-9919-0DF685020872}" destId="{9288A250-F9D3-4A0D-BCEA-4C268E74F3F4}" srcOrd="0" destOrd="0" presId="urn:microsoft.com/office/officeart/2005/8/layout/hierarchy2"/>
    <dgm:cxn modelId="{26ACCE13-9016-43D0-AECD-351A483B3E79}" srcId="{11F80D7B-3936-4BD6-ADCB-905F6EFEC2DE}" destId="{37E93218-CCC1-4D29-9919-0DF685020872}" srcOrd="2" destOrd="0" parTransId="{4EFD258E-DF3F-4DF2-BE1A-2F217E513FDB}" sibTransId="{04BCE2CD-3808-4038-B0A8-91612B0E86FA}"/>
    <dgm:cxn modelId="{D1F1A689-634C-43B7-8E63-7B439C524DDA}" type="presOf" srcId="{85A302A8-0E16-48E2-B423-F80CAB6E8533}" destId="{A725A06B-C3C6-4B16-B6C7-0674E7CD47D8}" srcOrd="0" destOrd="0" presId="urn:microsoft.com/office/officeart/2005/8/layout/hierarchy2"/>
    <dgm:cxn modelId="{18C67571-54D2-47FB-A9AA-32D8A5245630}" srcId="{85A302A8-0E16-48E2-B423-F80CAB6E8533}" destId="{5556F262-D711-4CFC-A655-541F0A5750DA}" srcOrd="0" destOrd="0" parTransId="{87CAF560-852D-415D-9174-C98688BC1347}" sibTransId="{E8DA128B-628A-4519-87AC-955F2C57B04D}"/>
    <dgm:cxn modelId="{F1E3497C-861F-4A2F-B497-A2E1EE0ECCFD}" type="presOf" srcId="{1A72E307-A1FA-4DA1-BC64-FFA632D74E9D}" destId="{2A14A3C3-63CE-486C-90C8-B965E9B9708B}" srcOrd="0" destOrd="0" presId="urn:microsoft.com/office/officeart/2005/8/layout/hierarchy2"/>
    <dgm:cxn modelId="{D6F42239-A7B8-4DF3-A230-C4072048E4E6}" type="presOf" srcId="{65CC6E64-1C46-40FE-BA97-2668F82E1A79}" destId="{6A23832D-78BE-4739-B5ED-0CE173D221CC}" srcOrd="0" destOrd="0" presId="urn:microsoft.com/office/officeart/2005/8/layout/hierarchy2"/>
    <dgm:cxn modelId="{BF2BBB70-EB54-45C1-93D6-957BC435E651}" type="presOf" srcId="{1A72E307-A1FA-4DA1-BC64-FFA632D74E9D}" destId="{18C7E81C-2B32-4F34-BBEF-9947938C4E9F}" srcOrd="1" destOrd="0" presId="urn:microsoft.com/office/officeart/2005/8/layout/hierarchy2"/>
    <dgm:cxn modelId="{CBB301BF-CC52-4BBD-8CA0-0DB95E69B9E6}" srcId="{11F80D7B-3936-4BD6-ADCB-905F6EFEC2DE}" destId="{BB90396E-2ED1-4164-AEF3-0DDC44112157}" srcOrd="1" destOrd="0" parTransId="{65CC6E64-1C46-40FE-BA97-2668F82E1A79}" sibTransId="{C467F991-1B29-44C7-8672-1203F3636393}"/>
    <dgm:cxn modelId="{DBE042EE-060C-4131-9122-71A00625FEF0}" type="presOf" srcId="{BB90396E-2ED1-4164-AEF3-0DDC44112157}" destId="{8C2593E7-D817-48D8-B038-5FA0F241D686}" srcOrd="0" destOrd="0" presId="urn:microsoft.com/office/officeart/2005/8/layout/hierarchy2"/>
    <dgm:cxn modelId="{656CB0D9-E6A0-45AD-8F74-B3AAD58EC863}" type="presOf" srcId="{5EE20759-46F8-4F63-A305-97ED25F1928E}" destId="{A759627E-30C6-412F-94BC-02F3173C478F}" srcOrd="1" destOrd="0" presId="urn:microsoft.com/office/officeart/2005/8/layout/hierarchy2"/>
    <dgm:cxn modelId="{D2AD41B2-B945-4E6A-8503-54D749E445F8}" srcId="{37E93218-CCC1-4D29-9919-0DF685020872}" destId="{A7C44D54-7601-4322-A5F9-C846AA1DFC13}" srcOrd="0" destOrd="0" parTransId="{1A72E307-A1FA-4DA1-BC64-FFA632D74E9D}" sibTransId="{2EB90F36-D6CA-4132-B3C2-4936F190C48F}"/>
    <dgm:cxn modelId="{720DBBCD-F354-4C34-9690-4377E5B6B9C7}" type="presOf" srcId="{4EFD258E-DF3F-4DF2-BE1A-2F217E513FDB}" destId="{FF1B8178-4612-481C-B8DC-D23CFED79FC9}" srcOrd="1" destOrd="0" presId="urn:microsoft.com/office/officeart/2005/8/layout/hierarchy2"/>
    <dgm:cxn modelId="{9A3530C1-844E-4D41-B07C-B7BD89E2EE4D}" type="presOf" srcId="{93410FDB-70F3-48B9-9825-6768EA5005C8}" destId="{6ECFDAB8-B57B-47D3-BE07-F0AEC9EE5444}" srcOrd="1" destOrd="0" presId="urn:microsoft.com/office/officeart/2005/8/layout/hierarchy2"/>
    <dgm:cxn modelId="{49CDF43D-9F06-4D73-9227-782460F93F14}" srcId="{BB90396E-2ED1-4164-AEF3-0DDC44112157}" destId="{88A2F972-57AC-4D3B-A5CC-53F24D817C5B}" srcOrd="0" destOrd="0" parTransId="{93410FDB-70F3-48B9-9825-6768EA5005C8}" sibTransId="{FC7BE671-3588-46B1-8753-A119A2C4489F}"/>
    <dgm:cxn modelId="{183B041E-D6E6-4903-9581-A31F137B40DD}" type="presOf" srcId="{A7C44D54-7601-4322-A5F9-C846AA1DFC13}" destId="{F3F416F1-CC20-4276-84B8-C492588D70E1}" srcOrd="0" destOrd="0" presId="urn:microsoft.com/office/officeart/2005/8/layout/hierarchy2"/>
    <dgm:cxn modelId="{EBF10FC1-ACF4-44F6-B98B-6F72079FFEEC}" type="presOf" srcId="{11F80D7B-3936-4BD6-ADCB-905F6EFEC2DE}" destId="{CFEFBC80-2EF4-45EA-8415-D2DDF1EDBD1D}" srcOrd="0" destOrd="0" presId="urn:microsoft.com/office/officeart/2005/8/layout/hierarchy2"/>
    <dgm:cxn modelId="{030DEA59-D11A-427B-8647-2FC1519D2B9D}" type="presOf" srcId="{4EFD258E-DF3F-4DF2-BE1A-2F217E513FDB}" destId="{C994D800-3514-48EB-8E97-8EF51D3D5F27}" srcOrd="0" destOrd="0" presId="urn:microsoft.com/office/officeart/2005/8/layout/hierarchy2"/>
    <dgm:cxn modelId="{2822D051-79CA-4C8B-86CE-FA820BC46F14}" type="presParOf" srcId="{5885D37F-3423-4E64-ADE8-96A488D3B2E8}" destId="{B8CAE0AF-26B3-411B-A3F0-F46B756B500F}" srcOrd="0" destOrd="0" presId="urn:microsoft.com/office/officeart/2005/8/layout/hierarchy2"/>
    <dgm:cxn modelId="{B2DAEED2-2BB6-49FB-9210-52FE10D9C350}" type="presParOf" srcId="{B8CAE0AF-26B3-411B-A3F0-F46B756B500F}" destId="{CFEFBC80-2EF4-45EA-8415-D2DDF1EDBD1D}" srcOrd="0" destOrd="0" presId="urn:microsoft.com/office/officeart/2005/8/layout/hierarchy2"/>
    <dgm:cxn modelId="{45CEB1A6-AA47-4215-842D-4E82BA5624E3}" type="presParOf" srcId="{B8CAE0AF-26B3-411B-A3F0-F46B756B500F}" destId="{E79BB584-3A3D-447A-8C3B-6F88CC4E0404}" srcOrd="1" destOrd="0" presId="urn:microsoft.com/office/officeart/2005/8/layout/hierarchy2"/>
    <dgm:cxn modelId="{DB18E04C-4E4F-469B-9C98-CFCE69F715E7}" type="presParOf" srcId="{E79BB584-3A3D-447A-8C3B-6F88CC4E0404}" destId="{50F55204-FDCE-461F-B7F7-5A4E14C5FD12}" srcOrd="0" destOrd="0" presId="urn:microsoft.com/office/officeart/2005/8/layout/hierarchy2"/>
    <dgm:cxn modelId="{89E0752D-A222-4CCA-AE2B-C7C6E49537BE}" type="presParOf" srcId="{50F55204-FDCE-461F-B7F7-5A4E14C5FD12}" destId="{A759627E-30C6-412F-94BC-02F3173C478F}" srcOrd="0" destOrd="0" presId="urn:microsoft.com/office/officeart/2005/8/layout/hierarchy2"/>
    <dgm:cxn modelId="{8D4D4686-02E0-4CAD-829B-C9BAEAFB4265}" type="presParOf" srcId="{E79BB584-3A3D-447A-8C3B-6F88CC4E0404}" destId="{19D92866-0510-44A5-A325-D58E822EFE9D}" srcOrd="1" destOrd="0" presId="urn:microsoft.com/office/officeart/2005/8/layout/hierarchy2"/>
    <dgm:cxn modelId="{4AAA1EE0-C618-4220-80A2-2CD436A51CDD}" type="presParOf" srcId="{19D92866-0510-44A5-A325-D58E822EFE9D}" destId="{A725A06B-C3C6-4B16-B6C7-0674E7CD47D8}" srcOrd="0" destOrd="0" presId="urn:microsoft.com/office/officeart/2005/8/layout/hierarchy2"/>
    <dgm:cxn modelId="{878AAD9A-22AC-41D2-85BF-7E65681BE092}" type="presParOf" srcId="{19D92866-0510-44A5-A325-D58E822EFE9D}" destId="{FE01DFCC-1AB2-49AA-885F-277BCBAA1128}" srcOrd="1" destOrd="0" presId="urn:microsoft.com/office/officeart/2005/8/layout/hierarchy2"/>
    <dgm:cxn modelId="{946659EA-105D-4672-B593-EED1936AC3AE}" type="presParOf" srcId="{FE01DFCC-1AB2-49AA-885F-277BCBAA1128}" destId="{3DFD6C9F-244E-474C-BAA9-C50A911625B3}" srcOrd="0" destOrd="0" presId="urn:microsoft.com/office/officeart/2005/8/layout/hierarchy2"/>
    <dgm:cxn modelId="{62F98EAF-195A-4B15-B743-0F96E71A71B2}" type="presParOf" srcId="{3DFD6C9F-244E-474C-BAA9-C50A911625B3}" destId="{CA815215-A6B4-4AF7-8AB9-00CEA03FCA9A}" srcOrd="0" destOrd="0" presId="urn:microsoft.com/office/officeart/2005/8/layout/hierarchy2"/>
    <dgm:cxn modelId="{FFE62578-FD01-4B51-90E8-54114018E136}" type="presParOf" srcId="{FE01DFCC-1AB2-49AA-885F-277BCBAA1128}" destId="{2F4CFFF5-D10C-4802-A4D1-1619424B4D72}" srcOrd="1" destOrd="0" presId="urn:microsoft.com/office/officeart/2005/8/layout/hierarchy2"/>
    <dgm:cxn modelId="{CEE6894D-3FA6-4FD9-B901-4B6144A996A1}" type="presParOf" srcId="{2F4CFFF5-D10C-4802-A4D1-1619424B4D72}" destId="{B7AA16C0-CEA6-4D76-B9C1-642A701FC1D8}" srcOrd="0" destOrd="0" presId="urn:microsoft.com/office/officeart/2005/8/layout/hierarchy2"/>
    <dgm:cxn modelId="{C4F3DC6B-995C-4033-B784-8410BB21ACEA}" type="presParOf" srcId="{2F4CFFF5-D10C-4802-A4D1-1619424B4D72}" destId="{A54E5982-4ED3-42F8-98D4-F568ED34EB52}" srcOrd="1" destOrd="0" presId="urn:microsoft.com/office/officeart/2005/8/layout/hierarchy2"/>
    <dgm:cxn modelId="{5C08CA13-632C-496C-B2DD-6B41E7DBA9B6}" type="presParOf" srcId="{E79BB584-3A3D-447A-8C3B-6F88CC4E0404}" destId="{6A23832D-78BE-4739-B5ED-0CE173D221CC}" srcOrd="2" destOrd="0" presId="urn:microsoft.com/office/officeart/2005/8/layout/hierarchy2"/>
    <dgm:cxn modelId="{22388F78-4ED9-4E32-9921-E73E01BB4AAF}" type="presParOf" srcId="{6A23832D-78BE-4739-B5ED-0CE173D221CC}" destId="{7DAC6320-EE81-46E5-A602-F95C1A12750C}" srcOrd="0" destOrd="0" presId="urn:microsoft.com/office/officeart/2005/8/layout/hierarchy2"/>
    <dgm:cxn modelId="{B079B824-B986-4559-A5CE-BE01B1644051}" type="presParOf" srcId="{E79BB584-3A3D-447A-8C3B-6F88CC4E0404}" destId="{DDAA1484-1DCF-4DA7-ADEF-D6F4C37F24E8}" srcOrd="3" destOrd="0" presId="urn:microsoft.com/office/officeart/2005/8/layout/hierarchy2"/>
    <dgm:cxn modelId="{F8298F74-187D-42DD-8953-99DCD2A020BA}" type="presParOf" srcId="{DDAA1484-1DCF-4DA7-ADEF-D6F4C37F24E8}" destId="{8C2593E7-D817-48D8-B038-5FA0F241D686}" srcOrd="0" destOrd="0" presId="urn:microsoft.com/office/officeart/2005/8/layout/hierarchy2"/>
    <dgm:cxn modelId="{32AC166E-F68A-4A94-997C-C739BC920BDB}" type="presParOf" srcId="{DDAA1484-1DCF-4DA7-ADEF-D6F4C37F24E8}" destId="{ECF51990-DAE5-42DA-B252-21C1D959F776}" srcOrd="1" destOrd="0" presId="urn:microsoft.com/office/officeart/2005/8/layout/hierarchy2"/>
    <dgm:cxn modelId="{A30E9B94-E611-4D1A-852C-3AC25FF11E50}" type="presParOf" srcId="{ECF51990-DAE5-42DA-B252-21C1D959F776}" destId="{6BE45662-8AD4-4219-BB67-EDFDCC2F75ED}" srcOrd="0" destOrd="0" presId="urn:microsoft.com/office/officeart/2005/8/layout/hierarchy2"/>
    <dgm:cxn modelId="{D5A66581-8030-4DAD-9812-31448C248C62}" type="presParOf" srcId="{6BE45662-8AD4-4219-BB67-EDFDCC2F75ED}" destId="{6ECFDAB8-B57B-47D3-BE07-F0AEC9EE5444}" srcOrd="0" destOrd="0" presId="urn:microsoft.com/office/officeart/2005/8/layout/hierarchy2"/>
    <dgm:cxn modelId="{3612C2B8-3858-4227-8D83-71B29F85EF88}" type="presParOf" srcId="{ECF51990-DAE5-42DA-B252-21C1D959F776}" destId="{DF19B420-FADC-48BE-B30D-6CEFADB2BF63}" srcOrd="1" destOrd="0" presId="urn:microsoft.com/office/officeart/2005/8/layout/hierarchy2"/>
    <dgm:cxn modelId="{D1B9178C-31A3-45E4-B49E-404984505100}" type="presParOf" srcId="{DF19B420-FADC-48BE-B30D-6CEFADB2BF63}" destId="{F2AA3425-52BD-4537-98B9-2098A3BE325F}" srcOrd="0" destOrd="0" presId="urn:microsoft.com/office/officeart/2005/8/layout/hierarchy2"/>
    <dgm:cxn modelId="{5DBF59EF-F20C-467B-9B75-BD75F1981658}" type="presParOf" srcId="{DF19B420-FADC-48BE-B30D-6CEFADB2BF63}" destId="{5EF89E3F-DEE8-44E4-B3C1-8F26BEF6C51F}" srcOrd="1" destOrd="0" presId="urn:microsoft.com/office/officeart/2005/8/layout/hierarchy2"/>
    <dgm:cxn modelId="{C1CB65FE-8ED1-4BED-926A-03D7DBB5CDB0}" type="presParOf" srcId="{E79BB584-3A3D-447A-8C3B-6F88CC4E0404}" destId="{C994D800-3514-48EB-8E97-8EF51D3D5F27}" srcOrd="4" destOrd="0" presId="urn:microsoft.com/office/officeart/2005/8/layout/hierarchy2"/>
    <dgm:cxn modelId="{95FEB6BB-A650-4115-98C3-23CC7B1E6ACA}" type="presParOf" srcId="{C994D800-3514-48EB-8E97-8EF51D3D5F27}" destId="{FF1B8178-4612-481C-B8DC-D23CFED79FC9}" srcOrd="0" destOrd="0" presId="urn:microsoft.com/office/officeart/2005/8/layout/hierarchy2"/>
    <dgm:cxn modelId="{A0DEFA03-4116-44DC-8251-3505C0A452B6}" type="presParOf" srcId="{E79BB584-3A3D-447A-8C3B-6F88CC4E0404}" destId="{DEBA6948-5104-4A0E-B049-434DB1E9940F}" srcOrd="5" destOrd="0" presId="urn:microsoft.com/office/officeart/2005/8/layout/hierarchy2"/>
    <dgm:cxn modelId="{49122136-C912-4A26-BF6F-1497C8420664}" type="presParOf" srcId="{DEBA6948-5104-4A0E-B049-434DB1E9940F}" destId="{9288A250-F9D3-4A0D-BCEA-4C268E74F3F4}" srcOrd="0" destOrd="0" presId="urn:microsoft.com/office/officeart/2005/8/layout/hierarchy2"/>
    <dgm:cxn modelId="{7CC6671E-2D14-41A3-88F2-9A75CC86AAF6}" type="presParOf" srcId="{DEBA6948-5104-4A0E-B049-434DB1E9940F}" destId="{5A0F8C15-EDA0-469B-824A-FE363E10A22E}" srcOrd="1" destOrd="0" presId="urn:microsoft.com/office/officeart/2005/8/layout/hierarchy2"/>
    <dgm:cxn modelId="{EE80EB28-E5D5-4784-AFCE-B27333E0D357}" type="presParOf" srcId="{5A0F8C15-EDA0-469B-824A-FE363E10A22E}" destId="{2A14A3C3-63CE-486C-90C8-B965E9B9708B}" srcOrd="0" destOrd="0" presId="urn:microsoft.com/office/officeart/2005/8/layout/hierarchy2"/>
    <dgm:cxn modelId="{E9031CB9-516F-40ED-ABC2-4BCA0CABF9A4}" type="presParOf" srcId="{2A14A3C3-63CE-486C-90C8-B965E9B9708B}" destId="{18C7E81C-2B32-4F34-BBEF-9947938C4E9F}" srcOrd="0" destOrd="0" presId="urn:microsoft.com/office/officeart/2005/8/layout/hierarchy2"/>
    <dgm:cxn modelId="{AA305369-BA59-421F-B4EE-24195B353408}" type="presParOf" srcId="{5A0F8C15-EDA0-469B-824A-FE363E10A22E}" destId="{6913F761-2302-41A7-8F1A-E4645B5665A2}" srcOrd="1" destOrd="0" presId="urn:microsoft.com/office/officeart/2005/8/layout/hierarchy2"/>
    <dgm:cxn modelId="{D70240C5-1929-4A94-8498-C93B03F42C4E}" type="presParOf" srcId="{6913F761-2302-41A7-8F1A-E4645B5665A2}" destId="{F3F416F1-CC20-4276-84B8-C492588D70E1}" srcOrd="0" destOrd="0" presId="urn:microsoft.com/office/officeart/2005/8/layout/hierarchy2"/>
    <dgm:cxn modelId="{24C370EB-DEEF-403F-95B4-7AE0D0269D58}" type="presParOf" srcId="{6913F761-2302-41A7-8F1A-E4645B5665A2}" destId="{EEE2B853-A2F6-46CB-8C12-89B76A21AEA8}" srcOrd="1" destOrd="0" presId="urn:microsoft.com/office/officeart/2005/8/layout/hierarchy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839200" cy="4763264"/>
        <a:chOff x="0" y="0"/>
        <a:chExt cx="8839200" cy="4763264"/>
      </a:xfrm>
    </dsp:grpSpPr>
    <dsp:sp modelId="{89DF33F7-44CB-440C-BAF0-C39FFA2CB5DA}">
      <dsp:nvSpPr>
        <dsp:cNvPr id="3" name="Rounded Rectangle 2"/>
        <dsp:cNvSpPr/>
      </dsp:nvSpPr>
      <dsp:spPr bwMode="white">
        <a:xfrm>
          <a:off x="0" y="1912527"/>
          <a:ext cx="1701166" cy="850583"/>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sp:txBody>
      <dsp:txXfrm>
        <a:off x="0" y="1912527"/>
        <a:ext cx="1701166" cy="850583"/>
      </dsp:txXfrm>
    </dsp:sp>
    <dsp:sp modelId="{20AE13B1-7ED2-49CF-8CF6-985A29E4231C}">
      <dsp:nvSpPr>
        <dsp:cNvPr id="4" name="Freeform 3"/>
        <dsp:cNvSpPr/>
      </dsp:nvSpPr>
      <dsp:spPr bwMode="white">
        <a:xfrm>
          <a:off x="1123723" y="1365484"/>
          <a:ext cx="2161045" cy="32143"/>
        </a:xfrm>
        <a:custGeom>
          <a:avLst/>
          <a:gdLst/>
          <a:ahLst/>
          <a:cxnLst/>
          <a:pathLst>
            <a:path w="3403" h="51">
              <a:moveTo>
                <a:pt x="909" y="1531"/>
              </a:moveTo>
              <a:lnTo>
                <a:pt x="2494" y="-1481"/>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1123723" y="1365484"/>
        <a:ext cx="2161045" cy="32143"/>
      </dsp:txXfrm>
    </dsp:sp>
    <dsp:sp modelId="{CB14FD1F-5424-4DAF-8FBE-7E6B917C4CF7}">
      <dsp:nvSpPr>
        <dsp:cNvPr id="5" name="Rounded Rectangle 4"/>
        <dsp:cNvSpPr/>
      </dsp:nvSpPr>
      <dsp:spPr bwMode="white">
        <a:xfrm>
          <a:off x="2707326" y="0"/>
          <a:ext cx="2576228" cy="850583"/>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Bộ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sp:txBody>
      <dsp:txXfrm>
        <a:off x="2707326" y="0"/>
        <a:ext cx="2576228" cy="850583"/>
      </dsp:txXfrm>
    </dsp:sp>
    <dsp:sp modelId="{2C5B0311-214E-47E9-B435-667342417C4B}">
      <dsp:nvSpPr>
        <dsp:cNvPr id="6" name="Freeform 5"/>
        <dsp:cNvSpPr/>
      </dsp:nvSpPr>
      <dsp:spPr bwMode="white">
        <a:xfrm>
          <a:off x="5283554" y="409220"/>
          <a:ext cx="680466" cy="32143"/>
        </a:xfrm>
        <a:custGeom>
          <a:avLst/>
          <a:gdLst/>
          <a:ahLst/>
          <a:cxnLst/>
          <a:pathLst>
            <a:path w="1072" h="51">
              <a:moveTo>
                <a:pt x="0" y="25"/>
              </a:moveTo>
              <a:lnTo>
                <a:pt x="1072" y="25"/>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5283554" y="409220"/>
        <a:ext cx="680466" cy="32143"/>
      </dsp:txXfrm>
    </dsp:sp>
    <dsp:sp modelId="{B41FB56B-B118-459F-85E7-BBA69601ED79}">
      <dsp:nvSpPr>
        <dsp:cNvPr id="7" name="Rounded Rectangle 6"/>
        <dsp:cNvSpPr/>
      </dsp:nvSpPr>
      <dsp:spPr bwMode="white">
        <a:xfrm>
          <a:off x="5964020" y="0"/>
          <a:ext cx="2549282" cy="850583"/>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dirty="0" err="1" smtClean="0">
              <a:latin typeface="Times New Roman" panose="02020603050405020304" pitchFamily="18" charset="0"/>
              <a:cs typeface="Times New Roman" panose="02020603050405020304" pitchFamily="18" charset="0"/>
            </a:rPr>
            <a:t>Lòng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đen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trắng</a:t>
          </a:r>
          <a:r>
            <a:rPr lang="en-US" sz="2000" dirty="0" smtClean="0">
              <a:latin typeface="Times New Roman" panose="02020603050405020304" pitchFamily="18" charset="0"/>
              <a:cs typeface="Times New Roman" panose="02020603050405020304" pitchFamily="18" charset="0"/>
            </a:rPr>
            <a:t>, con </a:t>
          </a:r>
          <a:r>
            <a:rPr lang="en-US" sz="2000" dirty="0" err="1" smtClean="0">
              <a:latin typeface="Times New Roman" panose="02020603050405020304" pitchFamily="18" charset="0"/>
              <a:cs typeface="Times New Roman" panose="02020603050405020304" pitchFamily="18" charset="0"/>
            </a:rPr>
            <a:t>ngươi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lông</a:t>
          </a:r>
          <a:r>
            <a:rPr lang="en-US" sz="2000" dirty="0" smtClean="0">
              <a:latin typeface="Times New Roman" panose="02020603050405020304" pitchFamily="18" charset="0"/>
              <a:cs typeface="Times New Roman" panose="02020603050405020304" pitchFamily="18" charset="0"/>
            </a:rPr>
            <a:t> mi</a:t>
          </a:r>
          <a:endParaRPr lang="en-US" sz="2400" dirty="0">
            <a:latin typeface="Times New Roman" panose="02020603050405020304" pitchFamily="18" charset="0"/>
            <a:cs typeface="Times New Roman" panose="02020603050405020304" pitchFamily="18" charset="0"/>
          </a:endParaRPr>
        </a:p>
      </dsp:txBody>
      <dsp:txXfrm>
        <a:off x="5964020" y="0"/>
        <a:ext cx="2549282" cy="850583"/>
      </dsp:txXfrm>
    </dsp:sp>
    <dsp:sp modelId="{2B81E0FD-6623-4F35-9AED-E21545F93D40}">
      <dsp:nvSpPr>
        <dsp:cNvPr id="8" name="Freeform 7"/>
        <dsp:cNvSpPr/>
      </dsp:nvSpPr>
      <dsp:spPr bwMode="white">
        <a:xfrm>
          <a:off x="1517700" y="1854569"/>
          <a:ext cx="1373092" cy="32143"/>
        </a:xfrm>
        <a:custGeom>
          <a:avLst/>
          <a:gdLst/>
          <a:ahLst/>
          <a:cxnLst/>
          <a:pathLst>
            <a:path w="2162" h="51">
              <a:moveTo>
                <a:pt x="289" y="761"/>
              </a:moveTo>
              <a:lnTo>
                <a:pt x="1873" y="-710"/>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1517700" y="1854569"/>
        <a:ext cx="1373092" cy="32143"/>
      </dsp:txXfrm>
    </dsp:sp>
    <dsp:sp modelId="{E2AD456E-2765-4FDA-AD30-5AC65E4C69FB}">
      <dsp:nvSpPr>
        <dsp:cNvPr id="9" name="Rounded Rectangle 8"/>
        <dsp:cNvSpPr/>
      </dsp:nvSpPr>
      <dsp:spPr bwMode="white">
        <a:xfrm>
          <a:off x="2707326" y="978170"/>
          <a:ext cx="2523339" cy="850583"/>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Đặc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sp:txBody>
      <dsp:txXfrm>
        <a:off x="2707326" y="978170"/>
        <a:ext cx="2523339" cy="850583"/>
      </dsp:txXfrm>
    </dsp:sp>
    <dsp:sp modelId="{4662358D-6BAE-4260-9487-26A6FF0F9377}">
      <dsp:nvSpPr>
        <dsp:cNvPr id="10" name="Freeform 9"/>
        <dsp:cNvSpPr/>
      </dsp:nvSpPr>
      <dsp:spPr bwMode="white">
        <a:xfrm>
          <a:off x="5230665" y="1387390"/>
          <a:ext cx="680466" cy="32143"/>
        </a:xfrm>
        <a:custGeom>
          <a:avLst/>
          <a:gdLst/>
          <a:ahLst/>
          <a:cxnLst/>
          <a:pathLst>
            <a:path w="1072" h="51">
              <a:moveTo>
                <a:pt x="0" y="25"/>
              </a:moveTo>
              <a:lnTo>
                <a:pt x="1072" y="25"/>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5230665" y="1387390"/>
        <a:ext cx="680466" cy="32143"/>
      </dsp:txXfrm>
    </dsp:sp>
    <dsp:sp modelId="{20A58531-0F00-466F-877F-7FE2A6C083D8}">
      <dsp:nvSpPr>
        <dsp:cNvPr id="11" name="Rounded Rectangle 10"/>
        <dsp:cNvSpPr/>
      </dsp:nvSpPr>
      <dsp:spPr bwMode="white">
        <a:xfrm>
          <a:off x="5911131" y="978170"/>
          <a:ext cx="2602375" cy="850583"/>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dirty="0" err="1" smtClean="0">
              <a:latin typeface="Times New Roman" panose="02020603050405020304" pitchFamily="18" charset="0"/>
              <a:cs typeface="Times New Roman" panose="02020603050405020304" pitchFamily="18" charset="0"/>
            </a:rPr>
            <a:t>Đờ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đẫn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sắc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toét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lòa</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sp:txBody>
      <dsp:txXfrm>
        <a:off x="5911131" y="978170"/>
        <a:ext cx="2602375" cy="850583"/>
      </dsp:txXfrm>
    </dsp:sp>
    <dsp:sp modelId="{950BBDEA-50BF-47EF-B99C-8C8FAF9A3DA0}">
      <dsp:nvSpPr>
        <dsp:cNvPr id="12" name="Freeform 11"/>
        <dsp:cNvSpPr/>
      </dsp:nvSpPr>
      <dsp:spPr bwMode="white">
        <a:xfrm>
          <a:off x="1700689" y="2343654"/>
          <a:ext cx="1007113" cy="32143"/>
        </a:xfrm>
        <a:custGeom>
          <a:avLst/>
          <a:gdLst/>
          <a:ahLst/>
          <a:cxnLst/>
          <a:pathLst>
            <a:path w="1586" h="51">
              <a:moveTo>
                <a:pt x="1" y="-9"/>
              </a:moveTo>
              <a:lnTo>
                <a:pt x="1585" y="60"/>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1700689" y="2343654"/>
        <a:ext cx="1007113" cy="32143"/>
      </dsp:txXfrm>
    </dsp:sp>
    <dsp:sp modelId="{ED2EAC46-987E-484A-B475-F79013BA4EF3}">
      <dsp:nvSpPr>
        <dsp:cNvPr id="13" name="Rounded Rectangle 12"/>
        <dsp:cNvSpPr/>
      </dsp:nvSpPr>
      <dsp:spPr bwMode="white">
        <a:xfrm>
          <a:off x="2707326" y="1956341"/>
          <a:ext cx="2523118" cy="850583"/>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sp:txBody>
      <dsp:txXfrm>
        <a:off x="2707326" y="1956341"/>
        <a:ext cx="2523118" cy="850583"/>
      </dsp:txXfrm>
    </dsp:sp>
    <dsp:sp modelId="{E0BD7A45-266C-489B-B09F-B96C2081AECE}">
      <dsp:nvSpPr>
        <dsp:cNvPr id="14" name="Freeform 13"/>
        <dsp:cNvSpPr/>
      </dsp:nvSpPr>
      <dsp:spPr bwMode="white">
        <a:xfrm>
          <a:off x="5230444" y="2365561"/>
          <a:ext cx="680466" cy="32143"/>
        </a:xfrm>
        <a:custGeom>
          <a:avLst/>
          <a:gdLst/>
          <a:ahLst/>
          <a:cxnLst/>
          <a:pathLst>
            <a:path w="1072" h="51">
              <a:moveTo>
                <a:pt x="0" y="25"/>
              </a:moveTo>
              <a:lnTo>
                <a:pt x="1072" y="25"/>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5230444" y="2365561"/>
        <a:ext cx="680466" cy="32143"/>
      </dsp:txXfrm>
    </dsp:sp>
    <dsp:sp modelId="{BE388B98-A17A-4BCE-B7B0-C6075C617691}">
      <dsp:nvSpPr>
        <dsp:cNvPr id="15" name="Rounded Rectangle 14"/>
        <dsp:cNvSpPr/>
      </dsp:nvSpPr>
      <dsp:spPr bwMode="white">
        <a:xfrm>
          <a:off x="5910910" y="1956341"/>
          <a:ext cx="2602596" cy="850583"/>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Chói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cộm</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sp:txBody>
      <dsp:txXfrm>
        <a:off x="5910910" y="1956341"/>
        <a:ext cx="2602596" cy="850583"/>
      </dsp:txXfrm>
    </dsp:sp>
    <dsp:sp modelId="{C50B82A0-44F0-4F0E-B9B8-AEDB2790EE2C}">
      <dsp:nvSpPr>
        <dsp:cNvPr id="16" name="Freeform 15"/>
        <dsp:cNvSpPr/>
      </dsp:nvSpPr>
      <dsp:spPr bwMode="white">
        <a:xfrm>
          <a:off x="1487167" y="2832739"/>
          <a:ext cx="1434158" cy="32143"/>
        </a:xfrm>
        <a:custGeom>
          <a:avLst/>
          <a:gdLst/>
          <a:ahLst/>
          <a:cxnLst/>
          <a:pathLst>
            <a:path w="2259" h="51">
              <a:moveTo>
                <a:pt x="337" y="-779"/>
              </a:moveTo>
              <a:lnTo>
                <a:pt x="1922" y="830"/>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1487167" y="2832739"/>
        <a:ext cx="1434158" cy="32143"/>
      </dsp:txXfrm>
    </dsp:sp>
    <dsp:sp modelId="{254EFA88-4A63-4A28-B09B-E172009258F6}">
      <dsp:nvSpPr>
        <dsp:cNvPr id="17" name="Rounded Rectangle 16"/>
        <dsp:cNvSpPr/>
      </dsp:nvSpPr>
      <dsp:spPr bwMode="white">
        <a:xfrm>
          <a:off x="2707326" y="2934511"/>
          <a:ext cx="2549673" cy="850583"/>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Bệnh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sp:txBody>
      <dsp:txXfrm>
        <a:off x="2707326" y="2934511"/>
        <a:ext cx="2549673" cy="850583"/>
      </dsp:txXfrm>
    </dsp:sp>
    <dsp:sp modelId="{7487F6E8-EF24-4AE0-A2C1-AB62781025F5}">
      <dsp:nvSpPr>
        <dsp:cNvPr id="18" name="Freeform 17"/>
        <dsp:cNvSpPr/>
      </dsp:nvSpPr>
      <dsp:spPr bwMode="white">
        <a:xfrm>
          <a:off x="5256999" y="3343731"/>
          <a:ext cx="680466" cy="32143"/>
        </a:xfrm>
        <a:custGeom>
          <a:avLst/>
          <a:gdLst/>
          <a:ahLst/>
          <a:cxnLst/>
          <a:pathLst>
            <a:path w="1072" h="51">
              <a:moveTo>
                <a:pt x="0" y="25"/>
              </a:moveTo>
              <a:lnTo>
                <a:pt x="1072" y="25"/>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5256999" y="3343731"/>
        <a:ext cx="680466" cy="32143"/>
      </dsp:txXfrm>
    </dsp:sp>
    <dsp:sp modelId="{47F451FD-A128-4749-813A-8F496C316825}">
      <dsp:nvSpPr>
        <dsp:cNvPr id="19" name="Rounded Rectangle 18"/>
        <dsp:cNvSpPr/>
      </dsp:nvSpPr>
      <dsp:spPr bwMode="white">
        <a:xfrm>
          <a:off x="5937465" y="2934511"/>
          <a:ext cx="2576041" cy="850583"/>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dirty="0" err="1" smtClean="0">
              <a:latin typeface="Times New Roman" panose="02020603050405020304" pitchFamily="18" charset="0"/>
              <a:cs typeface="Times New Roman" panose="02020603050405020304" pitchFamily="18" charset="0"/>
            </a:rPr>
            <a:t>Quáng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gà</a:t>
          </a:r>
          <a:r>
            <a:rPr lang="en-US" sz="2000" dirty="0" smtClean="0">
              <a:latin typeface="Times New Roman" panose="02020603050405020304" pitchFamily="18" charset="0"/>
              <a:cs typeface="Times New Roman" panose="02020603050405020304" pitchFamily="18" charset="0"/>
            </a:rPr>
            <a:t>, thong </a:t>
          </a:r>
          <a:r>
            <a:rPr lang="en-US" sz="2000" dirty="0" err="1" smtClean="0">
              <a:latin typeface="Times New Roman" panose="02020603050405020304" pitchFamily="18" charset="0"/>
              <a:cs typeface="Times New Roman" panose="02020603050405020304" pitchFamily="18" charset="0"/>
            </a:rPr>
            <a:t>manh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viễn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sp:txBody>
      <dsp:txXfrm>
        <a:off x="5937465" y="2934511"/>
        <a:ext cx="2576041" cy="850583"/>
      </dsp:txXfrm>
    </dsp:sp>
    <dsp:sp modelId="{7CDF6644-8724-427F-965B-6D868E8E65A8}">
      <dsp:nvSpPr>
        <dsp:cNvPr id="20" name="Freeform 19"/>
        <dsp:cNvSpPr/>
      </dsp:nvSpPr>
      <dsp:spPr bwMode="white">
        <a:xfrm>
          <a:off x="1084762" y="3321824"/>
          <a:ext cx="2238967" cy="32143"/>
        </a:xfrm>
        <a:custGeom>
          <a:avLst/>
          <a:gdLst/>
          <a:ahLst/>
          <a:cxnLst/>
          <a:pathLst>
            <a:path w="3526" h="51">
              <a:moveTo>
                <a:pt x="971" y="-1550"/>
              </a:moveTo>
              <a:lnTo>
                <a:pt x="2555" y="1600"/>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1084762" y="3321824"/>
        <a:ext cx="2238967" cy="32143"/>
      </dsp:txXfrm>
    </dsp:sp>
    <dsp:sp modelId="{73679CC7-A6F1-40A3-9A1A-D93C6FEBD312}">
      <dsp:nvSpPr>
        <dsp:cNvPr id="21" name="Rounded Rectangle 20"/>
        <dsp:cNvSpPr/>
      </dsp:nvSpPr>
      <dsp:spPr bwMode="white">
        <a:xfrm>
          <a:off x="2707326" y="3912681"/>
          <a:ext cx="2549690" cy="850583"/>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sp:txBody>
      <dsp:txXfrm>
        <a:off x="2707326" y="3912681"/>
        <a:ext cx="2549690" cy="850583"/>
      </dsp:txXfrm>
    </dsp:sp>
    <dsp:sp modelId="{8A8048F3-6AFE-4312-845E-75580D4E2451}">
      <dsp:nvSpPr>
        <dsp:cNvPr id="22" name="Freeform 21"/>
        <dsp:cNvSpPr/>
      </dsp:nvSpPr>
      <dsp:spPr bwMode="white">
        <a:xfrm>
          <a:off x="5257016" y="4321901"/>
          <a:ext cx="680466" cy="32143"/>
        </a:xfrm>
        <a:custGeom>
          <a:avLst/>
          <a:gdLst/>
          <a:ahLst/>
          <a:cxnLst/>
          <a:pathLst>
            <a:path w="1072" h="51">
              <a:moveTo>
                <a:pt x="0" y="25"/>
              </a:moveTo>
              <a:lnTo>
                <a:pt x="1072" y="25"/>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5257016" y="4321901"/>
        <a:ext cx="680466" cy="32143"/>
      </dsp:txXfrm>
    </dsp:sp>
    <dsp:sp modelId="{B2D12D51-482B-4A8F-8636-663699A5ACBF}">
      <dsp:nvSpPr>
        <dsp:cNvPr id="23" name="Rounded Rectangle 22"/>
        <dsp:cNvSpPr/>
      </dsp:nvSpPr>
      <dsp:spPr bwMode="white">
        <a:xfrm>
          <a:off x="5937482" y="3912681"/>
          <a:ext cx="2549469" cy="850583"/>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Nhìn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liếc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dòm</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sp:txBody>
      <dsp:txXfrm>
        <a:off x="5937482" y="3912681"/>
        <a:ext cx="2549469" cy="850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237220" cy="4501515"/>
        <a:chOff x="0" y="0"/>
        <a:chExt cx="8237220" cy="4501515"/>
      </a:xfrm>
    </dsp:grpSpPr>
    <dsp:sp modelId="{89DF33F7-44CB-440C-BAF0-C39FFA2CB5DA}">
      <dsp:nvSpPr>
        <dsp:cNvPr id="3" name="Rounded Rectangle 2"/>
        <dsp:cNvSpPr/>
      </dsp:nvSpPr>
      <dsp:spPr bwMode="white">
        <a:xfrm>
          <a:off x="0" y="1807431"/>
          <a:ext cx="1607684" cy="803842"/>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sp:txBody>
      <dsp:txXfrm>
        <a:off x="0" y="1807431"/>
        <a:ext cx="1607684" cy="803842"/>
      </dsp:txXfrm>
    </dsp:sp>
    <dsp:sp modelId="{20AE13B1-7ED2-49CF-8CF6-985A29E4231C}">
      <dsp:nvSpPr>
        <dsp:cNvPr id="4" name="Freeform 3"/>
        <dsp:cNvSpPr/>
      </dsp:nvSpPr>
      <dsp:spPr bwMode="white">
        <a:xfrm>
          <a:off x="1046113" y="1289565"/>
          <a:ext cx="2015886" cy="32143"/>
        </a:xfrm>
        <a:custGeom>
          <a:avLst/>
          <a:gdLst/>
          <a:ahLst/>
          <a:cxnLst/>
          <a:pathLst>
            <a:path w="3175" h="51">
              <a:moveTo>
                <a:pt x="884" y="1448"/>
              </a:moveTo>
              <a:lnTo>
                <a:pt x="2290" y="-1398"/>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1046113" y="1289565"/>
        <a:ext cx="2015886" cy="32143"/>
      </dsp:txXfrm>
    </dsp:sp>
    <dsp:sp modelId="{CB14FD1F-5424-4DAF-8FBE-7E6B917C4CF7}">
      <dsp:nvSpPr>
        <dsp:cNvPr id="5" name="Rounded Rectangle 4"/>
        <dsp:cNvSpPr/>
      </dsp:nvSpPr>
      <dsp:spPr bwMode="white">
        <a:xfrm>
          <a:off x="2500428" y="0"/>
          <a:ext cx="2434660" cy="803842"/>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Bộ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sp:txBody>
      <dsp:txXfrm>
        <a:off x="2500428" y="0"/>
        <a:ext cx="2434660" cy="803842"/>
      </dsp:txXfrm>
    </dsp:sp>
    <dsp:sp modelId="{2C5B0311-214E-47E9-B435-667342417C4B}">
      <dsp:nvSpPr>
        <dsp:cNvPr id="6" name="Freeform 5"/>
        <dsp:cNvSpPr/>
      </dsp:nvSpPr>
      <dsp:spPr bwMode="white">
        <a:xfrm>
          <a:off x="4935088" y="385850"/>
          <a:ext cx="643074" cy="32143"/>
        </a:xfrm>
        <a:custGeom>
          <a:avLst/>
          <a:gdLst/>
          <a:ahLst/>
          <a:cxnLst/>
          <a:pathLst>
            <a:path w="1013" h="51">
              <a:moveTo>
                <a:pt x="0" y="25"/>
              </a:moveTo>
              <a:lnTo>
                <a:pt x="1013" y="25"/>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4935088" y="385850"/>
        <a:ext cx="643074" cy="32143"/>
      </dsp:txXfrm>
    </dsp:sp>
    <dsp:sp modelId="{B41FB56B-B118-459F-85E7-BBA69601ED79}">
      <dsp:nvSpPr>
        <dsp:cNvPr id="7" name="Rounded Rectangle 6"/>
        <dsp:cNvSpPr/>
      </dsp:nvSpPr>
      <dsp:spPr bwMode="white">
        <a:xfrm>
          <a:off x="5578162" y="0"/>
          <a:ext cx="2409195" cy="803842"/>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dirty="0" err="1" smtClean="0">
              <a:latin typeface="Times New Roman" panose="02020603050405020304" pitchFamily="18" charset="0"/>
              <a:cs typeface="Times New Roman" panose="02020603050405020304" pitchFamily="18" charset="0"/>
            </a:rPr>
            <a:t>Lòng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đen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trắng</a:t>
          </a:r>
          <a:r>
            <a:rPr lang="en-US" sz="2000" dirty="0" smtClean="0">
              <a:latin typeface="Times New Roman" panose="02020603050405020304" pitchFamily="18" charset="0"/>
              <a:cs typeface="Times New Roman" panose="02020603050405020304" pitchFamily="18" charset="0"/>
            </a:rPr>
            <a:t>, con </a:t>
          </a:r>
          <a:r>
            <a:rPr lang="en-US" sz="2000" dirty="0" err="1" smtClean="0">
              <a:latin typeface="Times New Roman" panose="02020603050405020304" pitchFamily="18" charset="0"/>
              <a:cs typeface="Times New Roman" panose="02020603050405020304" pitchFamily="18" charset="0"/>
            </a:rPr>
            <a:t>ngươi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lông</a:t>
          </a:r>
          <a:r>
            <a:rPr lang="en-US" sz="2000" dirty="0" smtClean="0">
              <a:latin typeface="Times New Roman" panose="02020603050405020304" pitchFamily="18" charset="0"/>
              <a:cs typeface="Times New Roman" panose="02020603050405020304" pitchFamily="18" charset="0"/>
            </a:rPr>
            <a:t> mi</a:t>
          </a:r>
          <a:endParaRPr lang="en-US" sz="2400" dirty="0">
            <a:latin typeface="Times New Roman" panose="02020603050405020304" pitchFamily="18" charset="0"/>
            <a:cs typeface="Times New Roman" panose="02020603050405020304" pitchFamily="18" charset="0"/>
          </a:endParaRPr>
        </a:p>
      </dsp:txBody>
      <dsp:txXfrm>
        <a:off x="5578162" y="0"/>
        <a:ext cx="2409195" cy="803842"/>
      </dsp:txXfrm>
    </dsp:sp>
    <dsp:sp modelId="{2B81E0FD-6623-4F35-9AED-E21545F93D40}">
      <dsp:nvSpPr>
        <dsp:cNvPr id="8" name="Freeform 7"/>
        <dsp:cNvSpPr/>
      </dsp:nvSpPr>
      <dsp:spPr bwMode="white">
        <a:xfrm>
          <a:off x="1426222" y="1751774"/>
          <a:ext cx="1255668" cy="32143"/>
        </a:xfrm>
        <a:custGeom>
          <a:avLst/>
          <a:gdLst/>
          <a:ahLst/>
          <a:cxnLst/>
          <a:pathLst>
            <a:path w="1977" h="51">
              <a:moveTo>
                <a:pt x="286" y="721"/>
              </a:moveTo>
              <a:lnTo>
                <a:pt x="1692" y="-670"/>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1426222" y="1751774"/>
        <a:ext cx="1255668" cy="32143"/>
      </dsp:txXfrm>
    </dsp:sp>
    <dsp:sp modelId="{E2AD456E-2765-4FDA-AD30-5AC65E4C69FB}">
      <dsp:nvSpPr>
        <dsp:cNvPr id="9" name="Rounded Rectangle 8"/>
        <dsp:cNvSpPr/>
      </dsp:nvSpPr>
      <dsp:spPr bwMode="white">
        <a:xfrm>
          <a:off x="2500428" y="924418"/>
          <a:ext cx="2384678" cy="803842"/>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Đặc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sp:txBody>
      <dsp:txXfrm>
        <a:off x="2500428" y="924418"/>
        <a:ext cx="2384678" cy="803842"/>
      </dsp:txXfrm>
    </dsp:sp>
    <dsp:sp modelId="{4662358D-6BAE-4260-9487-26A6FF0F9377}">
      <dsp:nvSpPr>
        <dsp:cNvPr id="10" name="Freeform 9"/>
        <dsp:cNvSpPr/>
      </dsp:nvSpPr>
      <dsp:spPr bwMode="white">
        <a:xfrm>
          <a:off x="4885105" y="1310268"/>
          <a:ext cx="643074" cy="32143"/>
        </a:xfrm>
        <a:custGeom>
          <a:avLst/>
          <a:gdLst/>
          <a:ahLst/>
          <a:cxnLst/>
          <a:pathLst>
            <a:path w="1013" h="51">
              <a:moveTo>
                <a:pt x="0" y="25"/>
              </a:moveTo>
              <a:lnTo>
                <a:pt x="1013" y="25"/>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4885105" y="1310268"/>
        <a:ext cx="643074" cy="32143"/>
      </dsp:txXfrm>
    </dsp:sp>
    <dsp:sp modelId="{20A58531-0F00-466F-877F-7FE2A6C083D8}">
      <dsp:nvSpPr>
        <dsp:cNvPr id="11" name="Rounded Rectangle 10"/>
        <dsp:cNvSpPr/>
      </dsp:nvSpPr>
      <dsp:spPr bwMode="white">
        <a:xfrm>
          <a:off x="5528179" y="924418"/>
          <a:ext cx="2459371" cy="803842"/>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dirty="0" err="1" smtClean="0">
              <a:latin typeface="Times New Roman" panose="02020603050405020304" pitchFamily="18" charset="0"/>
              <a:cs typeface="Times New Roman" panose="02020603050405020304" pitchFamily="18" charset="0"/>
            </a:rPr>
            <a:t>Đờ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đẫn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sắc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toét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lòa</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sp:txBody>
      <dsp:txXfrm>
        <a:off x="5528179" y="924418"/>
        <a:ext cx="2459371" cy="803842"/>
      </dsp:txXfrm>
    </dsp:sp>
    <dsp:sp modelId="{950BBDEA-50BF-47EF-B99C-8C8FAF9A3DA0}">
      <dsp:nvSpPr>
        <dsp:cNvPr id="12" name="Freeform 11"/>
        <dsp:cNvSpPr/>
      </dsp:nvSpPr>
      <dsp:spPr bwMode="white">
        <a:xfrm>
          <a:off x="1607204" y="2213983"/>
          <a:ext cx="893704" cy="32143"/>
        </a:xfrm>
        <a:custGeom>
          <a:avLst/>
          <a:gdLst/>
          <a:ahLst/>
          <a:cxnLst/>
          <a:pathLst>
            <a:path w="1407" h="51">
              <a:moveTo>
                <a:pt x="1" y="-7"/>
              </a:moveTo>
              <a:lnTo>
                <a:pt x="1407" y="58"/>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1607204" y="2213983"/>
        <a:ext cx="893704" cy="32143"/>
      </dsp:txXfrm>
    </dsp:sp>
    <dsp:sp modelId="{ED2EAC46-987E-484A-B475-F79013BA4EF3}">
      <dsp:nvSpPr>
        <dsp:cNvPr id="13" name="Rounded Rectangle 12"/>
        <dsp:cNvSpPr/>
      </dsp:nvSpPr>
      <dsp:spPr bwMode="white">
        <a:xfrm>
          <a:off x="2500428" y="1848837"/>
          <a:ext cx="2384469" cy="803842"/>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sp:txBody>
      <dsp:txXfrm>
        <a:off x="2500428" y="1848837"/>
        <a:ext cx="2384469" cy="803842"/>
      </dsp:txXfrm>
    </dsp:sp>
    <dsp:sp modelId="{E0BD7A45-266C-489B-B09F-B96C2081AECE}">
      <dsp:nvSpPr>
        <dsp:cNvPr id="14" name="Freeform 13"/>
        <dsp:cNvSpPr/>
      </dsp:nvSpPr>
      <dsp:spPr bwMode="white">
        <a:xfrm>
          <a:off x="4884896" y="2234686"/>
          <a:ext cx="643074" cy="32143"/>
        </a:xfrm>
        <a:custGeom>
          <a:avLst/>
          <a:gdLst/>
          <a:ahLst/>
          <a:cxnLst/>
          <a:pathLst>
            <a:path w="1013" h="51">
              <a:moveTo>
                <a:pt x="0" y="25"/>
              </a:moveTo>
              <a:lnTo>
                <a:pt x="1013" y="25"/>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4884896" y="2234686"/>
        <a:ext cx="643074" cy="32143"/>
      </dsp:txXfrm>
    </dsp:sp>
    <dsp:sp modelId="{BE388B98-A17A-4BCE-B7B0-C6075C617691}">
      <dsp:nvSpPr>
        <dsp:cNvPr id="15" name="Rounded Rectangle 14"/>
        <dsp:cNvSpPr/>
      </dsp:nvSpPr>
      <dsp:spPr bwMode="white">
        <a:xfrm>
          <a:off x="5527970" y="1848837"/>
          <a:ext cx="2459580" cy="803842"/>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Chói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cộm</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sp:txBody>
      <dsp:txXfrm>
        <a:off x="5527970" y="1848837"/>
        <a:ext cx="2459580" cy="803842"/>
      </dsp:txXfrm>
    </dsp:sp>
    <dsp:sp modelId="{C50B82A0-44F0-4F0E-B9B8-AEDB2790EE2C}">
      <dsp:nvSpPr>
        <dsp:cNvPr id="16" name="Freeform 15"/>
        <dsp:cNvSpPr/>
      </dsp:nvSpPr>
      <dsp:spPr bwMode="white">
        <a:xfrm>
          <a:off x="1396445" y="2676192"/>
          <a:ext cx="1315222" cy="32143"/>
        </a:xfrm>
        <a:custGeom>
          <a:avLst/>
          <a:gdLst/>
          <a:ahLst/>
          <a:cxnLst/>
          <a:pathLst>
            <a:path w="2071" h="51">
              <a:moveTo>
                <a:pt x="333" y="-735"/>
              </a:moveTo>
              <a:lnTo>
                <a:pt x="1739" y="786"/>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1396445" y="2676192"/>
        <a:ext cx="1315222" cy="32143"/>
      </dsp:txXfrm>
    </dsp:sp>
    <dsp:sp modelId="{254EFA88-4A63-4A28-B09B-E172009258F6}">
      <dsp:nvSpPr>
        <dsp:cNvPr id="17" name="Rounded Rectangle 16"/>
        <dsp:cNvSpPr/>
      </dsp:nvSpPr>
      <dsp:spPr bwMode="white">
        <a:xfrm>
          <a:off x="2500428" y="2773255"/>
          <a:ext cx="2409565" cy="803842"/>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Bệnh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sp:txBody>
      <dsp:txXfrm>
        <a:off x="2500428" y="2773255"/>
        <a:ext cx="2409565" cy="803842"/>
      </dsp:txXfrm>
    </dsp:sp>
    <dsp:sp modelId="{7487F6E8-EF24-4AE0-A2C1-AB62781025F5}">
      <dsp:nvSpPr>
        <dsp:cNvPr id="18" name="Freeform 17"/>
        <dsp:cNvSpPr/>
      </dsp:nvSpPr>
      <dsp:spPr bwMode="white">
        <a:xfrm>
          <a:off x="4909992" y="3159104"/>
          <a:ext cx="643074" cy="32143"/>
        </a:xfrm>
        <a:custGeom>
          <a:avLst/>
          <a:gdLst/>
          <a:ahLst/>
          <a:cxnLst/>
          <a:pathLst>
            <a:path w="1013" h="51">
              <a:moveTo>
                <a:pt x="0" y="25"/>
              </a:moveTo>
              <a:lnTo>
                <a:pt x="1013" y="25"/>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4909992" y="3159104"/>
        <a:ext cx="643074" cy="32143"/>
      </dsp:txXfrm>
    </dsp:sp>
    <dsp:sp modelId="{47F451FD-A128-4749-813A-8F496C316825}">
      <dsp:nvSpPr>
        <dsp:cNvPr id="19" name="Rounded Rectangle 18"/>
        <dsp:cNvSpPr/>
      </dsp:nvSpPr>
      <dsp:spPr bwMode="white">
        <a:xfrm>
          <a:off x="5553066" y="2773255"/>
          <a:ext cx="2434484" cy="803842"/>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000" dirty="0" err="1" smtClean="0">
              <a:latin typeface="Times New Roman" panose="02020603050405020304" pitchFamily="18" charset="0"/>
              <a:cs typeface="Times New Roman" panose="02020603050405020304" pitchFamily="18" charset="0"/>
            </a:rPr>
            <a:t>Quáng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gà</a:t>
          </a:r>
          <a:r>
            <a:rPr lang="en-US" sz="2000" dirty="0" smtClean="0">
              <a:latin typeface="Times New Roman" panose="02020603050405020304" pitchFamily="18" charset="0"/>
              <a:cs typeface="Times New Roman" panose="02020603050405020304" pitchFamily="18" charset="0"/>
            </a:rPr>
            <a:t>, thong </a:t>
          </a:r>
          <a:r>
            <a:rPr lang="en-US" sz="2000" dirty="0" err="1" smtClean="0">
              <a:latin typeface="Times New Roman" panose="02020603050405020304" pitchFamily="18" charset="0"/>
              <a:cs typeface="Times New Roman" panose="02020603050405020304" pitchFamily="18" charset="0"/>
            </a:rPr>
            <a:t>manh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viễn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sp:txBody>
      <dsp:txXfrm>
        <a:off x="5553066" y="2773255"/>
        <a:ext cx="2434484" cy="803842"/>
      </dsp:txXfrm>
    </dsp:sp>
    <dsp:sp modelId="{7CDF6644-8724-427F-965B-6D868E8E65A8}">
      <dsp:nvSpPr>
        <dsp:cNvPr id="20" name="Freeform 19"/>
        <dsp:cNvSpPr/>
      </dsp:nvSpPr>
      <dsp:spPr bwMode="white">
        <a:xfrm>
          <a:off x="1008828" y="3138401"/>
          <a:ext cx="2090456" cy="32143"/>
        </a:xfrm>
        <a:custGeom>
          <a:avLst/>
          <a:gdLst/>
          <a:ahLst/>
          <a:cxnLst/>
          <a:pathLst>
            <a:path w="3292" h="51">
              <a:moveTo>
                <a:pt x="943" y="-1463"/>
              </a:moveTo>
              <a:lnTo>
                <a:pt x="2349" y="1514"/>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1008828" y="3138401"/>
        <a:ext cx="2090456" cy="32143"/>
      </dsp:txXfrm>
    </dsp:sp>
    <dsp:sp modelId="{73679CC7-A6F1-40A3-9A1A-D93C6FEBD312}">
      <dsp:nvSpPr>
        <dsp:cNvPr id="21" name="Rounded Rectangle 20"/>
        <dsp:cNvSpPr/>
      </dsp:nvSpPr>
      <dsp:spPr bwMode="white">
        <a:xfrm>
          <a:off x="2500428" y="3697673"/>
          <a:ext cx="2409581" cy="803842"/>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dsp:txBody>
      <dsp:txXfrm>
        <a:off x="2500428" y="3697673"/>
        <a:ext cx="2409581" cy="803842"/>
      </dsp:txXfrm>
    </dsp:sp>
    <dsp:sp modelId="{8A8048F3-6AFE-4312-845E-75580D4E2451}">
      <dsp:nvSpPr>
        <dsp:cNvPr id="22" name="Freeform 21"/>
        <dsp:cNvSpPr/>
      </dsp:nvSpPr>
      <dsp:spPr bwMode="white">
        <a:xfrm>
          <a:off x="4910008" y="4083523"/>
          <a:ext cx="643074" cy="32143"/>
        </a:xfrm>
        <a:custGeom>
          <a:avLst/>
          <a:gdLst/>
          <a:ahLst/>
          <a:cxnLst/>
          <a:pathLst>
            <a:path w="1013" h="51">
              <a:moveTo>
                <a:pt x="0" y="25"/>
              </a:moveTo>
              <a:lnTo>
                <a:pt x="1013" y="25"/>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4910008" y="4083523"/>
        <a:ext cx="643074" cy="32143"/>
      </dsp:txXfrm>
    </dsp:sp>
    <dsp:sp modelId="{B2D12D51-482B-4A8F-8636-663699A5ACBF}">
      <dsp:nvSpPr>
        <dsp:cNvPr id="23" name="Rounded Rectangle 22"/>
        <dsp:cNvSpPr/>
      </dsp:nvSpPr>
      <dsp:spPr bwMode="white">
        <a:xfrm>
          <a:off x="5553082" y="3697673"/>
          <a:ext cx="2409372" cy="803842"/>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dirty="0" err="1" smtClean="0">
              <a:latin typeface="Times New Roman" panose="02020603050405020304" pitchFamily="18" charset="0"/>
              <a:cs typeface="Times New Roman" panose="02020603050405020304" pitchFamily="18" charset="0"/>
            </a:rPr>
            <a:t>Nhìn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liếc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dòm</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sp:txBody>
      <dsp:txXfrm>
        <a:off x="5553082" y="3697673"/>
        <a:ext cx="2409372" cy="803842"/>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724900" cy="4743450"/>
        <a:chOff x="0" y="0"/>
        <a:chExt cx="8724900" cy="4743450"/>
      </a:xfrm>
    </dsp:grpSpPr>
    <dsp:sp modelId="{CFEFBC80-2EF4-45EA-8415-D2DDF1EDBD1D}">
      <dsp:nvSpPr>
        <dsp:cNvPr id="3" name="Rounded Rectangle 2"/>
        <dsp:cNvSpPr/>
      </dsp:nvSpPr>
      <dsp:spPr bwMode="white">
        <a:xfrm>
          <a:off x="0" y="1795753"/>
          <a:ext cx="1175767" cy="1151945"/>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err="1" smtClean="0">
              <a:latin typeface="Times New Roman" panose="02020603050405020304" pitchFamily="18" charset="0"/>
              <a:cs typeface="Times New Roman" panose="02020603050405020304" pitchFamily="18" charset="0"/>
            </a:rPr>
            <a:t>Ngọt</a:t>
          </a:r>
          <a:endParaRPr lang="en-US" sz="2800" dirty="0">
            <a:latin typeface="Times New Roman" panose="02020603050405020304" pitchFamily="18" charset="0"/>
            <a:cs typeface="Times New Roman" panose="02020603050405020304" pitchFamily="18" charset="0"/>
          </a:endParaRPr>
        </a:p>
      </dsp:txBody>
      <dsp:txXfrm>
        <a:off x="0" y="1795753"/>
        <a:ext cx="1175767" cy="1151945"/>
      </dsp:txXfrm>
    </dsp:sp>
    <dsp:sp modelId="{50F55204-FDCE-461F-B7F7-5A4E14C5FD12}">
      <dsp:nvSpPr>
        <dsp:cNvPr id="4" name="Freeform 3"/>
        <dsp:cNvSpPr/>
      </dsp:nvSpPr>
      <dsp:spPr bwMode="white">
        <a:xfrm>
          <a:off x="829670" y="1687500"/>
          <a:ext cx="1613751" cy="43713"/>
        </a:xfrm>
        <a:custGeom>
          <a:avLst/>
          <a:gdLst/>
          <a:ahLst/>
          <a:cxnLst/>
          <a:pathLst>
            <a:path w="2541" h="69">
              <a:moveTo>
                <a:pt x="545" y="1078"/>
              </a:moveTo>
              <a:lnTo>
                <a:pt x="1996" y="-1009"/>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829670" y="1687500"/>
        <a:ext cx="1613751" cy="43713"/>
      </dsp:txXfrm>
    </dsp:sp>
    <dsp:sp modelId="{A725A06B-C3C6-4B16-B6C7-0674E7CD47D8}">
      <dsp:nvSpPr>
        <dsp:cNvPr id="5" name="Rounded Rectangle 4"/>
        <dsp:cNvSpPr/>
      </dsp:nvSpPr>
      <dsp:spPr bwMode="white">
        <a:xfrm>
          <a:off x="2097323" y="471016"/>
          <a:ext cx="2303890" cy="1151945"/>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vị</a:t>
          </a:r>
          <a:endParaRPr lang="en-US" sz="2800" dirty="0">
            <a:latin typeface="Times New Roman" panose="02020603050405020304" pitchFamily="18" charset="0"/>
            <a:cs typeface="Times New Roman" panose="02020603050405020304" pitchFamily="18" charset="0"/>
          </a:endParaRPr>
        </a:p>
      </dsp:txBody>
      <dsp:txXfrm>
        <a:off x="2097323" y="471016"/>
        <a:ext cx="2303890" cy="1151945"/>
      </dsp:txXfrm>
    </dsp:sp>
    <dsp:sp modelId="{3DFD6C9F-244E-474C-BAA9-C50A911625B3}">
      <dsp:nvSpPr>
        <dsp:cNvPr id="6" name="Freeform 5"/>
        <dsp:cNvSpPr/>
      </dsp:nvSpPr>
      <dsp:spPr bwMode="white">
        <a:xfrm>
          <a:off x="4401213" y="1025132"/>
          <a:ext cx="921556" cy="43713"/>
        </a:xfrm>
        <a:custGeom>
          <a:avLst/>
          <a:gdLst/>
          <a:ahLst/>
          <a:cxnLst/>
          <a:pathLst>
            <a:path w="1451" h="69">
              <a:moveTo>
                <a:pt x="0" y="34"/>
              </a:moveTo>
              <a:lnTo>
                <a:pt x="1451" y="34"/>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4401213" y="1025132"/>
        <a:ext cx="921556" cy="43713"/>
      </dsp:txXfrm>
    </dsp:sp>
    <dsp:sp modelId="{B7AA16C0-CEA6-4D76-B9C1-642A701FC1D8}">
      <dsp:nvSpPr>
        <dsp:cNvPr id="7" name="Rounded Rectangle 6"/>
        <dsp:cNvSpPr/>
      </dsp:nvSpPr>
      <dsp:spPr bwMode="white">
        <a:xfrm>
          <a:off x="5322769" y="471016"/>
          <a:ext cx="3372227" cy="1151945"/>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err="1" smtClean="0">
              <a:latin typeface="Times New Roman" panose="02020603050405020304" pitchFamily="18" charset="0"/>
              <a:cs typeface="Times New Roman" panose="02020603050405020304" pitchFamily="18" charset="0"/>
            </a:rPr>
            <a:t>Ngọt</a:t>
          </a:r>
          <a:r>
            <a:rPr lang="en-US" sz="2800" dirty="0" smtClean="0">
              <a:latin typeface="Times New Roman" panose="02020603050405020304" pitchFamily="18" charset="0"/>
              <a:cs typeface="Times New Roman" panose="02020603050405020304" pitchFamily="18" charset="0"/>
            </a:rPr>
            <a:t>, cay, </a:t>
          </a:r>
          <a:r>
            <a:rPr lang="en-US" sz="2800" dirty="0" err="1" smtClean="0">
              <a:latin typeface="Times New Roman" panose="02020603050405020304" pitchFamily="18" charset="0"/>
              <a:cs typeface="Times New Roman" panose="02020603050405020304" pitchFamily="18" charset="0"/>
            </a:rPr>
            <a:t>đắng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sp:txBody>
      <dsp:txXfrm>
        <a:off x="5322769" y="471016"/>
        <a:ext cx="3372227" cy="1151945"/>
      </dsp:txXfrm>
    </dsp:sp>
    <dsp:sp modelId="{6A23832D-78BE-4739-B5ED-0CE173D221CC}">
      <dsp:nvSpPr>
        <dsp:cNvPr id="8" name="Freeform 7"/>
        <dsp:cNvSpPr/>
      </dsp:nvSpPr>
      <dsp:spPr bwMode="white">
        <a:xfrm>
          <a:off x="1175767" y="2349869"/>
          <a:ext cx="921556" cy="43713"/>
        </a:xfrm>
        <a:custGeom>
          <a:avLst/>
          <a:gdLst/>
          <a:ahLst/>
          <a:cxnLst/>
          <a:pathLst>
            <a:path w="1451" h="69">
              <a:moveTo>
                <a:pt x="0" y="34"/>
              </a:moveTo>
              <a:lnTo>
                <a:pt x="1451" y="34"/>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1175767" y="2349869"/>
        <a:ext cx="921556" cy="43713"/>
      </dsp:txXfrm>
    </dsp:sp>
    <dsp:sp modelId="{8C2593E7-D817-48D8-B038-5FA0F241D686}">
      <dsp:nvSpPr>
        <dsp:cNvPr id="9" name="Rounded Rectangle 8"/>
        <dsp:cNvSpPr/>
      </dsp:nvSpPr>
      <dsp:spPr bwMode="white">
        <a:xfrm>
          <a:off x="2097323" y="1795753"/>
          <a:ext cx="2303890" cy="1151945"/>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err="1" smtClean="0">
              <a:latin typeface="Times New Roman" panose="02020603050405020304" pitchFamily="18" charset="0"/>
              <a:cs typeface="Times New Roman" panose="02020603050405020304" pitchFamily="18" charset="0"/>
            </a:rPr>
            <a:t>Trường</a:t>
          </a:r>
          <a:endParaRPr lang="en-US" sz="2800" dirty="0" smtClean="0">
            <a:latin typeface="Times New Roman" panose="02020603050405020304" pitchFamily="18" charset="0"/>
            <a:cs typeface="Times New Roman" panose="02020603050405020304" pitchFamily="18" charset="0"/>
          </a:endParaRPr>
        </a:p>
        <a:p>
          <a:pPr lvl="0">
            <a:lnSpc>
              <a:spcPct val="100000"/>
            </a:lnSpc>
            <a:spcBef>
              <a:spcPct val="0"/>
            </a:spcBef>
            <a:spcAft>
              <a:spcPct val="35000"/>
            </a:spcAft>
          </a:pPr>
          <a:r>
            <a:rPr lang="en-US" sz="2800" dirty="0" err="1" smtClean="0">
              <a:latin typeface="Times New Roman" panose="02020603050405020304" pitchFamily="18" charset="0"/>
              <a:cs typeface="Times New Roman" panose="02020603050405020304" pitchFamily="18" charset="0"/>
            </a:rPr>
            <a: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thanh</a:t>
          </a:r>
          <a:endParaRPr lang="en-US" sz="2800" dirty="0">
            <a:latin typeface="Times New Roman" panose="02020603050405020304" pitchFamily="18" charset="0"/>
            <a:cs typeface="Times New Roman" panose="02020603050405020304" pitchFamily="18" charset="0"/>
          </a:endParaRPr>
        </a:p>
      </dsp:txBody>
      <dsp:txXfrm>
        <a:off x="2097323" y="1795753"/>
        <a:ext cx="2303890" cy="1151945"/>
      </dsp:txXfrm>
    </dsp:sp>
    <dsp:sp modelId="{6BE45662-8AD4-4219-BB67-EDFDCC2F75ED}">
      <dsp:nvSpPr>
        <dsp:cNvPr id="10" name="Freeform 9"/>
        <dsp:cNvSpPr/>
      </dsp:nvSpPr>
      <dsp:spPr bwMode="white">
        <a:xfrm>
          <a:off x="4401213" y="2349869"/>
          <a:ext cx="921556" cy="43713"/>
        </a:xfrm>
        <a:custGeom>
          <a:avLst/>
          <a:gdLst/>
          <a:ahLst/>
          <a:cxnLst/>
          <a:pathLst>
            <a:path w="1451" h="69">
              <a:moveTo>
                <a:pt x="0" y="34"/>
              </a:moveTo>
              <a:lnTo>
                <a:pt x="1451" y="34"/>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4401213" y="2349869"/>
        <a:ext cx="921556" cy="43713"/>
      </dsp:txXfrm>
    </dsp:sp>
    <dsp:sp modelId="{F2AA3425-52BD-4537-98B9-2098A3BE325F}">
      <dsp:nvSpPr>
        <dsp:cNvPr id="11" name="Rounded Rectangle 10"/>
        <dsp:cNvSpPr/>
      </dsp:nvSpPr>
      <dsp:spPr bwMode="white">
        <a:xfrm>
          <a:off x="5322769" y="1795753"/>
          <a:ext cx="3399297" cy="1151945"/>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err="1" smtClean="0">
              <a:latin typeface="Times New Roman" panose="02020603050405020304" pitchFamily="18" charset="0"/>
              <a:cs typeface="Times New Roman" panose="02020603050405020304" pitchFamily="18" charset="0"/>
            </a:rPr>
            <a:t>Ngọt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dịu</a:t>
          </a:r>
          <a:r>
            <a:rPr lang="en-US" sz="2800" dirty="0" smtClean="0">
              <a:latin typeface="Times New Roman" panose="02020603050405020304" pitchFamily="18" charset="0"/>
              <a:cs typeface="Times New Roman" panose="02020603050405020304" pitchFamily="18" charset="0"/>
            </a:rPr>
            <a:t>,  the </a:t>
          </a:r>
          <a:r>
            <a:rPr lang="en-US" sz="2800" dirty="0" err="1" smtClean="0">
              <a:latin typeface="Times New Roman" panose="02020603050405020304" pitchFamily="18" charset="0"/>
              <a:cs typeface="Times New Roman" panose="02020603050405020304" pitchFamily="18" charset="0"/>
            </a:rPr>
            <a:t>thé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chói</a:t>
          </a:r>
          <a:r>
            <a:rPr lang="en-US" sz="2800" dirty="0" smtClean="0">
              <a:latin typeface="Times New Roman" panose="02020603050405020304" pitchFamily="18" charset="0"/>
              <a:cs typeface="Times New Roman" panose="02020603050405020304" pitchFamily="18" charset="0"/>
            </a:rPr>
            <a:t> tai…</a:t>
          </a:r>
          <a:endParaRPr lang="en-US" sz="2800" dirty="0">
            <a:latin typeface="Times New Roman" panose="02020603050405020304" pitchFamily="18" charset="0"/>
            <a:cs typeface="Times New Roman" panose="02020603050405020304" pitchFamily="18" charset="0"/>
          </a:endParaRPr>
        </a:p>
      </dsp:txBody>
      <dsp:txXfrm>
        <a:off x="5322769" y="1795753"/>
        <a:ext cx="3399297" cy="1151945"/>
      </dsp:txXfrm>
    </dsp:sp>
    <dsp:sp modelId="{C994D800-3514-48EB-8E97-8EF51D3D5F27}">
      <dsp:nvSpPr>
        <dsp:cNvPr id="12" name="Freeform 11"/>
        <dsp:cNvSpPr/>
      </dsp:nvSpPr>
      <dsp:spPr bwMode="white">
        <a:xfrm>
          <a:off x="829670" y="3012237"/>
          <a:ext cx="1613751" cy="43713"/>
        </a:xfrm>
        <a:custGeom>
          <a:avLst/>
          <a:gdLst/>
          <a:ahLst/>
          <a:cxnLst/>
          <a:pathLst>
            <a:path w="2541" h="69">
              <a:moveTo>
                <a:pt x="545" y="-1009"/>
              </a:moveTo>
              <a:lnTo>
                <a:pt x="1996" y="1078"/>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829670" y="3012237"/>
        <a:ext cx="1613751" cy="43713"/>
      </dsp:txXfrm>
    </dsp:sp>
    <dsp:sp modelId="{9288A250-F9D3-4A0D-BCEA-4C268E74F3F4}">
      <dsp:nvSpPr>
        <dsp:cNvPr id="13" name="Rounded Rectangle 12"/>
        <dsp:cNvSpPr/>
      </dsp:nvSpPr>
      <dsp:spPr bwMode="white">
        <a:xfrm>
          <a:off x="2097323" y="3120489"/>
          <a:ext cx="2303890" cy="1151945"/>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tiết</a:t>
          </a:r>
          <a:endParaRPr lang="en-US" sz="2800" dirty="0">
            <a:latin typeface="Times New Roman" panose="02020603050405020304" pitchFamily="18" charset="0"/>
            <a:cs typeface="Times New Roman" panose="02020603050405020304" pitchFamily="18" charset="0"/>
          </a:endParaRPr>
        </a:p>
      </dsp:txBody>
      <dsp:txXfrm>
        <a:off x="2097323" y="3120489"/>
        <a:ext cx="2303890" cy="1151945"/>
      </dsp:txXfrm>
    </dsp:sp>
    <dsp:sp modelId="{2A14A3C3-63CE-486C-90C8-B965E9B9708B}">
      <dsp:nvSpPr>
        <dsp:cNvPr id="14" name="Freeform 13"/>
        <dsp:cNvSpPr/>
      </dsp:nvSpPr>
      <dsp:spPr bwMode="white">
        <a:xfrm>
          <a:off x="4401213" y="3674605"/>
          <a:ext cx="921556" cy="43713"/>
        </a:xfrm>
        <a:custGeom>
          <a:avLst/>
          <a:gdLst/>
          <a:ahLst/>
          <a:cxnLst/>
          <a:pathLst>
            <a:path w="1451" h="69">
              <a:moveTo>
                <a:pt x="0" y="34"/>
              </a:moveTo>
              <a:lnTo>
                <a:pt x="1451" y="34"/>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US">
            <a:solidFill>
              <a:schemeClr val="tx1"/>
            </a:solidFill>
          </a:endParaRPr>
        </a:p>
      </dsp:txBody>
      <dsp:txXfrm>
        <a:off x="4401213" y="3674605"/>
        <a:ext cx="921556" cy="43713"/>
      </dsp:txXfrm>
    </dsp:sp>
    <dsp:sp modelId="{F3F416F1-CC20-4276-84B8-C492588D70E1}">
      <dsp:nvSpPr>
        <dsp:cNvPr id="15" name="Rounded Rectangle 14"/>
        <dsp:cNvSpPr/>
      </dsp:nvSpPr>
      <dsp:spPr bwMode="white">
        <a:xfrm>
          <a:off x="5322769" y="3120489"/>
          <a:ext cx="3402131" cy="1151945"/>
        </a:xfrm>
        <a:prstGeom prst="roundRect">
          <a:avLst>
            <a:gd name="adj" fmla="val 10000"/>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800" dirty="0" err="1" smtClean="0">
              <a:latin typeface="Times New Roman" panose="02020603050405020304" pitchFamily="18" charset="0"/>
              <a:cs typeface="Times New Roman" panose="02020603050405020304" pitchFamily="18" charset="0"/>
            </a:rPr>
            <a:t>Rét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ướt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bức</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sp:txBody>
      <dsp:txXfrm>
        <a:off x="5322769" y="3120489"/>
        <a:ext cx="3402131" cy="115194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1"/>
          </p:nvPr>
        </p:nvSpPr>
        <p:spPr/>
        <p:txBody>
          <a:bodyPr/>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76AB0-8D67-4C2B-BF34-16219A0CF100}"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38" name="Shape 1938"/>
        <p:cNvGrpSpPr/>
        <p:nvPr/>
      </p:nvGrpSpPr>
      <p:grpSpPr>
        <a:xfrm>
          <a:off x="0" y="0"/>
          <a:ext cx="0" cy="0"/>
          <a:chOff x="0" y="0"/>
          <a:chExt cx="0" cy="0"/>
        </a:xfrm>
      </p:grpSpPr>
      <p:sp>
        <p:nvSpPr>
          <p:cNvPr id="1939" name="Google Shape;1939;gd6e563917c_0_468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76AB0-8D67-4C2B-BF34-16219A0CF100}"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38" name="Shape 1938"/>
        <p:cNvGrpSpPr/>
        <p:nvPr/>
      </p:nvGrpSpPr>
      <p:grpSpPr>
        <a:xfrm>
          <a:off x="0" y="0"/>
          <a:ext cx="0" cy="0"/>
          <a:chOff x="0" y="0"/>
          <a:chExt cx="0" cy="0"/>
        </a:xfrm>
      </p:grpSpPr>
      <p:sp>
        <p:nvSpPr>
          <p:cNvPr id="1939" name="Google Shape;1939;gd6e563917c_0_468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38" name="Shape 1938"/>
        <p:cNvGrpSpPr/>
        <p:nvPr/>
      </p:nvGrpSpPr>
      <p:grpSpPr>
        <a:xfrm>
          <a:off x="0" y="0"/>
          <a:ext cx="0" cy="0"/>
          <a:chOff x="0" y="0"/>
          <a:chExt cx="0" cy="0"/>
        </a:xfrm>
      </p:grpSpPr>
      <p:sp>
        <p:nvSpPr>
          <p:cNvPr id="1939" name="Google Shape;1939;gd6e563917c_0_468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76AB0-8D67-4C2B-BF34-16219A0CF100}"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38" name="Shape 1938"/>
        <p:cNvGrpSpPr/>
        <p:nvPr/>
      </p:nvGrpSpPr>
      <p:grpSpPr>
        <a:xfrm>
          <a:off x="0" y="0"/>
          <a:ext cx="0" cy="0"/>
          <a:chOff x="0" y="0"/>
          <a:chExt cx="0" cy="0"/>
        </a:xfrm>
      </p:grpSpPr>
      <p:sp>
        <p:nvSpPr>
          <p:cNvPr id="1939" name="Google Shape;1939;gd6e563917c_0_468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29" name="Shape 1929"/>
        <p:cNvGrpSpPr/>
        <p:nvPr/>
      </p:nvGrpSpPr>
      <p:grpSpPr>
        <a:xfrm>
          <a:off x="0" y="0"/>
          <a:ext cx="0" cy="0"/>
          <a:chOff x="0" y="0"/>
          <a:chExt cx="0" cy="0"/>
        </a:xfrm>
      </p:grpSpPr>
      <p:sp>
        <p:nvSpPr>
          <p:cNvPr id="1930" name="Google Shape;1930;gd6e563917c_0_571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d6e563917c_0_571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38" name="Shape 1938"/>
        <p:cNvGrpSpPr/>
        <p:nvPr/>
      </p:nvGrpSpPr>
      <p:grpSpPr>
        <a:xfrm>
          <a:off x="0" y="0"/>
          <a:ext cx="0" cy="0"/>
          <a:chOff x="0" y="0"/>
          <a:chExt cx="0" cy="0"/>
        </a:xfrm>
      </p:grpSpPr>
      <p:sp>
        <p:nvSpPr>
          <p:cNvPr id="1939" name="Google Shape;1939;gd6e563917c_0_468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38" name="Shape 1938"/>
        <p:cNvGrpSpPr/>
        <p:nvPr/>
      </p:nvGrpSpPr>
      <p:grpSpPr>
        <a:xfrm>
          <a:off x="0" y="0"/>
          <a:ext cx="0" cy="0"/>
          <a:chOff x="0" y="0"/>
          <a:chExt cx="0" cy="0"/>
        </a:xfrm>
      </p:grpSpPr>
      <p:sp>
        <p:nvSpPr>
          <p:cNvPr id="1939" name="Google Shape;1939;gd6e563917c_0_468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1"/>
          </p:nvPr>
        </p:nvSpPr>
        <p:spPr/>
        <p:txBody>
          <a:bodyPr/>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38" name="Shape 1938"/>
        <p:cNvGrpSpPr/>
        <p:nvPr/>
      </p:nvGrpSpPr>
      <p:grpSpPr>
        <a:xfrm>
          <a:off x="0" y="0"/>
          <a:ext cx="0" cy="0"/>
          <a:chOff x="0" y="0"/>
          <a:chExt cx="0" cy="0"/>
        </a:xfrm>
      </p:grpSpPr>
      <p:sp>
        <p:nvSpPr>
          <p:cNvPr id="1939" name="Google Shape;1939;gd6e563917c_0_468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38" name="Shape 1938"/>
        <p:cNvGrpSpPr/>
        <p:nvPr/>
      </p:nvGrpSpPr>
      <p:grpSpPr>
        <a:xfrm>
          <a:off x="0" y="0"/>
          <a:ext cx="0" cy="0"/>
          <a:chOff x="0" y="0"/>
          <a:chExt cx="0" cy="0"/>
        </a:xfrm>
      </p:grpSpPr>
      <p:sp>
        <p:nvSpPr>
          <p:cNvPr id="1939" name="Google Shape;1939;gd6e563917c_0_468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a:hlinkClick r:id="rId3"/>
              </a:rPr>
              <a:t>https://www.facebook.com/HankNguyenn</a:t>
            </a:r>
            <a:endParaRPr lang="en-SG"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76AB0-8D67-4C2B-BF34-16219A0CF100}"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05" name="Shape 2605"/>
        <p:cNvGrpSpPr/>
        <p:nvPr/>
      </p:nvGrpSpPr>
      <p:grpSpPr>
        <a:xfrm>
          <a:off x="0" y="0"/>
          <a:ext cx="0" cy="0"/>
          <a:chOff x="0" y="0"/>
          <a:chExt cx="0" cy="0"/>
        </a:xfrm>
      </p:grpSpPr>
      <p:sp>
        <p:nvSpPr>
          <p:cNvPr id="2606" name="Google Shape;2606;gd884bc678d_0_53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7" name="Google Shape;2607;gd884bc678d_0_53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72" name="Shape 1872"/>
        <p:cNvGrpSpPr/>
        <p:nvPr/>
      </p:nvGrpSpPr>
      <p:grpSpPr>
        <a:xfrm>
          <a:off x="0" y="0"/>
          <a:ext cx="0" cy="0"/>
          <a:chOff x="0" y="0"/>
          <a:chExt cx="0" cy="0"/>
        </a:xfrm>
      </p:grpSpPr>
      <p:sp>
        <p:nvSpPr>
          <p:cNvPr id="1873" name="Google Shape;1873;p: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p: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29" name="Shape 1929"/>
        <p:cNvGrpSpPr/>
        <p:nvPr/>
      </p:nvGrpSpPr>
      <p:grpSpPr>
        <a:xfrm>
          <a:off x="0" y="0"/>
          <a:ext cx="0" cy="0"/>
          <a:chOff x="0" y="0"/>
          <a:chExt cx="0" cy="0"/>
        </a:xfrm>
      </p:grpSpPr>
      <p:sp>
        <p:nvSpPr>
          <p:cNvPr id="1930" name="Google Shape;1930;gd6e563917c_0_571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d6e563917c_0_571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38" name="Shape 1938"/>
        <p:cNvGrpSpPr/>
        <p:nvPr/>
      </p:nvGrpSpPr>
      <p:grpSpPr>
        <a:xfrm>
          <a:off x="0" y="0"/>
          <a:ext cx="0" cy="0"/>
          <a:chOff x="0" y="0"/>
          <a:chExt cx="0" cy="0"/>
        </a:xfrm>
      </p:grpSpPr>
      <p:sp>
        <p:nvSpPr>
          <p:cNvPr id="1939" name="Google Shape;1939;gd6e563917c_0_468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76AB0-8D67-4C2B-BF34-16219A0CF100}"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38" name="Shape 1938"/>
        <p:cNvGrpSpPr/>
        <p:nvPr/>
      </p:nvGrpSpPr>
      <p:grpSpPr>
        <a:xfrm>
          <a:off x="0" y="0"/>
          <a:ext cx="0" cy="0"/>
          <a:chOff x="0" y="0"/>
          <a:chExt cx="0" cy="0"/>
        </a:xfrm>
      </p:grpSpPr>
      <p:sp>
        <p:nvSpPr>
          <p:cNvPr id="1939" name="Google Shape;1939;gd6e563917c_0_468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38" name="Shape 1938"/>
        <p:cNvGrpSpPr/>
        <p:nvPr/>
      </p:nvGrpSpPr>
      <p:grpSpPr>
        <a:xfrm>
          <a:off x="0" y="0"/>
          <a:ext cx="0" cy="0"/>
          <a:chOff x="0" y="0"/>
          <a:chExt cx="0" cy="0"/>
        </a:xfrm>
      </p:grpSpPr>
      <p:sp>
        <p:nvSpPr>
          <p:cNvPr id="1939" name="Google Shape;1939;gd6e563917c_0_468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38" name="Shape 1938"/>
        <p:cNvGrpSpPr/>
        <p:nvPr/>
      </p:nvGrpSpPr>
      <p:grpSpPr>
        <a:xfrm>
          <a:off x="0" y="0"/>
          <a:ext cx="0" cy="0"/>
          <a:chOff x="0" y="0"/>
          <a:chExt cx="0" cy="0"/>
        </a:xfrm>
      </p:grpSpPr>
      <p:sp>
        <p:nvSpPr>
          <p:cNvPr id="1939" name="Google Shape;1939;gd6e563917c_0_468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0" name="Google Shape;1940;gd6e563917c_0_468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8" name="Shape 8"/>
        <p:cNvGrpSpPr/>
        <p:nvPr/>
      </p:nvGrpSpPr>
      <p:grpSpPr>
        <a:xfrm>
          <a:off x="0" y="0"/>
          <a:ext cx="0" cy="0"/>
          <a:chOff x="0" y="0"/>
          <a:chExt cx="0" cy="0"/>
        </a:xfrm>
      </p:grpSpPr>
      <p:pic>
        <p:nvPicPr>
          <p:cNvPr id="9" name="Google Shape;9;p2"/>
          <p:cNvPicPr preferRelativeResize="0"/>
          <p:nvPr/>
        </p:nvPicPr>
        <p:blipFill>
          <a:blip r:embed="rId2"/>
          <a:stretch>
            <a:fillRect/>
          </a:stretch>
        </p:blipFill>
        <p:spPr>
          <a:xfrm>
            <a:off x="-56600" y="-27325"/>
            <a:ext cx="9257201" cy="5253999"/>
          </a:xfrm>
          <a:prstGeom prst="rect">
            <a:avLst/>
          </a:prstGeom>
          <a:noFill/>
          <a:ln>
            <a:noFill/>
          </a:ln>
        </p:spPr>
      </p:pic>
      <p:grpSp>
        <p:nvGrpSpPr>
          <p:cNvPr id="10" name="Google Shape;10;p2"/>
          <p:cNvGrpSpPr/>
          <p:nvPr/>
        </p:nvGrpSpPr>
        <p:grpSpPr>
          <a:xfrm>
            <a:off x="-623774" y="-308113"/>
            <a:ext cx="2449210" cy="3023416"/>
            <a:chOff x="-623774" y="-350900"/>
            <a:chExt cx="2449210" cy="3023416"/>
          </a:xfrm>
        </p:grpSpPr>
        <p:grpSp>
          <p:nvGrpSpPr>
            <p:cNvPr id="11" name="Google Shape;11;p2"/>
            <p:cNvGrpSpPr/>
            <p:nvPr/>
          </p:nvGrpSpPr>
          <p:grpSpPr>
            <a:xfrm rot="1413719">
              <a:off x="224827" y="-308028"/>
              <a:ext cx="616248" cy="1925931"/>
              <a:chOff x="-1858600" y="2385325"/>
              <a:chExt cx="523125" cy="1635025"/>
            </a:xfrm>
          </p:grpSpPr>
          <p:sp>
            <p:nvSpPr>
              <p:cNvPr id="12" name="Google Shape;12;p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 name="Google Shape;16;p2"/>
            <p:cNvGrpSpPr/>
            <p:nvPr/>
          </p:nvGrpSpPr>
          <p:grpSpPr>
            <a:xfrm rot="1413719">
              <a:off x="234082" y="-133704"/>
              <a:ext cx="1216593" cy="2128592"/>
              <a:chOff x="-1779100" y="2408800"/>
              <a:chExt cx="1032750" cy="1807075"/>
            </a:xfrm>
          </p:grpSpPr>
          <p:sp>
            <p:nvSpPr>
              <p:cNvPr id="17" name="Google Shape;17;p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 name="Google Shape;21;p2"/>
            <p:cNvGrpSpPr/>
            <p:nvPr/>
          </p:nvGrpSpPr>
          <p:grpSpPr>
            <a:xfrm>
              <a:off x="-623774" y="407959"/>
              <a:ext cx="2317309" cy="2264556"/>
              <a:chOff x="-623774" y="407959"/>
              <a:chExt cx="2317309" cy="2264556"/>
            </a:xfrm>
          </p:grpSpPr>
          <p:grpSp>
            <p:nvGrpSpPr>
              <p:cNvPr id="22" name="Google Shape;22;p2"/>
              <p:cNvGrpSpPr/>
              <p:nvPr/>
            </p:nvGrpSpPr>
            <p:grpSpPr>
              <a:xfrm rot="1413719">
                <a:off x="-360763" y="695549"/>
                <a:ext cx="1791287" cy="1689375"/>
                <a:chOff x="-2055400" y="3174000"/>
                <a:chExt cx="1520600" cy="1434200"/>
              </a:xfrm>
            </p:grpSpPr>
            <p:sp>
              <p:nvSpPr>
                <p:cNvPr id="23" name="Google Shape;23;p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 name="Google Shape;26;p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7" name="Google Shape;27;p2"/>
          <p:cNvGrpSpPr/>
          <p:nvPr/>
        </p:nvGrpSpPr>
        <p:grpSpPr>
          <a:xfrm rot="-9899952" flipH="1">
            <a:off x="2571487" y="-1518746"/>
            <a:ext cx="3447216" cy="2782028"/>
            <a:chOff x="-729163" y="3851975"/>
            <a:chExt cx="2464103" cy="1988620"/>
          </a:xfrm>
        </p:grpSpPr>
        <p:sp>
          <p:nvSpPr>
            <p:cNvPr id="28" name="Google Shape;28;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 name="Google Shape;42;p2"/>
          <p:cNvGrpSpPr/>
          <p:nvPr/>
        </p:nvGrpSpPr>
        <p:grpSpPr>
          <a:xfrm rot="10800000" flipH="1">
            <a:off x="3470443" y="4472761"/>
            <a:ext cx="3447280" cy="2782079"/>
            <a:chOff x="-729163" y="3851975"/>
            <a:chExt cx="2464103" cy="1988620"/>
          </a:xfrm>
        </p:grpSpPr>
        <p:sp>
          <p:nvSpPr>
            <p:cNvPr id="43" name="Google Shape;43;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7" name="Google Shape;57;p2"/>
          <p:cNvSpPr txBox="1"/>
          <p:nvPr>
            <p:ph type="ctrTitle"/>
          </p:nvPr>
        </p:nvSpPr>
        <p:spPr>
          <a:xfrm>
            <a:off x="1288500" y="1854333"/>
            <a:ext cx="6567000" cy="143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3700" b="1">
                <a:latin typeface="Josefin Sans"/>
                <a:ea typeface="Josefin Sans"/>
                <a:cs typeface="Josefin Sans"/>
                <a:sym typeface="Josefin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8" name="Google Shape;58;p2"/>
          <p:cNvSpPr txBox="1"/>
          <p:nvPr>
            <p:ph type="subTitle" idx="1"/>
          </p:nvPr>
        </p:nvSpPr>
        <p:spPr>
          <a:xfrm>
            <a:off x="3759300" y="3287133"/>
            <a:ext cx="1625400" cy="35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9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59" name="Google Shape;59;p2"/>
          <p:cNvSpPr txBox="1"/>
          <p:nvPr>
            <p:ph type="subTitle" idx="2"/>
          </p:nvPr>
        </p:nvSpPr>
        <p:spPr>
          <a:xfrm>
            <a:off x="6604975" y="567550"/>
            <a:ext cx="1685100" cy="42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000" b="1">
                <a:latin typeface="Josefin Sans"/>
                <a:ea typeface="Josefin Sans"/>
                <a:cs typeface="Josefin Sans"/>
                <a:sym typeface="Josefi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498" name="Shape 498"/>
        <p:cNvGrpSpPr/>
        <p:nvPr/>
      </p:nvGrpSpPr>
      <p:grpSpPr>
        <a:xfrm>
          <a:off x="0" y="0"/>
          <a:ext cx="0" cy="0"/>
          <a:chOff x="0" y="0"/>
          <a:chExt cx="0" cy="0"/>
        </a:xfrm>
      </p:grpSpPr>
      <p:pic>
        <p:nvPicPr>
          <p:cNvPr id="499" name="Google Shape;499;p11"/>
          <p:cNvPicPr preferRelativeResize="0"/>
          <p:nvPr/>
        </p:nvPicPr>
        <p:blipFill>
          <a:blip r:embed="rId2"/>
          <a:stretch>
            <a:fillRect/>
          </a:stretch>
        </p:blipFill>
        <p:spPr>
          <a:xfrm>
            <a:off x="-56600" y="-27325"/>
            <a:ext cx="9257201" cy="5253999"/>
          </a:xfrm>
          <a:prstGeom prst="rect">
            <a:avLst/>
          </a:prstGeom>
          <a:noFill/>
          <a:ln>
            <a:noFill/>
          </a:ln>
        </p:spPr>
      </p:pic>
      <p:grpSp>
        <p:nvGrpSpPr>
          <p:cNvPr id="500" name="Google Shape;500;p11"/>
          <p:cNvGrpSpPr/>
          <p:nvPr/>
        </p:nvGrpSpPr>
        <p:grpSpPr>
          <a:xfrm flipH="1">
            <a:off x="6645785" y="3934476"/>
            <a:ext cx="2643490" cy="2133392"/>
            <a:chOff x="-729163" y="3851975"/>
            <a:chExt cx="2464103" cy="1988620"/>
          </a:xfrm>
        </p:grpSpPr>
        <p:sp>
          <p:nvSpPr>
            <p:cNvPr id="501" name="Google Shape;501;p11"/>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11"/>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11"/>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 name="Google Shape;504;p11"/>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11"/>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11"/>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11"/>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11"/>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11"/>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11"/>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11"/>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11"/>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11"/>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11"/>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5" name="Google Shape;515;p11"/>
          <p:cNvGrpSpPr/>
          <p:nvPr/>
        </p:nvGrpSpPr>
        <p:grpSpPr>
          <a:xfrm rot="10800000" flipH="1">
            <a:off x="-242906" y="-979723"/>
            <a:ext cx="2643490" cy="2133392"/>
            <a:chOff x="-729163" y="3851975"/>
            <a:chExt cx="2464103" cy="1988620"/>
          </a:xfrm>
        </p:grpSpPr>
        <p:sp>
          <p:nvSpPr>
            <p:cNvPr id="516" name="Google Shape;516;p11"/>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7" name="Google Shape;517;p11"/>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11"/>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11"/>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11"/>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11"/>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11"/>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11"/>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11"/>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11"/>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11"/>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11"/>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11"/>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11"/>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0" name="Google Shape;530;p11"/>
          <p:cNvGrpSpPr/>
          <p:nvPr/>
        </p:nvGrpSpPr>
        <p:grpSpPr>
          <a:xfrm rot="495391">
            <a:off x="8106369" y="489159"/>
            <a:ext cx="1916587" cy="2062600"/>
            <a:chOff x="-700138" y="3808702"/>
            <a:chExt cx="1916655" cy="2062674"/>
          </a:xfrm>
        </p:grpSpPr>
        <p:sp>
          <p:nvSpPr>
            <p:cNvPr id="531" name="Google Shape;531;p11"/>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11"/>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11"/>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11"/>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11"/>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11"/>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11"/>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11"/>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11"/>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40" name="Google Shape;540;p11"/>
          <p:cNvGrpSpPr/>
          <p:nvPr/>
        </p:nvGrpSpPr>
        <p:grpSpPr>
          <a:xfrm rot="-3599956">
            <a:off x="-813403" y="127695"/>
            <a:ext cx="1853680" cy="1819860"/>
            <a:chOff x="7928300" y="-514224"/>
            <a:chExt cx="1853720" cy="1819900"/>
          </a:xfrm>
        </p:grpSpPr>
        <p:sp>
          <p:nvSpPr>
            <p:cNvPr id="541" name="Google Shape;541;p11"/>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11"/>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11"/>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11"/>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 name="Google Shape;545;p11"/>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 name="Google Shape;546;p11"/>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 name="Google Shape;547;p11"/>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 name="Google Shape;548;p11"/>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 name="Google Shape;549;p11"/>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0" name="Google Shape;550;p11"/>
          <p:cNvGrpSpPr/>
          <p:nvPr/>
        </p:nvGrpSpPr>
        <p:grpSpPr>
          <a:xfrm rot="-4499950">
            <a:off x="309938" y="3515560"/>
            <a:ext cx="1617393" cy="2465732"/>
            <a:chOff x="7518282" y="2373612"/>
            <a:chExt cx="1544209" cy="2355088"/>
          </a:xfrm>
        </p:grpSpPr>
        <p:sp>
          <p:nvSpPr>
            <p:cNvPr id="551" name="Google Shape;551;p11"/>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 name="Google Shape;552;p11"/>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 name="Google Shape;553;p11"/>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 name="Google Shape;554;p11"/>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 name="Google Shape;555;p11"/>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 name="Google Shape;556;p11"/>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 name="Google Shape;557;p11"/>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 name="Google Shape;558;p11"/>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59" name="Google Shape;559;p11"/>
          <p:cNvSpPr txBox="1"/>
          <p:nvPr>
            <p:ph type="title" hasCustomPrompt="1"/>
          </p:nvPr>
        </p:nvSpPr>
        <p:spPr>
          <a:xfrm>
            <a:off x="1470300" y="1554877"/>
            <a:ext cx="6203400" cy="1613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15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60" name="Google Shape;560;p11"/>
          <p:cNvSpPr txBox="1"/>
          <p:nvPr>
            <p:ph type="subTitle" idx="1"/>
          </p:nvPr>
        </p:nvSpPr>
        <p:spPr>
          <a:xfrm>
            <a:off x="2363400" y="3959900"/>
            <a:ext cx="4417200" cy="43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561" name="Shape 56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562" name="Shape 562"/>
        <p:cNvGrpSpPr/>
        <p:nvPr/>
      </p:nvGrpSpPr>
      <p:grpSpPr>
        <a:xfrm>
          <a:off x="0" y="0"/>
          <a:ext cx="0" cy="0"/>
          <a:chOff x="0" y="0"/>
          <a:chExt cx="0" cy="0"/>
        </a:xfrm>
      </p:grpSpPr>
      <p:pic>
        <p:nvPicPr>
          <p:cNvPr id="563" name="Google Shape;563;p13"/>
          <p:cNvPicPr preferRelativeResize="0"/>
          <p:nvPr/>
        </p:nvPicPr>
        <p:blipFill>
          <a:blip r:embed="rId2"/>
          <a:stretch>
            <a:fillRect/>
          </a:stretch>
        </p:blipFill>
        <p:spPr>
          <a:xfrm>
            <a:off x="-56600" y="-27325"/>
            <a:ext cx="9257201" cy="5253999"/>
          </a:xfrm>
          <a:prstGeom prst="rect">
            <a:avLst/>
          </a:prstGeom>
          <a:noFill/>
          <a:ln>
            <a:noFill/>
          </a:ln>
        </p:spPr>
      </p:pic>
      <p:grpSp>
        <p:nvGrpSpPr>
          <p:cNvPr id="564" name="Google Shape;564;p13"/>
          <p:cNvGrpSpPr/>
          <p:nvPr/>
        </p:nvGrpSpPr>
        <p:grpSpPr>
          <a:xfrm>
            <a:off x="-700138" y="3808702"/>
            <a:ext cx="1916655" cy="2062674"/>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4" name="Google Shape;574;p13"/>
          <p:cNvGrpSpPr/>
          <p:nvPr/>
        </p:nvGrpSpPr>
        <p:grpSpPr>
          <a:xfrm rot="6373967">
            <a:off x="-158594" y="-752502"/>
            <a:ext cx="1449120" cy="2118382"/>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0" name="Google Shape;590;p13"/>
          <p:cNvGrpSpPr/>
          <p:nvPr/>
        </p:nvGrpSpPr>
        <p:grpSpPr>
          <a:xfrm rot="-489106" flipH="1">
            <a:off x="7834474" y="-380656"/>
            <a:ext cx="1617222" cy="2466207"/>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9" name="Google Shape;599;p13"/>
          <p:cNvGrpSpPr/>
          <p:nvPr/>
        </p:nvGrpSpPr>
        <p:grpSpPr>
          <a:xfrm rot="9505959">
            <a:off x="8044818" y="4196787"/>
            <a:ext cx="1853750" cy="1819927"/>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9" name="Google Shape;609;p13"/>
          <p:cNvGrpSpPr/>
          <p:nvPr/>
        </p:nvGrpSpPr>
        <p:grpSpPr>
          <a:xfrm>
            <a:off x="709150" y="1254739"/>
            <a:ext cx="7726200" cy="3428563"/>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12" name="Google Shape;612;p13"/>
          <p:cNvSpPr txBox="1"/>
          <p:nvPr>
            <p:ph type="title" hasCustomPrompt="1"/>
          </p:nvPr>
        </p:nvSpPr>
        <p:spPr>
          <a:xfrm>
            <a:off x="257402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3" name="Google Shape;613;p13"/>
          <p:cNvSpPr txBox="1"/>
          <p:nvPr>
            <p:ph type="subTitle" idx="1"/>
          </p:nvPr>
        </p:nvSpPr>
        <p:spPr>
          <a:xfrm>
            <a:off x="166307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614" name="Google Shape;614;p13"/>
          <p:cNvSpPr txBox="1"/>
          <p:nvPr>
            <p:ph type="subTitle" idx="2"/>
          </p:nvPr>
        </p:nvSpPr>
        <p:spPr>
          <a:xfrm>
            <a:off x="148397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615" name="Google Shape;615;p13"/>
          <p:cNvSpPr txBox="1"/>
          <p:nvPr>
            <p:ph type="title" idx="3" hasCustomPrompt="1"/>
          </p:nvPr>
        </p:nvSpPr>
        <p:spPr>
          <a:xfrm>
            <a:off x="583647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6" name="Google Shape;616;p13"/>
          <p:cNvSpPr txBox="1"/>
          <p:nvPr>
            <p:ph type="subTitle" idx="4"/>
          </p:nvPr>
        </p:nvSpPr>
        <p:spPr>
          <a:xfrm>
            <a:off x="492552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617" name="Google Shape;617;p13"/>
          <p:cNvSpPr txBox="1"/>
          <p:nvPr>
            <p:ph type="subTitle" idx="5"/>
          </p:nvPr>
        </p:nvSpPr>
        <p:spPr>
          <a:xfrm>
            <a:off x="474642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618" name="Google Shape;618;p13"/>
          <p:cNvSpPr txBox="1"/>
          <p:nvPr>
            <p:ph type="title" idx="6" hasCustomPrompt="1"/>
          </p:nvPr>
        </p:nvSpPr>
        <p:spPr>
          <a:xfrm>
            <a:off x="257402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9" name="Google Shape;619;p13"/>
          <p:cNvSpPr txBox="1"/>
          <p:nvPr>
            <p:ph type="subTitle" idx="7"/>
          </p:nvPr>
        </p:nvSpPr>
        <p:spPr>
          <a:xfrm>
            <a:off x="166307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620" name="Google Shape;620;p13"/>
          <p:cNvSpPr txBox="1"/>
          <p:nvPr>
            <p:ph type="subTitle" idx="8"/>
          </p:nvPr>
        </p:nvSpPr>
        <p:spPr>
          <a:xfrm>
            <a:off x="148397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621" name="Google Shape;621;p13"/>
          <p:cNvSpPr txBox="1"/>
          <p:nvPr>
            <p:ph type="title" idx="9" hasCustomPrompt="1"/>
          </p:nvPr>
        </p:nvSpPr>
        <p:spPr>
          <a:xfrm>
            <a:off x="583647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22" name="Google Shape;622;p13"/>
          <p:cNvSpPr txBox="1"/>
          <p:nvPr>
            <p:ph type="subTitle" idx="13"/>
          </p:nvPr>
        </p:nvSpPr>
        <p:spPr>
          <a:xfrm>
            <a:off x="492552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623" name="Google Shape;623;p13"/>
          <p:cNvSpPr txBox="1"/>
          <p:nvPr>
            <p:ph type="subTitle" idx="14"/>
          </p:nvPr>
        </p:nvSpPr>
        <p:spPr>
          <a:xfrm>
            <a:off x="474642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624" name="Google Shape;624;p13"/>
          <p:cNvSpPr txBox="1"/>
          <p:nvPr>
            <p:ph type="title" idx="15"/>
          </p:nvPr>
        </p:nvSpPr>
        <p:spPr>
          <a:xfrm>
            <a:off x="2501700" y="583847"/>
            <a:ext cx="41406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625" name="Shape 625"/>
        <p:cNvGrpSpPr/>
        <p:nvPr/>
      </p:nvGrpSpPr>
      <p:grpSpPr>
        <a:xfrm>
          <a:off x="0" y="0"/>
          <a:ext cx="0" cy="0"/>
          <a:chOff x="0" y="0"/>
          <a:chExt cx="0" cy="0"/>
        </a:xfrm>
      </p:grpSpPr>
      <p:pic>
        <p:nvPicPr>
          <p:cNvPr id="626" name="Google Shape;626;p14"/>
          <p:cNvPicPr preferRelativeResize="0"/>
          <p:nvPr/>
        </p:nvPicPr>
        <p:blipFill>
          <a:blip r:embed="rId2"/>
          <a:stretch>
            <a:fillRect/>
          </a:stretch>
        </p:blipFill>
        <p:spPr>
          <a:xfrm>
            <a:off x="-56600" y="-27325"/>
            <a:ext cx="9257201" cy="5253999"/>
          </a:xfrm>
          <a:prstGeom prst="rect">
            <a:avLst/>
          </a:prstGeom>
          <a:noFill/>
          <a:ln>
            <a:noFill/>
          </a:ln>
        </p:spPr>
      </p:pic>
      <p:grpSp>
        <p:nvGrpSpPr>
          <p:cNvPr id="627" name="Google Shape;627;p14"/>
          <p:cNvGrpSpPr/>
          <p:nvPr/>
        </p:nvGrpSpPr>
        <p:grpSpPr>
          <a:xfrm rot="-787551">
            <a:off x="982201" y="4104446"/>
            <a:ext cx="1929059" cy="1830557"/>
            <a:chOff x="-356100" y="3692425"/>
            <a:chExt cx="1728775" cy="1640500"/>
          </a:xfrm>
        </p:grpSpPr>
        <p:sp>
          <p:nvSpPr>
            <p:cNvPr id="628" name="Google Shape;628;p14"/>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 name="Google Shape;629;p14"/>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 name="Google Shape;630;p14"/>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83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 name="Google Shape;631;p14"/>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14"/>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14"/>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 name="Google Shape;634;p14"/>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 name="Google Shape;635;p14"/>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36" name="Google Shape;636;p14"/>
          <p:cNvGrpSpPr/>
          <p:nvPr/>
        </p:nvGrpSpPr>
        <p:grpSpPr>
          <a:xfrm rot="-899960">
            <a:off x="-467213" y="-456679"/>
            <a:ext cx="2296423" cy="2664627"/>
            <a:chOff x="-541436" y="-437990"/>
            <a:chExt cx="2296492" cy="2664706"/>
          </a:xfrm>
        </p:grpSpPr>
        <p:grpSp>
          <p:nvGrpSpPr>
            <p:cNvPr id="637" name="Google Shape;637;p14"/>
            <p:cNvGrpSpPr/>
            <p:nvPr/>
          </p:nvGrpSpPr>
          <p:grpSpPr>
            <a:xfrm rot="776972">
              <a:off x="-340300" y="29944"/>
              <a:ext cx="1894219" cy="2010093"/>
              <a:chOff x="-649353" y="169949"/>
              <a:chExt cx="1894156" cy="2010027"/>
            </a:xfrm>
          </p:grpSpPr>
          <p:sp>
            <p:nvSpPr>
              <p:cNvPr id="638" name="Google Shape;638;p14"/>
              <p:cNvSpPr/>
              <p:nvPr/>
            </p:nvSpPr>
            <p:spPr>
              <a:xfrm rot="1980264">
                <a:off x="-305688" y="437770"/>
                <a:ext cx="1233339" cy="1529755"/>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 name="Google Shape;639;p14"/>
              <p:cNvSpPr/>
              <p:nvPr/>
            </p:nvSpPr>
            <p:spPr>
              <a:xfrm rot="1980264">
                <a:off x="-332275" y="382415"/>
                <a:ext cx="1233313" cy="1529473"/>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 name="Google Shape;640;p14"/>
              <p:cNvSpPr/>
              <p:nvPr/>
            </p:nvSpPr>
            <p:spPr>
              <a:xfrm rot="1980264">
                <a:off x="688345" y="717707"/>
                <a:ext cx="453737" cy="222381"/>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 name="Google Shape;641;p14"/>
              <p:cNvSpPr/>
              <p:nvPr/>
            </p:nvSpPr>
            <p:spPr>
              <a:xfrm rot="1980264">
                <a:off x="-364306" y="504544"/>
                <a:ext cx="1018879" cy="1310575"/>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42" name="Google Shape;642;p14"/>
            <p:cNvSpPr/>
            <p:nvPr/>
          </p:nvSpPr>
          <p:spPr>
            <a:xfrm rot="1980264">
              <a:off x="294830" y="-226731"/>
              <a:ext cx="1005459" cy="1670651"/>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 name="Google Shape;643;p14"/>
            <p:cNvSpPr/>
            <p:nvPr/>
          </p:nvSpPr>
          <p:spPr>
            <a:xfrm rot="1980264">
              <a:off x="339774" y="-317619"/>
              <a:ext cx="947657" cy="1706631"/>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 name="Google Shape;644;p14"/>
            <p:cNvSpPr/>
            <p:nvPr/>
          </p:nvSpPr>
          <p:spPr>
            <a:xfrm rot="1980264">
              <a:off x="1132879" y="-91043"/>
              <a:ext cx="391607" cy="310473"/>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 name="Google Shape;645;p14"/>
            <p:cNvSpPr/>
            <p:nvPr/>
          </p:nvSpPr>
          <p:spPr>
            <a:xfrm rot="1980264">
              <a:off x="324631" y="-238499"/>
              <a:ext cx="773891" cy="1548295"/>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46" name="Google Shape;646;p14"/>
          <p:cNvGrpSpPr/>
          <p:nvPr/>
        </p:nvGrpSpPr>
        <p:grpSpPr>
          <a:xfrm rot="-1209502">
            <a:off x="7528925" y="-509902"/>
            <a:ext cx="1810900" cy="1871683"/>
            <a:chOff x="334100" y="971800"/>
            <a:chExt cx="1810984" cy="1871771"/>
          </a:xfrm>
        </p:grpSpPr>
        <p:sp>
          <p:nvSpPr>
            <p:cNvPr id="647" name="Google Shape;647;p14"/>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 name="Google Shape;648;p14"/>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49" name="Google Shape;649;p14"/>
            <p:cNvGrpSpPr/>
            <p:nvPr/>
          </p:nvGrpSpPr>
          <p:grpSpPr>
            <a:xfrm>
              <a:off x="1214129" y="978980"/>
              <a:ext cx="913828" cy="1211839"/>
              <a:chOff x="1214129" y="978980"/>
              <a:chExt cx="913828" cy="1211839"/>
            </a:xfrm>
          </p:grpSpPr>
          <p:sp>
            <p:nvSpPr>
              <p:cNvPr id="650" name="Google Shape;650;p14"/>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 name="Google Shape;651;p14"/>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52" name="Google Shape;652;p14"/>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 name="Google Shape;653;p14"/>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 name="Google Shape;654;p14"/>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55" name="Google Shape;655;p14"/>
          <p:cNvGrpSpPr/>
          <p:nvPr/>
        </p:nvGrpSpPr>
        <p:grpSpPr>
          <a:xfrm>
            <a:off x="8046200" y="660426"/>
            <a:ext cx="1857470" cy="1819900"/>
            <a:chOff x="7928300" y="-514224"/>
            <a:chExt cx="1857470" cy="1819900"/>
          </a:xfrm>
        </p:grpSpPr>
        <p:sp>
          <p:nvSpPr>
            <p:cNvPr id="656" name="Google Shape;656;p14"/>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 name="Google Shape;657;p14"/>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 name="Google Shape;658;p14"/>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 name="Google Shape;659;p14"/>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 name="Google Shape;660;p14"/>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 name="Google Shape;661;p14"/>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 name="Google Shape;662;p14"/>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 name="Google Shape;663;p14"/>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14"/>
            <p:cNvSpPr/>
            <p:nvPr/>
          </p:nvSpPr>
          <p:spPr>
            <a:xfrm>
              <a:off x="8682845" y="3879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5" name="Google Shape;665;p14"/>
          <p:cNvGrpSpPr/>
          <p:nvPr/>
        </p:nvGrpSpPr>
        <p:grpSpPr>
          <a:xfrm rot="3508924" flipH="1">
            <a:off x="-690921" y="3503070"/>
            <a:ext cx="2643383" cy="2133305"/>
            <a:chOff x="-729163" y="3851975"/>
            <a:chExt cx="2464103" cy="1988620"/>
          </a:xfrm>
        </p:grpSpPr>
        <p:sp>
          <p:nvSpPr>
            <p:cNvPr id="666" name="Google Shape;666;p14"/>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 name="Google Shape;667;p14"/>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14"/>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14"/>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14"/>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14"/>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672;p14"/>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14"/>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14"/>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14"/>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 name="Google Shape;676;p14"/>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677;p14"/>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14"/>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14"/>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80" name="Google Shape;680;p14"/>
          <p:cNvSpPr txBox="1"/>
          <p:nvPr>
            <p:ph type="title"/>
          </p:nvPr>
        </p:nvSpPr>
        <p:spPr>
          <a:xfrm>
            <a:off x="2859608" y="3075263"/>
            <a:ext cx="34248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dk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81" name="Google Shape;681;p14"/>
          <p:cNvSpPr txBox="1"/>
          <p:nvPr>
            <p:ph type="subTitle" idx="1"/>
          </p:nvPr>
        </p:nvSpPr>
        <p:spPr>
          <a:xfrm>
            <a:off x="1909950" y="1562620"/>
            <a:ext cx="5324100" cy="123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300"/>
              <a:buNone/>
              <a:defRPr sz="2300"/>
            </a:lvl1pPr>
            <a:lvl2pPr lvl="1" algn="ctr" rtl="0">
              <a:lnSpc>
                <a:spcPct val="100000"/>
              </a:lnSpc>
              <a:spcBef>
                <a:spcPts val="0"/>
              </a:spcBef>
              <a:spcAft>
                <a:spcPts val="0"/>
              </a:spcAft>
              <a:buSzPts val="2300"/>
              <a:buNone/>
              <a:defRPr sz="2300"/>
            </a:lvl2pPr>
            <a:lvl3pPr lvl="2" algn="ctr" rtl="0">
              <a:lnSpc>
                <a:spcPct val="100000"/>
              </a:lnSpc>
              <a:spcBef>
                <a:spcPts val="0"/>
              </a:spcBef>
              <a:spcAft>
                <a:spcPts val="0"/>
              </a:spcAft>
              <a:buSzPts val="2300"/>
              <a:buNone/>
              <a:defRPr sz="2300"/>
            </a:lvl3pPr>
            <a:lvl4pPr lvl="3" algn="ctr" rtl="0">
              <a:lnSpc>
                <a:spcPct val="100000"/>
              </a:lnSpc>
              <a:spcBef>
                <a:spcPts val="0"/>
              </a:spcBef>
              <a:spcAft>
                <a:spcPts val="0"/>
              </a:spcAft>
              <a:buSzPts val="2300"/>
              <a:buNone/>
              <a:defRPr sz="2300"/>
            </a:lvl4pPr>
            <a:lvl5pPr lvl="4" algn="ctr" rtl="0">
              <a:lnSpc>
                <a:spcPct val="100000"/>
              </a:lnSpc>
              <a:spcBef>
                <a:spcPts val="0"/>
              </a:spcBef>
              <a:spcAft>
                <a:spcPts val="0"/>
              </a:spcAft>
              <a:buSzPts val="2300"/>
              <a:buNone/>
              <a:defRPr sz="2300"/>
            </a:lvl5pPr>
            <a:lvl6pPr lvl="5" algn="ctr" rtl="0">
              <a:lnSpc>
                <a:spcPct val="100000"/>
              </a:lnSpc>
              <a:spcBef>
                <a:spcPts val="0"/>
              </a:spcBef>
              <a:spcAft>
                <a:spcPts val="0"/>
              </a:spcAft>
              <a:buSzPts val="2300"/>
              <a:buNone/>
              <a:defRPr sz="2300"/>
            </a:lvl6pPr>
            <a:lvl7pPr lvl="6" algn="ctr" rtl="0">
              <a:lnSpc>
                <a:spcPct val="100000"/>
              </a:lnSpc>
              <a:spcBef>
                <a:spcPts val="0"/>
              </a:spcBef>
              <a:spcAft>
                <a:spcPts val="0"/>
              </a:spcAft>
              <a:buSzPts val="2300"/>
              <a:buNone/>
              <a:defRPr sz="2300"/>
            </a:lvl7pPr>
            <a:lvl8pPr lvl="7" algn="ctr" rtl="0">
              <a:lnSpc>
                <a:spcPct val="100000"/>
              </a:lnSpc>
              <a:spcBef>
                <a:spcPts val="0"/>
              </a:spcBef>
              <a:spcAft>
                <a:spcPts val="0"/>
              </a:spcAft>
              <a:buSzPts val="2300"/>
              <a:buNone/>
              <a:defRPr sz="2300"/>
            </a:lvl8pPr>
            <a:lvl9pPr lvl="8" algn="ctr" rtl="0">
              <a:lnSpc>
                <a:spcPct val="100000"/>
              </a:lnSpc>
              <a:spcBef>
                <a:spcPts val="0"/>
              </a:spcBef>
              <a:spcAft>
                <a:spcPts val="0"/>
              </a:spcAft>
              <a:buSzPts val="2300"/>
              <a:buNone/>
              <a:defRPr sz="23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682" name="Shape 682"/>
        <p:cNvGrpSpPr/>
        <p:nvPr/>
      </p:nvGrpSpPr>
      <p:grpSpPr>
        <a:xfrm>
          <a:off x="0" y="0"/>
          <a:ext cx="0" cy="0"/>
          <a:chOff x="0" y="0"/>
          <a:chExt cx="0" cy="0"/>
        </a:xfrm>
      </p:grpSpPr>
      <p:pic>
        <p:nvPicPr>
          <p:cNvPr id="683" name="Google Shape;683;p15"/>
          <p:cNvPicPr preferRelativeResize="0"/>
          <p:nvPr/>
        </p:nvPicPr>
        <p:blipFill>
          <a:blip r:embed="rId2"/>
          <a:stretch>
            <a:fillRect/>
          </a:stretch>
        </p:blipFill>
        <p:spPr>
          <a:xfrm>
            <a:off x="-56600" y="-27325"/>
            <a:ext cx="9257201" cy="5253999"/>
          </a:xfrm>
          <a:prstGeom prst="rect">
            <a:avLst/>
          </a:prstGeom>
          <a:noFill/>
          <a:ln>
            <a:noFill/>
          </a:ln>
        </p:spPr>
      </p:pic>
      <p:grpSp>
        <p:nvGrpSpPr>
          <p:cNvPr id="684" name="Google Shape;684;p15"/>
          <p:cNvGrpSpPr/>
          <p:nvPr/>
        </p:nvGrpSpPr>
        <p:grpSpPr>
          <a:xfrm rot="-366008" flipH="1">
            <a:off x="-984789" y="1027863"/>
            <a:ext cx="2643427" cy="2133341"/>
            <a:chOff x="-729163" y="3851975"/>
            <a:chExt cx="2464103" cy="1988620"/>
          </a:xfrm>
        </p:grpSpPr>
        <p:sp>
          <p:nvSpPr>
            <p:cNvPr id="685" name="Google Shape;685;p1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1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1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1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1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1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1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1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1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 name="Google Shape;694;p1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1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696;p1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1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1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99" name="Google Shape;699;p15"/>
          <p:cNvGrpSpPr/>
          <p:nvPr/>
        </p:nvGrpSpPr>
        <p:grpSpPr>
          <a:xfrm rot="337778">
            <a:off x="7636895" y="-573758"/>
            <a:ext cx="1811026" cy="1871814"/>
            <a:chOff x="334100" y="971800"/>
            <a:chExt cx="1810984" cy="1871771"/>
          </a:xfrm>
        </p:grpSpPr>
        <p:sp>
          <p:nvSpPr>
            <p:cNvPr id="700" name="Google Shape;700;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02" name="Google Shape;702;p15"/>
            <p:cNvGrpSpPr/>
            <p:nvPr/>
          </p:nvGrpSpPr>
          <p:grpSpPr>
            <a:xfrm>
              <a:off x="1214129" y="978980"/>
              <a:ext cx="913828" cy="1211839"/>
              <a:chOff x="1214129" y="978980"/>
              <a:chExt cx="913828" cy="1211839"/>
            </a:xfrm>
          </p:grpSpPr>
          <p:sp>
            <p:nvSpPr>
              <p:cNvPr id="703" name="Google Shape;703;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704;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05" name="Google Shape;705;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08" name="Google Shape;708;p15"/>
          <p:cNvGrpSpPr/>
          <p:nvPr/>
        </p:nvGrpSpPr>
        <p:grpSpPr>
          <a:xfrm rot="2379605">
            <a:off x="89418" y="-811097"/>
            <a:ext cx="1713014" cy="2612203"/>
            <a:chOff x="7518282" y="2373612"/>
            <a:chExt cx="1544209" cy="2355088"/>
          </a:xfrm>
        </p:grpSpPr>
        <p:sp>
          <p:nvSpPr>
            <p:cNvPr id="709" name="Google Shape;709;p15"/>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710;p15"/>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15"/>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712;p15"/>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713;p15"/>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15"/>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715;p15"/>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 name="Google Shape;716;p15"/>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7" name="Google Shape;717;p15"/>
          <p:cNvGrpSpPr/>
          <p:nvPr/>
        </p:nvGrpSpPr>
        <p:grpSpPr>
          <a:xfrm>
            <a:off x="-568484" y="3922193"/>
            <a:ext cx="1810803" cy="1871583"/>
            <a:chOff x="334100" y="971800"/>
            <a:chExt cx="1810984" cy="1871771"/>
          </a:xfrm>
        </p:grpSpPr>
        <p:sp>
          <p:nvSpPr>
            <p:cNvPr id="718" name="Google Shape;718;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20" name="Google Shape;720;p15"/>
            <p:cNvGrpSpPr/>
            <p:nvPr/>
          </p:nvGrpSpPr>
          <p:grpSpPr>
            <a:xfrm>
              <a:off x="1214129" y="978980"/>
              <a:ext cx="913828" cy="1211839"/>
              <a:chOff x="1214129" y="978980"/>
              <a:chExt cx="913828" cy="1211839"/>
            </a:xfrm>
          </p:grpSpPr>
          <p:sp>
            <p:nvSpPr>
              <p:cNvPr id="721" name="Google Shape;721;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 name="Google Shape;722;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23" name="Google Shape;723;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26" name="Google Shape;726;p15"/>
          <p:cNvSpPr txBox="1"/>
          <p:nvPr>
            <p:ph type="title" hasCustomPrompt="1"/>
          </p:nvPr>
        </p:nvSpPr>
        <p:spPr>
          <a:xfrm>
            <a:off x="1062672"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7" name="Google Shape;727;p15"/>
          <p:cNvSpPr txBox="1"/>
          <p:nvPr>
            <p:ph type="subTitle" idx="1"/>
          </p:nvPr>
        </p:nvSpPr>
        <p:spPr>
          <a:xfrm>
            <a:off x="1062672" y="361750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728" name="Google Shape;728;p15"/>
          <p:cNvSpPr txBox="1"/>
          <p:nvPr>
            <p:ph type="title" idx="2" hasCustomPrompt="1"/>
          </p:nvPr>
        </p:nvSpPr>
        <p:spPr>
          <a:xfrm>
            <a:off x="5021100"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9" name="Google Shape;729;p15"/>
          <p:cNvSpPr txBox="1"/>
          <p:nvPr>
            <p:ph type="subTitle" idx="3"/>
          </p:nvPr>
        </p:nvSpPr>
        <p:spPr>
          <a:xfrm>
            <a:off x="5020950" y="3617501"/>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730" name="Google Shape;730;p15"/>
          <p:cNvSpPr txBox="1"/>
          <p:nvPr>
            <p:ph type="title" idx="4" hasCustomPrompt="1"/>
          </p:nvPr>
        </p:nvSpPr>
        <p:spPr>
          <a:xfrm>
            <a:off x="3041847" y="112040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31" name="Google Shape;731;p15"/>
          <p:cNvSpPr txBox="1"/>
          <p:nvPr>
            <p:ph type="subTitle" idx="5"/>
          </p:nvPr>
        </p:nvSpPr>
        <p:spPr>
          <a:xfrm>
            <a:off x="3041847" y="164155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grpSp>
        <p:nvGrpSpPr>
          <p:cNvPr id="732" name="Google Shape;732;p15"/>
          <p:cNvGrpSpPr/>
          <p:nvPr/>
        </p:nvGrpSpPr>
        <p:grpSpPr>
          <a:xfrm rot="5400000">
            <a:off x="7205405" y="3750418"/>
            <a:ext cx="2819496" cy="2774133"/>
            <a:chOff x="7235149" y="-718650"/>
            <a:chExt cx="3031064" cy="2982297"/>
          </a:xfrm>
        </p:grpSpPr>
        <p:grpSp>
          <p:nvGrpSpPr>
            <p:cNvPr id="733" name="Google Shape;733;p15"/>
            <p:cNvGrpSpPr/>
            <p:nvPr/>
          </p:nvGrpSpPr>
          <p:grpSpPr>
            <a:xfrm rot="-4962260" flipH="1">
              <a:off x="7958573" y="-653239"/>
              <a:ext cx="596905" cy="1865484"/>
              <a:chOff x="-1858600" y="2385325"/>
              <a:chExt cx="523125" cy="1635025"/>
            </a:xfrm>
          </p:grpSpPr>
          <p:sp>
            <p:nvSpPr>
              <p:cNvPr id="734" name="Google Shape;734;p1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1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 name="Google Shape;736;p1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 name="Google Shape;737;p1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38" name="Google Shape;738;p15"/>
            <p:cNvGrpSpPr/>
            <p:nvPr/>
          </p:nvGrpSpPr>
          <p:grpSpPr>
            <a:xfrm rot="-4962260" flipH="1">
              <a:off x="7743302" y="-357136"/>
              <a:ext cx="1178407" cy="2061785"/>
              <a:chOff x="-1779100" y="2408800"/>
              <a:chExt cx="1032750" cy="1807075"/>
            </a:xfrm>
          </p:grpSpPr>
          <p:sp>
            <p:nvSpPr>
              <p:cNvPr id="739" name="Google Shape;739;p1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740;p1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1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742;p1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43" name="Google Shape;743;p15"/>
            <p:cNvGrpSpPr/>
            <p:nvPr/>
          </p:nvGrpSpPr>
          <p:grpSpPr>
            <a:xfrm rot="-3828478" flipH="1">
              <a:off x="7664496" y="-324322"/>
              <a:ext cx="2244432" cy="2193641"/>
              <a:chOff x="-623774" y="407959"/>
              <a:chExt cx="2317309" cy="2264556"/>
            </a:xfrm>
          </p:grpSpPr>
          <p:grpSp>
            <p:nvGrpSpPr>
              <p:cNvPr id="744" name="Google Shape;744;p15"/>
              <p:cNvGrpSpPr/>
              <p:nvPr/>
            </p:nvGrpSpPr>
            <p:grpSpPr>
              <a:xfrm rot="1413719">
                <a:off x="-360763" y="695549"/>
                <a:ext cx="1791287" cy="1689375"/>
                <a:chOff x="-2055400" y="3174000"/>
                <a:chExt cx="1520600" cy="1434200"/>
              </a:xfrm>
            </p:grpSpPr>
            <p:sp>
              <p:nvSpPr>
                <p:cNvPr id="745" name="Google Shape;745;p1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 name="Google Shape;746;p1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 name="Google Shape;747;p1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48" name="Google Shape;748;p1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1">
  <p:cSld name="CUSTOM_18">
    <p:spTree>
      <p:nvGrpSpPr>
        <p:cNvPr id="749" name="Shape 749"/>
        <p:cNvGrpSpPr/>
        <p:nvPr/>
      </p:nvGrpSpPr>
      <p:grpSpPr>
        <a:xfrm>
          <a:off x="0" y="0"/>
          <a:ext cx="0" cy="0"/>
          <a:chOff x="0" y="0"/>
          <a:chExt cx="0" cy="0"/>
        </a:xfrm>
      </p:grpSpPr>
      <p:pic>
        <p:nvPicPr>
          <p:cNvPr id="750" name="Google Shape;750;p16"/>
          <p:cNvPicPr preferRelativeResize="0"/>
          <p:nvPr/>
        </p:nvPicPr>
        <p:blipFill>
          <a:blip r:embed="rId2"/>
          <a:stretch>
            <a:fillRect/>
          </a:stretch>
        </p:blipFill>
        <p:spPr>
          <a:xfrm>
            <a:off x="-56600" y="-27325"/>
            <a:ext cx="9257201" cy="5253999"/>
          </a:xfrm>
          <a:prstGeom prst="rect">
            <a:avLst/>
          </a:prstGeom>
          <a:noFill/>
          <a:ln>
            <a:noFill/>
          </a:ln>
        </p:spPr>
      </p:pic>
      <p:grpSp>
        <p:nvGrpSpPr>
          <p:cNvPr id="751" name="Google Shape;751;p16"/>
          <p:cNvGrpSpPr/>
          <p:nvPr/>
        </p:nvGrpSpPr>
        <p:grpSpPr>
          <a:xfrm flipH="1">
            <a:off x="-671733" y="-655451"/>
            <a:ext cx="1828076" cy="1924217"/>
            <a:chOff x="1526600" y="450800"/>
            <a:chExt cx="4540675" cy="4779475"/>
          </a:xfrm>
        </p:grpSpPr>
        <p:sp>
          <p:nvSpPr>
            <p:cNvPr id="752" name="Google Shape;752;p16"/>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16"/>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16"/>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 name="Google Shape;755;p16"/>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 name="Google Shape;756;p16"/>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757;p16"/>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 name="Google Shape;758;p16"/>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 name="Google Shape;759;p16"/>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60" name="Google Shape;760;p16"/>
          <p:cNvGrpSpPr/>
          <p:nvPr/>
        </p:nvGrpSpPr>
        <p:grpSpPr>
          <a:xfrm rot="-2141843" flipH="1">
            <a:off x="8059719" y="-770833"/>
            <a:ext cx="1713041" cy="2612246"/>
            <a:chOff x="7518282" y="2373612"/>
            <a:chExt cx="1544209" cy="2355088"/>
          </a:xfrm>
        </p:grpSpPr>
        <p:sp>
          <p:nvSpPr>
            <p:cNvPr id="761" name="Google Shape;761;p1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 name="Google Shape;762;p1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763;p1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764;p1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765;p1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1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 name="Google Shape;767;p1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 name="Google Shape;768;p1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69" name="Google Shape;769;p16"/>
          <p:cNvGrpSpPr/>
          <p:nvPr/>
        </p:nvGrpSpPr>
        <p:grpSpPr>
          <a:xfrm>
            <a:off x="709150" y="1254739"/>
            <a:ext cx="7726200" cy="3428563"/>
            <a:chOff x="709144" y="1137300"/>
            <a:chExt cx="7726200" cy="3546300"/>
          </a:xfrm>
        </p:grpSpPr>
        <p:sp>
          <p:nvSpPr>
            <p:cNvPr id="770" name="Google Shape;770;p16"/>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771;p16"/>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72" name="Google Shape;772;p16"/>
          <p:cNvSpPr txBox="1"/>
          <p:nvPr>
            <p:ph type="title"/>
          </p:nvPr>
        </p:nvSpPr>
        <p:spPr>
          <a:xfrm>
            <a:off x="2255100" y="583850"/>
            <a:ext cx="46338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grpSp>
        <p:nvGrpSpPr>
          <p:cNvPr id="773" name="Google Shape;773;p16"/>
          <p:cNvGrpSpPr/>
          <p:nvPr/>
        </p:nvGrpSpPr>
        <p:grpSpPr>
          <a:xfrm rot="7166901" flipH="1">
            <a:off x="-8879" y="3658919"/>
            <a:ext cx="1617271" cy="2466168"/>
            <a:chOff x="7518282" y="2373612"/>
            <a:chExt cx="1544209" cy="2355088"/>
          </a:xfrm>
        </p:grpSpPr>
        <p:sp>
          <p:nvSpPr>
            <p:cNvPr id="774" name="Google Shape;774;p1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 name="Google Shape;775;p1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 name="Google Shape;776;p1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 name="Google Shape;777;p1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1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779;p1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780;p1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1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82" name="Google Shape;782;p16"/>
          <p:cNvSpPr txBox="1"/>
          <p:nvPr>
            <p:ph type="title" idx="2" hasCustomPrompt="1"/>
          </p:nvPr>
        </p:nvSpPr>
        <p:spPr>
          <a:xfrm>
            <a:off x="1773572" y="1986123"/>
            <a:ext cx="833100" cy="56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900"/>
              <a:buNone/>
              <a:defRPr>
                <a:solidFill>
                  <a:schemeClr val="dk1"/>
                </a:solidFill>
              </a:defRPr>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r>
              <a:t>xx%</a:t>
            </a:r>
          </a:p>
        </p:txBody>
      </p:sp>
      <p:sp>
        <p:nvSpPr>
          <p:cNvPr id="783" name="Google Shape;783;p16"/>
          <p:cNvSpPr txBox="1"/>
          <p:nvPr>
            <p:ph type="subTitle" idx="1"/>
          </p:nvPr>
        </p:nvSpPr>
        <p:spPr>
          <a:xfrm>
            <a:off x="1484950" y="3257950"/>
            <a:ext cx="14103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500" b="1">
                <a:latin typeface="Josefin Sans"/>
                <a:ea typeface="Josefin Sans"/>
                <a:cs typeface="Josefin Sans"/>
                <a:sym typeface="Josefi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784" name="Google Shape;784;p16"/>
          <p:cNvSpPr txBox="1"/>
          <p:nvPr>
            <p:ph type="subTitle" idx="3"/>
          </p:nvPr>
        </p:nvSpPr>
        <p:spPr>
          <a:xfrm>
            <a:off x="1353850" y="3756875"/>
            <a:ext cx="1672500" cy="56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85" name="Google Shape;785;p16"/>
          <p:cNvSpPr txBox="1"/>
          <p:nvPr>
            <p:ph type="title" idx="4" hasCustomPrompt="1"/>
          </p:nvPr>
        </p:nvSpPr>
        <p:spPr>
          <a:xfrm>
            <a:off x="4155466" y="1986123"/>
            <a:ext cx="833100" cy="56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900"/>
              <a:buNone/>
              <a:defRPr>
                <a:solidFill>
                  <a:schemeClr val="dk1"/>
                </a:solidFill>
              </a:defRPr>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r>
              <a:t>xx%</a:t>
            </a:r>
          </a:p>
        </p:txBody>
      </p:sp>
      <p:sp>
        <p:nvSpPr>
          <p:cNvPr id="786" name="Google Shape;786;p16"/>
          <p:cNvSpPr txBox="1"/>
          <p:nvPr>
            <p:ph type="subTitle" idx="5"/>
          </p:nvPr>
        </p:nvSpPr>
        <p:spPr>
          <a:xfrm>
            <a:off x="3866850" y="3257950"/>
            <a:ext cx="14103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500" b="1">
                <a:latin typeface="Josefin Sans"/>
                <a:ea typeface="Josefin Sans"/>
                <a:cs typeface="Josefin Sans"/>
                <a:sym typeface="Josefi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787" name="Google Shape;787;p16"/>
          <p:cNvSpPr txBox="1"/>
          <p:nvPr>
            <p:ph type="subTitle" idx="6"/>
          </p:nvPr>
        </p:nvSpPr>
        <p:spPr>
          <a:xfrm>
            <a:off x="3735750" y="3756875"/>
            <a:ext cx="1672500" cy="56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88" name="Google Shape;788;p16"/>
          <p:cNvSpPr txBox="1"/>
          <p:nvPr>
            <p:ph type="title" idx="7" hasCustomPrompt="1"/>
          </p:nvPr>
        </p:nvSpPr>
        <p:spPr>
          <a:xfrm>
            <a:off x="6537561" y="1986123"/>
            <a:ext cx="833100" cy="56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900"/>
              <a:buNone/>
              <a:defRPr>
                <a:solidFill>
                  <a:schemeClr val="dk1"/>
                </a:solidFill>
              </a:defRPr>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r>
              <a:t>xx%</a:t>
            </a:r>
          </a:p>
        </p:txBody>
      </p:sp>
      <p:sp>
        <p:nvSpPr>
          <p:cNvPr id="789" name="Google Shape;789;p16"/>
          <p:cNvSpPr txBox="1"/>
          <p:nvPr>
            <p:ph type="subTitle" idx="8"/>
          </p:nvPr>
        </p:nvSpPr>
        <p:spPr>
          <a:xfrm>
            <a:off x="6248750" y="3257950"/>
            <a:ext cx="14103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500" b="1">
                <a:latin typeface="Josefin Sans"/>
                <a:ea typeface="Josefin Sans"/>
                <a:cs typeface="Josefin Sans"/>
                <a:sym typeface="Josefi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790" name="Google Shape;790;p16"/>
          <p:cNvSpPr txBox="1"/>
          <p:nvPr>
            <p:ph type="subTitle" idx="9"/>
          </p:nvPr>
        </p:nvSpPr>
        <p:spPr>
          <a:xfrm>
            <a:off x="6117650" y="3756875"/>
            <a:ext cx="1672500" cy="56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791" name="Shape 791"/>
        <p:cNvGrpSpPr/>
        <p:nvPr/>
      </p:nvGrpSpPr>
      <p:grpSpPr>
        <a:xfrm>
          <a:off x="0" y="0"/>
          <a:ext cx="0" cy="0"/>
          <a:chOff x="0" y="0"/>
          <a:chExt cx="0" cy="0"/>
        </a:xfrm>
      </p:grpSpPr>
      <p:pic>
        <p:nvPicPr>
          <p:cNvPr id="792" name="Google Shape;792;p17"/>
          <p:cNvPicPr preferRelativeResize="0"/>
          <p:nvPr/>
        </p:nvPicPr>
        <p:blipFill>
          <a:blip r:embed="rId2"/>
          <a:stretch>
            <a:fillRect/>
          </a:stretch>
        </p:blipFill>
        <p:spPr>
          <a:xfrm>
            <a:off x="-56600" y="-27325"/>
            <a:ext cx="9257201" cy="5253999"/>
          </a:xfrm>
          <a:prstGeom prst="rect">
            <a:avLst/>
          </a:prstGeom>
          <a:noFill/>
          <a:ln>
            <a:noFill/>
          </a:ln>
        </p:spPr>
      </p:pic>
      <p:grpSp>
        <p:nvGrpSpPr>
          <p:cNvPr id="793" name="Google Shape;793;p17"/>
          <p:cNvGrpSpPr/>
          <p:nvPr/>
        </p:nvGrpSpPr>
        <p:grpSpPr>
          <a:xfrm>
            <a:off x="-422582" y="3175579"/>
            <a:ext cx="2744011" cy="2153124"/>
            <a:chOff x="-2415600" y="2986400"/>
            <a:chExt cx="1943075" cy="1524659"/>
          </a:xfrm>
        </p:grpSpPr>
        <p:sp>
          <p:nvSpPr>
            <p:cNvPr id="794" name="Google Shape;794;p1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 name="Google Shape;795;p1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 name="Google Shape;796;p17"/>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 name="Google Shape;797;p1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 name="Google Shape;798;p1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99" name="Google Shape;799;p17"/>
            <p:cNvGrpSpPr/>
            <p:nvPr/>
          </p:nvGrpSpPr>
          <p:grpSpPr>
            <a:xfrm>
              <a:off x="-2218800" y="3088875"/>
              <a:ext cx="1598825" cy="1190475"/>
              <a:chOff x="-2218800" y="3088875"/>
              <a:chExt cx="1598825" cy="1190475"/>
            </a:xfrm>
          </p:grpSpPr>
          <p:sp>
            <p:nvSpPr>
              <p:cNvPr id="800" name="Google Shape;800;p1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 name="Google Shape;801;p1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802" name="Google Shape;802;p17"/>
          <p:cNvGrpSpPr/>
          <p:nvPr/>
        </p:nvGrpSpPr>
        <p:grpSpPr>
          <a:xfrm rot="4586258">
            <a:off x="6996818" y="3737723"/>
            <a:ext cx="3031017" cy="2982250"/>
            <a:chOff x="7235149" y="-718650"/>
            <a:chExt cx="3031064" cy="2982297"/>
          </a:xfrm>
        </p:grpSpPr>
        <p:grpSp>
          <p:nvGrpSpPr>
            <p:cNvPr id="803" name="Google Shape;803;p17"/>
            <p:cNvGrpSpPr/>
            <p:nvPr/>
          </p:nvGrpSpPr>
          <p:grpSpPr>
            <a:xfrm rot="-4962260" flipH="1">
              <a:off x="7958573" y="-653239"/>
              <a:ext cx="596905" cy="1865484"/>
              <a:chOff x="-1858600" y="2385325"/>
              <a:chExt cx="523125" cy="1635025"/>
            </a:xfrm>
          </p:grpSpPr>
          <p:sp>
            <p:nvSpPr>
              <p:cNvPr id="804" name="Google Shape;804;p1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 name="Google Shape;805;p1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 name="Google Shape;806;p1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 name="Google Shape;807;p1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08" name="Google Shape;808;p17"/>
            <p:cNvGrpSpPr/>
            <p:nvPr/>
          </p:nvGrpSpPr>
          <p:grpSpPr>
            <a:xfrm rot="-4962260" flipH="1">
              <a:off x="7743302" y="-357136"/>
              <a:ext cx="1178407" cy="2061785"/>
              <a:chOff x="-1779100" y="2408800"/>
              <a:chExt cx="1032750" cy="1807075"/>
            </a:xfrm>
          </p:grpSpPr>
          <p:sp>
            <p:nvSpPr>
              <p:cNvPr id="809" name="Google Shape;809;p1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810;p1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811;p1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 name="Google Shape;812;p1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13" name="Google Shape;813;p17"/>
            <p:cNvGrpSpPr/>
            <p:nvPr/>
          </p:nvGrpSpPr>
          <p:grpSpPr>
            <a:xfrm rot="-3828478" flipH="1">
              <a:off x="7664496" y="-324322"/>
              <a:ext cx="2244432" cy="2193641"/>
              <a:chOff x="-623774" y="407959"/>
              <a:chExt cx="2317309" cy="2264556"/>
            </a:xfrm>
          </p:grpSpPr>
          <p:grpSp>
            <p:nvGrpSpPr>
              <p:cNvPr id="814" name="Google Shape;814;p17"/>
              <p:cNvGrpSpPr/>
              <p:nvPr/>
            </p:nvGrpSpPr>
            <p:grpSpPr>
              <a:xfrm rot="1413719">
                <a:off x="-360763" y="695549"/>
                <a:ext cx="1791287" cy="1689375"/>
                <a:chOff x="-2055400" y="3174000"/>
                <a:chExt cx="1520600" cy="1434200"/>
              </a:xfrm>
            </p:grpSpPr>
            <p:sp>
              <p:nvSpPr>
                <p:cNvPr id="815" name="Google Shape;815;p1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 name="Google Shape;816;p1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 name="Google Shape;817;p1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18" name="Google Shape;818;p17"/>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819" name="Google Shape;819;p17"/>
          <p:cNvGrpSpPr/>
          <p:nvPr/>
        </p:nvGrpSpPr>
        <p:grpSpPr>
          <a:xfrm rot="796149" flipH="1">
            <a:off x="7471946" y="-477752"/>
            <a:ext cx="1924872" cy="2026103"/>
            <a:chOff x="1526600" y="450800"/>
            <a:chExt cx="4540675" cy="4779475"/>
          </a:xfrm>
        </p:grpSpPr>
        <p:sp>
          <p:nvSpPr>
            <p:cNvPr id="820" name="Google Shape;820;p1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1" name="Google Shape;821;p1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 name="Google Shape;822;p1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 name="Google Shape;823;p1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 name="Google Shape;824;p1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 name="Google Shape;825;p1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 name="Google Shape;826;p1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 name="Google Shape;827;p1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28" name="Google Shape;828;p17"/>
          <p:cNvGrpSpPr/>
          <p:nvPr/>
        </p:nvGrpSpPr>
        <p:grpSpPr>
          <a:xfrm rot="1799838">
            <a:off x="-235487" y="-315742"/>
            <a:ext cx="1712976" cy="2612273"/>
            <a:chOff x="7518282" y="2373612"/>
            <a:chExt cx="1544209" cy="2355088"/>
          </a:xfrm>
        </p:grpSpPr>
        <p:sp>
          <p:nvSpPr>
            <p:cNvPr id="829" name="Google Shape;829;p1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 name="Google Shape;830;p1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 name="Google Shape;831;p1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 name="Google Shape;832;p1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833;p1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 name="Google Shape;834;p1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1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 name="Google Shape;836;p1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37" name="Google Shape;837;p17"/>
          <p:cNvSpPr txBox="1"/>
          <p:nvPr>
            <p:ph type="ctrTitle"/>
          </p:nvPr>
        </p:nvSpPr>
        <p:spPr>
          <a:xfrm>
            <a:off x="1949100" y="1587225"/>
            <a:ext cx="5245800" cy="12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8000" b="1">
                <a:solidFill>
                  <a:schemeClr val="accent3"/>
                </a:solidFill>
                <a:latin typeface="Josefin Sans"/>
                <a:ea typeface="Josefin Sans"/>
                <a:cs typeface="Josefin Sans"/>
                <a:sym typeface="Josefin Sans"/>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p:txBody>
      </p:sp>
      <p:sp>
        <p:nvSpPr>
          <p:cNvPr id="838" name="Google Shape;838;p17"/>
          <p:cNvSpPr txBox="1"/>
          <p:nvPr>
            <p:ph type="subTitle" idx="1"/>
          </p:nvPr>
        </p:nvSpPr>
        <p:spPr>
          <a:xfrm>
            <a:off x="2436600" y="2732775"/>
            <a:ext cx="4270800" cy="82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8">
    <p:spTree>
      <p:nvGrpSpPr>
        <p:cNvPr id="839" name="Shape 839"/>
        <p:cNvGrpSpPr/>
        <p:nvPr/>
      </p:nvGrpSpPr>
      <p:grpSpPr>
        <a:xfrm>
          <a:off x="0" y="0"/>
          <a:ext cx="0" cy="0"/>
          <a:chOff x="0" y="0"/>
          <a:chExt cx="0" cy="0"/>
        </a:xfrm>
      </p:grpSpPr>
      <p:pic>
        <p:nvPicPr>
          <p:cNvPr id="840" name="Google Shape;840;p18"/>
          <p:cNvPicPr preferRelativeResize="0"/>
          <p:nvPr/>
        </p:nvPicPr>
        <p:blipFill>
          <a:blip r:embed="rId2"/>
          <a:stretch>
            <a:fillRect/>
          </a:stretch>
        </p:blipFill>
        <p:spPr>
          <a:xfrm>
            <a:off x="-56600" y="-27325"/>
            <a:ext cx="9257201" cy="5253999"/>
          </a:xfrm>
          <a:prstGeom prst="rect">
            <a:avLst/>
          </a:prstGeom>
          <a:noFill/>
          <a:ln>
            <a:noFill/>
          </a:ln>
        </p:spPr>
      </p:pic>
      <p:grpSp>
        <p:nvGrpSpPr>
          <p:cNvPr id="841" name="Google Shape;841;p18"/>
          <p:cNvGrpSpPr/>
          <p:nvPr/>
        </p:nvGrpSpPr>
        <p:grpSpPr>
          <a:xfrm rot="-1005412" flipH="1">
            <a:off x="7518236" y="-733740"/>
            <a:ext cx="2171595" cy="2538079"/>
            <a:chOff x="-620005" y="3576935"/>
            <a:chExt cx="2171679" cy="2538176"/>
          </a:xfrm>
        </p:grpSpPr>
        <p:grpSp>
          <p:nvGrpSpPr>
            <p:cNvPr id="842" name="Google Shape;842;p18"/>
            <p:cNvGrpSpPr/>
            <p:nvPr/>
          </p:nvGrpSpPr>
          <p:grpSpPr>
            <a:xfrm>
              <a:off x="-201900" y="3576935"/>
              <a:ext cx="1753574" cy="2021128"/>
              <a:chOff x="26700" y="3424535"/>
              <a:chExt cx="1753574" cy="2021128"/>
            </a:xfrm>
          </p:grpSpPr>
          <p:sp>
            <p:nvSpPr>
              <p:cNvPr id="843" name="Google Shape;843;p18"/>
              <p:cNvSpPr/>
              <p:nvPr/>
            </p:nvSpPr>
            <p:spPr>
              <a:xfrm rot="1975425">
                <a:off x="400021" y="3635917"/>
                <a:ext cx="1005477" cy="1670681"/>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 name="Google Shape;844;p18"/>
              <p:cNvSpPr/>
              <p:nvPr/>
            </p:nvSpPr>
            <p:spPr>
              <a:xfrm rot="1975425">
                <a:off x="444859" y="3545002"/>
                <a:ext cx="947673" cy="1706661"/>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 name="Google Shape;845;p18"/>
              <p:cNvSpPr/>
              <p:nvPr/>
            </p:nvSpPr>
            <p:spPr>
              <a:xfrm rot="1975425">
                <a:off x="1237328" y="3770840"/>
                <a:ext cx="391613" cy="310479"/>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 name="Google Shape;846;p18"/>
              <p:cNvSpPr/>
              <p:nvPr/>
            </p:nvSpPr>
            <p:spPr>
              <a:xfrm rot="1975425">
                <a:off x="429721" y="3624270"/>
                <a:ext cx="773905" cy="1548323"/>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47" name="Google Shape;847;p18"/>
            <p:cNvGrpSpPr/>
            <p:nvPr/>
          </p:nvGrpSpPr>
          <p:grpSpPr>
            <a:xfrm rot="273599">
              <a:off x="-543114" y="4033359"/>
              <a:ext cx="1893343" cy="2009669"/>
              <a:chOff x="-542965" y="4033501"/>
              <a:chExt cx="1893409" cy="2009739"/>
            </a:xfrm>
          </p:grpSpPr>
          <p:sp>
            <p:nvSpPr>
              <p:cNvPr id="848" name="Google Shape;848;p18"/>
              <p:cNvSpPr/>
              <p:nvPr/>
            </p:nvSpPr>
            <p:spPr>
              <a:xfrm rot="1975425">
                <a:off x="-199645" y="4301146"/>
                <a:ext cx="1233361" cy="1529782"/>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 name="Google Shape;849;p18"/>
              <p:cNvSpPr/>
              <p:nvPr/>
            </p:nvSpPr>
            <p:spPr>
              <a:xfrm rot="1975425">
                <a:off x="-226313" y="4245828"/>
                <a:ext cx="1233335" cy="1529500"/>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850;p18"/>
              <p:cNvSpPr/>
              <p:nvPr/>
            </p:nvSpPr>
            <p:spPr>
              <a:xfrm rot="1975425">
                <a:off x="793900" y="4580211"/>
                <a:ext cx="453745" cy="22238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851;p18"/>
              <p:cNvSpPr/>
              <p:nvPr/>
            </p:nvSpPr>
            <p:spPr>
              <a:xfrm rot="1975425">
                <a:off x="-258319" y="4368161"/>
                <a:ext cx="1018897" cy="1310598"/>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852" name="Google Shape;852;p18"/>
          <p:cNvGrpSpPr/>
          <p:nvPr/>
        </p:nvGrpSpPr>
        <p:grpSpPr>
          <a:xfrm rot="6812387" flipH="1">
            <a:off x="50970" y="3569694"/>
            <a:ext cx="1617340" cy="2466122"/>
            <a:chOff x="7518282" y="2373612"/>
            <a:chExt cx="1544209" cy="2355088"/>
          </a:xfrm>
        </p:grpSpPr>
        <p:sp>
          <p:nvSpPr>
            <p:cNvPr id="853" name="Google Shape;853;p18"/>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854;p18"/>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855;p18"/>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856;p18"/>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 name="Google Shape;857;p18"/>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 name="Google Shape;858;p18"/>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 name="Google Shape;859;p18"/>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 name="Google Shape;860;p18"/>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61" name="Google Shape;861;p18"/>
          <p:cNvGrpSpPr/>
          <p:nvPr/>
        </p:nvGrpSpPr>
        <p:grpSpPr>
          <a:xfrm rot="215000" flipH="1">
            <a:off x="7252199" y="4176240"/>
            <a:ext cx="2281940" cy="1790554"/>
            <a:chOff x="-2415600" y="2986400"/>
            <a:chExt cx="1943075" cy="1524659"/>
          </a:xfrm>
        </p:grpSpPr>
        <p:sp>
          <p:nvSpPr>
            <p:cNvPr id="862" name="Google Shape;862;p18"/>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 name="Google Shape;863;p18"/>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864;p18"/>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 name="Google Shape;865;p18"/>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 name="Google Shape;866;p18"/>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67" name="Google Shape;867;p18"/>
            <p:cNvGrpSpPr/>
            <p:nvPr/>
          </p:nvGrpSpPr>
          <p:grpSpPr>
            <a:xfrm>
              <a:off x="-2218800" y="3088875"/>
              <a:ext cx="1598825" cy="1190475"/>
              <a:chOff x="-2218800" y="3088875"/>
              <a:chExt cx="1598825" cy="1190475"/>
            </a:xfrm>
          </p:grpSpPr>
          <p:sp>
            <p:nvSpPr>
              <p:cNvPr id="868" name="Google Shape;868;p18"/>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 name="Google Shape;869;p18"/>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870" name="Google Shape;870;p18"/>
          <p:cNvGrpSpPr/>
          <p:nvPr/>
        </p:nvGrpSpPr>
        <p:grpSpPr>
          <a:xfrm rot="2009495" flipH="1">
            <a:off x="888600" y="-1010642"/>
            <a:ext cx="2643550" cy="2133440"/>
            <a:chOff x="-729163" y="3851975"/>
            <a:chExt cx="2464103" cy="1988620"/>
          </a:xfrm>
        </p:grpSpPr>
        <p:sp>
          <p:nvSpPr>
            <p:cNvPr id="871" name="Google Shape;871;p18"/>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872;p18"/>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 name="Google Shape;873;p18"/>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 name="Google Shape;874;p18"/>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 name="Google Shape;875;p18"/>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 name="Google Shape;876;p18"/>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 name="Google Shape;877;p18"/>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 name="Google Shape;878;p18"/>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 name="Google Shape;879;p18"/>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 name="Google Shape;880;p18"/>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 name="Google Shape;881;p18"/>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 name="Google Shape;882;p18"/>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 name="Google Shape;883;p18"/>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 name="Google Shape;884;p18"/>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85" name="Google Shape;885;p18"/>
          <p:cNvSpPr txBox="1"/>
          <p:nvPr>
            <p:ph type="title"/>
          </p:nvPr>
        </p:nvSpPr>
        <p:spPr>
          <a:xfrm>
            <a:off x="1132400" y="1505950"/>
            <a:ext cx="2842200" cy="9699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r" rtl="0">
              <a:spcBef>
                <a:spcPts val="0"/>
              </a:spcBef>
              <a:spcAft>
                <a:spcPts val="0"/>
              </a:spcAft>
              <a:buSzPts val="2500"/>
              <a:buNone/>
              <a:defRPr sz="30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886" name="Google Shape;886;p18"/>
          <p:cNvSpPr txBox="1"/>
          <p:nvPr>
            <p:ph type="subTitle" idx="1"/>
          </p:nvPr>
        </p:nvSpPr>
        <p:spPr>
          <a:xfrm>
            <a:off x="1132400" y="2499950"/>
            <a:ext cx="2842200" cy="113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8_1">
    <p:spTree>
      <p:nvGrpSpPr>
        <p:cNvPr id="887" name="Shape 887"/>
        <p:cNvGrpSpPr/>
        <p:nvPr/>
      </p:nvGrpSpPr>
      <p:grpSpPr>
        <a:xfrm>
          <a:off x="0" y="0"/>
          <a:ext cx="0" cy="0"/>
          <a:chOff x="0" y="0"/>
          <a:chExt cx="0" cy="0"/>
        </a:xfrm>
      </p:grpSpPr>
      <p:pic>
        <p:nvPicPr>
          <p:cNvPr id="888" name="Google Shape;888;p19"/>
          <p:cNvPicPr preferRelativeResize="0"/>
          <p:nvPr/>
        </p:nvPicPr>
        <p:blipFill>
          <a:blip r:embed="rId2"/>
          <a:stretch>
            <a:fillRect/>
          </a:stretch>
        </p:blipFill>
        <p:spPr>
          <a:xfrm>
            <a:off x="-56600" y="-27325"/>
            <a:ext cx="9257201" cy="5253999"/>
          </a:xfrm>
          <a:prstGeom prst="rect">
            <a:avLst/>
          </a:prstGeom>
          <a:noFill/>
          <a:ln>
            <a:noFill/>
          </a:ln>
        </p:spPr>
      </p:pic>
      <p:grpSp>
        <p:nvGrpSpPr>
          <p:cNvPr id="889" name="Google Shape;889;p19"/>
          <p:cNvGrpSpPr/>
          <p:nvPr/>
        </p:nvGrpSpPr>
        <p:grpSpPr>
          <a:xfrm rot="-1221275">
            <a:off x="483625" y="4123485"/>
            <a:ext cx="2237869" cy="1755974"/>
            <a:chOff x="-2415600" y="2986400"/>
            <a:chExt cx="1943075" cy="1524659"/>
          </a:xfrm>
        </p:grpSpPr>
        <p:sp>
          <p:nvSpPr>
            <p:cNvPr id="890" name="Google Shape;890;p1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 name="Google Shape;891;p1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2" name="Google Shape;892;p1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3" name="Google Shape;893;p1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4" name="Google Shape;894;p1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95" name="Google Shape;895;p19"/>
            <p:cNvGrpSpPr/>
            <p:nvPr/>
          </p:nvGrpSpPr>
          <p:grpSpPr>
            <a:xfrm>
              <a:off x="-2218800" y="3088875"/>
              <a:ext cx="1598825" cy="1190475"/>
              <a:chOff x="-2218800" y="3088875"/>
              <a:chExt cx="1598825" cy="1190475"/>
            </a:xfrm>
          </p:grpSpPr>
          <p:sp>
            <p:nvSpPr>
              <p:cNvPr id="896" name="Google Shape;896;p1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7" name="Google Shape;897;p1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898" name="Google Shape;898;p19"/>
          <p:cNvGrpSpPr/>
          <p:nvPr/>
        </p:nvGrpSpPr>
        <p:grpSpPr>
          <a:xfrm rot="1090116">
            <a:off x="-748518" y="3583186"/>
            <a:ext cx="1810902" cy="1871686"/>
            <a:chOff x="334100" y="971800"/>
            <a:chExt cx="1810984" cy="1871771"/>
          </a:xfrm>
        </p:grpSpPr>
        <p:sp>
          <p:nvSpPr>
            <p:cNvPr id="899" name="Google Shape;899;p1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0" name="Google Shape;900;p1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01" name="Google Shape;901;p19"/>
            <p:cNvGrpSpPr/>
            <p:nvPr/>
          </p:nvGrpSpPr>
          <p:grpSpPr>
            <a:xfrm>
              <a:off x="1214129" y="978980"/>
              <a:ext cx="913828" cy="1211839"/>
              <a:chOff x="1214129" y="978980"/>
              <a:chExt cx="913828" cy="1211839"/>
            </a:xfrm>
          </p:grpSpPr>
          <p:sp>
            <p:nvSpPr>
              <p:cNvPr id="902" name="Google Shape;902;p1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3" name="Google Shape;903;p1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04" name="Google Shape;904;p1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5" name="Google Shape;905;p1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6" name="Google Shape;906;p1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07" name="Google Shape;907;p19"/>
          <p:cNvGrpSpPr/>
          <p:nvPr/>
        </p:nvGrpSpPr>
        <p:grpSpPr>
          <a:xfrm rot="-1611739">
            <a:off x="7401536" y="-716072"/>
            <a:ext cx="1916451" cy="2062454"/>
            <a:chOff x="-700138" y="3808702"/>
            <a:chExt cx="1916655" cy="2062674"/>
          </a:xfrm>
        </p:grpSpPr>
        <p:sp>
          <p:nvSpPr>
            <p:cNvPr id="908" name="Google Shape;908;p19"/>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9" name="Google Shape;909;p19"/>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0" name="Google Shape;910;p19"/>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1" name="Google Shape;911;p19"/>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2" name="Google Shape;912;p19"/>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3" name="Google Shape;913;p19"/>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4" name="Google Shape;914;p19"/>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5" name="Google Shape;915;p19"/>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6" name="Google Shape;916;p19"/>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17" name="Google Shape;917;p19"/>
          <p:cNvGrpSpPr/>
          <p:nvPr/>
        </p:nvGrpSpPr>
        <p:grpSpPr>
          <a:xfrm rot="3750311">
            <a:off x="175678" y="-917919"/>
            <a:ext cx="1617232" cy="2466139"/>
            <a:chOff x="7518282" y="2373612"/>
            <a:chExt cx="1544209" cy="2355088"/>
          </a:xfrm>
        </p:grpSpPr>
        <p:sp>
          <p:nvSpPr>
            <p:cNvPr id="918" name="Google Shape;918;p19"/>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9" name="Google Shape;919;p19"/>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0" name="Google Shape;920;p19"/>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1" name="Google Shape;921;p19"/>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19"/>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19"/>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4" name="Google Shape;924;p19"/>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5" name="Google Shape;925;p19"/>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26" name="Google Shape;926;p19"/>
          <p:cNvGrpSpPr/>
          <p:nvPr/>
        </p:nvGrpSpPr>
        <p:grpSpPr>
          <a:xfrm rot="1281186" flipH="1">
            <a:off x="5365352" y="-1076514"/>
            <a:ext cx="2643340" cy="2133270"/>
            <a:chOff x="-729163" y="3851975"/>
            <a:chExt cx="2464103" cy="1988620"/>
          </a:xfrm>
        </p:grpSpPr>
        <p:sp>
          <p:nvSpPr>
            <p:cNvPr id="927" name="Google Shape;927;p19"/>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8" name="Google Shape;928;p19"/>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9" name="Google Shape;929;p19"/>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0" name="Google Shape;930;p19"/>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1" name="Google Shape;931;p19"/>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2" name="Google Shape;932;p19"/>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3" name="Google Shape;933;p19"/>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4" name="Google Shape;934;p19"/>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5" name="Google Shape;935;p19"/>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6" name="Google Shape;936;p19"/>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7" name="Google Shape;937;p19"/>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8" name="Google Shape;938;p19"/>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9" name="Google Shape;939;p19"/>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0" name="Google Shape;940;p19"/>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41" name="Google Shape;941;p19"/>
          <p:cNvSpPr txBox="1"/>
          <p:nvPr>
            <p:ph type="title"/>
          </p:nvPr>
        </p:nvSpPr>
        <p:spPr>
          <a:xfrm>
            <a:off x="5901125" y="1492699"/>
            <a:ext cx="2067300" cy="10374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r" rtl="0">
              <a:spcBef>
                <a:spcPts val="0"/>
              </a:spcBef>
              <a:spcAft>
                <a:spcPts val="0"/>
              </a:spcAft>
              <a:buSzPts val="2500"/>
              <a:buNone/>
              <a:defRPr sz="30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942" name="Google Shape;942;p19"/>
          <p:cNvSpPr txBox="1"/>
          <p:nvPr>
            <p:ph type="subTitle" idx="1"/>
          </p:nvPr>
        </p:nvSpPr>
        <p:spPr>
          <a:xfrm>
            <a:off x="5126273" y="2513188"/>
            <a:ext cx="2842200" cy="113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CUSTOM_8_2">
    <p:spTree>
      <p:nvGrpSpPr>
        <p:cNvPr id="943" name="Shape 943"/>
        <p:cNvGrpSpPr/>
        <p:nvPr/>
      </p:nvGrpSpPr>
      <p:grpSpPr>
        <a:xfrm>
          <a:off x="0" y="0"/>
          <a:ext cx="0" cy="0"/>
          <a:chOff x="0" y="0"/>
          <a:chExt cx="0" cy="0"/>
        </a:xfrm>
      </p:grpSpPr>
      <p:pic>
        <p:nvPicPr>
          <p:cNvPr id="944" name="Google Shape;944;p20"/>
          <p:cNvPicPr preferRelativeResize="0"/>
          <p:nvPr/>
        </p:nvPicPr>
        <p:blipFill>
          <a:blip r:embed="rId2"/>
          <a:stretch>
            <a:fillRect/>
          </a:stretch>
        </p:blipFill>
        <p:spPr>
          <a:xfrm>
            <a:off x="-56600" y="-27325"/>
            <a:ext cx="9257201" cy="5253999"/>
          </a:xfrm>
          <a:prstGeom prst="rect">
            <a:avLst/>
          </a:prstGeom>
          <a:noFill/>
          <a:ln>
            <a:noFill/>
          </a:ln>
        </p:spPr>
      </p:pic>
      <p:grpSp>
        <p:nvGrpSpPr>
          <p:cNvPr id="945" name="Google Shape;945;p20"/>
          <p:cNvGrpSpPr/>
          <p:nvPr/>
        </p:nvGrpSpPr>
        <p:grpSpPr>
          <a:xfrm rot="-337778" flipH="1">
            <a:off x="-337886" y="-578033"/>
            <a:ext cx="1811026" cy="1871814"/>
            <a:chOff x="334100" y="971800"/>
            <a:chExt cx="1810984" cy="1871771"/>
          </a:xfrm>
        </p:grpSpPr>
        <p:sp>
          <p:nvSpPr>
            <p:cNvPr id="946" name="Google Shape;946;p20"/>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7" name="Google Shape;947;p20"/>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48" name="Google Shape;948;p20"/>
            <p:cNvGrpSpPr/>
            <p:nvPr/>
          </p:nvGrpSpPr>
          <p:grpSpPr>
            <a:xfrm>
              <a:off x="1214129" y="978980"/>
              <a:ext cx="913828" cy="1211839"/>
              <a:chOff x="1214129" y="978980"/>
              <a:chExt cx="913828" cy="1211839"/>
            </a:xfrm>
          </p:grpSpPr>
          <p:sp>
            <p:nvSpPr>
              <p:cNvPr id="949" name="Google Shape;949;p20"/>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0" name="Google Shape;950;p20"/>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51" name="Google Shape;951;p20"/>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2" name="Google Shape;952;p20"/>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3" name="Google Shape;953;p20"/>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54" name="Google Shape;954;p20"/>
          <p:cNvGrpSpPr/>
          <p:nvPr/>
        </p:nvGrpSpPr>
        <p:grpSpPr>
          <a:xfrm rot="-4978000" flipH="1">
            <a:off x="-623517" y="3556203"/>
            <a:ext cx="2819495" cy="2774132"/>
            <a:chOff x="7235149" y="-718650"/>
            <a:chExt cx="3031064" cy="2982297"/>
          </a:xfrm>
        </p:grpSpPr>
        <p:grpSp>
          <p:nvGrpSpPr>
            <p:cNvPr id="955" name="Google Shape;955;p20"/>
            <p:cNvGrpSpPr/>
            <p:nvPr/>
          </p:nvGrpSpPr>
          <p:grpSpPr>
            <a:xfrm rot="-4962260" flipH="1">
              <a:off x="7958573" y="-653239"/>
              <a:ext cx="596905" cy="1865484"/>
              <a:chOff x="-1858600" y="2385325"/>
              <a:chExt cx="523125" cy="1635025"/>
            </a:xfrm>
          </p:grpSpPr>
          <p:sp>
            <p:nvSpPr>
              <p:cNvPr id="956" name="Google Shape;956;p20"/>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7" name="Google Shape;957;p20"/>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8" name="Google Shape;958;p20"/>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9" name="Google Shape;959;p20"/>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60" name="Google Shape;960;p20"/>
            <p:cNvGrpSpPr/>
            <p:nvPr/>
          </p:nvGrpSpPr>
          <p:grpSpPr>
            <a:xfrm rot="-4962260" flipH="1">
              <a:off x="7743302" y="-357136"/>
              <a:ext cx="1178407" cy="2061785"/>
              <a:chOff x="-1779100" y="2408800"/>
              <a:chExt cx="1032750" cy="1807075"/>
            </a:xfrm>
          </p:grpSpPr>
          <p:sp>
            <p:nvSpPr>
              <p:cNvPr id="961" name="Google Shape;961;p20"/>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2" name="Google Shape;962;p20"/>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3" name="Google Shape;963;p20"/>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4" name="Google Shape;964;p20"/>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65" name="Google Shape;965;p20"/>
            <p:cNvGrpSpPr/>
            <p:nvPr/>
          </p:nvGrpSpPr>
          <p:grpSpPr>
            <a:xfrm rot="-3828478" flipH="1">
              <a:off x="7664496" y="-324322"/>
              <a:ext cx="2244432" cy="2193641"/>
              <a:chOff x="-623774" y="407959"/>
              <a:chExt cx="2317309" cy="2264556"/>
            </a:xfrm>
          </p:grpSpPr>
          <p:grpSp>
            <p:nvGrpSpPr>
              <p:cNvPr id="966" name="Google Shape;966;p20"/>
              <p:cNvGrpSpPr/>
              <p:nvPr/>
            </p:nvGrpSpPr>
            <p:grpSpPr>
              <a:xfrm rot="1413719">
                <a:off x="-360763" y="695549"/>
                <a:ext cx="1791287" cy="1689375"/>
                <a:chOff x="-2055400" y="3174000"/>
                <a:chExt cx="1520600" cy="1434200"/>
              </a:xfrm>
            </p:grpSpPr>
            <p:sp>
              <p:nvSpPr>
                <p:cNvPr id="967" name="Google Shape;967;p20"/>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8" name="Google Shape;968;p20"/>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9" name="Google Shape;969;p20"/>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70" name="Google Shape;970;p20"/>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971" name="Google Shape;971;p20"/>
          <p:cNvGrpSpPr/>
          <p:nvPr/>
        </p:nvGrpSpPr>
        <p:grpSpPr>
          <a:xfrm rot="-2700000">
            <a:off x="973343" y="-715557"/>
            <a:ext cx="1738938" cy="1830391"/>
            <a:chOff x="1526600" y="450800"/>
            <a:chExt cx="4540675" cy="4779475"/>
          </a:xfrm>
        </p:grpSpPr>
        <p:sp>
          <p:nvSpPr>
            <p:cNvPr id="972" name="Google Shape;972;p20"/>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3" name="Google Shape;973;p20"/>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4" name="Google Shape;974;p20"/>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5" name="Google Shape;975;p20"/>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6" name="Google Shape;976;p20"/>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7" name="Google Shape;977;p20"/>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8" name="Google Shape;978;p20"/>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9" name="Google Shape;979;p20"/>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80" name="Google Shape;980;p20"/>
          <p:cNvGrpSpPr/>
          <p:nvPr/>
        </p:nvGrpSpPr>
        <p:grpSpPr>
          <a:xfrm rot="10424794">
            <a:off x="7872109" y="-480315"/>
            <a:ext cx="2101989" cy="1676391"/>
            <a:chOff x="-874852" y="3661982"/>
            <a:chExt cx="2044303" cy="1580085"/>
          </a:xfrm>
        </p:grpSpPr>
        <p:grpSp>
          <p:nvGrpSpPr>
            <p:cNvPr id="981" name="Google Shape;981;p20"/>
            <p:cNvGrpSpPr/>
            <p:nvPr/>
          </p:nvGrpSpPr>
          <p:grpSpPr>
            <a:xfrm rot="5249857" flipH="1">
              <a:off x="48808" y="4095917"/>
              <a:ext cx="537972" cy="1681428"/>
              <a:chOff x="-1858600" y="2385325"/>
              <a:chExt cx="523125" cy="1635025"/>
            </a:xfrm>
          </p:grpSpPr>
          <p:sp>
            <p:nvSpPr>
              <p:cNvPr id="982" name="Google Shape;982;p20"/>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3" name="Google Shape;983;p20"/>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4" name="Google Shape;984;p20"/>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5" name="Google Shape;985;p20"/>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86" name="Google Shape;986;p20"/>
            <p:cNvGrpSpPr/>
            <p:nvPr/>
          </p:nvGrpSpPr>
          <p:grpSpPr>
            <a:xfrm rot="5249857" flipH="1">
              <a:off x="-340747" y="3668895"/>
              <a:ext cx="1062060" cy="1858361"/>
              <a:chOff x="-1779100" y="2408800"/>
              <a:chExt cx="1032750" cy="1807075"/>
            </a:xfrm>
          </p:grpSpPr>
          <p:sp>
            <p:nvSpPr>
              <p:cNvPr id="987" name="Google Shape;987;p20"/>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8" name="Google Shape;988;p20"/>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9" name="Google Shape;989;p20"/>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0" name="Google Shape;990;p20"/>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91" name="Google Shape;991;p20"/>
            <p:cNvGrpSpPr/>
            <p:nvPr/>
          </p:nvGrpSpPr>
          <p:grpSpPr>
            <a:xfrm rot="2700000" flipH="1">
              <a:off x="-365668" y="3606652"/>
              <a:ext cx="531184" cy="1660213"/>
              <a:chOff x="-1858600" y="2385325"/>
              <a:chExt cx="523125" cy="1635025"/>
            </a:xfrm>
          </p:grpSpPr>
          <p:sp>
            <p:nvSpPr>
              <p:cNvPr id="992" name="Google Shape;992;p20"/>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3" name="Google Shape;993;p20"/>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4" name="Google Shape;994;p20"/>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5" name="Google Shape;995;p20"/>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996" name="Google Shape;996;p20"/>
          <p:cNvSpPr txBox="1"/>
          <p:nvPr>
            <p:ph type="title"/>
          </p:nvPr>
        </p:nvSpPr>
        <p:spPr>
          <a:xfrm>
            <a:off x="1675713" y="1716465"/>
            <a:ext cx="2842200" cy="690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r" rtl="0">
              <a:spcBef>
                <a:spcPts val="0"/>
              </a:spcBef>
              <a:spcAft>
                <a:spcPts val="0"/>
              </a:spcAft>
              <a:buSzPts val="2500"/>
              <a:buNone/>
              <a:defRPr sz="30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997" name="Google Shape;997;p20"/>
          <p:cNvSpPr txBox="1"/>
          <p:nvPr>
            <p:ph type="subTitle" idx="1"/>
          </p:nvPr>
        </p:nvSpPr>
        <p:spPr>
          <a:xfrm>
            <a:off x="1675700" y="2289425"/>
            <a:ext cx="2842200" cy="113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60" name="Shape 60"/>
        <p:cNvGrpSpPr/>
        <p:nvPr/>
      </p:nvGrpSpPr>
      <p:grpSpPr>
        <a:xfrm>
          <a:off x="0" y="0"/>
          <a:ext cx="0" cy="0"/>
          <a:chOff x="0" y="0"/>
          <a:chExt cx="0" cy="0"/>
        </a:xfrm>
      </p:grpSpPr>
      <p:pic>
        <p:nvPicPr>
          <p:cNvPr id="61" name="Google Shape;61;p3"/>
          <p:cNvPicPr preferRelativeResize="0"/>
          <p:nvPr/>
        </p:nvPicPr>
        <p:blipFill>
          <a:blip r:embed="rId2"/>
          <a:stretch>
            <a:fillRect/>
          </a:stretch>
        </p:blipFill>
        <p:spPr>
          <a:xfrm>
            <a:off x="-56600" y="-27325"/>
            <a:ext cx="9257201" cy="5253999"/>
          </a:xfrm>
          <a:prstGeom prst="rect">
            <a:avLst/>
          </a:prstGeom>
          <a:noFill/>
          <a:ln>
            <a:noFill/>
          </a:ln>
        </p:spPr>
      </p:pic>
      <p:grpSp>
        <p:nvGrpSpPr>
          <p:cNvPr id="62" name="Google Shape;62;p3"/>
          <p:cNvGrpSpPr/>
          <p:nvPr/>
        </p:nvGrpSpPr>
        <p:grpSpPr>
          <a:xfrm rot="5170076">
            <a:off x="7747652" y="3954174"/>
            <a:ext cx="1827621" cy="1923738"/>
            <a:chOff x="1526600" y="450800"/>
            <a:chExt cx="4540675" cy="4779475"/>
          </a:xfrm>
        </p:grpSpPr>
        <p:sp>
          <p:nvSpPr>
            <p:cNvPr id="63" name="Google Shape;63;p3"/>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3"/>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3"/>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3"/>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3"/>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3"/>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3"/>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3"/>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 name="Google Shape;71;p3"/>
          <p:cNvGrpSpPr/>
          <p:nvPr/>
        </p:nvGrpSpPr>
        <p:grpSpPr>
          <a:xfrm rot="-400487" flipH="1">
            <a:off x="42518" y="-68346"/>
            <a:ext cx="2281869" cy="1790499"/>
            <a:chOff x="-2415600" y="2986400"/>
            <a:chExt cx="1943075" cy="1524659"/>
          </a:xfrm>
        </p:grpSpPr>
        <p:sp>
          <p:nvSpPr>
            <p:cNvPr id="72" name="Google Shape;72;p3"/>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3"/>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3"/>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3"/>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3"/>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7" name="Google Shape;77;p3"/>
            <p:cNvGrpSpPr/>
            <p:nvPr/>
          </p:nvGrpSpPr>
          <p:grpSpPr>
            <a:xfrm>
              <a:off x="-2218800" y="3088875"/>
              <a:ext cx="1598825" cy="1190475"/>
              <a:chOff x="-2218800" y="3088875"/>
              <a:chExt cx="1598825" cy="1190475"/>
            </a:xfrm>
          </p:grpSpPr>
          <p:sp>
            <p:nvSpPr>
              <p:cNvPr id="78" name="Google Shape;78;p3"/>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3"/>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80" name="Google Shape;80;p3"/>
          <p:cNvGrpSpPr/>
          <p:nvPr/>
        </p:nvGrpSpPr>
        <p:grpSpPr>
          <a:xfrm rot="-135829">
            <a:off x="-544391" y="-250237"/>
            <a:ext cx="1810949" cy="1871734"/>
            <a:chOff x="334100" y="971800"/>
            <a:chExt cx="1810984" cy="1871771"/>
          </a:xfrm>
        </p:grpSpPr>
        <p:sp>
          <p:nvSpPr>
            <p:cNvPr id="81" name="Google Shape;81;p3"/>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3"/>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3" name="Google Shape;83;p3"/>
            <p:cNvGrpSpPr/>
            <p:nvPr/>
          </p:nvGrpSpPr>
          <p:grpSpPr>
            <a:xfrm>
              <a:off x="1214129" y="978980"/>
              <a:ext cx="913828" cy="1211839"/>
              <a:chOff x="1214129" y="978980"/>
              <a:chExt cx="913828" cy="1211839"/>
            </a:xfrm>
          </p:grpSpPr>
          <p:sp>
            <p:nvSpPr>
              <p:cNvPr id="84" name="Google Shape;84;p3"/>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3"/>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6" name="Google Shape;86;p3"/>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3"/>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3"/>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9" name="Google Shape;89;p3"/>
          <p:cNvGrpSpPr/>
          <p:nvPr/>
        </p:nvGrpSpPr>
        <p:grpSpPr>
          <a:xfrm>
            <a:off x="7235149" y="-718650"/>
            <a:ext cx="3031064" cy="2982297"/>
            <a:chOff x="7235149" y="-718650"/>
            <a:chExt cx="3031064" cy="2982297"/>
          </a:xfrm>
        </p:grpSpPr>
        <p:grpSp>
          <p:nvGrpSpPr>
            <p:cNvPr id="90" name="Google Shape;90;p3"/>
            <p:cNvGrpSpPr/>
            <p:nvPr/>
          </p:nvGrpSpPr>
          <p:grpSpPr>
            <a:xfrm rot="-4962260" flipH="1">
              <a:off x="7958573" y="-653239"/>
              <a:ext cx="596905" cy="1865484"/>
              <a:chOff x="-1858600" y="2385325"/>
              <a:chExt cx="523125" cy="1635025"/>
            </a:xfrm>
          </p:grpSpPr>
          <p:sp>
            <p:nvSpPr>
              <p:cNvPr id="91" name="Google Shape;91;p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5" name="Google Shape;95;p3"/>
            <p:cNvGrpSpPr/>
            <p:nvPr/>
          </p:nvGrpSpPr>
          <p:grpSpPr>
            <a:xfrm rot="-4962260" flipH="1">
              <a:off x="7743302" y="-357136"/>
              <a:ext cx="1178407" cy="2061785"/>
              <a:chOff x="-1779100" y="2408800"/>
              <a:chExt cx="1032750" cy="1807075"/>
            </a:xfrm>
          </p:grpSpPr>
          <p:sp>
            <p:nvSpPr>
              <p:cNvPr id="96" name="Google Shape;96;p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0" name="Google Shape;100;p3"/>
            <p:cNvGrpSpPr/>
            <p:nvPr/>
          </p:nvGrpSpPr>
          <p:grpSpPr>
            <a:xfrm rot="-3828478" flipH="1">
              <a:off x="7664496" y="-324322"/>
              <a:ext cx="2244432" cy="2193641"/>
              <a:chOff x="-623774" y="407959"/>
              <a:chExt cx="2317309" cy="2264556"/>
            </a:xfrm>
          </p:grpSpPr>
          <p:grpSp>
            <p:nvGrpSpPr>
              <p:cNvPr id="101" name="Google Shape;101;p3"/>
              <p:cNvGrpSpPr/>
              <p:nvPr/>
            </p:nvGrpSpPr>
            <p:grpSpPr>
              <a:xfrm rot="1413719">
                <a:off x="-360763" y="695549"/>
                <a:ext cx="1791287" cy="1689375"/>
                <a:chOff x="-2055400" y="3174000"/>
                <a:chExt cx="1520600" cy="1434200"/>
              </a:xfrm>
            </p:grpSpPr>
            <p:sp>
              <p:nvSpPr>
                <p:cNvPr id="102" name="Google Shape;102;p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5" name="Google Shape;105;p3"/>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06" name="Google Shape;106;p3"/>
          <p:cNvGrpSpPr/>
          <p:nvPr/>
        </p:nvGrpSpPr>
        <p:grpSpPr>
          <a:xfrm>
            <a:off x="-874852" y="3661982"/>
            <a:ext cx="2044303" cy="1580085"/>
            <a:chOff x="-874852" y="3661982"/>
            <a:chExt cx="2044303" cy="1580085"/>
          </a:xfrm>
        </p:grpSpPr>
        <p:grpSp>
          <p:nvGrpSpPr>
            <p:cNvPr id="107" name="Google Shape;107;p3"/>
            <p:cNvGrpSpPr/>
            <p:nvPr/>
          </p:nvGrpSpPr>
          <p:grpSpPr>
            <a:xfrm rot="5249857" flipH="1">
              <a:off x="48808" y="4095917"/>
              <a:ext cx="537972" cy="1681428"/>
              <a:chOff x="-1858600" y="2385325"/>
              <a:chExt cx="523125" cy="1635025"/>
            </a:xfrm>
          </p:grpSpPr>
          <p:sp>
            <p:nvSpPr>
              <p:cNvPr id="108" name="Google Shape;108;p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2" name="Google Shape;112;p3"/>
            <p:cNvGrpSpPr/>
            <p:nvPr/>
          </p:nvGrpSpPr>
          <p:grpSpPr>
            <a:xfrm rot="5249857" flipH="1">
              <a:off x="-340747" y="3668895"/>
              <a:ext cx="1062060" cy="1858361"/>
              <a:chOff x="-1779100" y="2408800"/>
              <a:chExt cx="1032750" cy="1807075"/>
            </a:xfrm>
          </p:grpSpPr>
          <p:sp>
            <p:nvSpPr>
              <p:cNvPr id="113" name="Google Shape;113;p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7" name="Google Shape;117;p3"/>
            <p:cNvGrpSpPr/>
            <p:nvPr/>
          </p:nvGrpSpPr>
          <p:grpSpPr>
            <a:xfrm rot="2700000" flipH="1">
              <a:off x="-365668" y="3606652"/>
              <a:ext cx="531184" cy="1660213"/>
              <a:chOff x="-1858600" y="2385325"/>
              <a:chExt cx="523125" cy="1635025"/>
            </a:xfrm>
          </p:grpSpPr>
          <p:sp>
            <p:nvSpPr>
              <p:cNvPr id="118" name="Google Shape;118;p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22" name="Google Shape;122;p3"/>
          <p:cNvSpPr txBox="1"/>
          <p:nvPr>
            <p:ph type="title"/>
          </p:nvPr>
        </p:nvSpPr>
        <p:spPr>
          <a:xfrm>
            <a:off x="2009250" y="2450500"/>
            <a:ext cx="5125500" cy="72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23" name="Google Shape;123;p3"/>
          <p:cNvSpPr txBox="1"/>
          <p:nvPr>
            <p:ph type="title" idx="2" hasCustomPrompt="1"/>
          </p:nvPr>
        </p:nvSpPr>
        <p:spPr>
          <a:xfrm>
            <a:off x="4137450" y="778950"/>
            <a:ext cx="869100" cy="722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900"/>
              <a:buNone/>
              <a:defRPr sz="5000">
                <a:solidFill>
                  <a:schemeClr val="dk1"/>
                </a:solidFill>
              </a:defRPr>
            </a:lvl1pPr>
            <a:lvl2pPr lvl="1" algn="ctr" rtl="0">
              <a:spcBef>
                <a:spcPts val="0"/>
              </a:spcBef>
              <a:spcAft>
                <a:spcPts val="0"/>
              </a:spcAft>
              <a:buClr>
                <a:schemeClr val="accent3"/>
              </a:buClr>
              <a:buSzPts val="4900"/>
              <a:buNone/>
              <a:defRPr sz="4900">
                <a:solidFill>
                  <a:schemeClr val="accent3"/>
                </a:solidFill>
              </a:defRPr>
            </a:lvl2pPr>
            <a:lvl3pPr lvl="2" algn="ctr" rtl="0">
              <a:spcBef>
                <a:spcPts val="0"/>
              </a:spcBef>
              <a:spcAft>
                <a:spcPts val="0"/>
              </a:spcAft>
              <a:buClr>
                <a:schemeClr val="accent3"/>
              </a:buClr>
              <a:buSzPts val="4900"/>
              <a:buNone/>
              <a:defRPr sz="4900">
                <a:solidFill>
                  <a:schemeClr val="accent3"/>
                </a:solidFill>
              </a:defRPr>
            </a:lvl3pPr>
            <a:lvl4pPr lvl="3" algn="ctr" rtl="0">
              <a:spcBef>
                <a:spcPts val="0"/>
              </a:spcBef>
              <a:spcAft>
                <a:spcPts val="0"/>
              </a:spcAft>
              <a:buClr>
                <a:schemeClr val="accent3"/>
              </a:buClr>
              <a:buSzPts val="4900"/>
              <a:buNone/>
              <a:defRPr sz="4900">
                <a:solidFill>
                  <a:schemeClr val="accent3"/>
                </a:solidFill>
              </a:defRPr>
            </a:lvl4pPr>
            <a:lvl5pPr lvl="4" algn="ctr" rtl="0">
              <a:spcBef>
                <a:spcPts val="0"/>
              </a:spcBef>
              <a:spcAft>
                <a:spcPts val="0"/>
              </a:spcAft>
              <a:buClr>
                <a:schemeClr val="accent3"/>
              </a:buClr>
              <a:buSzPts val="4900"/>
              <a:buNone/>
              <a:defRPr sz="4900">
                <a:solidFill>
                  <a:schemeClr val="accent3"/>
                </a:solidFill>
              </a:defRPr>
            </a:lvl5pPr>
            <a:lvl6pPr lvl="5" algn="ctr" rtl="0">
              <a:spcBef>
                <a:spcPts val="0"/>
              </a:spcBef>
              <a:spcAft>
                <a:spcPts val="0"/>
              </a:spcAft>
              <a:buClr>
                <a:schemeClr val="accent3"/>
              </a:buClr>
              <a:buSzPts val="4900"/>
              <a:buNone/>
              <a:defRPr sz="4900">
                <a:solidFill>
                  <a:schemeClr val="accent3"/>
                </a:solidFill>
              </a:defRPr>
            </a:lvl6pPr>
            <a:lvl7pPr lvl="6" algn="ctr" rtl="0">
              <a:spcBef>
                <a:spcPts val="0"/>
              </a:spcBef>
              <a:spcAft>
                <a:spcPts val="0"/>
              </a:spcAft>
              <a:buClr>
                <a:schemeClr val="accent3"/>
              </a:buClr>
              <a:buSzPts val="4900"/>
              <a:buNone/>
              <a:defRPr sz="4900">
                <a:solidFill>
                  <a:schemeClr val="accent3"/>
                </a:solidFill>
              </a:defRPr>
            </a:lvl7pPr>
            <a:lvl8pPr lvl="7" algn="ctr" rtl="0">
              <a:spcBef>
                <a:spcPts val="0"/>
              </a:spcBef>
              <a:spcAft>
                <a:spcPts val="0"/>
              </a:spcAft>
              <a:buClr>
                <a:schemeClr val="accent3"/>
              </a:buClr>
              <a:buSzPts val="4900"/>
              <a:buNone/>
              <a:defRPr sz="4900">
                <a:solidFill>
                  <a:schemeClr val="accent3"/>
                </a:solidFill>
              </a:defRPr>
            </a:lvl8pPr>
            <a:lvl9pPr lvl="8" algn="ctr" rtl="0">
              <a:spcBef>
                <a:spcPts val="0"/>
              </a:spcBef>
              <a:spcAft>
                <a:spcPts val="0"/>
              </a:spcAft>
              <a:buClr>
                <a:schemeClr val="accent3"/>
              </a:buClr>
              <a:buSzPts val="4900"/>
              <a:buNone/>
              <a:defRPr sz="4900">
                <a:solidFill>
                  <a:schemeClr val="accent3"/>
                </a:solidFill>
              </a:defRPr>
            </a:lvl9pPr>
          </a:lstStyle>
          <a:p>
            <a:r>
              <a:t>xx%</a:t>
            </a:r>
          </a:p>
        </p:txBody>
      </p:sp>
      <p:sp>
        <p:nvSpPr>
          <p:cNvPr id="124" name="Google Shape;124;p3"/>
          <p:cNvSpPr txBox="1"/>
          <p:nvPr>
            <p:ph type="subTitle" idx="1"/>
          </p:nvPr>
        </p:nvSpPr>
        <p:spPr>
          <a:xfrm>
            <a:off x="3076800" y="3172600"/>
            <a:ext cx="2990400" cy="58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CUSTOM_11">
    <p:spTree>
      <p:nvGrpSpPr>
        <p:cNvPr id="998" name="Shape 998"/>
        <p:cNvGrpSpPr/>
        <p:nvPr/>
      </p:nvGrpSpPr>
      <p:grpSpPr>
        <a:xfrm>
          <a:off x="0" y="0"/>
          <a:ext cx="0" cy="0"/>
          <a:chOff x="0" y="0"/>
          <a:chExt cx="0" cy="0"/>
        </a:xfrm>
      </p:grpSpPr>
      <p:pic>
        <p:nvPicPr>
          <p:cNvPr id="999" name="Google Shape;999;p21"/>
          <p:cNvPicPr preferRelativeResize="0"/>
          <p:nvPr/>
        </p:nvPicPr>
        <p:blipFill>
          <a:blip r:embed="rId2"/>
          <a:stretch>
            <a:fillRect/>
          </a:stretch>
        </p:blipFill>
        <p:spPr>
          <a:xfrm>
            <a:off x="-56600" y="-27325"/>
            <a:ext cx="9257201" cy="5253999"/>
          </a:xfrm>
          <a:prstGeom prst="rect">
            <a:avLst/>
          </a:prstGeom>
          <a:noFill/>
          <a:ln>
            <a:noFill/>
          </a:ln>
        </p:spPr>
      </p:pic>
      <p:sp>
        <p:nvSpPr>
          <p:cNvPr id="1000" name="Google Shape;1000;p21"/>
          <p:cNvSpPr txBox="1"/>
          <p:nvPr>
            <p:ph type="body" idx="1"/>
          </p:nvPr>
        </p:nvSpPr>
        <p:spPr>
          <a:xfrm>
            <a:off x="4805280" y="1912125"/>
            <a:ext cx="3074700" cy="2050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273638"/>
              </a:buClr>
              <a:buSzPts val="1400"/>
              <a:buChar char="●"/>
              <a:defRPr/>
            </a:lvl1pPr>
            <a:lvl2pPr marL="914400" lvl="1" indent="-317500" algn="ctr" rtl="0">
              <a:spcBef>
                <a:spcPts val="0"/>
              </a:spcBef>
              <a:spcAft>
                <a:spcPts val="0"/>
              </a:spcAft>
              <a:buClr>
                <a:srgbClr val="273638"/>
              </a:buClr>
              <a:buSzPts val="1400"/>
              <a:buChar char="○"/>
              <a:defRPr/>
            </a:lvl2pPr>
            <a:lvl3pPr marL="1371600" lvl="2" indent="-317500" algn="ctr" rtl="0">
              <a:spcBef>
                <a:spcPts val="0"/>
              </a:spcBef>
              <a:spcAft>
                <a:spcPts val="0"/>
              </a:spcAft>
              <a:buClr>
                <a:srgbClr val="273638"/>
              </a:buClr>
              <a:buSzPts val="1400"/>
              <a:buChar char="■"/>
              <a:defRPr/>
            </a:lvl3pPr>
            <a:lvl4pPr marL="1828800" lvl="3" indent="-317500" algn="ctr" rtl="0">
              <a:spcBef>
                <a:spcPts val="0"/>
              </a:spcBef>
              <a:spcAft>
                <a:spcPts val="0"/>
              </a:spcAft>
              <a:buClr>
                <a:srgbClr val="273638"/>
              </a:buClr>
              <a:buSzPts val="1400"/>
              <a:buChar char="●"/>
              <a:defRPr/>
            </a:lvl4pPr>
            <a:lvl5pPr marL="2286000" lvl="4" indent="-317500" algn="ctr" rtl="0">
              <a:spcBef>
                <a:spcPts val="0"/>
              </a:spcBef>
              <a:spcAft>
                <a:spcPts val="0"/>
              </a:spcAft>
              <a:buClr>
                <a:srgbClr val="273638"/>
              </a:buClr>
              <a:buSzPts val="1400"/>
              <a:buChar char="○"/>
              <a:defRPr/>
            </a:lvl5pPr>
            <a:lvl6pPr marL="2743200" lvl="5" indent="-317500" algn="ctr" rtl="0">
              <a:spcBef>
                <a:spcPts val="0"/>
              </a:spcBef>
              <a:spcAft>
                <a:spcPts val="0"/>
              </a:spcAft>
              <a:buClr>
                <a:srgbClr val="273638"/>
              </a:buClr>
              <a:buSzPts val="1400"/>
              <a:buChar char="■"/>
              <a:defRPr/>
            </a:lvl6pPr>
            <a:lvl7pPr marL="3200400" lvl="6" indent="-317500" algn="ctr" rtl="0">
              <a:spcBef>
                <a:spcPts val="0"/>
              </a:spcBef>
              <a:spcAft>
                <a:spcPts val="0"/>
              </a:spcAft>
              <a:buClr>
                <a:srgbClr val="273638"/>
              </a:buClr>
              <a:buSzPts val="1400"/>
              <a:buChar char="●"/>
              <a:defRPr/>
            </a:lvl7pPr>
            <a:lvl8pPr marL="3657600" lvl="7" indent="-317500" algn="ctr" rtl="0">
              <a:spcBef>
                <a:spcPts val="0"/>
              </a:spcBef>
              <a:spcAft>
                <a:spcPts val="0"/>
              </a:spcAft>
              <a:buClr>
                <a:srgbClr val="273638"/>
              </a:buClr>
              <a:buSzPts val="1400"/>
              <a:buChar char="○"/>
              <a:defRPr/>
            </a:lvl8pPr>
            <a:lvl9pPr marL="4114800" lvl="8" indent="-317500" algn="ctr" rtl="0">
              <a:spcBef>
                <a:spcPts val="0"/>
              </a:spcBef>
              <a:spcAft>
                <a:spcPts val="0"/>
              </a:spcAft>
              <a:buClr>
                <a:srgbClr val="273638"/>
              </a:buClr>
              <a:buSzPts val="1400"/>
              <a:buChar char="■"/>
              <a:defRPr/>
            </a:lvl9pPr>
          </a:lstStyle>
          <a:p/>
        </p:txBody>
      </p:sp>
      <p:sp>
        <p:nvSpPr>
          <p:cNvPr id="1001" name="Google Shape;1001;p21"/>
          <p:cNvSpPr txBox="1"/>
          <p:nvPr>
            <p:ph type="body" idx="2"/>
          </p:nvPr>
        </p:nvSpPr>
        <p:spPr>
          <a:xfrm>
            <a:off x="1264200" y="1912125"/>
            <a:ext cx="3074700" cy="2050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algn="ctr" rtl="0">
              <a:spcBef>
                <a:spcPts val="0"/>
              </a:spcBef>
              <a:spcAft>
                <a:spcPts val="0"/>
              </a:spcAft>
              <a:buClr>
                <a:srgbClr val="273638"/>
              </a:buClr>
              <a:buSzPts val="1400"/>
              <a:buChar char="○"/>
              <a:defRPr/>
            </a:lvl2pPr>
            <a:lvl3pPr marL="1371600" lvl="2" indent="-317500" algn="ctr" rtl="0">
              <a:spcBef>
                <a:spcPts val="0"/>
              </a:spcBef>
              <a:spcAft>
                <a:spcPts val="0"/>
              </a:spcAft>
              <a:buClr>
                <a:srgbClr val="273638"/>
              </a:buClr>
              <a:buSzPts val="1400"/>
              <a:buChar char="■"/>
              <a:defRPr/>
            </a:lvl3pPr>
            <a:lvl4pPr marL="1828800" lvl="3" indent="-317500" algn="ctr" rtl="0">
              <a:spcBef>
                <a:spcPts val="0"/>
              </a:spcBef>
              <a:spcAft>
                <a:spcPts val="0"/>
              </a:spcAft>
              <a:buClr>
                <a:srgbClr val="273638"/>
              </a:buClr>
              <a:buSzPts val="1400"/>
              <a:buChar char="●"/>
              <a:defRPr/>
            </a:lvl4pPr>
            <a:lvl5pPr marL="2286000" lvl="4" indent="-317500" algn="ctr" rtl="0">
              <a:spcBef>
                <a:spcPts val="0"/>
              </a:spcBef>
              <a:spcAft>
                <a:spcPts val="0"/>
              </a:spcAft>
              <a:buClr>
                <a:srgbClr val="273638"/>
              </a:buClr>
              <a:buSzPts val="1400"/>
              <a:buChar char="○"/>
              <a:defRPr/>
            </a:lvl5pPr>
            <a:lvl6pPr marL="2743200" lvl="5" indent="-317500" algn="ctr" rtl="0">
              <a:spcBef>
                <a:spcPts val="0"/>
              </a:spcBef>
              <a:spcAft>
                <a:spcPts val="0"/>
              </a:spcAft>
              <a:buClr>
                <a:srgbClr val="273638"/>
              </a:buClr>
              <a:buSzPts val="1400"/>
              <a:buChar char="■"/>
              <a:defRPr/>
            </a:lvl6pPr>
            <a:lvl7pPr marL="3200400" lvl="6" indent="-317500" algn="ctr" rtl="0">
              <a:spcBef>
                <a:spcPts val="0"/>
              </a:spcBef>
              <a:spcAft>
                <a:spcPts val="0"/>
              </a:spcAft>
              <a:buClr>
                <a:srgbClr val="273638"/>
              </a:buClr>
              <a:buSzPts val="1400"/>
              <a:buChar char="●"/>
              <a:defRPr/>
            </a:lvl7pPr>
            <a:lvl8pPr marL="3657600" lvl="7" indent="-317500" algn="ctr" rtl="0">
              <a:spcBef>
                <a:spcPts val="0"/>
              </a:spcBef>
              <a:spcAft>
                <a:spcPts val="0"/>
              </a:spcAft>
              <a:buClr>
                <a:srgbClr val="273638"/>
              </a:buClr>
              <a:buSzPts val="1400"/>
              <a:buChar char="○"/>
              <a:defRPr/>
            </a:lvl8pPr>
            <a:lvl9pPr marL="4114800" lvl="8" indent="-317500" algn="ctr" rtl="0">
              <a:spcBef>
                <a:spcPts val="0"/>
              </a:spcBef>
              <a:spcAft>
                <a:spcPts val="0"/>
              </a:spcAft>
              <a:buClr>
                <a:srgbClr val="273638"/>
              </a:buClr>
              <a:buSzPts val="1400"/>
              <a:buChar char="■"/>
              <a:defRPr/>
            </a:lvl9pPr>
          </a:lstStyle>
          <a:p/>
        </p:txBody>
      </p:sp>
      <p:grpSp>
        <p:nvGrpSpPr>
          <p:cNvPr id="1002" name="Google Shape;1002;p21"/>
          <p:cNvGrpSpPr/>
          <p:nvPr/>
        </p:nvGrpSpPr>
        <p:grpSpPr>
          <a:xfrm flipH="1">
            <a:off x="-452569" y="-612192"/>
            <a:ext cx="1827168" cy="1923261"/>
            <a:chOff x="1526600" y="450800"/>
            <a:chExt cx="4540675" cy="4779475"/>
          </a:xfrm>
        </p:grpSpPr>
        <p:sp>
          <p:nvSpPr>
            <p:cNvPr id="1003" name="Google Shape;1003;p21"/>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4" name="Google Shape;1004;p21"/>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5" name="Google Shape;1005;p21"/>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6" name="Google Shape;1006;p21"/>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7" name="Google Shape;1007;p21"/>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8" name="Google Shape;1008;p21"/>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9" name="Google Shape;1009;p21"/>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0" name="Google Shape;1010;p21"/>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11" name="Google Shape;1011;p21"/>
          <p:cNvGrpSpPr/>
          <p:nvPr/>
        </p:nvGrpSpPr>
        <p:grpSpPr>
          <a:xfrm rot="215000" flipH="1">
            <a:off x="7293399" y="4425390"/>
            <a:ext cx="2281940" cy="1790554"/>
            <a:chOff x="-2415600" y="2986400"/>
            <a:chExt cx="1943075" cy="1524659"/>
          </a:xfrm>
        </p:grpSpPr>
        <p:sp>
          <p:nvSpPr>
            <p:cNvPr id="1012" name="Google Shape;1012;p21"/>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3" name="Google Shape;1013;p21"/>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4" name="Google Shape;1014;p21"/>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5" name="Google Shape;1015;p21"/>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6" name="Google Shape;1016;p21"/>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17" name="Google Shape;1017;p21"/>
            <p:cNvGrpSpPr/>
            <p:nvPr/>
          </p:nvGrpSpPr>
          <p:grpSpPr>
            <a:xfrm>
              <a:off x="-2218800" y="3088875"/>
              <a:ext cx="1598825" cy="1190475"/>
              <a:chOff x="-2218800" y="3088875"/>
              <a:chExt cx="1598825" cy="1190475"/>
            </a:xfrm>
          </p:grpSpPr>
          <p:sp>
            <p:nvSpPr>
              <p:cNvPr id="1018" name="Google Shape;1018;p21"/>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9" name="Google Shape;1019;p21"/>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020" name="Google Shape;1020;p21"/>
          <p:cNvGrpSpPr/>
          <p:nvPr/>
        </p:nvGrpSpPr>
        <p:grpSpPr>
          <a:xfrm rot="337778">
            <a:off x="7967420" y="-586470"/>
            <a:ext cx="1811026" cy="1871814"/>
            <a:chOff x="334100" y="971800"/>
            <a:chExt cx="1810984" cy="1871771"/>
          </a:xfrm>
        </p:grpSpPr>
        <p:sp>
          <p:nvSpPr>
            <p:cNvPr id="1021" name="Google Shape;1021;p21"/>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2" name="Google Shape;1022;p21"/>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23" name="Google Shape;1023;p21"/>
            <p:cNvGrpSpPr/>
            <p:nvPr/>
          </p:nvGrpSpPr>
          <p:grpSpPr>
            <a:xfrm>
              <a:off x="1214129" y="978980"/>
              <a:ext cx="913828" cy="1211839"/>
              <a:chOff x="1214129" y="978980"/>
              <a:chExt cx="913828" cy="1211839"/>
            </a:xfrm>
          </p:grpSpPr>
          <p:sp>
            <p:nvSpPr>
              <p:cNvPr id="1024" name="Google Shape;1024;p21"/>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5" name="Google Shape;1025;p21"/>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26" name="Google Shape;1026;p21"/>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7" name="Google Shape;1027;p21"/>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8" name="Google Shape;1028;p21"/>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29" name="Google Shape;1029;p21"/>
          <p:cNvSpPr txBox="1"/>
          <p:nvPr>
            <p:ph type="title"/>
          </p:nvPr>
        </p:nvSpPr>
        <p:spPr>
          <a:xfrm>
            <a:off x="2255100" y="583850"/>
            <a:ext cx="46338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CUSTOM_12">
    <p:spTree>
      <p:nvGrpSpPr>
        <p:cNvPr id="1030" name="Shape 1030"/>
        <p:cNvGrpSpPr/>
        <p:nvPr/>
      </p:nvGrpSpPr>
      <p:grpSpPr>
        <a:xfrm>
          <a:off x="0" y="0"/>
          <a:ext cx="0" cy="0"/>
          <a:chOff x="0" y="0"/>
          <a:chExt cx="0" cy="0"/>
        </a:xfrm>
      </p:grpSpPr>
      <p:pic>
        <p:nvPicPr>
          <p:cNvPr id="1031" name="Google Shape;1031;p22"/>
          <p:cNvPicPr preferRelativeResize="0"/>
          <p:nvPr/>
        </p:nvPicPr>
        <p:blipFill>
          <a:blip r:embed="rId2"/>
          <a:stretch>
            <a:fillRect/>
          </a:stretch>
        </p:blipFill>
        <p:spPr>
          <a:xfrm>
            <a:off x="-56600" y="-27325"/>
            <a:ext cx="9257201" cy="5253999"/>
          </a:xfrm>
          <a:prstGeom prst="rect">
            <a:avLst/>
          </a:prstGeom>
          <a:noFill/>
          <a:ln>
            <a:noFill/>
          </a:ln>
        </p:spPr>
      </p:pic>
      <p:grpSp>
        <p:nvGrpSpPr>
          <p:cNvPr id="1032" name="Google Shape;1032;p22"/>
          <p:cNvGrpSpPr/>
          <p:nvPr/>
        </p:nvGrpSpPr>
        <p:grpSpPr>
          <a:xfrm rot="-4500584">
            <a:off x="189027" y="3735694"/>
            <a:ext cx="1617314" cy="2466187"/>
            <a:chOff x="7518282" y="2373612"/>
            <a:chExt cx="1544209" cy="2355088"/>
          </a:xfrm>
        </p:grpSpPr>
        <p:sp>
          <p:nvSpPr>
            <p:cNvPr id="1033" name="Google Shape;1033;p22"/>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 name="Google Shape;1034;p22"/>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5" name="Google Shape;1035;p22"/>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 name="Google Shape;1036;p22"/>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 name="Google Shape;1037;p22"/>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 name="Google Shape;1038;p22"/>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 name="Google Shape;1039;p22"/>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 name="Google Shape;1040;p22"/>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41" name="Google Shape;1041;p22"/>
          <p:cNvGrpSpPr/>
          <p:nvPr/>
        </p:nvGrpSpPr>
        <p:grpSpPr>
          <a:xfrm rot="-963590">
            <a:off x="7520655" y="-1030572"/>
            <a:ext cx="2643664" cy="2133532"/>
            <a:chOff x="-729163" y="3851975"/>
            <a:chExt cx="2464103" cy="1988620"/>
          </a:xfrm>
        </p:grpSpPr>
        <p:sp>
          <p:nvSpPr>
            <p:cNvPr id="1042" name="Google Shape;1042;p2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 name="Google Shape;1043;p2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 name="Google Shape;1044;p2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 name="Google Shape;1045;p2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 name="Google Shape;1046;p2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 name="Google Shape;1047;p2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 name="Google Shape;1048;p2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 name="Google Shape;1049;p2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 name="Google Shape;1050;p2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 name="Google Shape;1051;p2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2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 name="Google Shape;1053;p2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 name="Google Shape;1054;p2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 name="Google Shape;1055;p2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56" name="Google Shape;1056;p22"/>
          <p:cNvGrpSpPr/>
          <p:nvPr/>
        </p:nvGrpSpPr>
        <p:grpSpPr>
          <a:xfrm rot="-3710979" flipH="1">
            <a:off x="8120040" y="297645"/>
            <a:ext cx="1827677" cy="1923797"/>
            <a:chOff x="1526600" y="450800"/>
            <a:chExt cx="4540675" cy="4779475"/>
          </a:xfrm>
        </p:grpSpPr>
        <p:sp>
          <p:nvSpPr>
            <p:cNvPr id="1057" name="Google Shape;1057;p22"/>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 name="Google Shape;1058;p22"/>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22"/>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22"/>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 name="Google Shape;1061;p22"/>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 name="Google Shape;1062;p22"/>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 name="Google Shape;1063;p22"/>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 name="Google Shape;1064;p22"/>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65" name="Google Shape;1065;p22"/>
          <p:cNvGrpSpPr/>
          <p:nvPr/>
        </p:nvGrpSpPr>
        <p:grpSpPr>
          <a:xfrm rot="2053636" flipH="1">
            <a:off x="-479934" y="-374530"/>
            <a:ext cx="1853464" cy="1819651"/>
            <a:chOff x="7928300" y="-514224"/>
            <a:chExt cx="1853718" cy="1819900"/>
          </a:xfrm>
        </p:grpSpPr>
        <p:sp>
          <p:nvSpPr>
            <p:cNvPr id="1066" name="Google Shape;1066;p22"/>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22"/>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22"/>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22"/>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22"/>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22"/>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 name="Google Shape;1072;p22"/>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 name="Google Shape;1073;p22"/>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 name="Google Shape;1074;p22"/>
            <p:cNvSpPr/>
            <p:nvPr/>
          </p:nvSpPr>
          <p:spPr>
            <a:xfrm>
              <a:off x="8679085" y="377872"/>
              <a:ext cx="1102926" cy="866263"/>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75" name="Google Shape;1075;p22"/>
          <p:cNvGrpSpPr/>
          <p:nvPr/>
        </p:nvGrpSpPr>
        <p:grpSpPr>
          <a:xfrm rot="10800000">
            <a:off x="6737330" y="3263481"/>
            <a:ext cx="2733414" cy="2689436"/>
            <a:chOff x="7235149" y="-718650"/>
            <a:chExt cx="3031064" cy="2982297"/>
          </a:xfrm>
        </p:grpSpPr>
        <p:grpSp>
          <p:nvGrpSpPr>
            <p:cNvPr id="1076" name="Google Shape;1076;p22"/>
            <p:cNvGrpSpPr/>
            <p:nvPr/>
          </p:nvGrpSpPr>
          <p:grpSpPr>
            <a:xfrm rot="-4962260" flipH="1">
              <a:off x="7958573" y="-653239"/>
              <a:ext cx="596905" cy="1865484"/>
              <a:chOff x="-1858600" y="2385325"/>
              <a:chExt cx="523125" cy="1635025"/>
            </a:xfrm>
          </p:grpSpPr>
          <p:sp>
            <p:nvSpPr>
              <p:cNvPr id="1077" name="Google Shape;1077;p2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 name="Google Shape;1078;p2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 name="Google Shape;1079;p2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 name="Google Shape;1080;p2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81" name="Google Shape;1081;p22"/>
            <p:cNvGrpSpPr/>
            <p:nvPr/>
          </p:nvGrpSpPr>
          <p:grpSpPr>
            <a:xfrm rot="-4962260" flipH="1">
              <a:off x="7743302" y="-357136"/>
              <a:ext cx="1178407" cy="2061785"/>
              <a:chOff x="-1779100" y="2408800"/>
              <a:chExt cx="1032750" cy="1807075"/>
            </a:xfrm>
          </p:grpSpPr>
          <p:sp>
            <p:nvSpPr>
              <p:cNvPr id="1082" name="Google Shape;1082;p2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2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 name="Google Shape;1084;p2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 name="Google Shape;1085;p2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86" name="Google Shape;1086;p22"/>
            <p:cNvGrpSpPr/>
            <p:nvPr/>
          </p:nvGrpSpPr>
          <p:grpSpPr>
            <a:xfrm rot="-3828478" flipH="1">
              <a:off x="7664496" y="-324322"/>
              <a:ext cx="2244432" cy="2193641"/>
              <a:chOff x="-623774" y="407959"/>
              <a:chExt cx="2317309" cy="2264556"/>
            </a:xfrm>
          </p:grpSpPr>
          <p:grpSp>
            <p:nvGrpSpPr>
              <p:cNvPr id="1087" name="Google Shape;1087;p22"/>
              <p:cNvGrpSpPr/>
              <p:nvPr/>
            </p:nvGrpSpPr>
            <p:grpSpPr>
              <a:xfrm rot="1413719">
                <a:off x="-360763" y="695549"/>
                <a:ext cx="1791287" cy="1689375"/>
                <a:chOff x="-2055400" y="3174000"/>
                <a:chExt cx="1520600" cy="1434200"/>
              </a:xfrm>
            </p:grpSpPr>
            <p:sp>
              <p:nvSpPr>
                <p:cNvPr id="1088" name="Google Shape;1088;p2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 name="Google Shape;1089;p2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 name="Google Shape;1090;p2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91" name="Google Shape;1091;p2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092" name="Google Shape;1092;p22"/>
          <p:cNvSpPr txBox="1"/>
          <p:nvPr>
            <p:ph type="title"/>
          </p:nvPr>
        </p:nvSpPr>
        <p:spPr>
          <a:xfrm>
            <a:off x="2083200" y="583850"/>
            <a:ext cx="49776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093" name="Google Shape;1093;p22"/>
          <p:cNvSpPr txBox="1"/>
          <p:nvPr>
            <p:ph type="subTitle" idx="1"/>
          </p:nvPr>
        </p:nvSpPr>
        <p:spPr>
          <a:xfrm>
            <a:off x="1641663" y="3471998"/>
            <a:ext cx="21930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094" name="Google Shape;1094;p22"/>
          <p:cNvSpPr txBox="1"/>
          <p:nvPr>
            <p:ph type="subTitle" idx="2"/>
          </p:nvPr>
        </p:nvSpPr>
        <p:spPr>
          <a:xfrm>
            <a:off x="1641675" y="3722597"/>
            <a:ext cx="2193000" cy="70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1095" name="Google Shape;1095;p22"/>
          <p:cNvSpPr txBox="1"/>
          <p:nvPr>
            <p:ph type="subTitle" idx="3"/>
          </p:nvPr>
        </p:nvSpPr>
        <p:spPr>
          <a:xfrm>
            <a:off x="5309313" y="3471998"/>
            <a:ext cx="21930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096" name="Google Shape;1096;p22"/>
          <p:cNvSpPr txBox="1"/>
          <p:nvPr>
            <p:ph type="subTitle" idx="4"/>
          </p:nvPr>
        </p:nvSpPr>
        <p:spPr>
          <a:xfrm>
            <a:off x="5309325" y="3722497"/>
            <a:ext cx="2193000" cy="70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3">
  <p:cSld name="CUSTOM_14">
    <p:spTree>
      <p:nvGrpSpPr>
        <p:cNvPr id="1097" name="Shape 1097"/>
        <p:cNvGrpSpPr/>
        <p:nvPr/>
      </p:nvGrpSpPr>
      <p:grpSpPr>
        <a:xfrm>
          <a:off x="0" y="0"/>
          <a:ext cx="0" cy="0"/>
          <a:chOff x="0" y="0"/>
          <a:chExt cx="0" cy="0"/>
        </a:xfrm>
      </p:grpSpPr>
      <p:pic>
        <p:nvPicPr>
          <p:cNvPr id="1098" name="Google Shape;1098;p23"/>
          <p:cNvPicPr preferRelativeResize="0"/>
          <p:nvPr/>
        </p:nvPicPr>
        <p:blipFill>
          <a:blip r:embed="rId2"/>
          <a:stretch>
            <a:fillRect/>
          </a:stretch>
        </p:blipFill>
        <p:spPr>
          <a:xfrm>
            <a:off x="-56600" y="-27325"/>
            <a:ext cx="9257201" cy="5253999"/>
          </a:xfrm>
          <a:prstGeom prst="rect">
            <a:avLst/>
          </a:prstGeom>
          <a:noFill/>
          <a:ln>
            <a:noFill/>
          </a:ln>
        </p:spPr>
      </p:pic>
      <p:grpSp>
        <p:nvGrpSpPr>
          <p:cNvPr id="1099" name="Google Shape;1099;p23"/>
          <p:cNvGrpSpPr/>
          <p:nvPr/>
        </p:nvGrpSpPr>
        <p:grpSpPr>
          <a:xfrm>
            <a:off x="709150" y="1254739"/>
            <a:ext cx="7726200" cy="3428563"/>
            <a:chOff x="709144" y="1137300"/>
            <a:chExt cx="7726200" cy="3546300"/>
          </a:xfrm>
        </p:grpSpPr>
        <p:sp>
          <p:nvSpPr>
            <p:cNvPr id="1100" name="Google Shape;1100;p2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2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2" name="Google Shape;1102;p23"/>
          <p:cNvGrpSpPr/>
          <p:nvPr/>
        </p:nvGrpSpPr>
        <p:grpSpPr>
          <a:xfrm rot="-1126065" flipH="1">
            <a:off x="-629053" y="-553382"/>
            <a:ext cx="2524845" cy="2484223"/>
            <a:chOff x="7235149" y="-718650"/>
            <a:chExt cx="3031064" cy="2982297"/>
          </a:xfrm>
        </p:grpSpPr>
        <p:grpSp>
          <p:nvGrpSpPr>
            <p:cNvPr id="1103" name="Google Shape;1103;p23"/>
            <p:cNvGrpSpPr/>
            <p:nvPr/>
          </p:nvGrpSpPr>
          <p:grpSpPr>
            <a:xfrm rot="-4962260" flipH="1">
              <a:off x="7958573" y="-653239"/>
              <a:ext cx="596905" cy="1865484"/>
              <a:chOff x="-1858600" y="2385325"/>
              <a:chExt cx="523125" cy="1635025"/>
            </a:xfrm>
          </p:grpSpPr>
          <p:sp>
            <p:nvSpPr>
              <p:cNvPr id="1104" name="Google Shape;1104;p2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 name="Google Shape;1105;p2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2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 name="Google Shape;1107;p2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8" name="Google Shape;1108;p23"/>
            <p:cNvGrpSpPr/>
            <p:nvPr/>
          </p:nvGrpSpPr>
          <p:grpSpPr>
            <a:xfrm rot="-4962260" flipH="1">
              <a:off x="7743302" y="-357136"/>
              <a:ext cx="1178407" cy="2061785"/>
              <a:chOff x="-1779100" y="2408800"/>
              <a:chExt cx="1032750" cy="1807075"/>
            </a:xfrm>
          </p:grpSpPr>
          <p:sp>
            <p:nvSpPr>
              <p:cNvPr id="1109" name="Google Shape;1109;p2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2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2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2" name="Google Shape;1112;p2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13" name="Google Shape;1113;p23"/>
            <p:cNvGrpSpPr/>
            <p:nvPr/>
          </p:nvGrpSpPr>
          <p:grpSpPr>
            <a:xfrm rot="-3828478" flipH="1">
              <a:off x="7664496" y="-324322"/>
              <a:ext cx="2244432" cy="2193641"/>
              <a:chOff x="-623774" y="407959"/>
              <a:chExt cx="2317309" cy="2264556"/>
            </a:xfrm>
          </p:grpSpPr>
          <p:grpSp>
            <p:nvGrpSpPr>
              <p:cNvPr id="1114" name="Google Shape;1114;p23"/>
              <p:cNvGrpSpPr/>
              <p:nvPr/>
            </p:nvGrpSpPr>
            <p:grpSpPr>
              <a:xfrm rot="1413719">
                <a:off x="-360763" y="695549"/>
                <a:ext cx="1791287" cy="1689375"/>
                <a:chOff x="-2055400" y="3174000"/>
                <a:chExt cx="1520600" cy="1434200"/>
              </a:xfrm>
            </p:grpSpPr>
            <p:sp>
              <p:nvSpPr>
                <p:cNvPr id="1115" name="Google Shape;1115;p2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6" name="Google Shape;1116;p2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7" name="Google Shape;1117;p2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18" name="Google Shape;1118;p23"/>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119" name="Google Shape;1119;p23"/>
          <p:cNvGrpSpPr/>
          <p:nvPr/>
        </p:nvGrpSpPr>
        <p:grpSpPr>
          <a:xfrm rot="400594">
            <a:off x="7823931" y="-688219"/>
            <a:ext cx="2189343" cy="1717897"/>
            <a:chOff x="-2415600" y="2986400"/>
            <a:chExt cx="1943075" cy="1524659"/>
          </a:xfrm>
        </p:grpSpPr>
        <p:sp>
          <p:nvSpPr>
            <p:cNvPr id="1120" name="Google Shape;1120;p23"/>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1" name="Google Shape;1121;p23"/>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2" name="Google Shape;1122;p23"/>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3" name="Google Shape;1123;p23"/>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4" name="Google Shape;1124;p23"/>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25" name="Google Shape;1125;p23"/>
            <p:cNvGrpSpPr/>
            <p:nvPr/>
          </p:nvGrpSpPr>
          <p:grpSpPr>
            <a:xfrm>
              <a:off x="-2218800" y="3088875"/>
              <a:ext cx="1598825" cy="1190475"/>
              <a:chOff x="-2218800" y="3088875"/>
              <a:chExt cx="1598825" cy="1190475"/>
            </a:xfrm>
          </p:grpSpPr>
          <p:sp>
            <p:nvSpPr>
              <p:cNvPr id="1126" name="Google Shape;1126;p23"/>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23"/>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128" name="Google Shape;1128;p23"/>
          <p:cNvGrpSpPr/>
          <p:nvPr/>
        </p:nvGrpSpPr>
        <p:grpSpPr>
          <a:xfrm rot="-1833772">
            <a:off x="6535658" y="-765253"/>
            <a:ext cx="1811043" cy="1871832"/>
            <a:chOff x="334100" y="971800"/>
            <a:chExt cx="1810984" cy="1871771"/>
          </a:xfrm>
        </p:grpSpPr>
        <p:sp>
          <p:nvSpPr>
            <p:cNvPr id="1129" name="Google Shape;1129;p23"/>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23"/>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31" name="Google Shape;1131;p23"/>
            <p:cNvGrpSpPr/>
            <p:nvPr/>
          </p:nvGrpSpPr>
          <p:grpSpPr>
            <a:xfrm>
              <a:off x="1214129" y="978980"/>
              <a:ext cx="913828" cy="1211839"/>
              <a:chOff x="1214129" y="978980"/>
              <a:chExt cx="913828" cy="1211839"/>
            </a:xfrm>
          </p:grpSpPr>
          <p:sp>
            <p:nvSpPr>
              <p:cNvPr id="1132" name="Google Shape;1132;p23"/>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23"/>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34" name="Google Shape;1134;p23"/>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5" name="Google Shape;1135;p23"/>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6" name="Google Shape;1136;p23"/>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37" name="Google Shape;1137;p23"/>
          <p:cNvSpPr txBox="1"/>
          <p:nvPr>
            <p:ph type="title"/>
          </p:nvPr>
        </p:nvSpPr>
        <p:spPr>
          <a:xfrm>
            <a:off x="2083200" y="583850"/>
            <a:ext cx="49776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138" name="Google Shape;1138;p23"/>
          <p:cNvSpPr txBox="1"/>
          <p:nvPr>
            <p:ph type="body" idx="1"/>
          </p:nvPr>
        </p:nvSpPr>
        <p:spPr>
          <a:xfrm>
            <a:off x="922575" y="1675725"/>
            <a:ext cx="3566400" cy="2586600"/>
          </a:xfrm>
          <a:prstGeom prst="rect">
            <a:avLst/>
          </a:prstGeom>
        </p:spPr>
        <p:txBody>
          <a:bodyPr spcFirstLastPara="1" wrap="square" lIns="91425" tIns="91425" rIns="91425" bIns="91425" anchor="b" anchorCtr="0">
            <a:noAutofit/>
          </a:bodyPr>
          <a:lstStyle>
            <a:lvl1pPr marL="457200" lvl="0" indent="-317500" rtl="0">
              <a:lnSpc>
                <a:spcPct val="100000"/>
              </a:lnSpc>
              <a:spcBef>
                <a:spcPts val="0"/>
              </a:spcBef>
              <a:spcAft>
                <a:spcPts val="0"/>
              </a:spcAft>
              <a:buSzPts val="1400"/>
              <a:buChar char="●"/>
              <a:defRPr sz="1200"/>
            </a:lvl1pPr>
            <a:lvl2pPr marL="914400" lvl="1" indent="-317500" rtl="0">
              <a:spcBef>
                <a:spcPts val="0"/>
              </a:spcBef>
              <a:spcAft>
                <a:spcPts val="0"/>
              </a:spcAft>
              <a:buClr>
                <a:srgbClr val="273638"/>
              </a:buClr>
              <a:buSzPts val="1400"/>
              <a:buFont typeface="Nunito"/>
              <a:buChar char="○"/>
              <a:defRPr/>
            </a:lvl2pPr>
            <a:lvl3pPr marL="1371600" lvl="2" indent="-317500" rtl="0">
              <a:spcBef>
                <a:spcPts val="0"/>
              </a:spcBef>
              <a:spcAft>
                <a:spcPts val="0"/>
              </a:spcAft>
              <a:buClr>
                <a:srgbClr val="273638"/>
              </a:buClr>
              <a:buSzPts val="1400"/>
              <a:buFont typeface="Nunito"/>
              <a:buChar char="■"/>
              <a:defRPr/>
            </a:lvl3pPr>
            <a:lvl4pPr marL="1828800" lvl="3" indent="-317500" rtl="0">
              <a:spcBef>
                <a:spcPts val="0"/>
              </a:spcBef>
              <a:spcAft>
                <a:spcPts val="0"/>
              </a:spcAft>
              <a:buClr>
                <a:srgbClr val="273638"/>
              </a:buClr>
              <a:buSzPts val="1400"/>
              <a:buFont typeface="Nunito"/>
              <a:buChar char="●"/>
              <a:defRPr/>
            </a:lvl4pPr>
            <a:lvl5pPr marL="2286000" lvl="4" indent="-317500" rtl="0">
              <a:spcBef>
                <a:spcPts val="0"/>
              </a:spcBef>
              <a:spcAft>
                <a:spcPts val="0"/>
              </a:spcAft>
              <a:buClr>
                <a:srgbClr val="273638"/>
              </a:buClr>
              <a:buSzPts val="1400"/>
              <a:buFont typeface="Nunito"/>
              <a:buChar char="○"/>
              <a:defRPr/>
            </a:lvl5pPr>
            <a:lvl6pPr marL="2743200" lvl="5" indent="-317500" rtl="0">
              <a:spcBef>
                <a:spcPts val="0"/>
              </a:spcBef>
              <a:spcAft>
                <a:spcPts val="0"/>
              </a:spcAft>
              <a:buClr>
                <a:srgbClr val="273638"/>
              </a:buClr>
              <a:buSzPts val="1400"/>
              <a:buFont typeface="Nunito"/>
              <a:buChar char="■"/>
              <a:defRPr/>
            </a:lvl6pPr>
            <a:lvl7pPr marL="3200400" lvl="6" indent="-317500" rtl="0">
              <a:spcBef>
                <a:spcPts val="0"/>
              </a:spcBef>
              <a:spcAft>
                <a:spcPts val="0"/>
              </a:spcAft>
              <a:buClr>
                <a:srgbClr val="273638"/>
              </a:buClr>
              <a:buSzPts val="1400"/>
              <a:buFont typeface="Nunito"/>
              <a:buChar char="●"/>
              <a:defRPr/>
            </a:lvl7pPr>
            <a:lvl8pPr marL="3657600" lvl="7" indent="-317500" rtl="0">
              <a:spcBef>
                <a:spcPts val="0"/>
              </a:spcBef>
              <a:spcAft>
                <a:spcPts val="0"/>
              </a:spcAft>
              <a:buClr>
                <a:srgbClr val="273638"/>
              </a:buClr>
              <a:buSzPts val="1400"/>
              <a:buFont typeface="Nunito"/>
              <a:buChar char="○"/>
              <a:defRPr/>
            </a:lvl8pPr>
            <a:lvl9pPr marL="4114800" lvl="8" indent="-317500" rtl="0">
              <a:spcBef>
                <a:spcPts val="0"/>
              </a:spcBef>
              <a:spcAft>
                <a:spcPts val="0"/>
              </a:spcAft>
              <a:buClr>
                <a:srgbClr val="273638"/>
              </a:buClr>
              <a:buSzPts val="1400"/>
              <a:buFont typeface="Nunito"/>
              <a:buChar char="■"/>
              <a:defRPr/>
            </a:lvl9pPr>
          </a:lstStyle>
          <a:p/>
        </p:txBody>
      </p:sp>
      <p:sp>
        <p:nvSpPr>
          <p:cNvPr id="1139" name="Google Shape;1139;p23"/>
          <p:cNvSpPr txBox="1"/>
          <p:nvPr>
            <p:ph type="body" idx="2"/>
          </p:nvPr>
        </p:nvSpPr>
        <p:spPr>
          <a:xfrm>
            <a:off x="4655000" y="1675725"/>
            <a:ext cx="3566400" cy="2586600"/>
          </a:xfrm>
          <a:prstGeom prst="rect">
            <a:avLst/>
          </a:prstGeom>
        </p:spPr>
        <p:txBody>
          <a:bodyPr spcFirstLastPara="1" wrap="square" lIns="91425" tIns="91425" rIns="91425" bIns="91425" anchor="b" anchorCtr="0">
            <a:noAutofit/>
          </a:bodyPr>
          <a:lstStyle>
            <a:lvl1pPr marL="457200" lvl="0" indent="-317500" rtl="0">
              <a:lnSpc>
                <a:spcPct val="100000"/>
              </a:lnSpc>
              <a:spcBef>
                <a:spcPts val="0"/>
              </a:spcBef>
              <a:spcAft>
                <a:spcPts val="0"/>
              </a:spcAft>
              <a:buSzPts val="1400"/>
              <a:buChar char="●"/>
              <a:defRPr sz="1200"/>
            </a:lvl1pPr>
            <a:lvl2pPr marL="914400" lvl="1" indent="-317500" rtl="0">
              <a:spcBef>
                <a:spcPts val="0"/>
              </a:spcBef>
              <a:spcAft>
                <a:spcPts val="0"/>
              </a:spcAft>
              <a:buClr>
                <a:srgbClr val="273638"/>
              </a:buClr>
              <a:buSzPts val="1400"/>
              <a:buFont typeface="Nunito"/>
              <a:buChar char="○"/>
              <a:defRPr/>
            </a:lvl2pPr>
            <a:lvl3pPr marL="1371600" lvl="2" indent="-317500" rtl="0">
              <a:spcBef>
                <a:spcPts val="0"/>
              </a:spcBef>
              <a:spcAft>
                <a:spcPts val="0"/>
              </a:spcAft>
              <a:buClr>
                <a:srgbClr val="273638"/>
              </a:buClr>
              <a:buSzPts val="1400"/>
              <a:buFont typeface="Nunito"/>
              <a:buChar char="■"/>
              <a:defRPr/>
            </a:lvl3pPr>
            <a:lvl4pPr marL="1828800" lvl="3" indent="-317500" rtl="0">
              <a:spcBef>
                <a:spcPts val="0"/>
              </a:spcBef>
              <a:spcAft>
                <a:spcPts val="0"/>
              </a:spcAft>
              <a:buClr>
                <a:srgbClr val="273638"/>
              </a:buClr>
              <a:buSzPts val="1400"/>
              <a:buFont typeface="Nunito"/>
              <a:buChar char="●"/>
              <a:defRPr/>
            </a:lvl4pPr>
            <a:lvl5pPr marL="2286000" lvl="4" indent="-317500" rtl="0">
              <a:spcBef>
                <a:spcPts val="0"/>
              </a:spcBef>
              <a:spcAft>
                <a:spcPts val="0"/>
              </a:spcAft>
              <a:buClr>
                <a:srgbClr val="273638"/>
              </a:buClr>
              <a:buSzPts val="1400"/>
              <a:buFont typeface="Nunito"/>
              <a:buChar char="○"/>
              <a:defRPr/>
            </a:lvl5pPr>
            <a:lvl6pPr marL="2743200" lvl="5" indent="-317500" rtl="0">
              <a:spcBef>
                <a:spcPts val="0"/>
              </a:spcBef>
              <a:spcAft>
                <a:spcPts val="0"/>
              </a:spcAft>
              <a:buClr>
                <a:srgbClr val="273638"/>
              </a:buClr>
              <a:buSzPts val="1400"/>
              <a:buFont typeface="Nunito"/>
              <a:buChar char="■"/>
              <a:defRPr/>
            </a:lvl6pPr>
            <a:lvl7pPr marL="3200400" lvl="6" indent="-317500" rtl="0">
              <a:spcBef>
                <a:spcPts val="0"/>
              </a:spcBef>
              <a:spcAft>
                <a:spcPts val="0"/>
              </a:spcAft>
              <a:buClr>
                <a:srgbClr val="273638"/>
              </a:buClr>
              <a:buSzPts val="1400"/>
              <a:buFont typeface="Nunito"/>
              <a:buChar char="●"/>
              <a:defRPr/>
            </a:lvl7pPr>
            <a:lvl8pPr marL="3657600" lvl="7" indent="-317500" rtl="0">
              <a:spcBef>
                <a:spcPts val="0"/>
              </a:spcBef>
              <a:spcAft>
                <a:spcPts val="0"/>
              </a:spcAft>
              <a:buClr>
                <a:srgbClr val="273638"/>
              </a:buClr>
              <a:buSzPts val="1400"/>
              <a:buFont typeface="Nunito"/>
              <a:buChar char="○"/>
              <a:defRPr/>
            </a:lvl8pPr>
            <a:lvl9pPr marL="4114800" lvl="8" indent="-317500" rtl="0">
              <a:spcBef>
                <a:spcPts val="0"/>
              </a:spcBef>
              <a:spcAft>
                <a:spcPts val="0"/>
              </a:spcAft>
              <a:buClr>
                <a:srgbClr val="273638"/>
              </a:buClr>
              <a:buSzPts val="1400"/>
              <a:buFont typeface="Nunito"/>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CUSTOM_5">
    <p:spTree>
      <p:nvGrpSpPr>
        <p:cNvPr id="1140" name="Shape 1140"/>
        <p:cNvGrpSpPr/>
        <p:nvPr/>
      </p:nvGrpSpPr>
      <p:grpSpPr>
        <a:xfrm>
          <a:off x="0" y="0"/>
          <a:ext cx="0" cy="0"/>
          <a:chOff x="0" y="0"/>
          <a:chExt cx="0" cy="0"/>
        </a:xfrm>
      </p:grpSpPr>
      <p:pic>
        <p:nvPicPr>
          <p:cNvPr id="1141" name="Google Shape;1141;p24"/>
          <p:cNvPicPr preferRelativeResize="0"/>
          <p:nvPr/>
        </p:nvPicPr>
        <p:blipFill>
          <a:blip r:embed="rId2"/>
          <a:stretch>
            <a:fillRect/>
          </a:stretch>
        </p:blipFill>
        <p:spPr>
          <a:xfrm>
            <a:off x="-56600" y="-27325"/>
            <a:ext cx="9257201" cy="5253999"/>
          </a:xfrm>
          <a:prstGeom prst="rect">
            <a:avLst/>
          </a:prstGeom>
          <a:noFill/>
          <a:ln>
            <a:noFill/>
          </a:ln>
        </p:spPr>
      </p:pic>
      <p:grpSp>
        <p:nvGrpSpPr>
          <p:cNvPr id="1142" name="Google Shape;1142;p24"/>
          <p:cNvGrpSpPr/>
          <p:nvPr/>
        </p:nvGrpSpPr>
        <p:grpSpPr>
          <a:xfrm rot="674385" flipH="1">
            <a:off x="2337017" y="-1068454"/>
            <a:ext cx="2643430" cy="2133343"/>
            <a:chOff x="-729163" y="3851975"/>
            <a:chExt cx="2464103" cy="1988620"/>
          </a:xfrm>
        </p:grpSpPr>
        <p:sp>
          <p:nvSpPr>
            <p:cNvPr id="1143" name="Google Shape;1143;p24"/>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4" name="Google Shape;1144;p24"/>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5" name="Google Shape;1145;p24"/>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6" name="Google Shape;1146;p24"/>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24"/>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8" name="Google Shape;1148;p24"/>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9" name="Google Shape;1149;p24"/>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24"/>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24"/>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24"/>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24"/>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4" name="Google Shape;1154;p24"/>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24"/>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24"/>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57" name="Google Shape;1157;p24"/>
          <p:cNvGrpSpPr/>
          <p:nvPr/>
        </p:nvGrpSpPr>
        <p:grpSpPr>
          <a:xfrm rot="618237">
            <a:off x="-1083034" y="1929397"/>
            <a:ext cx="2237788" cy="1755910"/>
            <a:chOff x="-2415600" y="2986400"/>
            <a:chExt cx="1943075" cy="1524659"/>
          </a:xfrm>
        </p:grpSpPr>
        <p:sp>
          <p:nvSpPr>
            <p:cNvPr id="1158" name="Google Shape;1158;p24"/>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9" name="Google Shape;1159;p24"/>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0" name="Google Shape;1160;p24"/>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24"/>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24"/>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63" name="Google Shape;1163;p24"/>
            <p:cNvGrpSpPr/>
            <p:nvPr/>
          </p:nvGrpSpPr>
          <p:grpSpPr>
            <a:xfrm>
              <a:off x="-2218800" y="3088875"/>
              <a:ext cx="1598825" cy="1190475"/>
              <a:chOff x="-2218800" y="3088875"/>
              <a:chExt cx="1598825" cy="1190475"/>
            </a:xfrm>
          </p:grpSpPr>
          <p:sp>
            <p:nvSpPr>
              <p:cNvPr id="1164" name="Google Shape;1164;p24"/>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24"/>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166" name="Google Shape;1166;p24"/>
          <p:cNvGrpSpPr/>
          <p:nvPr/>
        </p:nvGrpSpPr>
        <p:grpSpPr>
          <a:xfrm rot="1625577">
            <a:off x="-734614" y="3481965"/>
            <a:ext cx="1810844" cy="1871626"/>
            <a:chOff x="334100" y="971800"/>
            <a:chExt cx="1810984" cy="1871771"/>
          </a:xfrm>
        </p:grpSpPr>
        <p:sp>
          <p:nvSpPr>
            <p:cNvPr id="1167" name="Google Shape;1167;p24"/>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8" name="Google Shape;1168;p24"/>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69" name="Google Shape;1169;p24"/>
            <p:cNvGrpSpPr/>
            <p:nvPr/>
          </p:nvGrpSpPr>
          <p:grpSpPr>
            <a:xfrm>
              <a:off x="1214129" y="978980"/>
              <a:ext cx="913828" cy="1211839"/>
              <a:chOff x="1214129" y="978980"/>
              <a:chExt cx="913828" cy="1211839"/>
            </a:xfrm>
          </p:grpSpPr>
          <p:sp>
            <p:nvSpPr>
              <p:cNvPr id="1170" name="Google Shape;1170;p24"/>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24"/>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72" name="Google Shape;1172;p24"/>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24"/>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24"/>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75" name="Google Shape;1175;p24"/>
          <p:cNvGrpSpPr/>
          <p:nvPr/>
        </p:nvGrpSpPr>
        <p:grpSpPr>
          <a:xfrm rot="-310791" flipH="1">
            <a:off x="-1098697" y="-769725"/>
            <a:ext cx="2910797" cy="2863965"/>
            <a:chOff x="7235149" y="-718650"/>
            <a:chExt cx="3031064" cy="2982297"/>
          </a:xfrm>
        </p:grpSpPr>
        <p:grpSp>
          <p:nvGrpSpPr>
            <p:cNvPr id="1176" name="Google Shape;1176;p24"/>
            <p:cNvGrpSpPr/>
            <p:nvPr/>
          </p:nvGrpSpPr>
          <p:grpSpPr>
            <a:xfrm rot="-4962260" flipH="1">
              <a:off x="7958573" y="-653239"/>
              <a:ext cx="596905" cy="1865484"/>
              <a:chOff x="-1858600" y="2385325"/>
              <a:chExt cx="523125" cy="1635025"/>
            </a:xfrm>
          </p:grpSpPr>
          <p:sp>
            <p:nvSpPr>
              <p:cNvPr id="1177" name="Google Shape;1177;p2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2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2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2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1" name="Google Shape;1181;p24"/>
            <p:cNvGrpSpPr/>
            <p:nvPr/>
          </p:nvGrpSpPr>
          <p:grpSpPr>
            <a:xfrm rot="-4962260" flipH="1">
              <a:off x="7743302" y="-357136"/>
              <a:ext cx="1178407" cy="2061785"/>
              <a:chOff x="-1779100" y="2408800"/>
              <a:chExt cx="1032750" cy="1807075"/>
            </a:xfrm>
          </p:grpSpPr>
          <p:sp>
            <p:nvSpPr>
              <p:cNvPr id="1182" name="Google Shape;1182;p2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2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2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2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6" name="Google Shape;1186;p24"/>
            <p:cNvGrpSpPr/>
            <p:nvPr/>
          </p:nvGrpSpPr>
          <p:grpSpPr>
            <a:xfrm rot="-3828478" flipH="1">
              <a:off x="7664496" y="-324322"/>
              <a:ext cx="2244432" cy="2193641"/>
              <a:chOff x="-623774" y="407959"/>
              <a:chExt cx="2317309" cy="2264556"/>
            </a:xfrm>
          </p:grpSpPr>
          <p:grpSp>
            <p:nvGrpSpPr>
              <p:cNvPr id="1187" name="Google Shape;1187;p24"/>
              <p:cNvGrpSpPr/>
              <p:nvPr/>
            </p:nvGrpSpPr>
            <p:grpSpPr>
              <a:xfrm rot="1413719">
                <a:off x="-360763" y="695549"/>
                <a:ext cx="1791287" cy="1689375"/>
                <a:chOff x="-2055400" y="3174000"/>
                <a:chExt cx="1520600" cy="1434200"/>
              </a:xfrm>
            </p:grpSpPr>
            <p:sp>
              <p:nvSpPr>
                <p:cNvPr id="1188" name="Google Shape;1188;p2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2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2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91" name="Google Shape;1191;p2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192" name="Google Shape;1192;p24"/>
          <p:cNvGrpSpPr/>
          <p:nvPr/>
        </p:nvGrpSpPr>
        <p:grpSpPr>
          <a:xfrm rot="6549583">
            <a:off x="8069159" y="55982"/>
            <a:ext cx="1855781" cy="1819886"/>
            <a:chOff x="7928300" y="-514224"/>
            <a:chExt cx="1855795" cy="1819900"/>
          </a:xfrm>
        </p:grpSpPr>
        <p:sp>
          <p:nvSpPr>
            <p:cNvPr id="1193" name="Google Shape;1193;p24"/>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24"/>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24"/>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24"/>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7" name="Google Shape;1197;p24"/>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8" name="Google Shape;1198;p24"/>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24"/>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24"/>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24"/>
            <p:cNvSpPr/>
            <p:nvPr/>
          </p:nvSpPr>
          <p:spPr>
            <a:xfrm>
              <a:off x="8681169" y="383863"/>
              <a:ext cx="1102926" cy="851901"/>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02" name="Google Shape;1202;p24"/>
          <p:cNvGrpSpPr/>
          <p:nvPr/>
        </p:nvGrpSpPr>
        <p:grpSpPr>
          <a:xfrm rot="495391">
            <a:off x="8106381" y="1284509"/>
            <a:ext cx="1916587" cy="2062600"/>
            <a:chOff x="-700138" y="3808702"/>
            <a:chExt cx="1916655" cy="2062674"/>
          </a:xfrm>
        </p:grpSpPr>
        <p:sp>
          <p:nvSpPr>
            <p:cNvPr id="1203" name="Google Shape;1203;p24"/>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24"/>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24"/>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24"/>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24"/>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24"/>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24"/>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24"/>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24"/>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2" name="Google Shape;1212;p24"/>
          <p:cNvGrpSpPr/>
          <p:nvPr/>
        </p:nvGrpSpPr>
        <p:grpSpPr>
          <a:xfrm rot="6102094" flipH="1">
            <a:off x="7805060" y="3489609"/>
            <a:ext cx="1617196" cy="2466123"/>
            <a:chOff x="7518282" y="2373612"/>
            <a:chExt cx="1544209" cy="2355088"/>
          </a:xfrm>
        </p:grpSpPr>
        <p:sp>
          <p:nvSpPr>
            <p:cNvPr id="1213" name="Google Shape;1213;p24"/>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24"/>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5" name="Google Shape;1215;p24"/>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24"/>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24"/>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24"/>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24"/>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0" name="Google Shape;1220;p24"/>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21" name="Google Shape;1221;p24"/>
          <p:cNvSpPr txBox="1"/>
          <p:nvPr>
            <p:ph type="title"/>
          </p:nvPr>
        </p:nvSpPr>
        <p:spPr>
          <a:xfrm>
            <a:off x="1575400" y="1249900"/>
            <a:ext cx="2939400" cy="9699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222" name="Google Shape;1222;p24"/>
          <p:cNvSpPr txBox="1"/>
          <p:nvPr>
            <p:ph type="subTitle" idx="1"/>
          </p:nvPr>
        </p:nvSpPr>
        <p:spPr>
          <a:xfrm>
            <a:off x="1948601" y="3185099"/>
            <a:ext cx="21930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223" name="Google Shape;1223;p24"/>
          <p:cNvSpPr txBox="1"/>
          <p:nvPr>
            <p:ph type="subTitle" idx="2"/>
          </p:nvPr>
        </p:nvSpPr>
        <p:spPr>
          <a:xfrm>
            <a:off x="1948600" y="3478799"/>
            <a:ext cx="2193000" cy="89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24" name="Google Shape;1224;p24"/>
          <p:cNvSpPr txBox="1"/>
          <p:nvPr>
            <p:ph type="subTitle" idx="3"/>
          </p:nvPr>
        </p:nvSpPr>
        <p:spPr>
          <a:xfrm>
            <a:off x="5258850" y="1030387"/>
            <a:ext cx="21930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225" name="Google Shape;1225;p24"/>
          <p:cNvSpPr txBox="1"/>
          <p:nvPr>
            <p:ph type="subTitle" idx="4"/>
          </p:nvPr>
        </p:nvSpPr>
        <p:spPr>
          <a:xfrm>
            <a:off x="5258850" y="1324100"/>
            <a:ext cx="2193000" cy="89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26" name="Google Shape;1226;p24"/>
          <p:cNvSpPr txBox="1"/>
          <p:nvPr>
            <p:ph type="subTitle" idx="5"/>
          </p:nvPr>
        </p:nvSpPr>
        <p:spPr>
          <a:xfrm>
            <a:off x="5258851" y="3185099"/>
            <a:ext cx="21930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227" name="Google Shape;1227;p24"/>
          <p:cNvSpPr txBox="1"/>
          <p:nvPr>
            <p:ph type="subTitle" idx="6"/>
          </p:nvPr>
        </p:nvSpPr>
        <p:spPr>
          <a:xfrm>
            <a:off x="5258850" y="3478799"/>
            <a:ext cx="2193000" cy="89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CUSTOM_10">
    <p:spTree>
      <p:nvGrpSpPr>
        <p:cNvPr id="1228" name="Shape 1228"/>
        <p:cNvGrpSpPr/>
        <p:nvPr/>
      </p:nvGrpSpPr>
      <p:grpSpPr>
        <a:xfrm>
          <a:off x="0" y="0"/>
          <a:ext cx="0" cy="0"/>
          <a:chOff x="0" y="0"/>
          <a:chExt cx="0" cy="0"/>
        </a:xfrm>
      </p:grpSpPr>
      <p:pic>
        <p:nvPicPr>
          <p:cNvPr id="1229" name="Google Shape;1229;p25"/>
          <p:cNvPicPr preferRelativeResize="0"/>
          <p:nvPr/>
        </p:nvPicPr>
        <p:blipFill>
          <a:blip r:embed="rId2"/>
          <a:stretch>
            <a:fillRect/>
          </a:stretch>
        </p:blipFill>
        <p:spPr>
          <a:xfrm>
            <a:off x="-56600" y="-27325"/>
            <a:ext cx="9257201" cy="5253999"/>
          </a:xfrm>
          <a:prstGeom prst="rect">
            <a:avLst/>
          </a:prstGeom>
          <a:noFill/>
          <a:ln>
            <a:noFill/>
          </a:ln>
        </p:spPr>
      </p:pic>
      <p:grpSp>
        <p:nvGrpSpPr>
          <p:cNvPr id="1230" name="Google Shape;1230;p25"/>
          <p:cNvGrpSpPr/>
          <p:nvPr/>
        </p:nvGrpSpPr>
        <p:grpSpPr>
          <a:xfrm rot="-618237" flipH="1">
            <a:off x="7784334" y="1929397"/>
            <a:ext cx="2237788" cy="1755910"/>
            <a:chOff x="-2415600" y="2986400"/>
            <a:chExt cx="1943075" cy="1524659"/>
          </a:xfrm>
        </p:grpSpPr>
        <p:sp>
          <p:nvSpPr>
            <p:cNvPr id="1231" name="Google Shape;1231;p25"/>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25"/>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25"/>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25"/>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25"/>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36" name="Google Shape;1236;p25"/>
            <p:cNvGrpSpPr/>
            <p:nvPr/>
          </p:nvGrpSpPr>
          <p:grpSpPr>
            <a:xfrm>
              <a:off x="-2218800" y="3088875"/>
              <a:ext cx="1598825" cy="1190475"/>
              <a:chOff x="-2218800" y="3088875"/>
              <a:chExt cx="1598825" cy="1190475"/>
            </a:xfrm>
          </p:grpSpPr>
          <p:sp>
            <p:nvSpPr>
              <p:cNvPr id="1237" name="Google Shape;1237;p25"/>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8" name="Google Shape;1238;p25"/>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239" name="Google Shape;1239;p25"/>
          <p:cNvGrpSpPr/>
          <p:nvPr/>
        </p:nvGrpSpPr>
        <p:grpSpPr>
          <a:xfrm rot="-1625577" flipH="1">
            <a:off x="7862857" y="3481965"/>
            <a:ext cx="1810844" cy="1871626"/>
            <a:chOff x="334100" y="971800"/>
            <a:chExt cx="1810984" cy="1871771"/>
          </a:xfrm>
        </p:grpSpPr>
        <p:sp>
          <p:nvSpPr>
            <p:cNvPr id="1240" name="Google Shape;1240;p2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1" name="Google Shape;1241;p2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42" name="Google Shape;1242;p25"/>
            <p:cNvGrpSpPr/>
            <p:nvPr/>
          </p:nvGrpSpPr>
          <p:grpSpPr>
            <a:xfrm>
              <a:off x="1214129" y="978980"/>
              <a:ext cx="913828" cy="1211839"/>
              <a:chOff x="1214129" y="978980"/>
              <a:chExt cx="913828" cy="1211839"/>
            </a:xfrm>
          </p:grpSpPr>
          <p:sp>
            <p:nvSpPr>
              <p:cNvPr id="1243" name="Google Shape;1243;p2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4" name="Google Shape;1244;p2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45" name="Google Shape;1245;p2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6" name="Google Shape;1246;p2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7" name="Google Shape;1247;p2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48" name="Google Shape;1248;p25"/>
          <p:cNvGrpSpPr/>
          <p:nvPr/>
        </p:nvGrpSpPr>
        <p:grpSpPr>
          <a:xfrm rot="858758">
            <a:off x="7126825" y="-769571"/>
            <a:ext cx="2910751" cy="2863920"/>
            <a:chOff x="7235149" y="-718650"/>
            <a:chExt cx="3031064" cy="2982297"/>
          </a:xfrm>
        </p:grpSpPr>
        <p:grpSp>
          <p:nvGrpSpPr>
            <p:cNvPr id="1249" name="Google Shape;1249;p25"/>
            <p:cNvGrpSpPr/>
            <p:nvPr/>
          </p:nvGrpSpPr>
          <p:grpSpPr>
            <a:xfrm rot="-4962260" flipH="1">
              <a:off x="7958573" y="-653239"/>
              <a:ext cx="596905" cy="1865484"/>
              <a:chOff x="-1858600" y="2385325"/>
              <a:chExt cx="523125" cy="1635025"/>
            </a:xfrm>
          </p:grpSpPr>
          <p:sp>
            <p:nvSpPr>
              <p:cNvPr id="1250" name="Google Shape;1250;p2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1" name="Google Shape;1251;p2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2" name="Google Shape;1252;p2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3" name="Google Shape;1253;p2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54" name="Google Shape;1254;p25"/>
            <p:cNvGrpSpPr/>
            <p:nvPr/>
          </p:nvGrpSpPr>
          <p:grpSpPr>
            <a:xfrm rot="-4962260" flipH="1">
              <a:off x="7743302" y="-357136"/>
              <a:ext cx="1178407" cy="2061785"/>
              <a:chOff x="-1779100" y="2408800"/>
              <a:chExt cx="1032750" cy="1807075"/>
            </a:xfrm>
          </p:grpSpPr>
          <p:sp>
            <p:nvSpPr>
              <p:cNvPr id="1255" name="Google Shape;1255;p2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6" name="Google Shape;1256;p2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7" name="Google Shape;1257;p2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8" name="Google Shape;1258;p2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59" name="Google Shape;1259;p25"/>
            <p:cNvGrpSpPr/>
            <p:nvPr/>
          </p:nvGrpSpPr>
          <p:grpSpPr>
            <a:xfrm rot="-3828478" flipH="1">
              <a:off x="7664496" y="-324322"/>
              <a:ext cx="2244432" cy="2193641"/>
              <a:chOff x="-623774" y="407959"/>
              <a:chExt cx="2317309" cy="2264556"/>
            </a:xfrm>
          </p:grpSpPr>
          <p:grpSp>
            <p:nvGrpSpPr>
              <p:cNvPr id="1260" name="Google Shape;1260;p25"/>
              <p:cNvGrpSpPr/>
              <p:nvPr/>
            </p:nvGrpSpPr>
            <p:grpSpPr>
              <a:xfrm rot="1413719">
                <a:off x="-360763" y="695549"/>
                <a:ext cx="1791287" cy="1689375"/>
                <a:chOff x="-2055400" y="3174000"/>
                <a:chExt cx="1520600" cy="1434200"/>
              </a:xfrm>
            </p:grpSpPr>
            <p:sp>
              <p:nvSpPr>
                <p:cNvPr id="1261" name="Google Shape;1261;p2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2" name="Google Shape;1262;p2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3" name="Google Shape;1263;p2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64" name="Google Shape;1264;p2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265" name="Google Shape;1265;p25"/>
          <p:cNvGrpSpPr/>
          <p:nvPr/>
        </p:nvGrpSpPr>
        <p:grpSpPr>
          <a:xfrm rot="-2387630">
            <a:off x="-678979" y="-628682"/>
            <a:ext cx="1858232" cy="1819539"/>
            <a:chOff x="7928300" y="-514224"/>
            <a:chExt cx="1858600" cy="1819900"/>
          </a:xfrm>
        </p:grpSpPr>
        <p:sp>
          <p:nvSpPr>
            <p:cNvPr id="1266" name="Google Shape;1266;p25"/>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7" name="Google Shape;1267;p25"/>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8" name="Google Shape;1268;p25"/>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9" name="Google Shape;1269;p25"/>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0" name="Google Shape;1270;p25"/>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1" name="Google Shape;1271;p25"/>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2" name="Google Shape;1272;p25"/>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3" name="Google Shape;1273;p25"/>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4" name="Google Shape;1274;p25"/>
            <p:cNvSpPr/>
            <p:nvPr/>
          </p:nvSpPr>
          <p:spPr>
            <a:xfrm>
              <a:off x="8683975" y="381933"/>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75" name="Google Shape;1275;p25"/>
          <p:cNvGrpSpPr/>
          <p:nvPr/>
        </p:nvGrpSpPr>
        <p:grpSpPr>
          <a:xfrm rot="-2946940">
            <a:off x="-310995" y="3562915"/>
            <a:ext cx="1617265" cy="2466328"/>
            <a:chOff x="7518282" y="2373612"/>
            <a:chExt cx="1544209" cy="2355088"/>
          </a:xfrm>
        </p:grpSpPr>
        <p:sp>
          <p:nvSpPr>
            <p:cNvPr id="1276" name="Google Shape;1276;p25"/>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7" name="Google Shape;1277;p25"/>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8" name="Google Shape;1278;p25"/>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9" name="Google Shape;1279;p25"/>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0" name="Google Shape;1280;p25"/>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1" name="Google Shape;1281;p25"/>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2" name="Google Shape;1282;p25"/>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3" name="Google Shape;1283;p25"/>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84" name="Google Shape;1284;p25"/>
          <p:cNvGrpSpPr/>
          <p:nvPr/>
        </p:nvGrpSpPr>
        <p:grpSpPr>
          <a:xfrm rot="-8100000" flipH="1">
            <a:off x="3884382" y="-1190020"/>
            <a:ext cx="2643545" cy="2133436"/>
            <a:chOff x="-729163" y="3851975"/>
            <a:chExt cx="2464103" cy="1988620"/>
          </a:xfrm>
        </p:grpSpPr>
        <p:sp>
          <p:nvSpPr>
            <p:cNvPr id="1285" name="Google Shape;1285;p2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6" name="Google Shape;1286;p2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7" name="Google Shape;1287;p2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8" name="Google Shape;1288;p2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9" name="Google Shape;1289;p2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0" name="Google Shape;1290;p2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1" name="Google Shape;1291;p2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2" name="Google Shape;1292;p2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3" name="Google Shape;1293;p2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4" name="Google Shape;1294;p2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5" name="Google Shape;1295;p2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6" name="Google Shape;1296;p2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7" name="Google Shape;1297;p2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8" name="Google Shape;1298;p2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99" name="Google Shape;1299;p25"/>
          <p:cNvSpPr txBox="1"/>
          <p:nvPr>
            <p:ph type="title"/>
          </p:nvPr>
        </p:nvSpPr>
        <p:spPr>
          <a:xfrm flipH="1">
            <a:off x="4512451" y="1249900"/>
            <a:ext cx="2939400" cy="9699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300" name="Google Shape;1300;p25"/>
          <p:cNvSpPr txBox="1"/>
          <p:nvPr>
            <p:ph type="subTitle" idx="1"/>
          </p:nvPr>
        </p:nvSpPr>
        <p:spPr>
          <a:xfrm flipH="1">
            <a:off x="4885651" y="3213149"/>
            <a:ext cx="21930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301" name="Google Shape;1301;p25"/>
          <p:cNvSpPr txBox="1"/>
          <p:nvPr>
            <p:ph type="subTitle" idx="2"/>
          </p:nvPr>
        </p:nvSpPr>
        <p:spPr>
          <a:xfrm flipH="1">
            <a:off x="4885650" y="3482299"/>
            <a:ext cx="2193000" cy="89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02" name="Google Shape;1302;p25"/>
          <p:cNvSpPr txBox="1"/>
          <p:nvPr>
            <p:ph type="subTitle" idx="3"/>
          </p:nvPr>
        </p:nvSpPr>
        <p:spPr>
          <a:xfrm flipH="1">
            <a:off x="1526883" y="1046149"/>
            <a:ext cx="21930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303" name="Google Shape;1303;p25"/>
          <p:cNvSpPr txBox="1"/>
          <p:nvPr>
            <p:ph type="subTitle" idx="4"/>
          </p:nvPr>
        </p:nvSpPr>
        <p:spPr>
          <a:xfrm flipH="1">
            <a:off x="1526875" y="1315297"/>
            <a:ext cx="2193000" cy="89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04" name="Google Shape;1304;p25"/>
          <p:cNvSpPr txBox="1"/>
          <p:nvPr>
            <p:ph type="subTitle" idx="5"/>
          </p:nvPr>
        </p:nvSpPr>
        <p:spPr>
          <a:xfrm flipH="1">
            <a:off x="1526883" y="3213149"/>
            <a:ext cx="21930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305" name="Google Shape;1305;p25"/>
          <p:cNvSpPr txBox="1"/>
          <p:nvPr>
            <p:ph type="subTitle" idx="6"/>
          </p:nvPr>
        </p:nvSpPr>
        <p:spPr>
          <a:xfrm flipH="1">
            <a:off x="1526875" y="3482299"/>
            <a:ext cx="2193000" cy="89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306" name="Shape 1306"/>
        <p:cNvGrpSpPr/>
        <p:nvPr/>
      </p:nvGrpSpPr>
      <p:grpSpPr>
        <a:xfrm>
          <a:off x="0" y="0"/>
          <a:ext cx="0" cy="0"/>
          <a:chOff x="0" y="0"/>
          <a:chExt cx="0" cy="0"/>
        </a:xfrm>
      </p:grpSpPr>
      <p:pic>
        <p:nvPicPr>
          <p:cNvPr id="1307" name="Google Shape;1307;p26"/>
          <p:cNvPicPr preferRelativeResize="0"/>
          <p:nvPr/>
        </p:nvPicPr>
        <p:blipFill>
          <a:blip r:embed="rId2"/>
          <a:stretch>
            <a:fillRect/>
          </a:stretch>
        </p:blipFill>
        <p:spPr>
          <a:xfrm>
            <a:off x="-56600" y="-27325"/>
            <a:ext cx="9257201" cy="5253999"/>
          </a:xfrm>
          <a:prstGeom prst="rect">
            <a:avLst/>
          </a:prstGeom>
          <a:noFill/>
          <a:ln>
            <a:noFill/>
          </a:ln>
        </p:spPr>
      </p:pic>
      <p:grpSp>
        <p:nvGrpSpPr>
          <p:cNvPr id="1308" name="Google Shape;1308;p26"/>
          <p:cNvGrpSpPr/>
          <p:nvPr/>
        </p:nvGrpSpPr>
        <p:grpSpPr>
          <a:xfrm rot="337778">
            <a:off x="-623192" y="3862367"/>
            <a:ext cx="1811026" cy="1871814"/>
            <a:chOff x="334100" y="971800"/>
            <a:chExt cx="1810984" cy="1871771"/>
          </a:xfrm>
        </p:grpSpPr>
        <p:sp>
          <p:nvSpPr>
            <p:cNvPr id="1309" name="Google Shape;1309;p26"/>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0" name="Google Shape;1310;p26"/>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11" name="Google Shape;1311;p26"/>
            <p:cNvGrpSpPr/>
            <p:nvPr/>
          </p:nvGrpSpPr>
          <p:grpSpPr>
            <a:xfrm>
              <a:off x="1214129" y="978980"/>
              <a:ext cx="913828" cy="1211839"/>
              <a:chOff x="1214129" y="978980"/>
              <a:chExt cx="913828" cy="1211839"/>
            </a:xfrm>
          </p:grpSpPr>
          <p:sp>
            <p:nvSpPr>
              <p:cNvPr id="1312" name="Google Shape;1312;p26"/>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26"/>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14" name="Google Shape;1314;p26"/>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5" name="Google Shape;1315;p26"/>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6" name="Google Shape;1316;p26"/>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17" name="Google Shape;1317;p26"/>
          <p:cNvGrpSpPr/>
          <p:nvPr/>
        </p:nvGrpSpPr>
        <p:grpSpPr>
          <a:xfrm rot="2379605">
            <a:off x="-185682" y="-770797"/>
            <a:ext cx="1713014" cy="2612203"/>
            <a:chOff x="7518282" y="2373612"/>
            <a:chExt cx="1544209" cy="2355088"/>
          </a:xfrm>
        </p:grpSpPr>
        <p:sp>
          <p:nvSpPr>
            <p:cNvPr id="1318" name="Google Shape;1318;p2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9" name="Google Shape;1319;p2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0" name="Google Shape;1320;p2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2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2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2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2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5" name="Google Shape;1325;p2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26" name="Google Shape;1326;p26"/>
          <p:cNvGrpSpPr/>
          <p:nvPr/>
        </p:nvGrpSpPr>
        <p:grpSpPr>
          <a:xfrm rot="-10505712" flipH="1">
            <a:off x="7617274" y="4088748"/>
            <a:ext cx="1928943" cy="1830447"/>
            <a:chOff x="-356100" y="3692425"/>
            <a:chExt cx="1728775" cy="1640500"/>
          </a:xfrm>
        </p:grpSpPr>
        <p:sp>
          <p:nvSpPr>
            <p:cNvPr id="1327" name="Google Shape;1327;p26"/>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8" name="Google Shape;1328;p26"/>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26"/>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26"/>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26"/>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2" name="Google Shape;1332;p26"/>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3" name="Google Shape;1333;p26"/>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26"/>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35" name="Google Shape;1335;p26"/>
          <p:cNvGrpSpPr/>
          <p:nvPr/>
        </p:nvGrpSpPr>
        <p:grpSpPr>
          <a:xfrm rot="3508924" flipH="1">
            <a:off x="7256791" y="-726330"/>
            <a:ext cx="2643383" cy="2133305"/>
            <a:chOff x="-729163" y="3851975"/>
            <a:chExt cx="2464103" cy="1988620"/>
          </a:xfrm>
        </p:grpSpPr>
        <p:sp>
          <p:nvSpPr>
            <p:cNvPr id="1336" name="Google Shape;1336;p26"/>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26"/>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26"/>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9" name="Google Shape;1339;p26"/>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0" name="Google Shape;1340;p26"/>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26"/>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26"/>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26"/>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26"/>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5" name="Google Shape;1345;p26"/>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6" name="Google Shape;1346;p26"/>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7" name="Google Shape;1347;p26"/>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8" name="Google Shape;1348;p26"/>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9" name="Google Shape;1349;p26"/>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50" name="Google Shape;1350;p26"/>
          <p:cNvSpPr txBox="1"/>
          <p:nvPr>
            <p:ph type="title"/>
          </p:nvPr>
        </p:nvSpPr>
        <p:spPr>
          <a:xfrm>
            <a:off x="2351100" y="583850"/>
            <a:ext cx="44418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351" name="Google Shape;1351;p26"/>
          <p:cNvSpPr txBox="1"/>
          <p:nvPr>
            <p:ph type="subTitle" idx="1"/>
          </p:nvPr>
        </p:nvSpPr>
        <p:spPr>
          <a:xfrm>
            <a:off x="1234226" y="2349850"/>
            <a:ext cx="11082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352" name="Google Shape;1352;p26"/>
          <p:cNvSpPr txBox="1"/>
          <p:nvPr>
            <p:ph type="subTitle" idx="2"/>
          </p:nvPr>
        </p:nvSpPr>
        <p:spPr>
          <a:xfrm>
            <a:off x="901525" y="2823051"/>
            <a:ext cx="1773600" cy="80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53" name="Google Shape;1353;p26"/>
          <p:cNvSpPr txBox="1"/>
          <p:nvPr>
            <p:ph type="subTitle" idx="3"/>
          </p:nvPr>
        </p:nvSpPr>
        <p:spPr>
          <a:xfrm>
            <a:off x="3090004" y="2349850"/>
            <a:ext cx="11082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354" name="Google Shape;1354;p26"/>
          <p:cNvSpPr txBox="1"/>
          <p:nvPr>
            <p:ph type="subTitle" idx="4"/>
          </p:nvPr>
        </p:nvSpPr>
        <p:spPr>
          <a:xfrm>
            <a:off x="2757304" y="2823050"/>
            <a:ext cx="1773600" cy="80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55" name="Google Shape;1355;p26"/>
          <p:cNvSpPr txBox="1"/>
          <p:nvPr>
            <p:ph type="subTitle" idx="5"/>
          </p:nvPr>
        </p:nvSpPr>
        <p:spPr>
          <a:xfrm>
            <a:off x="4945795" y="2349850"/>
            <a:ext cx="11082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356" name="Google Shape;1356;p26"/>
          <p:cNvSpPr txBox="1"/>
          <p:nvPr>
            <p:ph type="subTitle" idx="6"/>
          </p:nvPr>
        </p:nvSpPr>
        <p:spPr>
          <a:xfrm>
            <a:off x="4613095" y="2823051"/>
            <a:ext cx="1773600" cy="80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57" name="Google Shape;1357;p26"/>
          <p:cNvSpPr txBox="1"/>
          <p:nvPr>
            <p:ph type="subTitle" idx="7"/>
          </p:nvPr>
        </p:nvSpPr>
        <p:spPr>
          <a:xfrm>
            <a:off x="6801573" y="2349850"/>
            <a:ext cx="11082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358" name="Google Shape;1358;p26"/>
          <p:cNvSpPr txBox="1"/>
          <p:nvPr>
            <p:ph type="subTitle" idx="8"/>
          </p:nvPr>
        </p:nvSpPr>
        <p:spPr>
          <a:xfrm>
            <a:off x="6468873" y="2823051"/>
            <a:ext cx="1773600" cy="808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CUSTOM_4_1">
    <p:spTree>
      <p:nvGrpSpPr>
        <p:cNvPr id="1359" name="Shape 1359"/>
        <p:cNvGrpSpPr/>
        <p:nvPr/>
      </p:nvGrpSpPr>
      <p:grpSpPr>
        <a:xfrm>
          <a:off x="0" y="0"/>
          <a:ext cx="0" cy="0"/>
          <a:chOff x="0" y="0"/>
          <a:chExt cx="0" cy="0"/>
        </a:xfrm>
      </p:grpSpPr>
      <p:pic>
        <p:nvPicPr>
          <p:cNvPr id="1360" name="Google Shape;1360;p27"/>
          <p:cNvPicPr preferRelativeResize="0"/>
          <p:nvPr/>
        </p:nvPicPr>
        <p:blipFill>
          <a:blip r:embed="rId2"/>
          <a:stretch>
            <a:fillRect/>
          </a:stretch>
        </p:blipFill>
        <p:spPr>
          <a:xfrm>
            <a:off x="-56600" y="-27325"/>
            <a:ext cx="9257201" cy="5253999"/>
          </a:xfrm>
          <a:prstGeom prst="rect">
            <a:avLst/>
          </a:prstGeom>
          <a:noFill/>
          <a:ln>
            <a:noFill/>
          </a:ln>
        </p:spPr>
      </p:pic>
      <p:grpSp>
        <p:nvGrpSpPr>
          <p:cNvPr id="1361" name="Google Shape;1361;p27"/>
          <p:cNvGrpSpPr/>
          <p:nvPr/>
        </p:nvGrpSpPr>
        <p:grpSpPr>
          <a:xfrm rot="703169" flipH="1">
            <a:off x="7014090" y="3900919"/>
            <a:ext cx="2643399" cy="2133318"/>
            <a:chOff x="-729163" y="3851975"/>
            <a:chExt cx="2464103" cy="1988620"/>
          </a:xfrm>
        </p:grpSpPr>
        <p:sp>
          <p:nvSpPr>
            <p:cNvPr id="1362" name="Google Shape;1362;p27"/>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3" name="Google Shape;1363;p27"/>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4" name="Google Shape;1364;p27"/>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5" name="Google Shape;1365;p27"/>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6" name="Google Shape;1366;p27"/>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7" name="Google Shape;1367;p27"/>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8" name="Google Shape;1368;p27"/>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9" name="Google Shape;1369;p27"/>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0" name="Google Shape;1370;p27"/>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1" name="Google Shape;1371;p27"/>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2" name="Google Shape;1372;p27"/>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3" name="Google Shape;1373;p27"/>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4" name="Google Shape;1374;p27"/>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5" name="Google Shape;1375;p27"/>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76" name="Google Shape;1376;p27"/>
          <p:cNvGrpSpPr/>
          <p:nvPr/>
        </p:nvGrpSpPr>
        <p:grpSpPr>
          <a:xfrm rot="-878945">
            <a:off x="-682418" y="-466248"/>
            <a:ext cx="1859878" cy="1819913"/>
            <a:chOff x="7928300" y="-514224"/>
            <a:chExt cx="1859864" cy="1819900"/>
          </a:xfrm>
        </p:grpSpPr>
        <p:sp>
          <p:nvSpPr>
            <p:cNvPr id="1377" name="Google Shape;1377;p27"/>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8" name="Google Shape;1378;p27"/>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9" name="Google Shape;1379;p27"/>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0" name="Google Shape;1380;p27"/>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1" name="Google Shape;1381;p27"/>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2" name="Google Shape;1382;p27"/>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3" name="Google Shape;1383;p27"/>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4" name="Google Shape;1384;p27"/>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5" name="Google Shape;1385;p27"/>
            <p:cNvSpPr/>
            <p:nvPr/>
          </p:nvSpPr>
          <p:spPr>
            <a:xfrm>
              <a:off x="8685238" y="379474"/>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86" name="Google Shape;1386;p27"/>
          <p:cNvGrpSpPr/>
          <p:nvPr/>
        </p:nvGrpSpPr>
        <p:grpSpPr>
          <a:xfrm rot="-2461541" flipH="1">
            <a:off x="-1198340" y="3744686"/>
            <a:ext cx="2885157" cy="2838738"/>
            <a:chOff x="7235149" y="-718650"/>
            <a:chExt cx="3031064" cy="2982297"/>
          </a:xfrm>
        </p:grpSpPr>
        <p:grpSp>
          <p:nvGrpSpPr>
            <p:cNvPr id="1387" name="Google Shape;1387;p27"/>
            <p:cNvGrpSpPr/>
            <p:nvPr/>
          </p:nvGrpSpPr>
          <p:grpSpPr>
            <a:xfrm rot="-4962260" flipH="1">
              <a:off x="7958573" y="-653239"/>
              <a:ext cx="596905" cy="1865484"/>
              <a:chOff x="-1858600" y="2385325"/>
              <a:chExt cx="523125" cy="1635025"/>
            </a:xfrm>
          </p:grpSpPr>
          <p:sp>
            <p:nvSpPr>
              <p:cNvPr id="1388" name="Google Shape;1388;p2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 name="Google Shape;1389;p2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 name="Google Shape;1390;p2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 name="Google Shape;1391;p2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92" name="Google Shape;1392;p27"/>
            <p:cNvGrpSpPr/>
            <p:nvPr/>
          </p:nvGrpSpPr>
          <p:grpSpPr>
            <a:xfrm rot="-4962260" flipH="1">
              <a:off x="7743302" y="-357136"/>
              <a:ext cx="1178407" cy="2061785"/>
              <a:chOff x="-1779100" y="2408800"/>
              <a:chExt cx="1032750" cy="1807075"/>
            </a:xfrm>
          </p:grpSpPr>
          <p:sp>
            <p:nvSpPr>
              <p:cNvPr id="1393" name="Google Shape;1393;p2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 name="Google Shape;1394;p2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 name="Google Shape;1395;p2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 name="Google Shape;1396;p2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97" name="Google Shape;1397;p27"/>
            <p:cNvGrpSpPr/>
            <p:nvPr/>
          </p:nvGrpSpPr>
          <p:grpSpPr>
            <a:xfrm rot="-3828478" flipH="1">
              <a:off x="7664496" y="-324322"/>
              <a:ext cx="2244432" cy="2193641"/>
              <a:chOff x="-623774" y="407959"/>
              <a:chExt cx="2317309" cy="2264556"/>
            </a:xfrm>
          </p:grpSpPr>
          <p:grpSp>
            <p:nvGrpSpPr>
              <p:cNvPr id="1398" name="Google Shape;1398;p27"/>
              <p:cNvGrpSpPr/>
              <p:nvPr/>
            </p:nvGrpSpPr>
            <p:grpSpPr>
              <a:xfrm rot="1413719">
                <a:off x="-360763" y="695549"/>
                <a:ext cx="1791287" cy="1689375"/>
                <a:chOff x="-2055400" y="3174000"/>
                <a:chExt cx="1520600" cy="1434200"/>
              </a:xfrm>
            </p:grpSpPr>
            <p:sp>
              <p:nvSpPr>
                <p:cNvPr id="1399" name="Google Shape;1399;p2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 name="Google Shape;1400;p2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 name="Google Shape;1401;p2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02" name="Google Shape;1402;p27"/>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403" name="Google Shape;1403;p27"/>
          <p:cNvGrpSpPr/>
          <p:nvPr/>
        </p:nvGrpSpPr>
        <p:grpSpPr>
          <a:xfrm rot="-711903">
            <a:off x="7774493" y="-765130"/>
            <a:ext cx="1810920" cy="1871704"/>
            <a:chOff x="334100" y="971800"/>
            <a:chExt cx="1810984" cy="1871771"/>
          </a:xfrm>
        </p:grpSpPr>
        <p:sp>
          <p:nvSpPr>
            <p:cNvPr id="1404" name="Google Shape;1404;p27"/>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 name="Google Shape;1405;p27"/>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06" name="Google Shape;1406;p27"/>
            <p:cNvGrpSpPr/>
            <p:nvPr/>
          </p:nvGrpSpPr>
          <p:grpSpPr>
            <a:xfrm>
              <a:off x="1214129" y="978980"/>
              <a:ext cx="913828" cy="1211839"/>
              <a:chOff x="1214129" y="978980"/>
              <a:chExt cx="913828" cy="1211839"/>
            </a:xfrm>
          </p:grpSpPr>
          <p:sp>
            <p:nvSpPr>
              <p:cNvPr id="1407" name="Google Shape;1407;p27"/>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 name="Google Shape;1408;p27"/>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09" name="Google Shape;1409;p27"/>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 name="Google Shape;1410;p27"/>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 name="Google Shape;1411;p27"/>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12" name="Google Shape;1412;p27"/>
          <p:cNvSpPr txBox="1"/>
          <p:nvPr>
            <p:ph type="title"/>
          </p:nvPr>
        </p:nvSpPr>
        <p:spPr>
          <a:xfrm>
            <a:off x="2083200" y="583850"/>
            <a:ext cx="49776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413" name="Google Shape;1413;p27"/>
          <p:cNvSpPr txBox="1"/>
          <p:nvPr>
            <p:ph type="subTitle" idx="1"/>
          </p:nvPr>
        </p:nvSpPr>
        <p:spPr>
          <a:xfrm>
            <a:off x="967500" y="2923546"/>
            <a:ext cx="2931000" cy="743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14" name="Google Shape;1414;p27"/>
          <p:cNvSpPr txBox="1"/>
          <p:nvPr>
            <p:ph type="subTitle" idx="2"/>
          </p:nvPr>
        </p:nvSpPr>
        <p:spPr>
          <a:xfrm>
            <a:off x="5245525" y="1880061"/>
            <a:ext cx="2931000" cy="74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15" name="Google Shape;1415;p27"/>
          <p:cNvSpPr txBox="1"/>
          <p:nvPr>
            <p:ph type="subTitle" idx="3"/>
          </p:nvPr>
        </p:nvSpPr>
        <p:spPr>
          <a:xfrm>
            <a:off x="5245525" y="2923546"/>
            <a:ext cx="2931000" cy="74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16" name="Google Shape;1416;p27"/>
          <p:cNvSpPr txBox="1"/>
          <p:nvPr>
            <p:ph type="subTitle" idx="4"/>
          </p:nvPr>
        </p:nvSpPr>
        <p:spPr>
          <a:xfrm>
            <a:off x="3974690" y="2088261"/>
            <a:ext cx="3966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417" name="Google Shape;1417;p27"/>
          <p:cNvSpPr txBox="1"/>
          <p:nvPr>
            <p:ph type="subTitle" idx="5"/>
          </p:nvPr>
        </p:nvSpPr>
        <p:spPr>
          <a:xfrm>
            <a:off x="967500" y="1880061"/>
            <a:ext cx="2931000" cy="743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18" name="Google Shape;1418;p27"/>
          <p:cNvSpPr txBox="1"/>
          <p:nvPr>
            <p:ph type="subTitle" idx="6"/>
          </p:nvPr>
        </p:nvSpPr>
        <p:spPr>
          <a:xfrm>
            <a:off x="3974678" y="3131733"/>
            <a:ext cx="3966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419" name="Google Shape;1419;p27"/>
          <p:cNvSpPr txBox="1"/>
          <p:nvPr>
            <p:ph type="subTitle" idx="7"/>
          </p:nvPr>
        </p:nvSpPr>
        <p:spPr>
          <a:xfrm>
            <a:off x="4777153" y="2088259"/>
            <a:ext cx="3966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420" name="Google Shape;1420;p27"/>
          <p:cNvSpPr txBox="1"/>
          <p:nvPr>
            <p:ph type="subTitle" idx="8"/>
          </p:nvPr>
        </p:nvSpPr>
        <p:spPr>
          <a:xfrm>
            <a:off x="4777153" y="3131733"/>
            <a:ext cx="3966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CUSTOM_9">
    <p:spTree>
      <p:nvGrpSpPr>
        <p:cNvPr id="1421" name="Shape 1421"/>
        <p:cNvGrpSpPr/>
        <p:nvPr/>
      </p:nvGrpSpPr>
      <p:grpSpPr>
        <a:xfrm>
          <a:off x="0" y="0"/>
          <a:ext cx="0" cy="0"/>
          <a:chOff x="0" y="0"/>
          <a:chExt cx="0" cy="0"/>
        </a:xfrm>
      </p:grpSpPr>
      <p:pic>
        <p:nvPicPr>
          <p:cNvPr id="1422" name="Google Shape;1422;p28"/>
          <p:cNvPicPr preferRelativeResize="0"/>
          <p:nvPr/>
        </p:nvPicPr>
        <p:blipFill>
          <a:blip r:embed="rId2"/>
          <a:stretch>
            <a:fillRect/>
          </a:stretch>
        </p:blipFill>
        <p:spPr>
          <a:xfrm>
            <a:off x="-56600" y="-27325"/>
            <a:ext cx="9257201" cy="5253999"/>
          </a:xfrm>
          <a:prstGeom prst="rect">
            <a:avLst/>
          </a:prstGeom>
          <a:noFill/>
          <a:ln>
            <a:noFill/>
          </a:ln>
        </p:spPr>
      </p:pic>
      <p:grpSp>
        <p:nvGrpSpPr>
          <p:cNvPr id="1423" name="Google Shape;1423;p28"/>
          <p:cNvGrpSpPr/>
          <p:nvPr/>
        </p:nvGrpSpPr>
        <p:grpSpPr>
          <a:xfrm rot="5170076">
            <a:off x="7747652" y="3954174"/>
            <a:ext cx="1827621" cy="1923738"/>
            <a:chOff x="1526600" y="450800"/>
            <a:chExt cx="4540675" cy="4779475"/>
          </a:xfrm>
        </p:grpSpPr>
        <p:sp>
          <p:nvSpPr>
            <p:cNvPr id="1424" name="Google Shape;1424;p28"/>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 name="Google Shape;1425;p28"/>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 name="Google Shape;1426;p28"/>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 name="Google Shape;1427;p28"/>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 name="Google Shape;1428;p28"/>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 name="Google Shape;1429;p28"/>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 name="Google Shape;1430;p28"/>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 name="Google Shape;1431;p28"/>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32" name="Google Shape;1432;p28"/>
          <p:cNvGrpSpPr/>
          <p:nvPr/>
        </p:nvGrpSpPr>
        <p:grpSpPr>
          <a:xfrm rot="-400487" flipH="1">
            <a:off x="-74932" y="4591304"/>
            <a:ext cx="2281869" cy="1790499"/>
            <a:chOff x="-2415600" y="2986400"/>
            <a:chExt cx="1943075" cy="1524659"/>
          </a:xfrm>
        </p:grpSpPr>
        <p:sp>
          <p:nvSpPr>
            <p:cNvPr id="1433" name="Google Shape;1433;p28"/>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 name="Google Shape;1434;p28"/>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 name="Google Shape;1435;p28"/>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 name="Google Shape;1436;p28"/>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 name="Google Shape;1437;p28"/>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38" name="Google Shape;1438;p28"/>
            <p:cNvGrpSpPr/>
            <p:nvPr/>
          </p:nvGrpSpPr>
          <p:grpSpPr>
            <a:xfrm>
              <a:off x="-2218800" y="3088875"/>
              <a:ext cx="1598825" cy="1190475"/>
              <a:chOff x="-2218800" y="3088875"/>
              <a:chExt cx="1598825" cy="1190475"/>
            </a:xfrm>
          </p:grpSpPr>
          <p:sp>
            <p:nvSpPr>
              <p:cNvPr id="1439" name="Google Shape;1439;p28"/>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 name="Google Shape;1440;p28"/>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441" name="Google Shape;1441;p28"/>
          <p:cNvGrpSpPr/>
          <p:nvPr/>
        </p:nvGrpSpPr>
        <p:grpSpPr>
          <a:xfrm rot="1198516">
            <a:off x="8305353" y="2964602"/>
            <a:ext cx="1916573" cy="2062585"/>
            <a:chOff x="-700138" y="3808702"/>
            <a:chExt cx="1916655" cy="2062674"/>
          </a:xfrm>
        </p:grpSpPr>
        <p:sp>
          <p:nvSpPr>
            <p:cNvPr id="1442" name="Google Shape;1442;p28"/>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 name="Google Shape;1443;p28"/>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 name="Google Shape;1444;p28"/>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 name="Google Shape;1445;p28"/>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 name="Google Shape;1446;p28"/>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 name="Google Shape;1447;p28"/>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 name="Google Shape;1448;p28"/>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9" name="Google Shape;1449;p28"/>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0" name="Google Shape;1450;p28"/>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51" name="Google Shape;1451;p28"/>
          <p:cNvSpPr txBox="1"/>
          <p:nvPr>
            <p:ph type="title"/>
          </p:nvPr>
        </p:nvSpPr>
        <p:spPr>
          <a:xfrm>
            <a:off x="2150850" y="583850"/>
            <a:ext cx="48423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452" name="Google Shape;1452;p28"/>
          <p:cNvSpPr txBox="1"/>
          <p:nvPr>
            <p:ph type="subTitle" idx="1"/>
          </p:nvPr>
        </p:nvSpPr>
        <p:spPr>
          <a:xfrm>
            <a:off x="1344423" y="1777195"/>
            <a:ext cx="11343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453" name="Google Shape;1453;p28"/>
          <p:cNvSpPr txBox="1"/>
          <p:nvPr>
            <p:ph type="subTitle" idx="2"/>
          </p:nvPr>
        </p:nvSpPr>
        <p:spPr>
          <a:xfrm>
            <a:off x="938225" y="2208187"/>
            <a:ext cx="1946700" cy="56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54" name="Google Shape;1454;p28"/>
          <p:cNvSpPr txBox="1"/>
          <p:nvPr>
            <p:ph type="subTitle" idx="3"/>
          </p:nvPr>
        </p:nvSpPr>
        <p:spPr>
          <a:xfrm>
            <a:off x="4004848" y="1777195"/>
            <a:ext cx="11343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455" name="Google Shape;1455;p28"/>
          <p:cNvSpPr txBox="1"/>
          <p:nvPr>
            <p:ph type="subTitle" idx="4"/>
          </p:nvPr>
        </p:nvSpPr>
        <p:spPr>
          <a:xfrm>
            <a:off x="3598650" y="2208187"/>
            <a:ext cx="1946700" cy="56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56" name="Google Shape;1456;p28"/>
          <p:cNvSpPr txBox="1"/>
          <p:nvPr>
            <p:ph type="subTitle" idx="5"/>
          </p:nvPr>
        </p:nvSpPr>
        <p:spPr>
          <a:xfrm>
            <a:off x="6566873" y="1777195"/>
            <a:ext cx="13311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457" name="Google Shape;1457;p28"/>
          <p:cNvSpPr txBox="1"/>
          <p:nvPr>
            <p:ph type="subTitle" idx="6"/>
          </p:nvPr>
        </p:nvSpPr>
        <p:spPr>
          <a:xfrm>
            <a:off x="6259075" y="2208187"/>
            <a:ext cx="1946700" cy="56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58" name="Google Shape;1458;p28"/>
          <p:cNvSpPr txBox="1"/>
          <p:nvPr>
            <p:ph type="subTitle" idx="7"/>
          </p:nvPr>
        </p:nvSpPr>
        <p:spPr>
          <a:xfrm>
            <a:off x="1344423" y="3088882"/>
            <a:ext cx="11343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459" name="Google Shape;1459;p28"/>
          <p:cNvSpPr txBox="1"/>
          <p:nvPr>
            <p:ph type="subTitle" idx="8"/>
          </p:nvPr>
        </p:nvSpPr>
        <p:spPr>
          <a:xfrm>
            <a:off x="938225" y="3519974"/>
            <a:ext cx="1946700" cy="56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60" name="Google Shape;1460;p28"/>
          <p:cNvSpPr txBox="1"/>
          <p:nvPr>
            <p:ph type="subTitle" idx="9"/>
          </p:nvPr>
        </p:nvSpPr>
        <p:spPr>
          <a:xfrm>
            <a:off x="4004848" y="3088882"/>
            <a:ext cx="11343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461" name="Google Shape;1461;p28"/>
          <p:cNvSpPr txBox="1"/>
          <p:nvPr>
            <p:ph type="subTitle" idx="13"/>
          </p:nvPr>
        </p:nvSpPr>
        <p:spPr>
          <a:xfrm>
            <a:off x="3598650" y="3519974"/>
            <a:ext cx="1946700" cy="56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62" name="Google Shape;1462;p28"/>
          <p:cNvSpPr txBox="1"/>
          <p:nvPr>
            <p:ph type="subTitle" idx="14"/>
          </p:nvPr>
        </p:nvSpPr>
        <p:spPr>
          <a:xfrm>
            <a:off x="6566873" y="3088882"/>
            <a:ext cx="13311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463" name="Google Shape;1463;p28"/>
          <p:cNvSpPr txBox="1"/>
          <p:nvPr>
            <p:ph type="subTitle" idx="15"/>
          </p:nvPr>
        </p:nvSpPr>
        <p:spPr>
          <a:xfrm>
            <a:off x="6259075" y="3519974"/>
            <a:ext cx="1946700" cy="56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464" name="Shape 1464"/>
        <p:cNvGrpSpPr/>
        <p:nvPr/>
      </p:nvGrpSpPr>
      <p:grpSpPr>
        <a:xfrm>
          <a:off x="0" y="0"/>
          <a:ext cx="0" cy="0"/>
          <a:chOff x="0" y="0"/>
          <a:chExt cx="0" cy="0"/>
        </a:xfrm>
      </p:grpSpPr>
      <p:pic>
        <p:nvPicPr>
          <p:cNvPr id="1465" name="Google Shape;1465;p29"/>
          <p:cNvPicPr preferRelativeResize="0"/>
          <p:nvPr/>
        </p:nvPicPr>
        <p:blipFill>
          <a:blip r:embed="rId2"/>
          <a:stretch>
            <a:fillRect/>
          </a:stretch>
        </p:blipFill>
        <p:spPr>
          <a:xfrm>
            <a:off x="-56600" y="-27325"/>
            <a:ext cx="9257201" cy="5253999"/>
          </a:xfrm>
          <a:prstGeom prst="rect">
            <a:avLst/>
          </a:prstGeom>
          <a:noFill/>
          <a:ln>
            <a:noFill/>
          </a:ln>
        </p:spPr>
      </p:pic>
      <p:grpSp>
        <p:nvGrpSpPr>
          <p:cNvPr id="1466" name="Google Shape;1466;p29"/>
          <p:cNvGrpSpPr/>
          <p:nvPr/>
        </p:nvGrpSpPr>
        <p:grpSpPr>
          <a:xfrm>
            <a:off x="709150" y="1254739"/>
            <a:ext cx="7726200" cy="3428563"/>
            <a:chOff x="709144" y="1137300"/>
            <a:chExt cx="7726200" cy="3546300"/>
          </a:xfrm>
        </p:grpSpPr>
        <p:sp>
          <p:nvSpPr>
            <p:cNvPr id="1467" name="Google Shape;1467;p29"/>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 name="Google Shape;1468;p29"/>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69" name="Google Shape;1469;p29"/>
          <p:cNvGrpSpPr/>
          <p:nvPr/>
        </p:nvGrpSpPr>
        <p:grpSpPr>
          <a:xfrm rot="307775" flipH="1">
            <a:off x="7887670" y="-714395"/>
            <a:ext cx="1859868" cy="1819726"/>
            <a:chOff x="7928300" y="-514224"/>
            <a:chExt cx="1860046" cy="1819900"/>
          </a:xfrm>
        </p:grpSpPr>
        <p:sp>
          <p:nvSpPr>
            <p:cNvPr id="1470" name="Google Shape;1470;p29"/>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 name="Google Shape;1471;p29"/>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 name="Google Shape;1472;p29"/>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 name="Google Shape;1473;p29"/>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 name="Google Shape;1474;p29"/>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 name="Google Shape;1475;p29"/>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 name="Google Shape;1476;p29"/>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 name="Google Shape;1477;p29"/>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8" name="Google Shape;1478;p29"/>
            <p:cNvSpPr/>
            <p:nvPr/>
          </p:nvSpPr>
          <p:spPr>
            <a:xfrm>
              <a:off x="8685420" y="378436"/>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79" name="Google Shape;1479;p29"/>
          <p:cNvGrpSpPr/>
          <p:nvPr/>
        </p:nvGrpSpPr>
        <p:grpSpPr>
          <a:xfrm>
            <a:off x="-670961" y="-804967"/>
            <a:ext cx="2073674" cy="2292103"/>
            <a:chOff x="-670961" y="-804967"/>
            <a:chExt cx="2073674" cy="2292103"/>
          </a:xfrm>
        </p:grpSpPr>
        <p:sp>
          <p:nvSpPr>
            <p:cNvPr id="1480" name="Google Shape;1480;p29"/>
            <p:cNvSpPr/>
            <p:nvPr/>
          </p:nvSpPr>
          <p:spPr>
            <a:xfrm rot="7316685" flipH="1">
              <a:off x="-340743" y="-655177"/>
              <a:ext cx="1133635" cy="1406252"/>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 name="Google Shape;1481;p29"/>
            <p:cNvSpPr/>
            <p:nvPr/>
          </p:nvSpPr>
          <p:spPr>
            <a:xfrm rot="7316685" flipH="1">
              <a:off x="-341281" y="-598484"/>
              <a:ext cx="1133612" cy="1405993"/>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 name="Google Shape;1482;p29"/>
            <p:cNvSpPr/>
            <p:nvPr/>
          </p:nvSpPr>
          <p:spPr>
            <a:xfrm rot="7316685" flipH="1">
              <a:off x="666269" y="21781"/>
              <a:ext cx="417057" cy="204428"/>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 name="Google Shape;1483;p29"/>
            <p:cNvSpPr/>
            <p:nvPr/>
          </p:nvSpPr>
          <p:spPr>
            <a:xfrm rot="7316685" flipH="1">
              <a:off x="-363618" y="-454239"/>
              <a:ext cx="936512" cy="1204767"/>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84" name="Google Shape;1484;p29"/>
            <p:cNvGrpSpPr/>
            <p:nvPr/>
          </p:nvGrpSpPr>
          <p:grpSpPr>
            <a:xfrm rot="4297599">
              <a:off x="-555916" y="-414571"/>
              <a:ext cx="1860365" cy="1549479"/>
              <a:chOff x="8253643" y="3420062"/>
              <a:chExt cx="1860410" cy="1549516"/>
            </a:xfrm>
          </p:grpSpPr>
          <p:sp>
            <p:nvSpPr>
              <p:cNvPr id="1485" name="Google Shape;1485;p29"/>
              <p:cNvSpPr/>
              <p:nvPr/>
            </p:nvSpPr>
            <p:spPr>
              <a:xfrm rot="3673320" flipH="1">
                <a:off x="8686952" y="3426993"/>
                <a:ext cx="924175" cy="1535653"/>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 name="Google Shape;1486;p29"/>
              <p:cNvSpPr/>
              <p:nvPr/>
            </p:nvSpPr>
            <p:spPr>
              <a:xfrm rot="3673320" flipH="1">
                <a:off x="8781429" y="3400683"/>
                <a:ext cx="871046" cy="1568725"/>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7" name="Google Shape;1487;p29"/>
              <p:cNvSpPr/>
              <p:nvPr/>
            </p:nvSpPr>
            <p:spPr>
              <a:xfrm rot="3673320" flipH="1">
                <a:off x="9504065" y="3602074"/>
                <a:ext cx="359948" cy="285385"/>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 name="Google Shape;1488;p29"/>
              <p:cNvSpPr/>
              <p:nvPr/>
            </p:nvSpPr>
            <p:spPr>
              <a:xfrm rot="3673320" flipH="1">
                <a:off x="8854417" y="3566985"/>
                <a:ext cx="711328" cy="1423185"/>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489" name="Google Shape;1489;p29"/>
          <p:cNvSpPr txBox="1"/>
          <p:nvPr>
            <p:ph type="title"/>
          </p:nvPr>
        </p:nvSpPr>
        <p:spPr>
          <a:xfrm>
            <a:off x="2227925" y="583850"/>
            <a:ext cx="46485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490" name="Shape 1490"/>
        <p:cNvGrpSpPr/>
        <p:nvPr/>
      </p:nvGrpSpPr>
      <p:grpSpPr>
        <a:xfrm>
          <a:off x="0" y="0"/>
          <a:ext cx="0" cy="0"/>
          <a:chOff x="0" y="0"/>
          <a:chExt cx="0" cy="0"/>
        </a:xfrm>
      </p:grpSpPr>
      <p:pic>
        <p:nvPicPr>
          <p:cNvPr id="1491" name="Google Shape;1491;p30"/>
          <p:cNvPicPr preferRelativeResize="0"/>
          <p:nvPr/>
        </p:nvPicPr>
        <p:blipFill>
          <a:blip r:embed="rId2"/>
          <a:stretch>
            <a:fillRect/>
          </a:stretch>
        </p:blipFill>
        <p:spPr>
          <a:xfrm>
            <a:off x="-56600" y="-27325"/>
            <a:ext cx="9257201" cy="5253999"/>
          </a:xfrm>
          <a:prstGeom prst="rect">
            <a:avLst/>
          </a:prstGeom>
          <a:noFill/>
          <a:ln>
            <a:noFill/>
          </a:ln>
        </p:spPr>
      </p:pic>
      <p:grpSp>
        <p:nvGrpSpPr>
          <p:cNvPr id="1492" name="Google Shape;1492;p30"/>
          <p:cNvGrpSpPr/>
          <p:nvPr/>
        </p:nvGrpSpPr>
        <p:grpSpPr>
          <a:xfrm rot="-400594" flipH="1">
            <a:off x="-1067584" y="-323644"/>
            <a:ext cx="2189343" cy="1717897"/>
            <a:chOff x="-2415600" y="2986400"/>
            <a:chExt cx="1943075" cy="1524659"/>
          </a:xfrm>
        </p:grpSpPr>
        <p:sp>
          <p:nvSpPr>
            <p:cNvPr id="1493" name="Google Shape;1493;p3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 name="Google Shape;1494;p3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 name="Google Shape;1495;p3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 name="Google Shape;1496;p3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 name="Google Shape;1497;p3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98" name="Google Shape;1498;p30"/>
            <p:cNvGrpSpPr/>
            <p:nvPr/>
          </p:nvGrpSpPr>
          <p:grpSpPr>
            <a:xfrm>
              <a:off x="-2218800" y="3088875"/>
              <a:ext cx="1598825" cy="1190475"/>
              <a:chOff x="-2218800" y="3088875"/>
              <a:chExt cx="1598825" cy="1190475"/>
            </a:xfrm>
          </p:grpSpPr>
          <p:sp>
            <p:nvSpPr>
              <p:cNvPr id="1499" name="Google Shape;1499;p3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 name="Google Shape;1500;p3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501" name="Google Shape;1501;p30"/>
          <p:cNvSpPr txBox="1"/>
          <p:nvPr>
            <p:ph type="title"/>
          </p:nvPr>
        </p:nvSpPr>
        <p:spPr>
          <a:xfrm>
            <a:off x="2115000" y="583850"/>
            <a:ext cx="49140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grpSp>
        <p:nvGrpSpPr>
          <p:cNvPr id="1502" name="Google Shape;1502;p30"/>
          <p:cNvGrpSpPr/>
          <p:nvPr/>
        </p:nvGrpSpPr>
        <p:grpSpPr>
          <a:xfrm rot="1799838" flipH="1">
            <a:off x="8041050" y="-764725"/>
            <a:ext cx="2643213" cy="2133168"/>
            <a:chOff x="-729163" y="3851975"/>
            <a:chExt cx="2464103" cy="1988620"/>
          </a:xfrm>
        </p:grpSpPr>
        <p:sp>
          <p:nvSpPr>
            <p:cNvPr id="1503" name="Google Shape;1503;p30"/>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 name="Google Shape;1504;p30"/>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 name="Google Shape;1505;p30"/>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 name="Google Shape;1506;p30"/>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 name="Google Shape;1507;p30"/>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 name="Google Shape;1508;p30"/>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 name="Google Shape;1509;p30"/>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 name="Google Shape;1510;p30"/>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 name="Google Shape;1511;p30"/>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 name="Google Shape;1512;p30"/>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 name="Google Shape;1513;p30"/>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 name="Google Shape;1514;p30"/>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 name="Google Shape;1515;p30"/>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 name="Google Shape;1516;p30"/>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25" name="Shape 125"/>
        <p:cNvGrpSpPr/>
        <p:nvPr/>
      </p:nvGrpSpPr>
      <p:grpSpPr>
        <a:xfrm>
          <a:off x="0" y="0"/>
          <a:ext cx="0" cy="0"/>
          <a:chOff x="0" y="0"/>
          <a:chExt cx="0" cy="0"/>
        </a:xfrm>
      </p:grpSpPr>
      <p:pic>
        <p:nvPicPr>
          <p:cNvPr id="126" name="Google Shape;126;p4"/>
          <p:cNvPicPr preferRelativeResize="0"/>
          <p:nvPr/>
        </p:nvPicPr>
        <p:blipFill>
          <a:blip r:embed="rId2"/>
          <a:stretch>
            <a:fillRect/>
          </a:stretch>
        </p:blipFill>
        <p:spPr>
          <a:xfrm>
            <a:off x="-56600" y="-27325"/>
            <a:ext cx="9257201" cy="5253999"/>
          </a:xfrm>
          <a:prstGeom prst="rect">
            <a:avLst/>
          </a:prstGeom>
          <a:noFill/>
          <a:ln>
            <a:noFill/>
          </a:ln>
        </p:spPr>
      </p:pic>
      <p:grpSp>
        <p:nvGrpSpPr>
          <p:cNvPr id="127" name="Google Shape;127;p4"/>
          <p:cNvGrpSpPr/>
          <p:nvPr/>
        </p:nvGrpSpPr>
        <p:grpSpPr>
          <a:xfrm>
            <a:off x="709144" y="1137300"/>
            <a:ext cx="7726200" cy="3546300"/>
            <a:chOff x="709144" y="1137300"/>
            <a:chExt cx="7726200" cy="3546300"/>
          </a:xfrm>
        </p:grpSpPr>
        <p:sp>
          <p:nvSpPr>
            <p:cNvPr id="128" name="Google Shape;128;p4"/>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4"/>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0" name="Google Shape;130;p4"/>
          <p:cNvSpPr txBox="1"/>
          <p:nvPr>
            <p:ph type="body" idx="1"/>
          </p:nvPr>
        </p:nvSpPr>
        <p:spPr>
          <a:xfrm>
            <a:off x="859363" y="1225688"/>
            <a:ext cx="7425600" cy="3388800"/>
          </a:xfrm>
          <a:prstGeom prst="rect">
            <a:avLst/>
          </a:prstGeom>
        </p:spPr>
        <p:txBody>
          <a:bodyPr spcFirstLastPara="1" wrap="square" lIns="91425" tIns="91425" rIns="91425" bIns="91425" anchor="ctr" anchorCtr="0">
            <a:noAutofit/>
          </a:bodyPr>
          <a:lstStyle>
            <a:lvl1pPr marL="457200" lvl="0" indent="-317500">
              <a:lnSpc>
                <a:spcPct val="100000"/>
              </a:lnSpc>
              <a:spcBef>
                <a:spcPts val="0"/>
              </a:spcBef>
              <a:spcAft>
                <a:spcPts val="0"/>
              </a:spcAft>
              <a:buClr>
                <a:srgbClr val="273638"/>
              </a:buClr>
              <a:buSzPts val="1400"/>
              <a:buChar char="●"/>
              <a:defRPr sz="1200"/>
            </a:lvl1pPr>
            <a:lvl2pPr marL="914400" lvl="1" indent="-317500">
              <a:spcBef>
                <a:spcPts val="0"/>
              </a:spcBef>
              <a:spcAft>
                <a:spcPts val="0"/>
              </a:spcAft>
              <a:buClr>
                <a:srgbClr val="273638"/>
              </a:buClr>
              <a:buSzPts val="1400"/>
              <a:buChar char="○"/>
              <a:defRPr/>
            </a:lvl2pPr>
            <a:lvl3pPr marL="1371600" lvl="2" indent="-317500">
              <a:spcBef>
                <a:spcPts val="0"/>
              </a:spcBef>
              <a:spcAft>
                <a:spcPts val="0"/>
              </a:spcAft>
              <a:buClr>
                <a:srgbClr val="273638"/>
              </a:buClr>
              <a:buSzPts val="1400"/>
              <a:buChar char="■"/>
              <a:defRPr/>
            </a:lvl3pPr>
            <a:lvl4pPr marL="1828800" lvl="3" indent="-317500">
              <a:spcBef>
                <a:spcPts val="0"/>
              </a:spcBef>
              <a:spcAft>
                <a:spcPts val="0"/>
              </a:spcAft>
              <a:buClr>
                <a:srgbClr val="273638"/>
              </a:buClr>
              <a:buSzPts val="1400"/>
              <a:buChar char="●"/>
              <a:defRPr/>
            </a:lvl4pPr>
            <a:lvl5pPr marL="2286000" lvl="4" indent="-317500">
              <a:spcBef>
                <a:spcPts val="0"/>
              </a:spcBef>
              <a:spcAft>
                <a:spcPts val="0"/>
              </a:spcAft>
              <a:buClr>
                <a:srgbClr val="273638"/>
              </a:buClr>
              <a:buSzPts val="1400"/>
              <a:buChar char="○"/>
              <a:defRPr/>
            </a:lvl5pPr>
            <a:lvl6pPr marL="2743200" lvl="5" indent="-317500">
              <a:spcBef>
                <a:spcPts val="0"/>
              </a:spcBef>
              <a:spcAft>
                <a:spcPts val="0"/>
              </a:spcAft>
              <a:buClr>
                <a:srgbClr val="273638"/>
              </a:buClr>
              <a:buSzPts val="1400"/>
              <a:buChar char="■"/>
              <a:defRPr/>
            </a:lvl6pPr>
            <a:lvl7pPr marL="3200400" lvl="6" indent="-317500">
              <a:spcBef>
                <a:spcPts val="0"/>
              </a:spcBef>
              <a:spcAft>
                <a:spcPts val="0"/>
              </a:spcAft>
              <a:buClr>
                <a:srgbClr val="273638"/>
              </a:buClr>
              <a:buSzPts val="1400"/>
              <a:buChar char="●"/>
              <a:defRPr/>
            </a:lvl7pPr>
            <a:lvl8pPr marL="3657600" lvl="7" indent="-317500">
              <a:spcBef>
                <a:spcPts val="0"/>
              </a:spcBef>
              <a:spcAft>
                <a:spcPts val="0"/>
              </a:spcAft>
              <a:buClr>
                <a:srgbClr val="273638"/>
              </a:buClr>
              <a:buSzPts val="1400"/>
              <a:buChar char="○"/>
              <a:defRPr/>
            </a:lvl8pPr>
            <a:lvl9pPr marL="4114800" lvl="8" indent="-317500">
              <a:spcBef>
                <a:spcPts val="0"/>
              </a:spcBef>
              <a:spcAft>
                <a:spcPts val="0"/>
              </a:spcAft>
              <a:buClr>
                <a:srgbClr val="273638"/>
              </a:buClr>
              <a:buSzPts val="1400"/>
              <a:buChar char="■"/>
              <a:defRPr/>
            </a:lvl9pPr>
          </a:lstStyle>
          <a:p/>
        </p:txBody>
      </p:sp>
      <p:grpSp>
        <p:nvGrpSpPr>
          <p:cNvPr id="131" name="Google Shape;131;p4"/>
          <p:cNvGrpSpPr/>
          <p:nvPr/>
        </p:nvGrpSpPr>
        <p:grpSpPr>
          <a:xfrm rot="755454" flipH="1">
            <a:off x="7718601" y="-618193"/>
            <a:ext cx="2157219" cy="2662969"/>
            <a:chOff x="-623774" y="-350900"/>
            <a:chExt cx="2449210" cy="3023416"/>
          </a:xfrm>
        </p:grpSpPr>
        <p:grpSp>
          <p:nvGrpSpPr>
            <p:cNvPr id="132" name="Google Shape;132;p4"/>
            <p:cNvGrpSpPr/>
            <p:nvPr/>
          </p:nvGrpSpPr>
          <p:grpSpPr>
            <a:xfrm rot="1413719">
              <a:off x="224827" y="-308028"/>
              <a:ext cx="616248" cy="1925931"/>
              <a:chOff x="-1858600" y="2385325"/>
              <a:chExt cx="523125" cy="1635025"/>
            </a:xfrm>
          </p:grpSpPr>
          <p:sp>
            <p:nvSpPr>
              <p:cNvPr id="133" name="Google Shape;133;p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34;p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7" name="Google Shape;137;p4"/>
            <p:cNvGrpSpPr/>
            <p:nvPr/>
          </p:nvGrpSpPr>
          <p:grpSpPr>
            <a:xfrm rot="1413719">
              <a:off x="234082" y="-133704"/>
              <a:ext cx="1216593" cy="2128592"/>
              <a:chOff x="-1779100" y="2408800"/>
              <a:chExt cx="1032750" cy="1807075"/>
            </a:xfrm>
          </p:grpSpPr>
          <p:sp>
            <p:nvSpPr>
              <p:cNvPr id="138" name="Google Shape;138;p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2" name="Google Shape;142;p4"/>
            <p:cNvGrpSpPr/>
            <p:nvPr/>
          </p:nvGrpSpPr>
          <p:grpSpPr>
            <a:xfrm>
              <a:off x="-623774" y="407959"/>
              <a:ext cx="2317309" cy="2264556"/>
              <a:chOff x="-623774" y="407959"/>
              <a:chExt cx="2317309" cy="2264556"/>
            </a:xfrm>
          </p:grpSpPr>
          <p:grpSp>
            <p:nvGrpSpPr>
              <p:cNvPr id="143" name="Google Shape;143;p4"/>
              <p:cNvGrpSpPr/>
              <p:nvPr/>
            </p:nvGrpSpPr>
            <p:grpSpPr>
              <a:xfrm rot="1413719">
                <a:off x="-360763" y="695549"/>
                <a:ext cx="1791287" cy="1689375"/>
                <a:chOff x="-2055400" y="3174000"/>
                <a:chExt cx="1520600" cy="1434200"/>
              </a:xfrm>
            </p:grpSpPr>
            <p:sp>
              <p:nvSpPr>
                <p:cNvPr id="144" name="Google Shape;144;p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7" name="Google Shape;147;p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48" name="Google Shape;148;p4"/>
          <p:cNvSpPr txBox="1"/>
          <p:nvPr>
            <p:ph type="title"/>
          </p:nvPr>
        </p:nvSpPr>
        <p:spPr>
          <a:xfrm>
            <a:off x="859375" y="572075"/>
            <a:ext cx="52422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CUSTOM_7_1_1">
    <p:spTree>
      <p:nvGrpSpPr>
        <p:cNvPr id="1517" name="Shape 1517"/>
        <p:cNvGrpSpPr/>
        <p:nvPr/>
      </p:nvGrpSpPr>
      <p:grpSpPr>
        <a:xfrm>
          <a:off x="0" y="0"/>
          <a:ext cx="0" cy="0"/>
          <a:chOff x="0" y="0"/>
          <a:chExt cx="0" cy="0"/>
        </a:xfrm>
      </p:grpSpPr>
      <p:pic>
        <p:nvPicPr>
          <p:cNvPr id="1518" name="Google Shape;1518;p31"/>
          <p:cNvPicPr preferRelativeResize="0"/>
          <p:nvPr/>
        </p:nvPicPr>
        <p:blipFill>
          <a:blip r:embed="rId2"/>
          <a:stretch>
            <a:fillRect/>
          </a:stretch>
        </p:blipFill>
        <p:spPr>
          <a:xfrm>
            <a:off x="-56600" y="-27325"/>
            <a:ext cx="9257201" cy="5253999"/>
          </a:xfrm>
          <a:prstGeom prst="rect">
            <a:avLst/>
          </a:prstGeom>
          <a:noFill/>
          <a:ln>
            <a:noFill/>
          </a:ln>
        </p:spPr>
      </p:pic>
      <p:grpSp>
        <p:nvGrpSpPr>
          <p:cNvPr id="1519" name="Google Shape;1519;p31"/>
          <p:cNvGrpSpPr/>
          <p:nvPr/>
        </p:nvGrpSpPr>
        <p:grpSpPr>
          <a:xfrm rot="-2053110">
            <a:off x="-769639" y="-921668"/>
            <a:ext cx="2237981" cy="1756062"/>
            <a:chOff x="-2415600" y="2986400"/>
            <a:chExt cx="1943075" cy="1524659"/>
          </a:xfrm>
        </p:grpSpPr>
        <p:sp>
          <p:nvSpPr>
            <p:cNvPr id="1520" name="Google Shape;1520;p31"/>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 name="Google Shape;1521;p31"/>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 name="Google Shape;1522;p31"/>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3" name="Google Shape;1523;p31"/>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4" name="Google Shape;1524;p31"/>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25" name="Google Shape;1525;p31"/>
            <p:cNvGrpSpPr/>
            <p:nvPr/>
          </p:nvGrpSpPr>
          <p:grpSpPr>
            <a:xfrm>
              <a:off x="-2218800" y="3088875"/>
              <a:ext cx="1598825" cy="1190475"/>
              <a:chOff x="-2218800" y="3088875"/>
              <a:chExt cx="1598825" cy="1190475"/>
            </a:xfrm>
          </p:grpSpPr>
          <p:sp>
            <p:nvSpPr>
              <p:cNvPr id="1526" name="Google Shape;1526;p31"/>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527;p31"/>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528" name="Google Shape;1528;p31"/>
          <p:cNvGrpSpPr/>
          <p:nvPr/>
        </p:nvGrpSpPr>
        <p:grpSpPr>
          <a:xfrm rot="1030053">
            <a:off x="8185008" y="-318844"/>
            <a:ext cx="1622950" cy="1708303"/>
            <a:chOff x="1526600" y="450800"/>
            <a:chExt cx="4540675" cy="4779475"/>
          </a:xfrm>
        </p:grpSpPr>
        <p:sp>
          <p:nvSpPr>
            <p:cNvPr id="1529" name="Google Shape;1529;p31"/>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0" name="Google Shape;1530;p31"/>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1" name="Google Shape;1531;p31"/>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2" name="Google Shape;1532;p31"/>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31"/>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31"/>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5" name="Google Shape;1535;p31"/>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6" name="Google Shape;1536;p31"/>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37" name="Google Shape;1537;p31"/>
          <p:cNvSpPr txBox="1"/>
          <p:nvPr>
            <p:ph type="title"/>
          </p:nvPr>
        </p:nvSpPr>
        <p:spPr>
          <a:xfrm>
            <a:off x="1847700" y="583850"/>
            <a:ext cx="54486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grpSp>
        <p:nvGrpSpPr>
          <p:cNvPr id="1538" name="Google Shape;1538;p31"/>
          <p:cNvGrpSpPr/>
          <p:nvPr/>
        </p:nvGrpSpPr>
        <p:grpSpPr>
          <a:xfrm>
            <a:off x="709150" y="1254739"/>
            <a:ext cx="7726200" cy="3428563"/>
            <a:chOff x="709144" y="1137300"/>
            <a:chExt cx="7726200" cy="3546300"/>
          </a:xfrm>
        </p:grpSpPr>
        <p:sp>
          <p:nvSpPr>
            <p:cNvPr id="1539" name="Google Shape;1539;p31"/>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0" name="Google Shape;1540;p31"/>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41" name="Google Shape;1541;p31"/>
          <p:cNvGrpSpPr/>
          <p:nvPr/>
        </p:nvGrpSpPr>
        <p:grpSpPr>
          <a:xfrm rot="-6973059">
            <a:off x="7416467" y="3716414"/>
            <a:ext cx="1617325" cy="2466075"/>
            <a:chOff x="7518282" y="2373612"/>
            <a:chExt cx="1544209" cy="2355088"/>
          </a:xfrm>
        </p:grpSpPr>
        <p:sp>
          <p:nvSpPr>
            <p:cNvPr id="1542" name="Google Shape;1542;p31"/>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3" name="Google Shape;1543;p31"/>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4" name="Google Shape;1544;p31"/>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31"/>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6" name="Google Shape;1546;p31"/>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7" name="Google Shape;1547;p31"/>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8" name="Google Shape;1548;p31"/>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9" name="Google Shape;1549;p31"/>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4">
  <p:cSld name="CUSTOM_17">
    <p:spTree>
      <p:nvGrpSpPr>
        <p:cNvPr id="1550" name="Shape 1550"/>
        <p:cNvGrpSpPr/>
        <p:nvPr/>
      </p:nvGrpSpPr>
      <p:grpSpPr>
        <a:xfrm>
          <a:off x="0" y="0"/>
          <a:ext cx="0" cy="0"/>
          <a:chOff x="0" y="0"/>
          <a:chExt cx="0" cy="0"/>
        </a:xfrm>
      </p:grpSpPr>
      <p:pic>
        <p:nvPicPr>
          <p:cNvPr id="1551" name="Google Shape;1551;p32"/>
          <p:cNvPicPr preferRelativeResize="0"/>
          <p:nvPr/>
        </p:nvPicPr>
        <p:blipFill>
          <a:blip r:embed="rId2"/>
          <a:stretch>
            <a:fillRect/>
          </a:stretch>
        </p:blipFill>
        <p:spPr>
          <a:xfrm>
            <a:off x="-56600" y="-27325"/>
            <a:ext cx="9257201" cy="5253999"/>
          </a:xfrm>
          <a:prstGeom prst="rect">
            <a:avLst/>
          </a:prstGeom>
          <a:noFill/>
          <a:ln>
            <a:noFill/>
          </a:ln>
        </p:spPr>
      </p:pic>
      <p:grpSp>
        <p:nvGrpSpPr>
          <p:cNvPr id="1552" name="Google Shape;1552;p32"/>
          <p:cNvGrpSpPr/>
          <p:nvPr/>
        </p:nvGrpSpPr>
        <p:grpSpPr>
          <a:xfrm>
            <a:off x="709144" y="1137300"/>
            <a:ext cx="7726200" cy="3546300"/>
            <a:chOff x="709144" y="1137300"/>
            <a:chExt cx="7726200" cy="3546300"/>
          </a:xfrm>
        </p:grpSpPr>
        <p:sp>
          <p:nvSpPr>
            <p:cNvPr id="1553" name="Google Shape;1553;p32"/>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4" name="Google Shape;1554;p32"/>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55" name="Google Shape;1555;p32"/>
          <p:cNvSpPr txBox="1"/>
          <p:nvPr>
            <p:ph type="title"/>
          </p:nvPr>
        </p:nvSpPr>
        <p:spPr>
          <a:xfrm>
            <a:off x="1847700" y="583850"/>
            <a:ext cx="54486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grpSp>
        <p:nvGrpSpPr>
          <p:cNvPr id="1556" name="Google Shape;1556;p32"/>
          <p:cNvGrpSpPr/>
          <p:nvPr/>
        </p:nvGrpSpPr>
        <p:grpSpPr>
          <a:xfrm rot="574132">
            <a:off x="7811868" y="-629930"/>
            <a:ext cx="2384986" cy="2346614"/>
            <a:chOff x="7235149" y="-718650"/>
            <a:chExt cx="3031064" cy="2982297"/>
          </a:xfrm>
        </p:grpSpPr>
        <p:grpSp>
          <p:nvGrpSpPr>
            <p:cNvPr id="1557" name="Google Shape;1557;p32"/>
            <p:cNvGrpSpPr/>
            <p:nvPr/>
          </p:nvGrpSpPr>
          <p:grpSpPr>
            <a:xfrm rot="-4962260" flipH="1">
              <a:off x="7958573" y="-653239"/>
              <a:ext cx="596905" cy="1865484"/>
              <a:chOff x="-1858600" y="2385325"/>
              <a:chExt cx="523125" cy="1635025"/>
            </a:xfrm>
          </p:grpSpPr>
          <p:sp>
            <p:nvSpPr>
              <p:cNvPr id="1558" name="Google Shape;1558;p3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9" name="Google Shape;1559;p3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0" name="Google Shape;1560;p3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1" name="Google Shape;1561;p3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62" name="Google Shape;1562;p32"/>
            <p:cNvGrpSpPr/>
            <p:nvPr/>
          </p:nvGrpSpPr>
          <p:grpSpPr>
            <a:xfrm rot="-4962260" flipH="1">
              <a:off x="7743302" y="-357136"/>
              <a:ext cx="1178407" cy="2061785"/>
              <a:chOff x="-1779100" y="2408800"/>
              <a:chExt cx="1032750" cy="1807075"/>
            </a:xfrm>
          </p:grpSpPr>
          <p:sp>
            <p:nvSpPr>
              <p:cNvPr id="1563" name="Google Shape;1563;p3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4" name="Google Shape;1564;p3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5" name="Google Shape;1565;p3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6" name="Google Shape;1566;p3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67" name="Google Shape;1567;p32"/>
            <p:cNvGrpSpPr/>
            <p:nvPr/>
          </p:nvGrpSpPr>
          <p:grpSpPr>
            <a:xfrm rot="-3828478" flipH="1">
              <a:off x="7664496" y="-324322"/>
              <a:ext cx="2244432" cy="2193641"/>
              <a:chOff x="-623774" y="407959"/>
              <a:chExt cx="2317309" cy="2264556"/>
            </a:xfrm>
          </p:grpSpPr>
          <p:grpSp>
            <p:nvGrpSpPr>
              <p:cNvPr id="1568" name="Google Shape;1568;p32"/>
              <p:cNvGrpSpPr/>
              <p:nvPr/>
            </p:nvGrpSpPr>
            <p:grpSpPr>
              <a:xfrm rot="1413719">
                <a:off x="-360763" y="695549"/>
                <a:ext cx="1791287" cy="1689375"/>
                <a:chOff x="-2055400" y="3174000"/>
                <a:chExt cx="1520600" cy="1434200"/>
              </a:xfrm>
            </p:grpSpPr>
            <p:sp>
              <p:nvSpPr>
                <p:cNvPr id="1569" name="Google Shape;1569;p3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0" name="Google Shape;1570;p3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1" name="Google Shape;1571;p3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72" name="Google Shape;1572;p3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573" name="Google Shape;1573;p32"/>
          <p:cNvGrpSpPr/>
          <p:nvPr/>
        </p:nvGrpSpPr>
        <p:grpSpPr>
          <a:xfrm rot="403032" flipH="1">
            <a:off x="-961470" y="-857916"/>
            <a:ext cx="2464759" cy="1989149"/>
            <a:chOff x="-729163" y="3851975"/>
            <a:chExt cx="2464103" cy="1988620"/>
          </a:xfrm>
        </p:grpSpPr>
        <p:sp>
          <p:nvSpPr>
            <p:cNvPr id="1574" name="Google Shape;1574;p3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5" name="Google Shape;1575;p3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6" name="Google Shape;1576;p3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7" name="Google Shape;1577;p3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8" name="Google Shape;1578;p3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9" name="Google Shape;1579;p3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0" name="Google Shape;1580;p3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1" name="Google Shape;1581;p3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2" name="Google Shape;1582;p3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3" name="Google Shape;1583;p3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4" name="Google Shape;1584;p3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5" name="Google Shape;1585;p3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6" name="Google Shape;1586;p3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7" name="Google Shape;1587;p3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88" name="Google Shape;1588;p32"/>
          <p:cNvGrpSpPr/>
          <p:nvPr/>
        </p:nvGrpSpPr>
        <p:grpSpPr>
          <a:xfrm rot="-2700000" flipH="1">
            <a:off x="186420" y="-1006422"/>
            <a:ext cx="1857931" cy="1819625"/>
            <a:chOff x="7928300" y="-514224"/>
            <a:chExt cx="1858211" cy="1819900"/>
          </a:xfrm>
        </p:grpSpPr>
        <p:sp>
          <p:nvSpPr>
            <p:cNvPr id="1589" name="Google Shape;1589;p32"/>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0" name="Google Shape;1590;p32"/>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1" name="Google Shape;1591;p32"/>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2" name="Google Shape;1592;p32"/>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3" name="Google Shape;1593;p32"/>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4" name="Google Shape;1594;p32"/>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5" name="Google Shape;1595;p32"/>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6" name="Google Shape;1596;p32"/>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7" name="Google Shape;1597;p32"/>
            <p:cNvSpPr/>
            <p:nvPr/>
          </p:nvSpPr>
          <p:spPr>
            <a:xfrm>
              <a:off x="8683585" y="382359"/>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CUSTOM_3">
    <p:spTree>
      <p:nvGrpSpPr>
        <p:cNvPr id="1598" name="Shape 1598"/>
        <p:cNvGrpSpPr/>
        <p:nvPr/>
      </p:nvGrpSpPr>
      <p:grpSpPr>
        <a:xfrm>
          <a:off x="0" y="0"/>
          <a:ext cx="0" cy="0"/>
          <a:chOff x="0" y="0"/>
          <a:chExt cx="0" cy="0"/>
        </a:xfrm>
      </p:grpSpPr>
      <p:pic>
        <p:nvPicPr>
          <p:cNvPr id="1599" name="Google Shape;1599;p33"/>
          <p:cNvPicPr preferRelativeResize="0"/>
          <p:nvPr/>
        </p:nvPicPr>
        <p:blipFill>
          <a:blip r:embed="rId2"/>
          <a:stretch>
            <a:fillRect/>
          </a:stretch>
        </p:blipFill>
        <p:spPr>
          <a:xfrm>
            <a:off x="-56600" y="-27325"/>
            <a:ext cx="9257201" cy="5253999"/>
          </a:xfrm>
          <a:prstGeom prst="rect">
            <a:avLst/>
          </a:prstGeom>
          <a:noFill/>
          <a:ln>
            <a:noFill/>
          </a:ln>
        </p:spPr>
      </p:pic>
      <p:grpSp>
        <p:nvGrpSpPr>
          <p:cNvPr id="1600" name="Google Shape;1600;p33"/>
          <p:cNvGrpSpPr/>
          <p:nvPr/>
        </p:nvGrpSpPr>
        <p:grpSpPr>
          <a:xfrm rot="-400594" flipH="1">
            <a:off x="7236391" y="2115706"/>
            <a:ext cx="2189343" cy="1717897"/>
            <a:chOff x="-2415600" y="2986400"/>
            <a:chExt cx="1943075" cy="1524659"/>
          </a:xfrm>
        </p:grpSpPr>
        <p:sp>
          <p:nvSpPr>
            <p:cNvPr id="1601" name="Google Shape;1601;p33"/>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2" name="Google Shape;1602;p33"/>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3" name="Google Shape;1603;p33"/>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4" name="Google Shape;1604;p33"/>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5" name="Google Shape;1605;p33"/>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606" name="Google Shape;1606;p33"/>
            <p:cNvGrpSpPr/>
            <p:nvPr/>
          </p:nvGrpSpPr>
          <p:grpSpPr>
            <a:xfrm>
              <a:off x="-2218800" y="3088875"/>
              <a:ext cx="1598825" cy="1190475"/>
              <a:chOff x="-2218800" y="3088875"/>
              <a:chExt cx="1598825" cy="1190475"/>
            </a:xfrm>
          </p:grpSpPr>
          <p:sp>
            <p:nvSpPr>
              <p:cNvPr id="1607" name="Google Shape;1607;p33"/>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8" name="Google Shape;1608;p33"/>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609" name="Google Shape;1609;p33"/>
          <p:cNvGrpSpPr/>
          <p:nvPr/>
        </p:nvGrpSpPr>
        <p:grpSpPr>
          <a:xfrm rot="5526795" flipH="1">
            <a:off x="5292299" y="3480774"/>
            <a:ext cx="1712766" cy="2612147"/>
            <a:chOff x="7518282" y="2373612"/>
            <a:chExt cx="1544209" cy="2355088"/>
          </a:xfrm>
        </p:grpSpPr>
        <p:sp>
          <p:nvSpPr>
            <p:cNvPr id="1610" name="Google Shape;1610;p3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1" name="Google Shape;1611;p3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2" name="Google Shape;1612;p3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3" name="Google Shape;1613;p3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4" name="Google Shape;1614;p3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5" name="Google Shape;1615;p3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6" name="Google Shape;1616;p3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7" name="Google Shape;1617;p3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18" name="Google Shape;1618;p33"/>
          <p:cNvGrpSpPr/>
          <p:nvPr/>
        </p:nvGrpSpPr>
        <p:grpSpPr>
          <a:xfrm rot="2018735" flipH="1">
            <a:off x="4916617" y="-511091"/>
            <a:ext cx="2464752" cy="1989144"/>
            <a:chOff x="-729163" y="3851975"/>
            <a:chExt cx="2464103" cy="1988620"/>
          </a:xfrm>
        </p:grpSpPr>
        <p:sp>
          <p:nvSpPr>
            <p:cNvPr id="1619" name="Google Shape;1619;p33"/>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620;p33"/>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621;p33"/>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622;p33"/>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623;p33"/>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624;p33"/>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5" name="Google Shape;1625;p33"/>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6" name="Google Shape;1626;p33"/>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7" name="Google Shape;1627;p33"/>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8" name="Google Shape;1628;p33"/>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9" name="Google Shape;1629;p33"/>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0" name="Google Shape;1630;p33"/>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1" name="Google Shape;1631;p33"/>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2" name="Google Shape;1632;p33"/>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33" name="Google Shape;1633;p33"/>
          <p:cNvGrpSpPr/>
          <p:nvPr/>
        </p:nvGrpSpPr>
        <p:grpSpPr>
          <a:xfrm rot="9900040">
            <a:off x="7572647" y="31042"/>
            <a:ext cx="2044242" cy="1580038"/>
            <a:chOff x="-874852" y="3661982"/>
            <a:chExt cx="2044303" cy="1580085"/>
          </a:xfrm>
        </p:grpSpPr>
        <p:grpSp>
          <p:nvGrpSpPr>
            <p:cNvPr id="1634" name="Google Shape;1634;p33"/>
            <p:cNvGrpSpPr/>
            <p:nvPr/>
          </p:nvGrpSpPr>
          <p:grpSpPr>
            <a:xfrm rot="5249857" flipH="1">
              <a:off x="48808" y="4095917"/>
              <a:ext cx="537972" cy="1681428"/>
              <a:chOff x="-1858600" y="2385325"/>
              <a:chExt cx="523125" cy="1635025"/>
            </a:xfrm>
          </p:grpSpPr>
          <p:sp>
            <p:nvSpPr>
              <p:cNvPr id="1635" name="Google Shape;1635;p3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6" name="Google Shape;1636;p3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7" name="Google Shape;1637;p3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8" name="Google Shape;1638;p3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39" name="Google Shape;1639;p33"/>
            <p:cNvGrpSpPr/>
            <p:nvPr/>
          </p:nvGrpSpPr>
          <p:grpSpPr>
            <a:xfrm rot="5249857" flipH="1">
              <a:off x="-340747" y="3668895"/>
              <a:ext cx="1062060" cy="1858361"/>
              <a:chOff x="-1779100" y="2408800"/>
              <a:chExt cx="1032750" cy="1807075"/>
            </a:xfrm>
          </p:grpSpPr>
          <p:sp>
            <p:nvSpPr>
              <p:cNvPr id="1640" name="Google Shape;1640;p3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1" name="Google Shape;1641;p3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2" name="Google Shape;1642;p3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3" name="Google Shape;1643;p3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44" name="Google Shape;1644;p33"/>
            <p:cNvGrpSpPr/>
            <p:nvPr/>
          </p:nvGrpSpPr>
          <p:grpSpPr>
            <a:xfrm rot="2700000" flipH="1">
              <a:off x="-365668" y="3606652"/>
              <a:ext cx="531184" cy="1660213"/>
              <a:chOff x="-1858600" y="2385325"/>
              <a:chExt cx="523125" cy="1635025"/>
            </a:xfrm>
          </p:grpSpPr>
          <p:sp>
            <p:nvSpPr>
              <p:cNvPr id="1645" name="Google Shape;1645;p3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6" name="Google Shape;1646;p3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7" name="Google Shape;1647;p3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8" name="Google Shape;1648;p3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649" name="Google Shape;1649;p33"/>
          <p:cNvGrpSpPr/>
          <p:nvPr/>
        </p:nvGrpSpPr>
        <p:grpSpPr>
          <a:xfrm rot="3983753">
            <a:off x="7918243" y="3739499"/>
            <a:ext cx="1827996" cy="1924133"/>
            <a:chOff x="1526600" y="450800"/>
            <a:chExt cx="4540675" cy="4779475"/>
          </a:xfrm>
        </p:grpSpPr>
        <p:sp>
          <p:nvSpPr>
            <p:cNvPr id="1650" name="Google Shape;1650;p33"/>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1" name="Google Shape;1651;p33"/>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2" name="Google Shape;1652;p33"/>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3" name="Google Shape;1653;p33"/>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4" name="Google Shape;1654;p33"/>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5" name="Google Shape;1655;p33"/>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6" name="Google Shape;1656;p33"/>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7" name="Google Shape;1657;p33"/>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58" name="Google Shape;1658;p33"/>
          <p:cNvSpPr txBox="1"/>
          <p:nvPr>
            <p:ph type="title"/>
          </p:nvPr>
        </p:nvSpPr>
        <p:spPr>
          <a:xfrm>
            <a:off x="1385776" y="2132104"/>
            <a:ext cx="3165000" cy="127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659" name="Google Shape;1659;p33"/>
          <p:cNvSpPr txBox="1"/>
          <p:nvPr>
            <p:ph type="title" idx="2" hasCustomPrompt="1"/>
          </p:nvPr>
        </p:nvSpPr>
        <p:spPr>
          <a:xfrm>
            <a:off x="2483801" y="736295"/>
            <a:ext cx="969000" cy="722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900"/>
              <a:buNone/>
              <a:defRPr sz="5000">
                <a:solidFill>
                  <a:schemeClr val="dk1"/>
                </a:solidFill>
              </a:defRPr>
            </a:lvl1pPr>
            <a:lvl2pPr lvl="1" algn="ctr" rtl="0">
              <a:spcBef>
                <a:spcPts val="0"/>
              </a:spcBef>
              <a:spcAft>
                <a:spcPts val="0"/>
              </a:spcAft>
              <a:buClr>
                <a:schemeClr val="accent3"/>
              </a:buClr>
              <a:buSzPts val="4900"/>
              <a:buNone/>
              <a:defRPr sz="4900">
                <a:solidFill>
                  <a:schemeClr val="accent3"/>
                </a:solidFill>
              </a:defRPr>
            </a:lvl2pPr>
            <a:lvl3pPr lvl="2" algn="ctr" rtl="0">
              <a:spcBef>
                <a:spcPts val="0"/>
              </a:spcBef>
              <a:spcAft>
                <a:spcPts val="0"/>
              </a:spcAft>
              <a:buClr>
                <a:schemeClr val="accent3"/>
              </a:buClr>
              <a:buSzPts val="4900"/>
              <a:buNone/>
              <a:defRPr sz="4900">
                <a:solidFill>
                  <a:schemeClr val="accent3"/>
                </a:solidFill>
              </a:defRPr>
            </a:lvl3pPr>
            <a:lvl4pPr lvl="3" algn="ctr" rtl="0">
              <a:spcBef>
                <a:spcPts val="0"/>
              </a:spcBef>
              <a:spcAft>
                <a:spcPts val="0"/>
              </a:spcAft>
              <a:buClr>
                <a:schemeClr val="accent3"/>
              </a:buClr>
              <a:buSzPts val="4900"/>
              <a:buNone/>
              <a:defRPr sz="4900">
                <a:solidFill>
                  <a:schemeClr val="accent3"/>
                </a:solidFill>
              </a:defRPr>
            </a:lvl4pPr>
            <a:lvl5pPr lvl="4" algn="ctr" rtl="0">
              <a:spcBef>
                <a:spcPts val="0"/>
              </a:spcBef>
              <a:spcAft>
                <a:spcPts val="0"/>
              </a:spcAft>
              <a:buClr>
                <a:schemeClr val="accent3"/>
              </a:buClr>
              <a:buSzPts val="4900"/>
              <a:buNone/>
              <a:defRPr sz="4900">
                <a:solidFill>
                  <a:schemeClr val="accent3"/>
                </a:solidFill>
              </a:defRPr>
            </a:lvl5pPr>
            <a:lvl6pPr lvl="5" algn="ctr" rtl="0">
              <a:spcBef>
                <a:spcPts val="0"/>
              </a:spcBef>
              <a:spcAft>
                <a:spcPts val="0"/>
              </a:spcAft>
              <a:buClr>
                <a:schemeClr val="accent3"/>
              </a:buClr>
              <a:buSzPts val="4900"/>
              <a:buNone/>
              <a:defRPr sz="4900">
                <a:solidFill>
                  <a:schemeClr val="accent3"/>
                </a:solidFill>
              </a:defRPr>
            </a:lvl6pPr>
            <a:lvl7pPr lvl="6" algn="ctr" rtl="0">
              <a:spcBef>
                <a:spcPts val="0"/>
              </a:spcBef>
              <a:spcAft>
                <a:spcPts val="0"/>
              </a:spcAft>
              <a:buClr>
                <a:schemeClr val="accent3"/>
              </a:buClr>
              <a:buSzPts val="4900"/>
              <a:buNone/>
              <a:defRPr sz="4900">
                <a:solidFill>
                  <a:schemeClr val="accent3"/>
                </a:solidFill>
              </a:defRPr>
            </a:lvl7pPr>
            <a:lvl8pPr lvl="7" algn="ctr" rtl="0">
              <a:spcBef>
                <a:spcPts val="0"/>
              </a:spcBef>
              <a:spcAft>
                <a:spcPts val="0"/>
              </a:spcAft>
              <a:buClr>
                <a:schemeClr val="accent3"/>
              </a:buClr>
              <a:buSzPts val="4900"/>
              <a:buNone/>
              <a:defRPr sz="4900">
                <a:solidFill>
                  <a:schemeClr val="accent3"/>
                </a:solidFill>
              </a:defRPr>
            </a:lvl8pPr>
            <a:lvl9pPr lvl="8" algn="ctr" rtl="0">
              <a:spcBef>
                <a:spcPts val="0"/>
              </a:spcBef>
              <a:spcAft>
                <a:spcPts val="0"/>
              </a:spcAft>
              <a:buClr>
                <a:schemeClr val="accent3"/>
              </a:buClr>
              <a:buSzPts val="4900"/>
              <a:buNone/>
              <a:defRPr sz="4900">
                <a:solidFill>
                  <a:schemeClr val="accent3"/>
                </a:solidFill>
              </a:defRPr>
            </a:lvl9pPr>
          </a:lstStyle>
          <a:p>
            <a:r>
              <a:t>xx%</a:t>
            </a:r>
          </a:p>
        </p:txBody>
      </p:sp>
      <p:sp>
        <p:nvSpPr>
          <p:cNvPr id="1660" name="Google Shape;1660;p33"/>
          <p:cNvSpPr txBox="1"/>
          <p:nvPr>
            <p:ph type="subTitle" idx="1"/>
          </p:nvPr>
        </p:nvSpPr>
        <p:spPr>
          <a:xfrm>
            <a:off x="1473101" y="3359329"/>
            <a:ext cx="2990400" cy="58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CUSTOM_13">
    <p:spTree>
      <p:nvGrpSpPr>
        <p:cNvPr id="1661" name="Shape 1661"/>
        <p:cNvGrpSpPr/>
        <p:nvPr/>
      </p:nvGrpSpPr>
      <p:grpSpPr>
        <a:xfrm>
          <a:off x="0" y="0"/>
          <a:ext cx="0" cy="0"/>
          <a:chOff x="0" y="0"/>
          <a:chExt cx="0" cy="0"/>
        </a:xfrm>
      </p:grpSpPr>
      <p:pic>
        <p:nvPicPr>
          <p:cNvPr id="1662" name="Google Shape;1662;p34"/>
          <p:cNvPicPr preferRelativeResize="0"/>
          <p:nvPr/>
        </p:nvPicPr>
        <p:blipFill>
          <a:blip r:embed="rId2"/>
          <a:stretch>
            <a:fillRect/>
          </a:stretch>
        </p:blipFill>
        <p:spPr>
          <a:xfrm>
            <a:off x="-56600" y="-27325"/>
            <a:ext cx="9257201" cy="5253999"/>
          </a:xfrm>
          <a:prstGeom prst="rect">
            <a:avLst/>
          </a:prstGeom>
          <a:noFill/>
          <a:ln>
            <a:noFill/>
          </a:ln>
        </p:spPr>
      </p:pic>
      <p:grpSp>
        <p:nvGrpSpPr>
          <p:cNvPr id="1663" name="Google Shape;1663;p34"/>
          <p:cNvGrpSpPr/>
          <p:nvPr/>
        </p:nvGrpSpPr>
        <p:grpSpPr>
          <a:xfrm rot="-610151">
            <a:off x="6906663" y="-740897"/>
            <a:ext cx="2643372" cy="2133296"/>
            <a:chOff x="-729163" y="3851975"/>
            <a:chExt cx="2464103" cy="1988620"/>
          </a:xfrm>
        </p:grpSpPr>
        <p:sp>
          <p:nvSpPr>
            <p:cNvPr id="1664" name="Google Shape;1664;p34"/>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5" name="Google Shape;1665;p34"/>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6" name="Google Shape;1666;p34"/>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7" name="Google Shape;1667;p34"/>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8" name="Google Shape;1668;p34"/>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9" name="Google Shape;1669;p34"/>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0" name="Google Shape;1670;p34"/>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1" name="Google Shape;1671;p34"/>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2" name="Google Shape;1672;p34"/>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3" name="Google Shape;1673;p34"/>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4" name="Google Shape;1674;p34"/>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5" name="Google Shape;1675;p34"/>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6" name="Google Shape;1676;p34"/>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7" name="Google Shape;1677;p34"/>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78" name="Google Shape;1678;p34"/>
          <p:cNvGrpSpPr/>
          <p:nvPr/>
        </p:nvGrpSpPr>
        <p:grpSpPr>
          <a:xfrm rot="-1824010" flipH="1">
            <a:off x="7664213" y="1926906"/>
            <a:ext cx="1540324" cy="2251708"/>
            <a:chOff x="-2055400" y="2385325"/>
            <a:chExt cx="1520600" cy="2222875"/>
          </a:xfrm>
        </p:grpSpPr>
        <p:grpSp>
          <p:nvGrpSpPr>
            <p:cNvPr id="1679" name="Google Shape;1679;p34"/>
            <p:cNvGrpSpPr/>
            <p:nvPr/>
          </p:nvGrpSpPr>
          <p:grpSpPr>
            <a:xfrm>
              <a:off x="-1858600" y="2385325"/>
              <a:ext cx="523125" cy="1635025"/>
              <a:chOff x="-1858600" y="2385325"/>
              <a:chExt cx="523125" cy="1635025"/>
            </a:xfrm>
          </p:grpSpPr>
          <p:sp>
            <p:nvSpPr>
              <p:cNvPr id="1680" name="Google Shape;1680;p3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1" name="Google Shape;1681;p3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2" name="Google Shape;1682;p3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3" name="Google Shape;1683;p3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84" name="Google Shape;1684;p34"/>
            <p:cNvGrpSpPr/>
            <p:nvPr/>
          </p:nvGrpSpPr>
          <p:grpSpPr>
            <a:xfrm>
              <a:off x="-1779100" y="2408800"/>
              <a:ext cx="1032750" cy="1807075"/>
              <a:chOff x="-1779100" y="2408800"/>
              <a:chExt cx="1032750" cy="1807075"/>
            </a:xfrm>
          </p:grpSpPr>
          <p:sp>
            <p:nvSpPr>
              <p:cNvPr id="1685" name="Google Shape;1685;p3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6" name="Google Shape;1686;p3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7" name="Google Shape;1687;p3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8" name="Google Shape;1688;p3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89" name="Google Shape;1689;p34"/>
            <p:cNvGrpSpPr/>
            <p:nvPr/>
          </p:nvGrpSpPr>
          <p:grpSpPr>
            <a:xfrm>
              <a:off x="-2055400" y="3174000"/>
              <a:ext cx="1520600" cy="1434200"/>
              <a:chOff x="-2055400" y="3174000"/>
              <a:chExt cx="1520600" cy="1434200"/>
            </a:xfrm>
          </p:grpSpPr>
          <p:sp>
            <p:nvSpPr>
              <p:cNvPr id="1690" name="Google Shape;1690;p3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1" name="Google Shape;1691;p3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2" name="Google Shape;1692;p3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93" name="Google Shape;1693;p34"/>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94" name="Google Shape;1694;p34"/>
          <p:cNvGrpSpPr/>
          <p:nvPr/>
        </p:nvGrpSpPr>
        <p:grpSpPr>
          <a:xfrm rot="486688">
            <a:off x="-587549" y="-514382"/>
            <a:ext cx="2449221" cy="3023429"/>
            <a:chOff x="-623774" y="-350900"/>
            <a:chExt cx="2449210" cy="3023416"/>
          </a:xfrm>
        </p:grpSpPr>
        <p:grpSp>
          <p:nvGrpSpPr>
            <p:cNvPr id="1695" name="Google Shape;1695;p34"/>
            <p:cNvGrpSpPr/>
            <p:nvPr/>
          </p:nvGrpSpPr>
          <p:grpSpPr>
            <a:xfrm rot="1413719">
              <a:off x="224827" y="-308028"/>
              <a:ext cx="616248" cy="1925931"/>
              <a:chOff x="-1858600" y="2385325"/>
              <a:chExt cx="523125" cy="1635025"/>
            </a:xfrm>
          </p:grpSpPr>
          <p:sp>
            <p:nvSpPr>
              <p:cNvPr id="1696" name="Google Shape;1696;p3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7" name="Google Shape;1697;p3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8" name="Google Shape;1698;p3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9" name="Google Shape;1699;p3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00" name="Google Shape;1700;p34"/>
            <p:cNvGrpSpPr/>
            <p:nvPr/>
          </p:nvGrpSpPr>
          <p:grpSpPr>
            <a:xfrm rot="1413719">
              <a:off x="234082" y="-133704"/>
              <a:ext cx="1216593" cy="2128592"/>
              <a:chOff x="-1779100" y="2408800"/>
              <a:chExt cx="1032750" cy="1807075"/>
            </a:xfrm>
          </p:grpSpPr>
          <p:sp>
            <p:nvSpPr>
              <p:cNvPr id="1701" name="Google Shape;1701;p3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2" name="Google Shape;1702;p3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3" name="Google Shape;1703;p3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4" name="Google Shape;1704;p3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05" name="Google Shape;1705;p34"/>
            <p:cNvGrpSpPr/>
            <p:nvPr/>
          </p:nvGrpSpPr>
          <p:grpSpPr>
            <a:xfrm>
              <a:off x="-623774" y="407959"/>
              <a:ext cx="2317309" cy="2264556"/>
              <a:chOff x="-623774" y="407959"/>
              <a:chExt cx="2317309" cy="2264556"/>
            </a:xfrm>
          </p:grpSpPr>
          <p:grpSp>
            <p:nvGrpSpPr>
              <p:cNvPr id="1706" name="Google Shape;1706;p34"/>
              <p:cNvGrpSpPr/>
              <p:nvPr/>
            </p:nvGrpSpPr>
            <p:grpSpPr>
              <a:xfrm rot="1413719">
                <a:off x="-360763" y="695549"/>
                <a:ext cx="1791287" cy="1689375"/>
                <a:chOff x="-2055400" y="3174000"/>
                <a:chExt cx="1520600" cy="1434200"/>
              </a:xfrm>
            </p:grpSpPr>
            <p:sp>
              <p:nvSpPr>
                <p:cNvPr id="1707" name="Google Shape;1707;p3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8" name="Google Shape;1708;p3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9" name="Google Shape;1709;p3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10" name="Google Shape;1710;p3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711" name="Google Shape;1711;p34"/>
          <p:cNvGrpSpPr/>
          <p:nvPr/>
        </p:nvGrpSpPr>
        <p:grpSpPr>
          <a:xfrm rot="-400779" flipH="1">
            <a:off x="-698500" y="2049097"/>
            <a:ext cx="2133209" cy="1673699"/>
            <a:chOff x="-2415600" y="2986400"/>
            <a:chExt cx="1943075" cy="1524659"/>
          </a:xfrm>
        </p:grpSpPr>
        <p:sp>
          <p:nvSpPr>
            <p:cNvPr id="1712" name="Google Shape;1712;p34"/>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3" name="Google Shape;1713;p34"/>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4" name="Google Shape;1714;p34"/>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5" name="Google Shape;1715;p34"/>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6" name="Google Shape;1716;p34"/>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717" name="Google Shape;1717;p34"/>
            <p:cNvGrpSpPr/>
            <p:nvPr/>
          </p:nvGrpSpPr>
          <p:grpSpPr>
            <a:xfrm>
              <a:off x="-2218800" y="3088875"/>
              <a:ext cx="1598825" cy="1190475"/>
              <a:chOff x="-2218800" y="3088875"/>
              <a:chExt cx="1598825" cy="1190475"/>
            </a:xfrm>
          </p:grpSpPr>
          <p:sp>
            <p:nvSpPr>
              <p:cNvPr id="1718" name="Google Shape;1718;p34"/>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9" name="Google Shape;1719;p34"/>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720" name="Google Shape;1720;p34"/>
          <p:cNvGrpSpPr/>
          <p:nvPr/>
        </p:nvGrpSpPr>
        <p:grpSpPr>
          <a:xfrm rot="451339" flipH="1">
            <a:off x="-195782" y="3197317"/>
            <a:ext cx="1810813" cy="1871593"/>
            <a:chOff x="334100" y="971800"/>
            <a:chExt cx="1810984" cy="1871771"/>
          </a:xfrm>
        </p:grpSpPr>
        <p:sp>
          <p:nvSpPr>
            <p:cNvPr id="1721" name="Google Shape;1721;p34"/>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2" name="Google Shape;1722;p34"/>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723" name="Google Shape;1723;p34"/>
            <p:cNvGrpSpPr/>
            <p:nvPr/>
          </p:nvGrpSpPr>
          <p:grpSpPr>
            <a:xfrm>
              <a:off x="1214129" y="978980"/>
              <a:ext cx="913828" cy="1211839"/>
              <a:chOff x="1214129" y="978980"/>
              <a:chExt cx="913828" cy="1211839"/>
            </a:xfrm>
          </p:grpSpPr>
          <p:sp>
            <p:nvSpPr>
              <p:cNvPr id="1724" name="Google Shape;1724;p34"/>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5" name="Google Shape;1725;p34"/>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26" name="Google Shape;1726;p34"/>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7" name="Google Shape;1727;p34"/>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8" name="Google Shape;1728;p34"/>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29" name="Google Shape;1729;p34"/>
          <p:cNvSpPr/>
          <p:nvPr/>
        </p:nvSpPr>
        <p:spPr>
          <a:xfrm>
            <a:off x="2118340" y="1980703"/>
            <a:ext cx="4998000" cy="2711400"/>
          </a:xfrm>
          <a:prstGeom prst="roundRect">
            <a:avLst>
              <a:gd name="adj" fmla="val 10064"/>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0" name="Google Shape;1730;p34"/>
          <p:cNvSpPr/>
          <p:nvPr/>
        </p:nvSpPr>
        <p:spPr>
          <a:xfrm>
            <a:off x="2042115" y="1904503"/>
            <a:ext cx="4998000" cy="2711400"/>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1" name="Google Shape;1731;p34"/>
          <p:cNvSpPr txBox="1"/>
          <p:nvPr>
            <p:ph type="title"/>
          </p:nvPr>
        </p:nvSpPr>
        <p:spPr>
          <a:xfrm>
            <a:off x="1549900" y="535300"/>
            <a:ext cx="6044100" cy="107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p:txBody>
      </p:sp>
      <p:grpSp>
        <p:nvGrpSpPr>
          <p:cNvPr id="1732" name="Google Shape;1732;p34"/>
          <p:cNvGrpSpPr/>
          <p:nvPr/>
        </p:nvGrpSpPr>
        <p:grpSpPr>
          <a:xfrm rot="1946306" flipH="1">
            <a:off x="6754888" y="3850544"/>
            <a:ext cx="1827637" cy="1923754"/>
            <a:chOff x="1526600" y="450800"/>
            <a:chExt cx="4540675" cy="4779475"/>
          </a:xfrm>
        </p:grpSpPr>
        <p:sp>
          <p:nvSpPr>
            <p:cNvPr id="1733" name="Google Shape;1733;p34"/>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4" name="Google Shape;1734;p34"/>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5" name="Google Shape;1735;p34"/>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6" name="Google Shape;1736;p34"/>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7" name="Google Shape;1737;p34"/>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8" name="Google Shape;1738;p34"/>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9" name="Google Shape;1739;p34"/>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0" name="Google Shape;1740;p34"/>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41" name="Google Shape;1741;p34"/>
          <p:cNvSpPr txBox="1"/>
          <p:nvPr/>
        </p:nvSpPr>
        <p:spPr>
          <a:xfrm>
            <a:off x="2577725" y="3666125"/>
            <a:ext cx="3988500" cy="6066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GB" sz="1000">
                <a:solidFill>
                  <a:schemeClr val="dk1"/>
                </a:solidFill>
                <a:latin typeface="Raleway"/>
                <a:ea typeface="Raleway"/>
                <a:cs typeface="Raleway"/>
                <a:sym typeface="Raleway"/>
              </a:rPr>
              <a:t>CREDITS: This presentation template was created by </a:t>
            </a:r>
            <a:r>
              <a:rPr lang="en-GB" sz="1000">
                <a:solidFill>
                  <a:schemeClr val="dk1"/>
                </a:solidFill>
                <a:uFill>
                  <a:noFill/>
                </a:uFill>
                <a:latin typeface="Raleway"/>
                <a:ea typeface="Raleway"/>
                <a:cs typeface="Raleway"/>
                <a:sym typeface="Raleway"/>
                <a:hlinkClick r:id="rId3"/>
              </a:rPr>
              <a:t>Slidesgo</a:t>
            </a:r>
            <a:r>
              <a:rPr lang="en-GB" sz="1000">
                <a:solidFill>
                  <a:schemeClr val="dk1"/>
                </a:solidFill>
                <a:latin typeface="Raleway"/>
                <a:ea typeface="Raleway"/>
                <a:cs typeface="Raleway"/>
                <a:sym typeface="Raleway"/>
              </a:rPr>
              <a:t>, including icons by </a:t>
            </a:r>
            <a:r>
              <a:rPr lang="en-GB" sz="1000">
                <a:solidFill>
                  <a:schemeClr val="dk1"/>
                </a:solidFill>
                <a:uFill>
                  <a:noFill/>
                </a:uFill>
                <a:latin typeface="Raleway"/>
                <a:ea typeface="Raleway"/>
                <a:cs typeface="Raleway"/>
                <a:sym typeface="Raleway"/>
                <a:hlinkClick r:id="rId4"/>
              </a:rPr>
              <a:t>Flaticon</a:t>
            </a:r>
            <a:r>
              <a:rPr lang="en-GB" sz="1000">
                <a:solidFill>
                  <a:schemeClr val="dk1"/>
                </a:solidFill>
                <a:latin typeface="Raleway"/>
                <a:ea typeface="Raleway"/>
                <a:cs typeface="Raleway"/>
                <a:sym typeface="Raleway"/>
              </a:rPr>
              <a:t> and infographics &amp; images by </a:t>
            </a:r>
            <a:r>
              <a:rPr lang="en-GB" sz="1000">
                <a:solidFill>
                  <a:schemeClr val="dk1"/>
                </a:solidFill>
                <a:uFill>
                  <a:noFill/>
                </a:uFill>
                <a:latin typeface="Raleway"/>
                <a:ea typeface="Raleway"/>
                <a:cs typeface="Raleway"/>
                <a:sym typeface="Raleway"/>
                <a:hlinkClick r:id="rId5"/>
              </a:rPr>
              <a:t>Freepik</a:t>
            </a:r>
            <a:endParaRPr sz="1000">
              <a:solidFill>
                <a:schemeClr val="dk1"/>
              </a:solidFill>
              <a:latin typeface="Raleway"/>
              <a:ea typeface="Raleway"/>
              <a:cs typeface="Raleway"/>
              <a:sym typeface="Raleway"/>
            </a:endParaRPr>
          </a:p>
        </p:txBody>
      </p:sp>
      <p:sp>
        <p:nvSpPr>
          <p:cNvPr id="1742" name="Google Shape;1742;p34"/>
          <p:cNvSpPr txBox="1"/>
          <p:nvPr>
            <p:ph type="subTitle" idx="1"/>
          </p:nvPr>
        </p:nvSpPr>
        <p:spPr>
          <a:xfrm>
            <a:off x="2237250" y="1937850"/>
            <a:ext cx="4669500" cy="122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CUSTOM_15">
    <p:spTree>
      <p:nvGrpSpPr>
        <p:cNvPr id="1743" name="Shape 1743"/>
        <p:cNvGrpSpPr/>
        <p:nvPr/>
      </p:nvGrpSpPr>
      <p:grpSpPr>
        <a:xfrm>
          <a:off x="0" y="0"/>
          <a:ext cx="0" cy="0"/>
          <a:chOff x="0" y="0"/>
          <a:chExt cx="0" cy="0"/>
        </a:xfrm>
      </p:grpSpPr>
      <p:pic>
        <p:nvPicPr>
          <p:cNvPr id="1744" name="Google Shape;1744;p35"/>
          <p:cNvPicPr preferRelativeResize="0"/>
          <p:nvPr/>
        </p:nvPicPr>
        <p:blipFill>
          <a:blip r:embed="rId2"/>
          <a:stretch>
            <a:fillRect/>
          </a:stretch>
        </p:blipFill>
        <p:spPr>
          <a:xfrm>
            <a:off x="-56600" y="-27325"/>
            <a:ext cx="9257201" cy="5253999"/>
          </a:xfrm>
          <a:prstGeom prst="rect">
            <a:avLst/>
          </a:prstGeom>
          <a:noFill/>
          <a:ln>
            <a:noFill/>
          </a:ln>
        </p:spPr>
      </p:pic>
      <p:grpSp>
        <p:nvGrpSpPr>
          <p:cNvPr id="1745" name="Google Shape;1745;p35"/>
          <p:cNvGrpSpPr/>
          <p:nvPr/>
        </p:nvGrpSpPr>
        <p:grpSpPr>
          <a:xfrm rot="963590" flipH="1">
            <a:off x="-261770" y="-757972"/>
            <a:ext cx="2643664" cy="2133532"/>
            <a:chOff x="-729163" y="3851975"/>
            <a:chExt cx="2464103" cy="1988620"/>
          </a:xfrm>
        </p:grpSpPr>
        <p:sp>
          <p:nvSpPr>
            <p:cNvPr id="1746" name="Google Shape;1746;p3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7" name="Google Shape;1747;p3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8" name="Google Shape;1748;p3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9" name="Google Shape;1749;p3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0" name="Google Shape;1750;p3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1" name="Google Shape;1751;p3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2" name="Google Shape;1752;p3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3" name="Google Shape;1753;p3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4" name="Google Shape;1754;p3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5" name="Google Shape;1755;p3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6" name="Google Shape;1756;p3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7" name="Google Shape;1757;p3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8" name="Google Shape;1758;p3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9" name="Google Shape;1759;p3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60" name="Google Shape;1760;p35"/>
          <p:cNvGrpSpPr/>
          <p:nvPr/>
        </p:nvGrpSpPr>
        <p:grpSpPr>
          <a:xfrm rot="3429524">
            <a:off x="-297982" y="582342"/>
            <a:ext cx="1827779" cy="1923904"/>
            <a:chOff x="1526600" y="450800"/>
            <a:chExt cx="4540675" cy="4779475"/>
          </a:xfrm>
        </p:grpSpPr>
        <p:sp>
          <p:nvSpPr>
            <p:cNvPr id="1761" name="Google Shape;1761;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2" name="Google Shape;1762;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3" name="Google Shape;1763;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4" name="Google Shape;1764;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5" name="Google Shape;1765;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6" name="Google Shape;1766;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7" name="Google Shape;1767;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8" name="Google Shape;1768;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69" name="Google Shape;1769;p35"/>
          <p:cNvGrpSpPr/>
          <p:nvPr/>
        </p:nvGrpSpPr>
        <p:grpSpPr>
          <a:xfrm rot="-9827298" flipH="1">
            <a:off x="-207463" y="3361067"/>
            <a:ext cx="2535050" cy="2494263"/>
            <a:chOff x="7235149" y="-718650"/>
            <a:chExt cx="3031064" cy="2982297"/>
          </a:xfrm>
        </p:grpSpPr>
        <p:grpSp>
          <p:nvGrpSpPr>
            <p:cNvPr id="1770" name="Google Shape;1770;p35"/>
            <p:cNvGrpSpPr/>
            <p:nvPr/>
          </p:nvGrpSpPr>
          <p:grpSpPr>
            <a:xfrm rot="-4962260" flipH="1">
              <a:off x="7958573" y="-653239"/>
              <a:ext cx="596905" cy="1865484"/>
              <a:chOff x="-1858600" y="2385325"/>
              <a:chExt cx="523125" cy="1635025"/>
            </a:xfrm>
          </p:grpSpPr>
          <p:sp>
            <p:nvSpPr>
              <p:cNvPr id="1771" name="Google Shape;1771;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2" name="Google Shape;1772;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3" name="Google Shape;1773;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4" name="Google Shape;1774;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75" name="Google Shape;1775;p35"/>
            <p:cNvGrpSpPr/>
            <p:nvPr/>
          </p:nvGrpSpPr>
          <p:grpSpPr>
            <a:xfrm rot="-4962260" flipH="1">
              <a:off x="7743302" y="-357136"/>
              <a:ext cx="1178407" cy="2061785"/>
              <a:chOff x="-1779100" y="2408800"/>
              <a:chExt cx="1032750" cy="1807075"/>
            </a:xfrm>
          </p:grpSpPr>
          <p:sp>
            <p:nvSpPr>
              <p:cNvPr id="1776" name="Google Shape;1776;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7" name="Google Shape;1777;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8" name="Google Shape;1778;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9" name="Google Shape;1779;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80" name="Google Shape;1780;p35"/>
            <p:cNvGrpSpPr/>
            <p:nvPr/>
          </p:nvGrpSpPr>
          <p:grpSpPr>
            <a:xfrm rot="-3828478" flipH="1">
              <a:off x="7664496" y="-324322"/>
              <a:ext cx="2244432" cy="2193641"/>
              <a:chOff x="-623774" y="407959"/>
              <a:chExt cx="2317309" cy="2264556"/>
            </a:xfrm>
          </p:grpSpPr>
          <p:grpSp>
            <p:nvGrpSpPr>
              <p:cNvPr id="1781" name="Google Shape;1781;p35"/>
              <p:cNvGrpSpPr/>
              <p:nvPr/>
            </p:nvGrpSpPr>
            <p:grpSpPr>
              <a:xfrm rot="1413719">
                <a:off x="-360763" y="695549"/>
                <a:ext cx="1791287" cy="1689375"/>
                <a:chOff x="-2055400" y="3174000"/>
                <a:chExt cx="1520600" cy="1434200"/>
              </a:xfrm>
            </p:grpSpPr>
            <p:sp>
              <p:nvSpPr>
                <p:cNvPr id="1782" name="Google Shape;1782;p3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3" name="Google Shape;1783;p3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4" name="Google Shape;1784;p3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85" name="Google Shape;1785;p3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786" name="Google Shape;1786;p35"/>
          <p:cNvGrpSpPr/>
          <p:nvPr/>
        </p:nvGrpSpPr>
        <p:grpSpPr>
          <a:xfrm rot="10424794">
            <a:off x="7872109" y="-480315"/>
            <a:ext cx="2101989" cy="1676391"/>
            <a:chOff x="-874852" y="3661982"/>
            <a:chExt cx="2044303" cy="1580085"/>
          </a:xfrm>
        </p:grpSpPr>
        <p:grpSp>
          <p:nvGrpSpPr>
            <p:cNvPr id="1787" name="Google Shape;1787;p35"/>
            <p:cNvGrpSpPr/>
            <p:nvPr/>
          </p:nvGrpSpPr>
          <p:grpSpPr>
            <a:xfrm rot="5249857" flipH="1">
              <a:off x="48808" y="4095917"/>
              <a:ext cx="537972" cy="1681428"/>
              <a:chOff x="-1858600" y="2385325"/>
              <a:chExt cx="523125" cy="1635025"/>
            </a:xfrm>
          </p:grpSpPr>
          <p:sp>
            <p:nvSpPr>
              <p:cNvPr id="1788" name="Google Shape;178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9" name="Google Shape;178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0" name="Google Shape;179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1" name="Google Shape;179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92" name="Google Shape;1792;p35"/>
            <p:cNvGrpSpPr/>
            <p:nvPr/>
          </p:nvGrpSpPr>
          <p:grpSpPr>
            <a:xfrm rot="5249857" flipH="1">
              <a:off x="-340747" y="3668895"/>
              <a:ext cx="1062060" cy="1858361"/>
              <a:chOff x="-1779100" y="2408800"/>
              <a:chExt cx="1032750" cy="1807075"/>
            </a:xfrm>
          </p:grpSpPr>
          <p:sp>
            <p:nvSpPr>
              <p:cNvPr id="1793" name="Google Shape;1793;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4" name="Google Shape;1794;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5" name="Google Shape;1795;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6" name="Google Shape;1796;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97" name="Google Shape;1797;p35"/>
            <p:cNvGrpSpPr/>
            <p:nvPr/>
          </p:nvGrpSpPr>
          <p:grpSpPr>
            <a:xfrm rot="2700000" flipH="1">
              <a:off x="-365668" y="3606652"/>
              <a:ext cx="531184" cy="1660213"/>
              <a:chOff x="-1858600" y="2385325"/>
              <a:chExt cx="523125" cy="1635025"/>
            </a:xfrm>
          </p:grpSpPr>
          <p:sp>
            <p:nvSpPr>
              <p:cNvPr id="1798" name="Google Shape;179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9" name="Google Shape;179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0" name="Google Shape;180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1" name="Google Shape;180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802" name="Google Shape;1802;p35"/>
          <p:cNvGrpSpPr/>
          <p:nvPr/>
        </p:nvGrpSpPr>
        <p:grpSpPr>
          <a:xfrm rot="5170076">
            <a:off x="7747652" y="3954174"/>
            <a:ext cx="1827621" cy="1923738"/>
            <a:chOff x="1526600" y="450800"/>
            <a:chExt cx="4540675" cy="4779475"/>
          </a:xfrm>
        </p:grpSpPr>
        <p:sp>
          <p:nvSpPr>
            <p:cNvPr id="1803" name="Google Shape;1803;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4" name="Google Shape;1804;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5" name="Google Shape;1805;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6" name="Google Shape;1806;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7" name="Google Shape;1807;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8" name="Google Shape;1808;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9" name="Google Shape;1809;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0" name="Google Shape;1810;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CUSTOM_16">
    <p:spTree>
      <p:nvGrpSpPr>
        <p:cNvPr id="1811" name="Shape 1811"/>
        <p:cNvGrpSpPr/>
        <p:nvPr/>
      </p:nvGrpSpPr>
      <p:grpSpPr>
        <a:xfrm>
          <a:off x="0" y="0"/>
          <a:ext cx="0" cy="0"/>
          <a:chOff x="0" y="0"/>
          <a:chExt cx="0" cy="0"/>
        </a:xfrm>
      </p:grpSpPr>
      <p:pic>
        <p:nvPicPr>
          <p:cNvPr id="1812" name="Google Shape;1812;p36"/>
          <p:cNvPicPr preferRelativeResize="0"/>
          <p:nvPr/>
        </p:nvPicPr>
        <p:blipFill>
          <a:blip r:embed="rId2"/>
          <a:stretch>
            <a:fillRect/>
          </a:stretch>
        </p:blipFill>
        <p:spPr>
          <a:xfrm>
            <a:off x="-56600" y="-27325"/>
            <a:ext cx="9257201" cy="5253999"/>
          </a:xfrm>
          <a:prstGeom prst="rect">
            <a:avLst/>
          </a:prstGeom>
          <a:noFill/>
          <a:ln>
            <a:noFill/>
          </a:ln>
        </p:spPr>
      </p:pic>
      <p:grpSp>
        <p:nvGrpSpPr>
          <p:cNvPr id="1813" name="Google Shape;1813;p36"/>
          <p:cNvGrpSpPr/>
          <p:nvPr/>
        </p:nvGrpSpPr>
        <p:grpSpPr>
          <a:xfrm rot="-1529531" flipH="1">
            <a:off x="-954979" y="-634053"/>
            <a:ext cx="2743809" cy="2699664"/>
            <a:chOff x="7235149" y="-718650"/>
            <a:chExt cx="3031064" cy="2982297"/>
          </a:xfrm>
        </p:grpSpPr>
        <p:grpSp>
          <p:nvGrpSpPr>
            <p:cNvPr id="1814" name="Google Shape;1814;p36"/>
            <p:cNvGrpSpPr/>
            <p:nvPr/>
          </p:nvGrpSpPr>
          <p:grpSpPr>
            <a:xfrm rot="-4962260" flipH="1">
              <a:off x="7958573" y="-653239"/>
              <a:ext cx="596905" cy="1865484"/>
              <a:chOff x="-1858600" y="2385325"/>
              <a:chExt cx="523125" cy="1635025"/>
            </a:xfrm>
          </p:grpSpPr>
          <p:sp>
            <p:nvSpPr>
              <p:cNvPr id="1815" name="Google Shape;1815;p3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6" name="Google Shape;1816;p3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7" name="Google Shape;1817;p3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8" name="Google Shape;1818;p3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19" name="Google Shape;1819;p36"/>
            <p:cNvGrpSpPr/>
            <p:nvPr/>
          </p:nvGrpSpPr>
          <p:grpSpPr>
            <a:xfrm rot="-4962260" flipH="1">
              <a:off x="7743302" y="-357136"/>
              <a:ext cx="1178407" cy="2061785"/>
              <a:chOff x="-1779100" y="2408800"/>
              <a:chExt cx="1032750" cy="1807075"/>
            </a:xfrm>
          </p:grpSpPr>
          <p:sp>
            <p:nvSpPr>
              <p:cNvPr id="1820" name="Google Shape;1820;p3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1" name="Google Shape;1821;p3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2" name="Google Shape;1822;p3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3" name="Google Shape;1823;p3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24" name="Google Shape;1824;p36"/>
            <p:cNvGrpSpPr/>
            <p:nvPr/>
          </p:nvGrpSpPr>
          <p:grpSpPr>
            <a:xfrm rot="-3828478" flipH="1">
              <a:off x="7664496" y="-324322"/>
              <a:ext cx="2244432" cy="2193641"/>
              <a:chOff x="-623774" y="407959"/>
              <a:chExt cx="2317309" cy="2264556"/>
            </a:xfrm>
          </p:grpSpPr>
          <p:grpSp>
            <p:nvGrpSpPr>
              <p:cNvPr id="1825" name="Google Shape;1825;p36"/>
              <p:cNvGrpSpPr/>
              <p:nvPr/>
            </p:nvGrpSpPr>
            <p:grpSpPr>
              <a:xfrm rot="1413719">
                <a:off x="-360763" y="695549"/>
                <a:ext cx="1791287" cy="1689375"/>
                <a:chOff x="-2055400" y="3174000"/>
                <a:chExt cx="1520600" cy="1434200"/>
              </a:xfrm>
            </p:grpSpPr>
            <p:sp>
              <p:nvSpPr>
                <p:cNvPr id="1826" name="Google Shape;1826;p3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7" name="Google Shape;1827;p3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8" name="Google Shape;1828;p3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29" name="Google Shape;1829;p3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830" name="Google Shape;1830;p36"/>
          <p:cNvGrpSpPr/>
          <p:nvPr/>
        </p:nvGrpSpPr>
        <p:grpSpPr>
          <a:xfrm rot="6549583">
            <a:off x="8069153" y="-193177"/>
            <a:ext cx="1855790" cy="1819886"/>
            <a:chOff x="7928300" y="-514224"/>
            <a:chExt cx="1855805" cy="1819900"/>
          </a:xfrm>
        </p:grpSpPr>
        <p:sp>
          <p:nvSpPr>
            <p:cNvPr id="1831" name="Google Shape;1831;p36"/>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2" name="Google Shape;1832;p36"/>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3" name="Google Shape;1833;p36"/>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4" name="Google Shape;1834;p36"/>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5" name="Google Shape;1835;p36"/>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6" name="Google Shape;1836;p36"/>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7" name="Google Shape;1837;p36"/>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8" name="Google Shape;1838;p36"/>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9" name="Google Shape;1839;p36"/>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40" name="Google Shape;1840;p36"/>
          <p:cNvGrpSpPr/>
          <p:nvPr/>
        </p:nvGrpSpPr>
        <p:grpSpPr>
          <a:xfrm rot="495391">
            <a:off x="8039094" y="971709"/>
            <a:ext cx="1916587" cy="2062600"/>
            <a:chOff x="-700138" y="3808702"/>
            <a:chExt cx="1916655" cy="2062674"/>
          </a:xfrm>
        </p:grpSpPr>
        <p:sp>
          <p:nvSpPr>
            <p:cNvPr id="1841" name="Google Shape;1841;p36"/>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2" name="Google Shape;1842;p36"/>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3" name="Google Shape;1843;p36"/>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4" name="Google Shape;1844;p36"/>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5" name="Google Shape;1845;p36"/>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6" name="Google Shape;1846;p36"/>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7" name="Google Shape;1847;p36"/>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8" name="Google Shape;1848;p36"/>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9" name="Google Shape;1849;p36"/>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50" name="Google Shape;1850;p36"/>
          <p:cNvGrpSpPr/>
          <p:nvPr/>
        </p:nvGrpSpPr>
        <p:grpSpPr>
          <a:xfrm rot="1625577">
            <a:off x="-734614" y="3481965"/>
            <a:ext cx="1810844" cy="1871626"/>
            <a:chOff x="334100" y="971800"/>
            <a:chExt cx="1810984" cy="1871771"/>
          </a:xfrm>
        </p:grpSpPr>
        <p:sp>
          <p:nvSpPr>
            <p:cNvPr id="1851" name="Google Shape;1851;p36"/>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2" name="Google Shape;1852;p36"/>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853" name="Google Shape;1853;p36"/>
            <p:cNvGrpSpPr/>
            <p:nvPr/>
          </p:nvGrpSpPr>
          <p:grpSpPr>
            <a:xfrm>
              <a:off x="1214129" y="978980"/>
              <a:ext cx="913828" cy="1211839"/>
              <a:chOff x="1214129" y="978980"/>
              <a:chExt cx="913828" cy="1211839"/>
            </a:xfrm>
          </p:grpSpPr>
          <p:sp>
            <p:nvSpPr>
              <p:cNvPr id="1854" name="Google Shape;1854;p36"/>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5" name="Google Shape;1855;p36"/>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56" name="Google Shape;1856;p36"/>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7" name="Google Shape;1857;p36"/>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8" name="Google Shape;1858;p36"/>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59" name="Google Shape;1859;p36"/>
          <p:cNvGrpSpPr/>
          <p:nvPr/>
        </p:nvGrpSpPr>
        <p:grpSpPr>
          <a:xfrm rot="-6973059">
            <a:off x="7416467" y="3716414"/>
            <a:ext cx="1617325" cy="2466075"/>
            <a:chOff x="7518282" y="2373612"/>
            <a:chExt cx="1544209" cy="2355088"/>
          </a:xfrm>
        </p:grpSpPr>
        <p:sp>
          <p:nvSpPr>
            <p:cNvPr id="1860" name="Google Shape;1860;p3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1" name="Google Shape;1861;p3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2" name="Google Shape;1862;p3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3" name="Google Shape;1863;p3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4" name="Google Shape;1864;p3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5" name="Google Shape;1865;p3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6" name="Google Shape;1866;p3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7" name="Google Shape;1867;p3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p:spPr>
        <p:txBody>
          <a:bodyPr/>
          <a:lstStyle/>
          <a:p>
            <a:fld id="{EA60FCF7-E46F-49A5-B116-CFC27B25984F}" type="datetimeFigureOut">
              <a:rPr lang="en-US" smtClean="0"/>
            </a:fld>
            <a:endParaRPr lang="en-US"/>
          </a:p>
        </p:txBody>
      </p:sp>
      <p:sp>
        <p:nvSpPr>
          <p:cNvPr id="5" name="Footer Placeholder 4"/>
          <p:cNvSpPr>
            <a:spLocks noGrp="1"/>
          </p:cNvSpPr>
          <p:nvPr>
            <p:ph type="ftr" sz="quarter" idx="11"/>
          </p:nvPr>
        </p:nvSpPr>
        <p:spPr>
          <a:xfrm>
            <a:off x="3124200" y="4767263"/>
            <a:ext cx="2895600" cy="273844"/>
          </a:xfrm>
        </p:spPr>
        <p:txBody>
          <a:bodyPr/>
          <a:lstStyle/>
          <a:p>
            <a:endParaRPr lang="en-US"/>
          </a:p>
        </p:txBody>
      </p:sp>
      <p:sp>
        <p:nvSpPr>
          <p:cNvPr id="6" name="Slide Number Placeholder 5"/>
          <p:cNvSpPr>
            <a:spLocks noGrp="1"/>
          </p:cNvSpPr>
          <p:nvPr>
            <p:ph type="sldNum" sz="quarter" idx="12"/>
          </p:nvPr>
        </p:nvSpPr>
        <p:spPr>
          <a:xfrm>
            <a:off x="6553200" y="4767263"/>
            <a:ext cx="2133600" cy="273844"/>
          </a:xfrm>
        </p:spPr>
        <p:txBody>
          <a:bodyPr/>
          <a:lstStyle/>
          <a:p>
            <a:fld id="{1207E24E-8DBC-473F-B094-D58C8CEDA646}"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49" name="Shape 149"/>
        <p:cNvGrpSpPr/>
        <p:nvPr/>
      </p:nvGrpSpPr>
      <p:grpSpPr>
        <a:xfrm>
          <a:off x="0" y="0"/>
          <a:ext cx="0" cy="0"/>
          <a:chOff x="0" y="0"/>
          <a:chExt cx="0" cy="0"/>
        </a:xfrm>
      </p:grpSpPr>
      <p:pic>
        <p:nvPicPr>
          <p:cNvPr id="150" name="Google Shape;150;p5"/>
          <p:cNvPicPr preferRelativeResize="0"/>
          <p:nvPr/>
        </p:nvPicPr>
        <p:blipFill>
          <a:blip r:embed="rId2"/>
          <a:stretch>
            <a:fillRect/>
          </a:stretch>
        </p:blipFill>
        <p:spPr>
          <a:xfrm>
            <a:off x="-56600" y="-27325"/>
            <a:ext cx="9257201" cy="5253999"/>
          </a:xfrm>
          <a:prstGeom prst="rect">
            <a:avLst/>
          </a:prstGeom>
          <a:noFill/>
          <a:ln>
            <a:noFill/>
          </a:ln>
        </p:spPr>
      </p:pic>
      <p:grpSp>
        <p:nvGrpSpPr>
          <p:cNvPr id="151" name="Google Shape;151;p5"/>
          <p:cNvGrpSpPr/>
          <p:nvPr/>
        </p:nvGrpSpPr>
        <p:grpSpPr>
          <a:xfrm rot="-1292542">
            <a:off x="8385329" y="1684726"/>
            <a:ext cx="1827700" cy="1923822"/>
            <a:chOff x="1526600" y="450800"/>
            <a:chExt cx="4540675" cy="4779475"/>
          </a:xfrm>
        </p:grpSpPr>
        <p:sp>
          <p:nvSpPr>
            <p:cNvPr id="152" name="Google Shape;152;p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54;p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0" name="Google Shape;160;p5"/>
          <p:cNvGrpSpPr/>
          <p:nvPr/>
        </p:nvGrpSpPr>
        <p:grpSpPr>
          <a:xfrm>
            <a:off x="8046200" y="833526"/>
            <a:ext cx="1853720" cy="1819900"/>
            <a:chOff x="7928300" y="-514224"/>
            <a:chExt cx="1853720" cy="1819900"/>
          </a:xfrm>
        </p:grpSpPr>
        <p:sp>
          <p:nvSpPr>
            <p:cNvPr id="161" name="Google Shape;161;p5"/>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5"/>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5"/>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5"/>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5"/>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5"/>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5"/>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5"/>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5"/>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0" name="Google Shape;170;p5"/>
          <p:cNvGrpSpPr/>
          <p:nvPr/>
        </p:nvGrpSpPr>
        <p:grpSpPr>
          <a:xfrm rot="899977">
            <a:off x="-575566" y="194664"/>
            <a:ext cx="1712985" cy="2612263"/>
            <a:chOff x="7518282" y="2373612"/>
            <a:chExt cx="1544209" cy="2355088"/>
          </a:xfrm>
        </p:grpSpPr>
        <p:sp>
          <p:nvSpPr>
            <p:cNvPr id="171" name="Google Shape;171;p5"/>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5"/>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73;p5"/>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5"/>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5"/>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5"/>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5"/>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5"/>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9" name="Google Shape;179;p5"/>
          <p:cNvGrpSpPr/>
          <p:nvPr/>
        </p:nvGrpSpPr>
        <p:grpSpPr>
          <a:xfrm rot="-4500023">
            <a:off x="8641637" y="3761940"/>
            <a:ext cx="1712985" cy="2612263"/>
            <a:chOff x="7518282" y="2373612"/>
            <a:chExt cx="1544209" cy="2355088"/>
          </a:xfrm>
        </p:grpSpPr>
        <p:sp>
          <p:nvSpPr>
            <p:cNvPr id="180" name="Google Shape;180;p5"/>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5"/>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5"/>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5"/>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5"/>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5"/>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5"/>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5"/>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8" name="Google Shape;188;p5"/>
          <p:cNvSpPr txBox="1"/>
          <p:nvPr>
            <p:ph type="title"/>
          </p:nvPr>
        </p:nvSpPr>
        <p:spPr>
          <a:xfrm>
            <a:off x="1374600" y="583850"/>
            <a:ext cx="63948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89" name="Google Shape;189;p5"/>
          <p:cNvSpPr txBox="1"/>
          <p:nvPr>
            <p:ph type="subTitle" idx="1"/>
          </p:nvPr>
        </p:nvSpPr>
        <p:spPr>
          <a:xfrm>
            <a:off x="1661913" y="2490772"/>
            <a:ext cx="20670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90" name="Google Shape;190;p5"/>
          <p:cNvSpPr txBox="1"/>
          <p:nvPr>
            <p:ph type="subTitle" idx="2"/>
          </p:nvPr>
        </p:nvSpPr>
        <p:spPr>
          <a:xfrm>
            <a:off x="5419869" y="2490772"/>
            <a:ext cx="20670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p:txBody>
      </p:sp>
      <p:sp>
        <p:nvSpPr>
          <p:cNvPr id="191" name="Google Shape;191;p5"/>
          <p:cNvSpPr txBox="1"/>
          <p:nvPr>
            <p:ph type="body" idx="3"/>
          </p:nvPr>
        </p:nvSpPr>
        <p:spPr>
          <a:xfrm>
            <a:off x="1320225" y="2988700"/>
            <a:ext cx="2750400" cy="1293900"/>
          </a:xfrm>
          <a:prstGeom prst="rect">
            <a:avLst/>
          </a:prstGeom>
        </p:spPr>
        <p:txBody>
          <a:bodyPr spcFirstLastPara="1" wrap="square" lIns="91425" tIns="91425" rIns="91425" bIns="91425" anchor="t" anchorCtr="0">
            <a:noAutofit/>
          </a:bodyPr>
          <a:lstStyle>
            <a:lvl1pPr marL="457200" lvl="0" indent="-317500" rtl="0">
              <a:lnSpc>
                <a:spcPct val="100000"/>
              </a:lnSpc>
              <a:spcBef>
                <a:spcPts val="1000"/>
              </a:spcBef>
              <a:spcAft>
                <a:spcPts val="0"/>
              </a:spcAft>
              <a:buSzPts val="1400"/>
              <a:buChar char="●"/>
              <a:defRPr/>
            </a:lvl1pPr>
            <a:lvl2pPr marL="914400" lvl="1" indent="-317500" rtl="0">
              <a:spcBef>
                <a:spcPts val="0"/>
              </a:spcBef>
              <a:spcAft>
                <a:spcPts val="0"/>
              </a:spcAft>
              <a:buClr>
                <a:srgbClr val="273638"/>
              </a:buClr>
              <a:buSzPts val="1400"/>
              <a:buChar char="○"/>
              <a:defRPr/>
            </a:lvl2pPr>
            <a:lvl3pPr marL="1371600" lvl="2" indent="-317500" rtl="0">
              <a:spcBef>
                <a:spcPts val="0"/>
              </a:spcBef>
              <a:spcAft>
                <a:spcPts val="0"/>
              </a:spcAft>
              <a:buClr>
                <a:srgbClr val="273638"/>
              </a:buClr>
              <a:buSzPts val="1400"/>
              <a:buChar char="■"/>
              <a:defRPr/>
            </a:lvl3pPr>
            <a:lvl4pPr marL="1828800" lvl="3" indent="-317500" rtl="0">
              <a:spcBef>
                <a:spcPts val="0"/>
              </a:spcBef>
              <a:spcAft>
                <a:spcPts val="0"/>
              </a:spcAft>
              <a:buClr>
                <a:srgbClr val="273638"/>
              </a:buClr>
              <a:buSzPts val="1400"/>
              <a:buChar char="●"/>
              <a:defRPr/>
            </a:lvl4pPr>
            <a:lvl5pPr marL="2286000" lvl="4" indent="-317500" rtl="0">
              <a:spcBef>
                <a:spcPts val="0"/>
              </a:spcBef>
              <a:spcAft>
                <a:spcPts val="0"/>
              </a:spcAft>
              <a:buClr>
                <a:srgbClr val="273638"/>
              </a:buClr>
              <a:buSzPts val="1400"/>
              <a:buChar char="○"/>
              <a:defRPr/>
            </a:lvl5pPr>
            <a:lvl6pPr marL="2743200" lvl="5" indent="-317500" rtl="0">
              <a:spcBef>
                <a:spcPts val="0"/>
              </a:spcBef>
              <a:spcAft>
                <a:spcPts val="0"/>
              </a:spcAft>
              <a:buClr>
                <a:srgbClr val="273638"/>
              </a:buClr>
              <a:buSzPts val="1400"/>
              <a:buChar char="■"/>
              <a:defRPr/>
            </a:lvl6pPr>
            <a:lvl7pPr marL="3200400" lvl="6" indent="-317500" rtl="0">
              <a:spcBef>
                <a:spcPts val="0"/>
              </a:spcBef>
              <a:spcAft>
                <a:spcPts val="0"/>
              </a:spcAft>
              <a:buClr>
                <a:srgbClr val="273638"/>
              </a:buClr>
              <a:buSzPts val="1400"/>
              <a:buChar char="●"/>
              <a:defRPr/>
            </a:lvl7pPr>
            <a:lvl8pPr marL="3657600" lvl="7" indent="-317500" rtl="0">
              <a:spcBef>
                <a:spcPts val="0"/>
              </a:spcBef>
              <a:spcAft>
                <a:spcPts val="0"/>
              </a:spcAft>
              <a:buClr>
                <a:srgbClr val="273638"/>
              </a:buClr>
              <a:buSzPts val="1400"/>
              <a:buChar char="○"/>
              <a:defRPr/>
            </a:lvl8pPr>
            <a:lvl9pPr marL="4114800" lvl="8" indent="-317500" rtl="0">
              <a:spcBef>
                <a:spcPts val="0"/>
              </a:spcBef>
              <a:spcAft>
                <a:spcPts val="0"/>
              </a:spcAft>
              <a:buClr>
                <a:srgbClr val="273638"/>
              </a:buClr>
              <a:buSzPts val="1400"/>
              <a:buChar char="■"/>
              <a:defRPr/>
            </a:lvl9pPr>
          </a:lstStyle>
          <a:p/>
        </p:txBody>
      </p:sp>
      <p:sp>
        <p:nvSpPr>
          <p:cNvPr id="192" name="Google Shape;192;p5"/>
          <p:cNvSpPr txBox="1"/>
          <p:nvPr>
            <p:ph type="body" idx="4"/>
          </p:nvPr>
        </p:nvSpPr>
        <p:spPr>
          <a:xfrm>
            <a:off x="5078178" y="2988700"/>
            <a:ext cx="2750400" cy="1293900"/>
          </a:xfrm>
          <a:prstGeom prst="rect">
            <a:avLst/>
          </a:prstGeom>
        </p:spPr>
        <p:txBody>
          <a:bodyPr spcFirstLastPara="1" wrap="square" lIns="91425" tIns="91425" rIns="91425" bIns="91425" anchor="t" anchorCtr="0">
            <a:noAutofit/>
          </a:bodyPr>
          <a:lstStyle>
            <a:lvl1pPr marL="457200" lvl="0" indent="-317500" rtl="0">
              <a:lnSpc>
                <a:spcPct val="100000"/>
              </a:lnSpc>
              <a:spcBef>
                <a:spcPts val="1000"/>
              </a:spcBef>
              <a:spcAft>
                <a:spcPts val="0"/>
              </a:spcAft>
              <a:buSzPts val="1400"/>
              <a:buChar char="●"/>
              <a:defRPr/>
            </a:lvl1pPr>
            <a:lvl2pPr marL="914400" lvl="1" indent="-317500" rtl="0">
              <a:spcBef>
                <a:spcPts val="0"/>
              </a:spcBef>
              <a:spcAft>
                <a:spcPts val="0"/>
              </a:spcAft>
              <a:buClr>
                <a:srgbClr val="273638"/>
              </a:buClr>
              <a:buSzPts val="1400"/>
              <a:buChar char="○"/>
              <a:defRPr/>
            </a:lvl2pPr>
            <a:lvl3pPr marL="1371600" lvl="2" indent="-317500" rtl="0">
              <a:spcBef>
                <a:spcPts val="0"/>
              </a:spcBef>
              <a:spcAft>
                <a:spcPts val="0"/>
              </a:spcAft>
              <a:buClr>
                <a:srgbClr val="273638"/>
              </a:buClr>
              <a:buSzPts val="1400"/>
              <a:buChar char="■"/>
              <a:defRPr/>
            </a:lvl3pPr>
            <a:lvl4pPr marL="1828800" lvl="3" indent="-317500" rtl="0">
              <a:spcBef>
                <a:spcPts val="0"/>
              </a:spcBef>
              <a:spcAft>
                <a:spcPts val="0"/>
              </a:spcAft>
              <a:buClr>
                <a:srgbClr val="273638"/>
              </a:buClr>
              <a:buSzPts val="1400"/>
              <a:buChar char="●"/>
              <a:defRPr/>
            </a:lvl4pPr>
            <a:lvl5pPr marL="2286000" lvl="4" indent="-317500" rtl="0">
              <a:spcBef>
                <a:spcPts val="0"/>
              </a:spcBef>
              <a:spcAft>
                <a:spcPts val="0"/>
              </a:spcAft>
              <a:buClr>
                <a:srgbClr val="273638"/>
              </a:buClr>
              <a:buSzPts val="1400"/>
              <a:buChar char="○"/>
              <a:defRPr/>
            </a:lvl5pPr>
            <a:lvl6pPr marL="2743200" lvl="5" indent="-317500" rtl="0">
              <a:spcBef>
                <a:spcPts val="0"/>
              </a:spcBef>
              <a:spcAft>
                <a:spcPts val="0"/>
              </a:spcAft>
              <a:buClr>
                <a:srgbClr val="273638"/>
              </a:buClr>
              <a:buSzPts val="1400"/>
              <a:buChar char="■"/>
              <a:defRPr/>
            </a:lvl6pPr>
            <a:lvl7pPr marL="3200400" lvl="6" indent="-317500" rtl="0">
              <a:spcBef>
                <a:spcPts val="0"/>
              </a:spcBef>
              <a:spcAft>
                <a:spcPts val="0"/>
              </a:spcAft>
              <a:buClr>
                <a:srgbClr val="273638"/>
              </a:buClr>
              <a:buSzPts val="1400"/>
              <a:buChar char="●"/>
              <a:defRPr/>
            </a:lvl7pPr>
            <a:lvl8pPr marL="3657600" lvl="7" indent="-317500" rtl="0">
              <a:spcBef>
                <a:spcPts val="0"/>
              </a:spcBef>
              <a:spcAft>
                <a:spcPts val="0"/>
              </a:spcAft>
              <a:buClr>
                <a:srgbClr val="273638"/>
              </a:buClr>
              <a:buSzPts val="1400"/>
              <a:buChar char="○"/>
              <a:defRPr/>
            </a:lvl8pPr>
            <a:lvl9pPr marL="4114800" lvl="8" indent="-317500" rtl="0">
              <a:spcBef>
                <a:spcPts val="0"/>
              </a:spcBef>
              <a:spcAft>
                <a:spcPts val="0"/>
              </a:spcAft>
              <a:buClr>
                <a:srgbClr val="273638"/>
              </a:buClr>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93" name="Shape 193"/>
        <p:cNvGrpSpPr/>
        <p:nvPr/>
      </p:nvGrpSpPr>
      <p:grpSpPr>
        <a:xfrm>
          <a:off x="0" y="0"/>
          <a:ext cx="0" cy="0"/>
          <a:chOff x="0" y="0"/>
          <a:chExt cx="0" cy="0"/>
        </a:xfrm>
      </p:grpSpPr>
      <p:pic>
        <p:nvPicPr>
          <p:cNvPr id="194" name="Google Shape;194;p6"/>
          <p:cNvPicPr preferRelativeResize="0"/>
          <p:nvPr/>
        </p:nvPicPr>
        <p:blipFill>
          <a:blip r:embed="rId2"/>
          <a:stretch>
            <a:fillRect/>
          </a:stretch>
        </p:blipFill>
        <p:spPr>
          <a:xfrm>
            <a:off x="-56600" y="-27325"/>
            <a:ext cx="9257201" cy="5253999"/>
          </a:xfrm>
          <a:prstGeom prst="rect">
            <a:avLst/>
          </a:prstGeom>
          <a:noFill/>
          <a:ln>
            <a:noFill/>
          </a:ln>
        </p:spPr>
      </p:pic>
      <p:grpSp>
        <p:nvGrpSpPr>
          <p:cNvPr id="195" name="Google Shape;195;p6"/>
          <p:cNvGrpSpPr/>
          <p:nvPr/>
        </p:nvGrpSpPr>
        <p:grpSpPr>
          <a:xfrm rot="-899955" flipH="1">
            <a:off x="-671839" y="-655443"/>
            <a:ext cx="1828155" cy="1924300"/>
            <a:chOff x="1526600" y="450800"/>
            <a:chExt cx="4540675" cy="4779475"/>
          </a:xfrm>
        </p:grpSpPr>
        <p:sp>
          <p:nvSpPr>
            <p:cNvPr id="196" name="Google Shape;196;p6"/>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6"/>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6"/>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6"/>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6"/>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6"/>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6"/>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6"/>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4" name="Google Shape;204;p6"/>
          <p:cNvGrpSpPr/>
          <p:nvPr/>
        </p:nvGrpSpPr>
        <p:grpSpPr>
          <a:xfrm rot="-2141843" flipH="1">
            <a:off x="8059719" y="-770833"/>
            <a:ext cx="1713041" cy="2612246"/>
            <a:chOff x="7518282" y="2373612"/>
            <a:chExt cx="1544209" cy="2355088"/>
          </a:xfrm>
        </p:grpSpPr>
        <p:sp>
          <p:nvSpPr>
            <p:cNvPr id="205" name="Google Shape;205;p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3" name="Google Shape;213;p6"/>
          <p:cNvSpPr txBox="1"/>
          <p:nvPr>
            <p:ph type="title"/>
          </p:nvPr>
        </p:nvSpPr>
        <p:spPr>
          <a:xfrm>
            <a:off x="1981650" y="583850"/>
            <a:ext cx="51807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grpSp>
        <p:nvGrpSpPr>
          <p:cNvPr id="214" name="Google Shape;214;p6"/>
          <p:cNvGrpSpPr/>
          <p:nvPr/>
        </p:nvGrpSpPr>
        <p:grpSpPr>
          <a:xfrm>
            <a:off x="709150" y="1254739"/>
            <a:ext cx="7726200" cy="3428563"/>
            <a:chOff x="709144" y="1137300"/>
            <a:chExt cx="7726200" cy="3546300"/>
          </a:xfrm>
        </p:grpSpPr>
        <p:sp>
          <p:nvSpPr>
            <p:cNvPr id="215" name="Google Shape;215;p6"/>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6"/>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217" name="Shape 217"/>
        <p:cNvGrpSpPr/>
        <p:nvPr/>
      </p:nvGrpSpPr>
      <p:grpSpPr>
        <a:xfrm>
          <a:off x="0" y="0"/>
          <a:ext cx="0" cy="0"/>
          <a:chOff x="0" y="0"/>
          <a:chExt cx="0" cy="0"/>
        </a:xfrm>
      </p:grpSpPr>
      <p:pic>
        <p:nvPicPr>
          <p:cNvPr id="218" name="Google Shape;218;p7"/>
          <p:cNvPicPr preferRelativeResize="0"/>
          <p:nvPr/>
        </p:nvPicPr>
        <p:blipFill>
          <a:blip r:embed="rId2"/>
          <a:stretch>
            <a:fillRect/>
          </a:stretch>
        </p:blipFill>
        <p:spPr>
          <a:xfrm>
            <a:off x="-56600" y="-27325"/>
            <a:ext cx="9257201" cy="5253999"/>
          </a:xfrm>
          <a:prstGeom prst="rect">
            <a:avLst/>
          </a:prstGeom>
          <a:noFill/>
          <a:ln>
            <a:noFill/>
          </a:ln>
        </p:spPr>
      </p:pic>
      <p:grpSp>
        <p:nvGrpSpPr>
          <p:cNvPr id="219" name="Google Shape;219;p7"/>
          <p:cNvGrpSpPr/>
          <p:nvPr/>
        </p:nvGrpSpPr>
        <p:grpSpPr>
          <a:xfrm rot="-900067" flipH="1">
            <a:off x="-1127461" y="923793"/>
            <a:ext cx="2356423" cy="1848998"/>
            <a:chOff x="-2415600" y="2986400"/>
            <a:chExt cx="1943075" cy="1524659"/>
          </a:xfrm>
        </p:grpSpPr>
        <p:sp>
          <p:nvSpPr>
            <p:cNvPr id="220" name="Google Shape;220;p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222;p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4" name="Google Shape;224;p7"/>
            <p:cNvGrpSpPr/>
            <p:nvPr/>
          </p:nvGrpSpPr>
          <p:grpSpPr>
            <a:xfrm>
              <a:off x="-2218800" y="3088875"/>
              <a:ext cx="1598825" cy="1190475"/>
              <a:chOff x="-2218800" y="3088875"/>
              <a:chExt cx="1598825" cy="1190475"/>
            </a:xfrm>
          </p:grpSpPr>
          <p:sp>
            <p:nvSpPr>
              <p:cNvPr id="225" name="Google Shape;225;p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27" name="Google Shape;227;p7"/>
          <p:cNvGrpSpPr/>
          <p:nvPr/>
        </p:nvGrpSpPr>
        <p:grpSpPr>
          <a:xfrm rot="4282019">
            <a:off x="-297035" y="-349492"/>
            <a:ext cx="1827609" cy="1923725"/>
            <a:chOff x="1526600" y="450800"/>
            <a:chExt cx="4540675" cy="4779475"/>
          </a:xfrm>
        </p:grpSpPr>
        <p:sp>
          <p:nvSpPr>
            <p:cNvPr id="228" name="Google Shape;228;p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6" name="Google Shape;236;p7"/>
          <p:cNvGrpSpPr/>
          <p:nvPr/>
        </p:nvGrpSpPr>
        <p:grpSpPr>
          <a:xfrm rot="-9427094">
            <a:off x="7585426" y="-132955"/>
            <a:ext cx="2101974" cy="1676373"/>
            <a:chOff x="-874852" y="3661982"/>
            <a:chExt cx="2044303" cy="1580085"/>
          </a:xfrm>
        </p:grpSpPr>
        <p:grpSp>
          <p:nvGrpSpPr>
            <p:cNvPr id="237" name="Google Shape;237;p7"/>
            <p:cNvGrpSpPr/>
            <p:nvPr/>
          </p:nvGrpSpPr>
          <p:grpSpPr>
            <a:xfrm rot="5249857" flipH="1">
              <a:off x="48808" y="4095917"/>
              <a:ext cx="537972" cy="1681428"/>
              <a:chOff x="-1858600" y="2385325"/>
              <a:chExt cx="523125" cy="1635025"/>
            </a:xfrm>
          </p:grpSpPr>
          <p:sp>
            <p:nvSpPr>
              <p:cNvPr id="238" name="Google Shape;238;p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2" name="Google Shape;242;p7"/>
            <p:cNvGrpSpPr/>
            <p:nvPr/>
          </p:nvGrpSpPr>
          <p:grpSpPr>
            <a:xfrm rot="5249857" flipH="1">
              <a:off x="-340747" y="3668895"/>
              <a:ext cx="1062060" cy="1858361"/>
              <a:chOff x="-1779100" y="2408800"/>
              <a:chExt cx="1032750" cy="1807075"/>
            </a:xfrm>
          </p:grpSpPr>
          <p:sp>
            <p:nvSpPr>
              <p:cNvPr id="243" name="Google Shape;243;p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7" name="Google Shape;247;p7"/>
            <p:cNvGrpSpPr/>
            <p:nvPr/>
          </p:nvGrpSpPr>
          <p:grpSpPr>
            <a:xfrm rot="2700000" flipH="1">
              <a:off x="-365668" y="3606652"/>
              <a:ext cx="531184" cy="1660213"/>
              <a:chOff x="-1858600" y="2385325"/>
              <a:chExt cx="523125" cy="1635025"/>
            </a:xfrm>
          </p:grpSpPr>
          <p:sp>
            <p:nvSpPr>
              <p:cNvPr id="248" name="Google Shape;248;p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52" name="Google Shape;252;p7"/>
          <p:cNvGrpSpPr/>
          <p:nvPr/>
        </p:nvGrpSpPr>
        <p:grpSpPr>
          <a:xfrm rot="-1800044">
            <a:off x="-619992" y="3576840"/>
            <a:ext cx="2171631" cy="2538121"/>
            <a:chOff x="-620005" y="3576935"/>
            <a:chExt cx="2171679" cy="2538176"/>
          </a:xfrm>
        </p:grpSpPr>
        <p:grpSp>
          <p:nvGrpSpPr>
            <p:cNvPr id="253" name="Google Shape;253;p7"/>
            <p:cNvGrpSpPr/>
            <p:nvPr/>
          </p:nvGrpSpPr>
          <p:grpSpPr>
            <a:xfrm>
              <a:off x="-201900" y="3576935"/>
              <a:ext cx="1753574" cy="2021128"/>
              <a:chOff x="26700" y="3424535"/>
              <a:chExt cx="1753574" cy="2021128"/>
            </a:xfrm>
          </p:grpSpPr>
          <p:sp>
            <p:nvSpPr>
              <p:cNvPr id="254" name="Google Shape;254;p7"/>
              <p:cNvSpPr/>
              <p:nvPr/>
            </p:nvSpPr>
            <p:spPr>
              <a:xfrm rot="1975425">
                <a:off x="400021" y="3635917"/>
                <a:ext cx="1005477" cy="1670681"/>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7"/>
              <p:cNvSpPr/>
              <p:nvPr/>
            </p:nvSpPr>
            <p:spPr>
              <a:xfrm rot="1975425">
                <a:off x="444859" y="3545002"/>
                <a:ext cx="947673" cy="1706661"/>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7"/>
              <p:cNvSpPr/>
              <p:nvPr/>
            </p:nvSpPr>
            <p:spPr>
              <a:xfrm rot="1975425">
                <a:off x="1237328" y="3770840"/>
                <a:ext cx="391613" cy="310479"/>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7"/>
              <p:cNvSpPr/>
              <p:nvPr/>
            </p:nvSpPr>
            <p:spPr>
              <a:xfrm rot="1975425">
                <a:off x="429721" y="3624270"/>
                <a:ext cx="773905" cy="1548323"/>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8" name="Google Shape;258;p7"/>
            <p:cNvGrpSpPr/>
            <p:nvPr/>
          </p:nvGrpSpPr>
          <p:grpSpPr>
            <a:xfrm rot="273599">
              <a:off x="-543114" y="4033359"/>
              <a:ext cx="1893343" cy="2009669"/>
              <a:chOff x="-542965" y="4033501"/>
              <a:chExt cx="1893409" cy="2009739"/>
            </a:xfrm>
          </p:grpSpPr>
          <p:sp>
            <p:nvSpPr>
              <p:cNvPr id="259" name="Google Shape;259;p7"/>
              <p:cNvSpPr/>
              <p:nvPr/>
            </p:nvSpPr>
            <p:spPr>
              <a:xfrm rot="1975425">
                <a:off x="-199645" y="4301146"/>
                <a:ext cx="1233361" cy="1529782"/>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7"/>
              <p:cNvSpPr/>
              <p:nvPr/>
            </p:nvSpPr>
            <p:spPr>
              <a:xfrm rot="1975425">
                <a:off x="-226313" y="4245828"/>
                <a:ext cx="1233335" cy="1529500"/>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7"/>
              <p:cNvSpPr/>
              <p:nvPr/>
            </p:nvSpPr>
            <p:spPr>
              <a:xfrm rot="1975425">
                <a:off x="793900" y="4580211"/>
                <a:ext cx="453745" cy="22238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7"/>
              <p:cNvSpPr/>
              <p:nvPr/>
            </p:nvSpPr>
            <p:spPr>
              <a:xfrm rot="1975425">
                <a:off x="-258319" y="4368161"/>
                <a:ext cx="1018897" cy="1310598"/>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63" name="Google Shape;263;p7"/>
          <p:cNvSpPr txBox="1"/>
          <p:nvPr>
            <p:ph type="body" idx="1"/>
          </p:nvPr>
        </p:nvSpPr>
        <p:spPr>
          <a:xfrm>
            <a:off x="1966506" y="2026941"/>
            <a:ext cx="5211000" cy="1956900"/>
          </a:xfrm>
          <a:prstGeom prst="rect">
            <a:avLst/>
          </a:prstGeom>
        </p:spPr>
        <p:txBody>
          <a:bodyPr spcFirstLastPara="1" wrap="square" lIns="91425" tIns="91425" rIns="91425" bIns="91425" anchor="ctr" anchorCtr="0">
            <a:noAutofit/>
          </a:bodyPr>
          <a:lstStyle>
            <a:lvl1pPr marL="457200" lvl="0" indent="-317500">
              <a:lnSpc>
                <a:spcPct val="100000"/>
              </a:lnSpc>
              <a:spcBef>
                <a:spcPts val="0"/>
              </a:spcBef>
              <a:spcAft>
                <a:spcPts val="0"/>
              </a:spcAft>
              <a:buSzPts val="1400"/>
              <a:buAutoNum type="arabicPeriod"/>
              <a:defRPr/>
            </a:lvl1pPr>
            <a:lvl2pPr marL="914400" lvl="1" indent="-317500">
              <a:lnSpc>
                <a:spcPct val="100000"/>
              </a:lnSpc>
              <a:spcBef>
                <a:spcPts val="0"/>
              </a:spcBef>
              <a:spcAft>
                <a:spcPts val="0"/>
              </a:spcAft>
              <a:buSzPts val="1400"/>
              <a:buAutoNum type="alphaLcPeriod"/>
              <a:defRPr/>
            </a:lvl2pPr>
            <a:lvl3pPr marL="1371600" lvl="2" indent="-317500">
              <a:lnSpc>
                <a:spcPct val="100000"/>
              </a:lnSpc>
              <a:spcBef>
                <a:spcPts val="0"/>
              </a:spcBef>
              <a:spcAft>
                <a:spcPts val="0"/>
              </a:spcAft>
              <a:buSzPts val="1400"/>
              <a:buAutoNum type="romanLcPeriod"/>
              <a:defRPr/>
            </a:lvl3pPr>
            <a:lvl4pPr marL="1828800" lvl="3" indent="-317500">
              <a:lnSpc>
                <a:spcPct val="100000"/>
              </a:lnSpc>
              <a:spcBef>
                <a:spcPts val="0"/>
              </a:spcBef>
              <a:spcAft>
                <a:spcPts val="0"/>
              </a:spcAft>
              <a:buSzPts val="1400"/>
              <a:buAutoNum type="arabicPeriod"/>
              <a:defRPr/>
            </a:lvl4pPr>
            <a:lvl5pPr marL="2286000" lvl="4" indent="-317500">
              <a:lnSpc>
                <a:spcPct val="100000"/>
              </a:lnSpc>
              <a:spcBef>
                <a:spcPts val="0"/>
              </a:spcBef>
              <a:spcAft>
                <a:spcPts val="0"/>
              </a:spcAft>
              <a:buSzPts val="1400"/>
              <a:buAutoNum type="alphaLcPeriod"/>
              <a:defRPr/>
            </a:lvl5pPr>
            <a:lvl6pPr marL="2743200" lvl="5" indent="-317500">
              <a:lnSpc>
                <a:spcPct val="100000"/>
              </a:lnSpc>
              <a:spcBef>
                <a:spcPts val="0"/>
              </a:spcBef>
              <a:spcAft>
                <a:spcPts val="0"/>
              </a:spcAft>
              <a:buSzPts val="1400"/>
              <a:buAutoNum type="romanLcPeriod"/>
              <a:defRPr/>
            </a:lvl6pPr>
            <a:lvl7pPr marL="3200400" lvl="6" indent="-317500">
              <a:lnSpc>
                <a:spcPct val="100000"/>
              </a:lnSpc>
              <a:spcBef>
                <a:spcPts val="0"/>
              </a:spcBef>
              <a:spcAft>
                <a:spcPts val="0"/>
              </a:spcAft>
              <a:buSzPts val="1400"/>
              <a:buAutoNum type="arabicPeriod"/>
              <a:defRPr/>
            </a:lvl7pPr>
            <a:lvl8pPr marL="3657600" lvl="7" indent="-317500">
              <a:lnSpc>
                <a:spcPct val="100000"/>
              </a:lnSpc>
              <a:spcBef>
                <a:spcPts val="0"/>
              </a:spcBef>
              <a:spcAft>
                <a:spcPts val="0"/>
              </a:spcAft>
              <a:buSzPts val="1400"/>
              <a:buAutoNum type="alphaLcPeriod"/>
              <a:defRPr/>
            </a:lvl8pPr>
            <a:lvl9pPr marL="4114800" lvl="8" indent="-317500">
              <a:lnSpc>
                <a:spcPct val="100000"/>
              </a:lnSpc>
              <a:spcBef>
                <a:spcPts val="0"/>
              </a:spcBef>
              <a:spcAft>
                <a:spcPts val="0"/>
              </a:spcAft>
              <a:buSzPts val="1400"/>
              <a:buAutoNum type="romanLcPeriod"/>
              <a:defRPr/>
            </a:lvl9pPr>
          </a:lstStyle>
          <a:p/>
        </p:txBody>
      </p:sp>
      <p:sp>
        <p:nvSpPr>
          <p:cNvPr id="264" name="Google Shape;264;p7"/>
          <p:cNvSpPr txBox="1"/>
          <p:nvPr>
            <p:ph type="title"/>
          </p:nvPr>
        </p:nvSpPr>
        <p:spPr>
          <a:xfrm>
            <a:off x="2220450" y="969638"/>
            <a:ext cx="4703100" cy="32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20"/>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p:txBody>
      </p:sp>
      <p:grpSp>
        <p:nvGrpSpPr>
          <p:cNvPr id="265" name="Google Shape;265;p7"/>
          <p:cNvGrpSpPr/>
          <p:nvPr/>
        </p:nvGrpSpPr>
        <p:grpSpPr>
          <a:xfrm rot="8100000" flipH="1">
            <a:off x="7933746" y="2150142"/>
            <a:ext cx="1828197" cy="1924344"/>
            <a:chOff x="1526600" y="450800"/>
            <a:chExt cx="4540675" cy="4779475"/>
          </a:xfrm>
        </p:grpSpPr>
        <p:sp>
          <p:nvSpPr>
            <p:cNvPr id="266" name="Google Shape;266;p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271;p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274" name="Shape 274"/>
        <p:cNvGrpSpPr/>
        <p:nvPr/>
      </p:nvGrpSpPr>
      <p:grpSpPr>
        <a:xfrm>
          <a:off x="0" y="0"/>
          <a:ext cx="0" cy="0"/>
          <a:chOff x="0" y="0"/>
          <a:chExt cx="0" cy="0"/>
        </a:xfrm>
      </p:grpSpPr>
      <p:pic>
        <p:nvPicPr>
          <p:cNvPr id="275" name="Google Shape;275;p8"/>
          <p:cNvPicPr preferRelativeResize="0"/>
          <p:nvPr/>
        </p:nvPicPr>
        <p:blipFill>
          <a:blip r:embed="rId2"/>
          <a:stretch>
            <a:fillRect/>
          </a:stretch>
        </p:blipFill>
        <p:spPr>
          <a:xfrm>
            <a:off x="-56600" y="-27325"/>
            <a:ext cx="9257201" cy="5253999"/>
          </a:xfrm>
          <a:prstGeom prst="rect">
            <a:avLst/>
          </a:prstGeom>
          <a:noFill/>
          <a:ln>
            <a:noFill/>
          </a:ln>
        </p:spPr>
      </p:pic>
      <p:grpSp>
        <p:nvGrpSpPr>
          <p:cNvPr id="276" name="Google Shape;276;p8"/>
          <p:cNvGrpSpPr/>
          <p:nvPr/>
        </p:nvGrpSpPr>
        <p:grpSpPr>
          <a:xfrm rot="-5400000">
            <a:off x="5929244" y="4196565"/>
            <a:ext cx="1864421" cy="1723531"/>
            <a:chOff x="-1181840" y="1435015"/>
            <a:chExt cx="1864421" cy="1723531"/>
          </a:xfrm>
        </p:grpSpPr>
        <p:sp>
          <p:nvSpPr>
            <p:cNvPr id="277" name="Google Shape;277;p8"/>
            <p:cNvSpPr/>
            <p:nvPr/>
          </p:nvSpPr>
          <p:spPr>
            <a:xfrm rot="7018065">
              <a:off x="-856508" y="1589854"/>
              <a:ext cx="1164422" cy="1444262"/>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8"/>
            <p:cNvSpPr/>
            <p:nvPr/>
          </p:nvSpPr>
          <p:spPr>
            <a:xfrm rot="7018065">
              <a:off x="-807037" y="1559505"/>
              <a:ext cx="1164398" cy="1443996"/>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8"/>
            <p:cNvSpPr/>
            <p:nvPr/>
          </p:nvSpPr>
          <p:spPr>
            <a:xfrm rot="7018065">
              <a:off x="-77650" y="2737347"/>
              <a:ext cx="428383" cy="209953"/>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8"/>
            <p:cNvSpPr/>
            <p:nvPr/>
          </p:nvSpPr>
          <p:spPr>
            <a:xfrm rot="7018065">
              <a:off x="-731525" y="1533356"/>
              <a:ext cx="961945" cy="1237331"/>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1" name="Google Shape;281;p8"/>
          <p:cNvGrpSpPr/>
          <p:nvPr/>
        </p:nvGrpSpPr>
        <p:grpSpPr>
          <a:xfrm rot="2207578">
            <a:off x="4703522" y="4075356"/>
            <a:ext cx="1540339" cy="2251730"/>
            <a:chOff x="-2055400" y="2385325"/>
            <a:chExt cx="1520600" cy="2222875"/>
          </a:xfrm>
        </p:grpSpPr>
        <p:grpSp>
          <p:nvGrpSpPr>
            <p:cNvPr id="282" name="Google Shape;282;p8"/>
            <p:cNvGrpSpPr/>
            <p:nvPr/>
          </p:nvGrpSpPr>
          <p:grpSpPr>
            <a:xfrm>
              <a:off x="-1858600" y="2385325"/>
              <a:ext cx="523125" cy="1635025"/>
              <a:chOff x="-1858600" y="2385325"/>
              <a:chExt cx="523125" cy="1635025"/>
            </a:xfrm>
          </p:grpSpPr>
          <p:sp>
            <p:nvSpPr>
              <p:cNvPr id="283" name="Google Shape;283;p8"/>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84;p8"/>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85;p8"/>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8"/>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7" name="Google Shape;287;p8"/>
            <p:cNvGrpSpPr/>
            <p:nvPr/>
          </p:nvGrpSpPr>
          <p:grpSpPr>
            <a:xfrm>
              <a:off x="-1779100" y="2408800"/>
              <a:ext cx="1032750" cy="1807075"/>
              <a:chOff x="-1779100" y="2408800"/>
              <a:chExt cx="1032750" cy="1807075"/>
            </a:xfrm>
          </p:grpSpPr>
          <p:sp>
            <p:nvSpPr>
              <p:cNvPr id="288" name="Google Shape;288;p8"/>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89;p8"/>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90;p8"/>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91;p8"/>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2" name="Google Shape;292;p8"/>
            <p:cNvGrpSpPr/>
            <p:nvPr/>
          </p:nvGrpSpPr>
          <p:grpSpPr>
            <a:xfrm>
              <a:off x="-2055400" y="3174000"/>
              <a:ext cx="1520600" cy="1434200"/>
              <a:chOff x="-2055400" y="3174000"/>
              <a:chExt cx="1520600" cy="1434200"/>
            </a:xfrm>
          </p:grpSpPr>
          <p:sp>
            <p:nvSpPr>
              <p:cNvPr id="293" name="Google Shape;293;p8"/>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94;p8"/>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295;p8"/>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6" name="Google Shape;296;p8"/>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7" name="Google Shape;297;p8"/>
          <p:cNvGrpSpPr/>
          <p:nvPr/>
        </p:nvGrpSpPr>
        <p:grpSpPr>
          <a:xfrm rot="4579839">
            <a:off x="7187388" y="-829101"/>
            <a:ext cx="1916506" cy="2062513"/>
            <a:chOff x="-700138" y="3808702"/>
            <a:chExt cx="1916655" cy="2062674"/>
          </a:xfrm>
        </p:grpSpPr>
        <p:sp>
          <p:nvSpPr>
            <p:cNvPr id="298" name="Google Shape;298;p8"/>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99;p8"/>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8"/>
            <p:cNvSpPr/>
            <p:nvPr/>
          </p:nvSpPr>
          <p:spPr>
            <a:xfrm rot="-1128775">
              <a:off x="358644" y="5086771"/>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301;p8"/>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302;p8"/>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303;p8"/>
            <p:cNvSpPr/>
            <p:nvPr/>
          </p:nvSpPr>
          <p:spPr>
            <a:xfrm rot="-1128775">
              <a:off x="-294085" y="4308425"/>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304;p8"/>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305;p8"/>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306;p8"/>
            <p:cNvSpPr/>
            <p:nvPr/>
          </p:nvSpPr>
          <p:spPr>
            <a:xfrm rot="-1128677">
              <a:off x="394277" y="5550608"/>
              <a:ext cx="125012"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7" name="Google Shape;307;p8"/>
          <p:cNvGrpSpPr/>
          <p:nvPr/>
        </p:nvGrpSpPr>
        <p:grpSpPr>
          <a:xfrm rot="8100000">
            <a:off x="4108867" y="-1140883"/>
            <a:ext cx="1540370" cy="2251775"/>
            <a:chOff x="-2055400" y="2385325"/>
            <a:chExt cx="1520600" cy="2222875"/>
          </a:xfrm>
        </p:grpSpPr>
        <p:grpSp>
          <p:nvGrpSpPr>
            <p:cNvPr id="308" name="Google Shape;308;p8"/>
            <p:cNvGrpSpPr/>
            <p:nvPr/>
          </p:nvGrpSpPr>
          <p:grpSpPr>
            <a:xfrm>
              <a:off x="-1858600" y="2385325"/>
              <a:ext cx="523125" cy="1635025"/>
              <a:chOff x="-1858600" y="2385325"/>
              <a:chExt cx="523125" cy="1635025"/>
            </a:xfrm>
          </p:grpSpPr>
          <p:sp>
            <p:nvSpPr>
              <p:cNvPr id="309" name="Google Shape;309;p8"/>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8"/>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8"/>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8"/>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3" name="Google Shape;313;p8"/>
            <p:cNvGrpSpPr/>
            <p:nvPr/>
          </p:nvGrpSpPr>
          <p:grpSpPr>
            <a:xfrm>
              <a:off x="-1779100" y="2408800"/>
              <a:ext cx="1032750" cy="1807075"/>
              <a:chOff x="-1779100" y="2408800"/>
              <a:chExt cx="1032750" cy="1807075"/>
            </a:xfrm>
          </p:grpSpPr>
          <p:sp>
            <p:nvSpPr>
              <p:cNvPr id="314" name="Google Shape;314;p8"/>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315;p8"/>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8"/>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317;p8"/>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8" name="Google Shape;318;p8"/>
            <p:cNvGrpSpPr/>
            <p:nvPr/>
          </p:nvGrpSpPr>
          <p:grpSpPr>
            <a:xfrm>
              <a:off x="-2055400" y="3174000"/>
              <a:ext cx="1520600" cy="1434200"/>
              <a:chOff x="-2055400" y="3174000"/>
              <a:chExt cx="1520600" cy="1434200"/>
            </a:xfrm>
          </p:grpSpPr>
          <p:sp>
            <p:nvSpPr>
              <p:cNvPr id="319" name="Google Shape;319;p8"/>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20;p8"/>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321;p8"/>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22" name="Google Shape;322;p8"/>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3" name="Google Shape;323;p8"/>
          <p:cNvGrpSpPr/>
          <p:nvPr/>
        </p:nvGrpSpPr>
        <p:grpSpPr>
          <a:xfrm rot="-618237" flipH="1">
            <a:off x="776441" y="4366572"/>
            <a:ext cx="2237788" cy="1755910"/>
            <a:chOff x="-2415600" y="2986400"/>
            <a:chExt cx="1943075" cy="1524659"/>
          </a:xfrm>
        </p:grpSpPr>
        <p:sp>
          <p:nvSpPr>
            <p:cNvPr id="324" name="Google Shape;324;p8"/>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325;p8"/>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326;p8"/>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327;p8"/>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328;p8"/>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29" name="Google Shape;329;p8"/>
            <p:cNvGrpSpPr/>
            <p:nvPr/>
          </p:nvGrpSpPr>
          <p:grpSpPr>
            <a:xfrm>
              <a:off x="-2218800" y="3088875"/>
              <a:ext cx="1598825" cy="1190475"/>
              <a:chOff x="-2218800" y="3088875"/>
              <a:chExt cx="1598825" cy="1190475"/>
            </a:xfrm>
          </p:grpSpPr>
          <p:sp>
            <p:nvSpPr>
              <p:cNvPr id="330" name="Google Shape;330;p8"/>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31;p8"/>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32" name="Google Shape;332;p8"/>
          <p:cNvGrpSpPr/>
          <p:nvPr/>
        </p:nvGrpSpPr>
        <p:grpSpPr>
          <a:xfrm>
            <a:off x="-867391" y="2039854"/>
            <a:ext cx="2384559" cy="2086245"/>
            <a:chOff x="-867391" y="2039854"/>
            <a:chExt cx="2384559" cy="2086245"/>
          </a:xfrm>
        </p:grpSpPr>
        <p:grpSp>
          <p:nvGrpSpPr>
            <p:cNvPr id="333" name="Google Shape;333;p8"/>
            <p:cNvGrpSpPr/>
            <p:nvPr/>
          </p:nvGrpSpPr>
          <p:grpSpPr>
            <a:xfrm rot="-10337279" flipH="1">
              <a:off x="-487925" y="2160875"/>
              <a:ext cx="1908935" cy="1561796"/>
              <a:chOff x="-586370" y="1929070"/>
              <a:chExt cx="1908848" cy="1561725"/>
            </a:xfrm>
          </p:grpSpPr>
          <p:sp>
            <p:nvSpPr>
              <p:cNvPr id="334" name="Google Shape;334;p8"/>
              <p:cNvSpPr/>
              <p:nvPr/>
            </p:nvSpPr>
            <p:spPr>
              <a:xfrm rot="7018065">
                <a:off x="-142978" y="1921291"/>
                <a:ext cx="949275" cy="1577284"/>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335;p8"/>
              <p:cNvSpPr/>
              <p:nvPr/>
            </p:nvSpPr>
            <p:spPr>
              <a:xfrm rot="7018065">
                <a:off x="-45665" y="1912137"/>
                <a:ext cx="894703" cy="1611253"/>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 name="Google Shape;336;p8"/>
              <p:cNvSpPr/>
              <p:nvPr/>
            </p:nvSpPr>
            <p:spPr>
              <a:xfrm rot="7018065">
                <a:off x="710586" y="3008131"/>
                <a:ext cx="369724" cy="293122"/>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 name="Google Shape;337;p8"/>
              <p:cNvSpPr/>
              <p:nvPr/>
            </p:nvSpPr>
            <p:spPr>
              <a:xfrm rot="7018065">
                <a:off x="26288" y="1891085"/>
                <a:ext cx="730647" cy="146176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8" name="Google Shape;338;p8"/>
            <p:cNvGrpSpPr/>
            <p:nvPr/>
          </p:nvGrpSpPr>
          <p:grpSpPr>
            <a:xfrm rot="10718516" flipH="1">
              <a:off x="-847229" y="2380751"/>
              <a:ext cx="1864385" cy="1723498"/>
              <a:chOff x="-1181840" y="1435015"/>
              <a:chExt cx="1864421" cy="1723531"/>
            </a:xfrm>
          </p:grpSpPr>
          <p:sp>
            <p:nvSpPr>
              <p:cNvPr id="339" name="Google Shape;339;p8"/>
              <p:cNvSpPr/>
              <p:nvPr/>
            </p:nvSpPr>
            <p:spPr>
              <a:xfrm rot="7018065">
                <a:off x="-856508" y="1589854"/>
                <a:ext cx="1164422" cy="1444262"/>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8"/>
              <p:cNvSpPr/>
              <p:nvPr/>
            </p:nvSpPr>
            <p:spPr>
              <a:xfrm rot="7018065">
                <a:off x="-807037" y="1559505"/>
                <a:ext cx="1164398" cy="1443996"/>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8"/>
              <p:cNvSpPr/>
              <p:nvPr/>
            </p:nvSpPr>
            <p:spPr>
              <a:xfrm rot="7018065">
                <a:off x="-77650" y="2737347"/>
                <a:ext cx="428383" cy="209953"/>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8"/>
              <p:cNvSpPr/>
              <p:nvPr/>
            </p:nvSpPr>
            <p:spPr>
              <a:xfrm rot="7018065">
                <a:off x="-731525" y="1533356"/>
                <a:ext cx="961945" cy="1237331"/>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43" name="Google Shape;343;p8"/>
          <p:cNvGrpSpPr/>
          <p:nvPr/>
        </p:nvGrpSpPr>
        <p:grpSpPr>
          <a:xfrm flipH="1">
            <a:off x="3290447" y="-931640"/>
            <a:ext cx="1864421" cy="1723531"/>
            <a:chOff x="-1181840" y="1435015"/>
            <a:chExt cx="1864421" cy="1723531"/>
          </a:xfrm>
        </p:grpSpPr>
        <p:sp>
          <p:nvSpPr>
            <p:cNvPr id="344" name="Google Shape;344;p8"/>
            <p:cNvSpPr/>
            <p:nvPr/>
          </p:nvSpPr>
          <p:spPr>
            <a:xfrm rot="7018065">
              <a:off x="-856508" y="1589854"/>
              <a:ext cx="1164422" cy="1444262"/>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8"/>
            <p:cNvSpPr/>
            <p:nvPr/>
          </p:nvSpPr>
          <p:spPr>
            <a:xfrm rot="7018065">
              <a:off x="-807037" y="1559505"/>
              <a:ext cx="1164398" cy="1443996"/>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346;p8"/>
            <p:cNvSpPr/>
            <p:nvPr/>
          </p:nvSpPr>
          <p:spPr>
            <a:xfrm rot="7018065">
              <a:off x="-77650" y="2737347"/>
              <a:ext cx="428383" cy="209953"/>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8"/>
            <p:cNvSpPr/>
            <p:nvPr/>
          </p:nvSpPr>
          <p:spPr>
            <a:xfrm rot="7018065">
              <a:off x="-731525" y="1533356"/>
              <a:ext cx="961945" cy="1237331"/>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8" name="Google Shape;348;p8"/>
          <p:cNvGrpSpPr/>
          <p:nvPr/>
        </p:nvGrpSpPr>
        <p:grpSpPr>
          <a:xfrm rot="-7200044">
            <a:off x="3546971" y="4126082"/>
            <a:ext cx="1864380" cy="1723493"/>
            <a:chOff x="-1181840" y="1435015"/>
            <a:chExt cx="1864421" cy="1723531"/>
          </a:xfrm>
        </p:grpSpPr>
        <p:sp>
          <p:nvSpPr>
            <p:cNvPr id="349" name="Google Shape;349;p8"/>
            <p:cNvSpPr/>
            <p:nvPr/>
          </p:nvSpPr>
          <p:spPr>
            <a:xfrm rot="7018065">
              <a:off x="-856508" y="1589854"/>
              <a:ext cx="1164422" cy="1444262"/>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8"/>
            <p:cNvSpPr/>
            <p:nvPr/>
          </p:nvSpPr>
          <p:spPr>
            <a:xfrm rot="7018065">
              <a:off x="-807037" y="1559505"/>
              <a:ext cx="1164398" cy="1443996"/>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8"/>
            <p:cNvSpPr/>
            <p:nvPr/>
          </p:nvSpPr>
          <p:spPr>
            <a:xfrm rot="7018065">
              <a:off x="-77650" y="2737347"/>
              <a:ext cx="428383" cy="209953"/>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8"/>
            <p:cNvSpPr/>
            <p:nvPr/>
          </p:nvSpPr>
          <p:spPr>
            <a:xfrm rot="7018065">
              <a:off x="-731525" y="1533356"/>
              <a:ext cx="961945" cy="1237331"/>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3" name="Google Shape;353;p8"/>
          <p:cNvGrpSpPr/>
          <p:nvPr/>
        </p:nvGrpSpPr>
        <p:grpSpPr>
          <a:xfrm rot="610151" flipH="1">
            <a:off x="53089" y="-693022"/>
            <a:ext cx="2643372" cy="2133296"/>
            <a:chOff x="-729163" y="3851975"/>
            <a:chExt cx="2464103" cy="1988620"/>
          </a:xfrm>
        </p:grpSpPr>
        <p:sp>
          <p:nvSpPr>
            <p:cNvPr id="354" name="Google Shape;354;p8"/>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8"/>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8"/>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8"/>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8"/>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8"/>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8"/>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8"/>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8"/>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8"/>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8"/>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8"/>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8"/>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8"/>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8" name="Google Shape;368;p8"/>
          <p:cNvGrpSpPr/>
          <p:nvPr/>
        </p:nvGrpSpPr>
        <p:grpSpPr>
          <a:xfrm rot="-731256">
            <a:off x="7818806" y="2736618"/>
            <a:ext cx="1810870" cy="1871653"/>
            <a:chOff x="334100" y="971800"/>
            <a:chExt cx="1810984" cy="1871771"/>
          </a:xfrm>
        </p:grpSpPr>
        <p:sp>
          <p:nvSpPr>
            <p:cNvPr id="369" name="Google Shape;369;p8"/>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8"/>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71" name="Google Shape;371;p8"/>
            <p:cNvGrpSpPr/>
            <p:nvPr/>
          </p:nvGrpSpPr>
          <p:grpSpPr>
            <a:xfrm>
              <a:off x="1214129" y="978980"/>
              <a:ext cx="913828" cy="1211839"/>
              <a:chOff x="1214129" y="978980"/>
              <a:chExt cx="913828" cy="1211839"/>
            </a:xfrm>
          </p:grpSpPr>
          <p:sp>
            <p:nvSpPr>
              <p:cNvPr id="372" name="Google Shape;372;p8"/>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8"/>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74" name="Google Shape;374;p8"/>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8"/>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8"/>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7" name="Google Shape;377;p8"/>
          <p:cNvGrpSpPr/>
          <p:nvPr/>
        </p:nvGrpSpPr>
        <p:grpSpPr>
          <a:xfrm rot="-1946306">
            <a:off x="-443426" y="4002944"/>
            <a:ext cx="1827637" cy="1923754"/>
            <a:chOff x="1526600" y="450800"/>
            <a:chExt cx="4540675" cy="4779475"/>
          </a:xfrm>
        </p:grpSpPr>
        <p:sp>
          <p:nvSpPr>
            <p:cNvPr id="378" name="Google Shape;378;p8"/>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8"/>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8"/>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8"/>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8"/>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8"/>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84;p8"/>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8"/>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86" name="Google Shape;386;p8"/>
          <p:cNvSpPr txBox="1"/>
          <p:nvPr>
            <p:ph type="title"/>
          </p:nvPr>
        </p:nvSpPr>
        <p:spPr>
          <a:xfrm>
            <a:off x="1929738" y="1480638"/>
            <a:ext cx="5284500" cy="218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000"/>
              <a:buNone/>
              <a:defRPr sz="6500">
                <a:solidFill>
                  <a:schemeClr val="accent3"/>
                </a:solidFill>
              </a:defRPr>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387" name="Shape 387"/>
        <p:cNvGrpSpPr/>
        <p:nvPr/>
      </p:nvGrpSpPr>
      <p:grpSpPr>
        <a:xfrm>
          <a:off x="0" y="0"/>
          <a:ext cx="0" cy="0"/>
          <a:chOff x="0" y="0"/>
          <a:chExt cx="0" cy="0"/>
        </a:xfrm>
      </p:grpSpPr>
      <p:pic>
        <p:nvPicPr>
          <p:cNvPr id="388" name="Google Shape;388;p9"/>
          <p:cNvPicPr preferRelativeResize="0"/>
          <p:nvPr/>
        </p:nvPicPr>
        <p:blipFill>
          <a:blip r:embed="rId2"/>
          <a:stretch>
            <a:fillRect/>
          </a:stretch>
        </p:blipFill>
        <p:spPr>
          <a:xfrm>
            <a:off x="-56600" y="-27325"/>
            <a:ext cx="9257201" cy="5253999"/>
          </a:xfrm>
          <a:prstGeom prst="rect">
            <a:avLst/>
          </a:prstGeom>
          <a:noFill/>
          <a:ln>
            <a:noFill/>
          </a:ln>
        </p:spPr>
      </p:pic>
      <p:grpSp>
        <p:nvGrpSpPr>
          <p:cNvPr id="389" name="Google Shape;389;p9"/>
          <p:cNvGrpSpPr/>
          <p:nvPr/>
        </p:nvGrpSpPr>
        <p:grpSpPr>
          <a:xfrm rot="-899871">
            <a:off x="4937818" y="-1014116"/>
            <a:ext cx="1853844" cy="1820021"/>
            <a:chOff x="7928300" y="-514224"/>
            <a:chExt cx="1853720" cy="1819900"/>
          </a:xfrm>
        </p:grpSpPr>
        <p:sp>
          <p:nvSpPr>
            <p:cNvPr id="390" name="Google Shape;390;p9"/>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9"/>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9"/>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9"/>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9"/>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9"/>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396;p9"/>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9"/>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9"/>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9" name="Google Shape;399;p9"/>
          <p:cNvGrpSpPr/>
          <p:nvPr/>
        </p:nvGrpSpPr>
        <p:grpSpPr>
          <a:xfrm rot="787487">
            <a:off x="576472" y="4077760"/>
            <a:ext cx="1827688" cy="1923808"/>
            <a:chOff x="1526600" y="450800"/>
            <a:chExt cx="4540675" cy="4779475"/>
          </a:xfrm>
        </p:grpSpPr>
        <p:sp>
          <p:nvSpPr>
            <p:cNvPr id="400" name="Google Shape;400;p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401;p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 name="Google Shape;405;p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406;p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8" name="Google Shape;408;p9"/>
          <p:cNvGrpSpPr/>
          <p:nvPr/>
        </p:nvGrpSpPr>
        <p:grpSpPr>
          <a:xfrm>
            <a:off x="-581142" y="3621014"/>
            <a:ext cx="1929140" cy="1830634"/>
            <a:chOff x="-356100" y="3692425"/>
            <a:chExt cx="1728775" cy="1640500"/>
          </a:xfrm>
        </p:grpSpPr>
        <p:sp>
          <p:nvSpPr>
            <p:cNvPr id="409" name="Google Shape;409;p9"/>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9"/>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9"/>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9"/>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 name="Google Shape;413;p9"/>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9"/>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9"/>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 name="Google Shape;416;p9"/>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7" name="Google Shape;417;p9"/>
          <p:cNvGrpSpPr/>
          <p:nvPr/>
        </p:nvGrpSpPr>
        <p:grpSpPr>
          <a:xfrm rot="-400487" flipH="1">
            <a:off x="7293443" y="4044654"/>
            <a:ext cx="2281869" cy="1790499"/>
            <a:chOff x="-2415600" y="2986400"/>
            <a:chExt cx="1943075" cy="1524659"/>
          </a:xfrm>
        </p:grpSpPr>
        <p:sp>
          <p:nvSpPr>
            <p:cNvPr id="418" name="Google Shape;418;p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419;p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422;p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23" name="Google Shape;423;p9"/>
            <p:cNvGrpSpPr/>
            <p:nvPr/>
          </p:nvGrpSpPr>
          <p:grpSpPr>
            <a:xfrm>
              <a:off x="-2218800" y="3088875"/>
              <a:ext cx="1598825" cy="1190475"/>
              <a:chOff x="-2218800" y="3088875"/>
              <a:chExt cx="1598825" cy="1190475"/>
            </a:xfrm>
          </p:grpSpPr>
          <p:sp>
            <p:nvSpPr>
              <p:cNvPr id="424" name="Google Shape;424;p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426" name="Google Shape;426;p9"/>
          <p:cNvGrpSpPr/>
          <p:nvPr/>
        </p:nvGrpSpPr>
        <p:grpSpPr>
          <a:xfrm rot="-1094791">
            <a:off x="6565812" y="4004035"/>
            <a:ext cx="1810949" cy="1871735"/>
            <a:chOff x="334100" y="971800"/>
            <a:chExt cx="1810984" cy="1871771"/>
          </a:xfrm>
        </p:grpSpPr>
        <p:sp>
          <p:nvSpPr>
            <p:cNvPr id="427" name="Google Shape;427;p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29" name="Google Shape;429;p9"/>
            <p:cNvGrpSpPr/>
            <p:nvPr/>
          </p:nvGrpSpPr>
          <p:grpSpPr>
            <a:xfrm>
              <a:off x="1214129" y="978980"/>
              <a:ext cx="913828" cy="1211839"/>
              <a:chOff x="1214129" y="978980"/>
              <a:chExt cx="913828" cy="1211839"/>
            </a:xfrm>
          </p:grpSpPr>
          <p:sp>
            <p:nvSpPr>
              <p:cNvPr id="430" name="Google Shape;430;p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32" name="Google Shape;432;p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5" name="Google Shape;435;p9"/>
          <p:cNvGrpSpPr/>
          <p:nvPr/>
        </p:nvGrpSpPr>
        <p:grpSpPr>
          <a:xfrm rot="2395717" flipH="1">
            <a:off x="6092172" y="-796603"/>
            <a:ext cx="2526940" cy="2039332"/>
            <a:chOff x="-729163" y="3851975"/>
            <a:chExt cx="2464103" cy="1988620"/>
          </a:xfrm>
        </p:grpSpPr>
        <p:sp>
          <p:nvSpPr>
            <p:cNvPr id="436" name="Google Shape;436;p9"/>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9"/>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9"/>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9"/>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9"/>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9"/>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9"/>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9"/>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9"/>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9"/>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9"/>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9"/>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9"/>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9"/>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50" name="Google Shape;450;p9"/>
          <p:cNvSpPr txBox="1"/>
          <p:nvPr>
            <p:ph type="title"/>
          </p:nvPr>
        </p:nvSpPr>
        <p:spPr>
          <a:xfrm>
            <a:off x="2136600" y="1571938"/>
            <a:ext cx="4870800" cy="82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51" name="Google Shape;451;p9"/>
          <p:cNvSpPr txBox="1"/>
          <p:nvPr>
            <p:ph type="subTitle" idx="1"/>
          </p:nvPr>
        </p:nvSpPr>
        <p:spPr>
          <a:xfrm>
            <a:off x="1894050" y="2336450"/>
            <a:ext cx="53559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452" name="Shape 452"/>
        <p:cNvGrpSpPr/>
        <p:nvPr/>
      </p:nvGrpSpPr>
      <p:grpSpPr>
        <a:xfrm>
          <a:off x="0" y="0"/>
          <a:ext cx="0" cy="0"/>
          <a:chOff x="0" y="0"/>
          <a:chExt cx="0" cy="0"/>
        </a:xfrm>
      </p:grpSpPr>
      <p:sp>
        <p:nvSpPr>
          <p:cNvPr id="453" name="Google Shape;453;p10"/>
          <p:cNvSpPr txBox="1"/>
          <p:nvPr>
            <p:ph type="title"/>
          </p:nvPr>
        </p:nvSpPr>
        <p:spPr>
          <a:xfrm>
            <a:off x="1620900" y="4104950"/>
            <a:ext cx="5902200" cy="42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grpSp>
        <p:nvGrpSpPr>
          <p:cNvPr id="454" name="Google Shape;454;p10"/>
          <p:cNvGrpSpPr/>
          <p:nvPr/>
        </p:nvGrpSpPr>
        <p:grpSpPr>
          <a:xfrm rot="3599958" flipH="1">
            <a:off x="-818659" y="3799251"/>
            <a:ext cx="2061947" cy="1617726"/>
            <a:chOff x="-2415600" y="2986400"/>
            <a:chExt cx="1943075" cy="1524659"/>
          </a:xfrm>
        </p:grpSpPr>
        <p:sp>
          <p:nvSpPr>
            <p:cNvPr id="455" name="Google Shape;455;p1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1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1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1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1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60" name="Google Shape;460;p10"/>
            <p:cNvGrpSpPr/>
            <p:nvPr/>
          </p:nvGrpSpPr>
          <p:grpSpPr>
            <a:xfrm>
              <a:off x="-2218800" y="3088875"/>
              <a:ext cx="1598825" cy="1190475"/>
              <a:chOff x="-2218800" y="3088875"/>
              <a:chExt cx="1598825" cy="1190475"/>
            </a:xfrm>
          </p:grpSpPr>
          <p:sp>
            <p:nvSpPr>
              <p:cNvPr id="461" name="Google Shape;461;p1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1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463" name="Google Shape;463;p10"/>
          <p:cNvGrpSpPr/>
          <p:nvPr/>
        </p:nvGrpSpPr>
        <p:grpSpPr>
          <a:xfrm rot="-5914838">
            <a:off x="7481996" y="3202126"/>
            <a:ext cx="2044289" cy="1580074"/>
            <a:chOff x="-874852" y="3661982"/>
            <a:chExt cx="2044303" cy="1580085"/>
          </a:xfrm>
        </p:grpSpPr>
        <p:grpSp>
          <p:nvGrpSpPr>
            <p:cNvPr id="464" name="Google Shape;464;p10"/>
            <p:cNvGrpSpPr/>
            <p:nvPr/>
          </p:nvGrpSpPr>
          <p:grpSpPr>
            <a:xfrm rot="5249857" flipH="1">
              <a:off x="48808" y="4095917"/>
              <a:ext cx="537972" cy="1681428"/>
              <a:chOff x="-1858600" y="2385325"/>
              <a:chExt cx="523125" cy="1635025"/>
            </a:xfrm>
          </p:grpSpPr>
          <p:sp>
            <p:nvSpPr>
              <p:cNvPr id="465" name="Google Shape;465;p10"/>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10"/>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10"/>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10"/>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9" name="Google Shape;469;p10"/>
            <p:cNvGrpSpPr/>
            <p:nvPr/>
          </p:nvGrpSpPr>
          <p:grpSpPr>
            <a:xfrm rot="5249857" flipH="1">
              <a:off x="-340747" y="3668895"/>
              <a:ext cx="1062060" cy="1858361"/>
              <a:chOff x="-1779100" y="2408800"/>
              <a:chExt cx="1032750" cy="1807075"/>
            </a:xfrm>
          </p:grpSpPr>
          <p:sp>
            <p:nvSpPr>
              <p:cNvPr id="470" name="Google Shape;470;p10"/>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10"/>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10"/>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10"/>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4" name="Google Shape;474;p10"/>
            <p:cNvGrpSpPr/>
            <p:nvPr/>
          </p:nvGrpSpPr>
          <p:grpSpPr>
            <a:xfrm rot="2700000" flipH="1">
              <a:off x="-365668" y="3606652"/>
              <a:ext cx="531184" cy="1660213"/>
              <a:chOff x="-1858600" y="2385325"/>
              <a:chExt cx="523125" cy="1635025"/>
            </a:xfrm>
          </p:grpSpPr>
          <p:sp>
            <p:nvSpPr>
              <p:cNvPr id="475" name="Google Shape;475;p10"/>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10"/>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10"/>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10"/>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479" name="Google Shape;479;p10"/>
          <p:cNvGrpSpPr/>
          <p:nvPr/>
        </p:nvGrpSpPr>
        <p:grpSpPr>
          <a:xfrm rot="447316">
            <a:off x="7953495" y="-619306"/>
            <a:ext cx="1739251" cy="1830721"/>
            <a:chOff x="1526600" y="450800"/>
            <a:chExt cx="4540675" cy="4779475"/>
          </a:xfrm>
        </p:grpSpPr>
        <p:sp>
          <p:nvSpPr>
            <p:cNvPr id="480" name="Google Shape;480;p10"/>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10"/>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10"/>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10"/>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10"/>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10"/>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10"/>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10"/>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8" name="Google Shape;488;p10"/>
          <p:cNvGrpSpPr/>
          <p:nvPr/>
        </p:nvGrpSpPr>
        <p:grpSpPr>
          <a:xfrm rot="622317">
            <a:off x="-269962" y="-872898"/>
            <a:ext cx="2156975" cy="2503081"/>
            <a:chOff x="-541436" y="-437990"/>
            <a:chExt cx="2296492" cy="2664706"/>
          </a:xfrm>
        </p:grpSpPr>
        <p:grpSp>
          <p:nvGrpSpPr>
            <p:cNvPr id="489" name="Google Shape;489;p10"/>
            <p:cNvGrpSpPr/>
            <p:nvPr/>
          </p:nvGrpSpPr>
          <p:grpSpPr>
            <a:xfrm rot="776972">
              <a:off x="-340300" y="29944"/>
              <a:ext cx="1894219" cy="2010093"/>
              <a:chOff x="-649353" y="169949"/>
              <a:chExt cx="1894156" cy="2010027"/>
            </a:xfrm>
          </p:grpSpPr>
          <p:sp>
            <p:nvSpPr>
              <p:cNvPr id="490" name="Google Shape;490;p10"/>
              <p:cNvSpPr/>
              <p:nvPr/>
            </p:nvSpPr>
            <p:spPr>
              <a:xfrm rot="1980264">
                <a:off x="-305688" y="437770"/>
                <a:ext cx="1233339" cy="1529755"/>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10"/>
              <p:cNvSpPr/>
              <p:nvPr/>
            </p:nvSpPr>
            <p:spPr>
              <a:xfrm rot="1980264">
                <a:off x="-332275" y="382415"/>
                <a:ext cx="1233313" cy="1529473"/>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 name="Google Shape;492;p10"/>
              <p:cNvSpPr/>
              <p:nvPr/>
            </p:nvSpPr>
            <p:spPr>
              <a:xfrm rot="1980264">
                <a:off x="688345" y="717707"/>
                <a:ext cx="453737" cy="222381"/>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 name="Google Shape;493;p10"/>
              <p:cNvSpPr/>
              <p:nvPr/>
            </p:nvSpPr>
            <p:spPr>
              <a:xfrm rot="1980264">
                <a:off x="-364306" y="504544"/>
                <a:ext cx="1018879" cy="1310575"/>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4" name="Google Shape;494;p10"/>
            <p:cNvSpPr/>
            <p:nvPr/>
          </p:nvSpPr>
          <p:spPr>
            <a:xfrm rot="1980264">
              <a:off x="294830" y="-226731"/>
              <a:ext cx="1005459" cy="1670651"/>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10"/>
            <p:cNvSpPr/>
            <p:nvPr/>
          </p:nvSpPr>
          <p:spPr>
            <a:xfrm rot="1980264">
              <a:off x="339774" y="-317619"/>
              <a:ext cx="947657" cy="1706631"/>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10"/>
            <p:cNvSpPr/>
            <p:nvPr/>
          </p:nvSpPr>
          <p:spPr>
            <a:xfrm rot="1980264">
              <a:off x="1132879" y="-91043"/>
              <a:ext cx="391607" cy="310473"/>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10"/>
            <p:cNvSpPr/>
            <p:nvPr/>
          </p:nvSpPr>
          <p:spPr>
            <a:xfrm rot="1980264">
              <a:off x="324631" y="-238499"/>
              <a:ext cx="773891" cy="1548295"/>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7" Type="http://schemas.openxmlformats.org/officeDocument/2006/relationships/theme" Target="../theme/theme1.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EBE4"/>
        </a:solidFill>
        <a:effectLst/>
      </p:bgPr>
    </p:bg>
    <p:spTree>
      <p:nvGrpSpPr>
        <p:cNvPr id="5" name="Shape 5"/>
        <p:cNvGrpSpPr/>
        <p:nvPr/>
      </p:nvGrpSpPr>
      <p:grpSpPr>
        <a:xfrm>
          <a:off x="0" y="0"/>
          <a:ext cx="0" cy="0"/>
          <a:chOff x="0" y="0"/>
          <a:chExt cx="0" cy="0"/>
        </a:xfrm>
      </p:grpSpPr>
      <p:sp>
        <p:nvSpPr>
          <p:cNvPr id="6" name="Google Shape;6;p1"/>
          <p:cNvSpPr txBox="1"/>
          <p:nvPr>
            <p:ph type="title"/>
          </p:nvPr>
        </p:nvSpPr>
        <p:spPr>
          <a:xfrm>
            <a:off x="709625" y="535300"/>
            <a:ext cx="7724700" cy="5727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Clr>
                <a:schemeClr val="lt2"/>
              </a:buClr>
              <a:buSzPts val="2500"/>
              <a:buFont typeface="Josefin Sans"/>
              <a:buNone/>
              <a:defRPr sz="2500" b="1">
                <a:solidFill>
                  <a:schemeClr val="lt2"/>
                </a:solidFill>
                <a:latin typeface="Josefin Sans"/>
                <a:ea typeface="Josefin Sans"/>
                <a:cs typeface="Josefin Sans"/>
                <a:sym typeface="Josefin Sa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p:txBody>
      </p:sp>
      <p:sp>
        <p:nvSpPr>
          <p:cNvPr id="7" name="Google Shape;7;p1"/>
          <p:cNvSpPr txBox="1"/>
          <p:nvPr>
            <p:ph type="body" idx="1"/>
          </p:nvPr>
        </p:nvSpPr>
        <p:spPr>
          <a:xfrm>
            <a:off x="709625" y="1264275"/>
            <a:ext cx="7724700" cy="33438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36.xml"/><Relationship Id="rId6" Type="http://schemas.openxmlformats.org/officeDocument/2006/relationships/image" Target="../media/image10.GIF"/><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xml"/><Relationship Id="rId6" Type="http://schemas.openxmlformats.org/officeDocument/2006/relationships/image" Target="../media/image11.GIF"/><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36.xml"/><Relationship Id="rId6" Type="http://schemas.openxmlformats.org/officeDocument/2006/relationships/image" Target="../media/image11.GIF"/><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6.xml"/><Relationship Id="rId1" Type="http://schemas.openxmlformats.org/officeDocument/2006/relationships/image" Target="../media/image11.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25.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7" Type="http://schemas.openxmlformats.org/officeDocument/2006/relationships/notesSlide" Target="../notesSlides/notesSlide22.xml"/><Relationship Id="rId16" Type="http://schemas.openxmlformats.org/officeDocument/2006/relationships/slideLayout" Target="../slideLayouts/slideLayout3.xml"/><Relationship Id="rId15" Type="http://schemas.openxmlformats.org/officeDocument/2006/relationships/image" Target="../media/image26.jpeg"/><Relationship Id="rId14" Type="http://schemas.openxmlformats.org/officeDocument/2006/relationships/image" Target="../media/image25.png"/><Relationship Id="rId13" Type="http://schemas.openxmlformats.org/officeDocument/2006/relationships/image" Target="../media/image24.png"/><Relationship Id="rId12" Type="http://schemas.openxmlformats.org/officeDocument/2006/relationships/image" Target="../media/image23.png"/><Relationship Id="rId11" Type="http://schemas.openxmlformats.org/officeDocument/2006/relationships/image" Target="../media/image22.png"/><Relationship Id="rId10" Type="http://schemas.openxmlformats.org/officeDocument/2006/relationships/image" Target="../media/image21.png"/><Relationship Id="rId1" Type="http://schemas.openxmlformats.org/officeDocument/2006/relationships/image" Target="../media/image12.png"/></Relationships>
</file>

<file path=ppt/slides/_rels/slide26.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34.GIF"/><Relationship Id="rId7" Type="http://schemas.openxmlformats.org/officeDocument/2006/relationships/image" Target="../media/image33.GIF"/><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 Id="rId3" Type="http://schemas.openxmlformats.org/officeDocument/2006/relationships/image" Target="../media/image29.GIF"/><Relationship Id="rId2" Type="http://schemas.openxmlformats.org/officeDocument/2006/relationships/image" Target="../media/image28.GIF"/><Relationship Id="rId11" Type="http://schemas.openxmlformats.org/officeDocument/2006/relationships/notesSlide" Target="../notesSlides/notesSlide23.xml"/><Relationship Id="rId10" Type="http://schemas.openxmlformats.org/officeDocument/2006/relationships/slideLayout" Target="../slideLayouts/slideLayout1.xml"/><Relationship Id="rId1" Type="http://schemas.openxmlformats.org/officeDocument/2006/relationships/image" Target="../media/image27.GIF"/></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audio" Target="../media/audio2.wav"/><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image" Target="../media/image27.GIF"/></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audio" Target="../media/audio2.wav"/><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image" Target="../media/image27.GIF"/></Relationships>
</file>

<file path=ppt/slides/_rels/slide29.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1" Type="http://schemas.openxmlformats.org/officeDocument/2006/relationships/slideLayout" Target="../slideLayouts/slideLayout2.xml"/><Relationship Id="rId10" Type="http://schemas.openxmlformats.org/officeDocument/2006/relationships/image" Target="../media/image11.GIF"/><Relationship Id="rId1"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6.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3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4"/>
          <p:cNvSpPr txBox="1"/>
          <p:nvPr/>
        </p:nvSpPr>
        <p:spPr>
          <a:xfrm>
            <a:off x="3347720" y="1059180"/>
            <a:ext cx="5327650" cy="3230245"/>
          </a:xfrm>
          <a:prstGeom prst="rect">
            <a:avLst/>
          </a:prstGeom>
          <a:noFill/>
          <a:ln>
            <a:solidFill>
              <a:schemeClr val="accent1"/>
            </a:solidFill>
          </a:ln>
        </p:spPr>
        <p:txBody>
          <a:bodyPr wrap="square" rtlCol="0">
            <a:spAutoFit/>
          </a:bodyPr>
          <a:p>
            <a:pPr algn="ctr"/>
            <a:r>
              <a:rPr lang="en-US" sz="2400">
                <a:latin typeface="Times New Roman" panose="02020603050405020304" pitchFamily="18" charset="0"/>
                <a:cs typeface="Times New Roman" panose="02020603050405020304" pitchFamily="18" charset="0"/>
              </a:rPr>
              <a:t> </a:t>
            </a:r>
            <a:r>
              <a:rPr lang="en-US" sz="6000" i="1">
                <a:latin typeface="Times New Roman" panose="02020603050405020304" pitchFamily="18" charset="0"/>
                <a:cs typeface="Times New Roman" panose="02020603050405020304" pitchFamily="18" charset="0"/>
              </a:rPr>
              <a:t>“Tiếng Việt chúng ta rất giàu và đẹp</a:t>
            </a:r>
            <a:endParaRPr lang="en-US" sz="6000" i="1">
              <a:latin typeface="Times New Roman" panose="02020603050405020304" pitchFamily="18" charset="0"/>
              <a:cs typeface="Times New Roman" panose="02020603050405020304" pitchFamily="18" charset="0"/>
            </a:endParaRPr>
          </a:p>
          <a:p>
            <a:pPr algn="ctr"/>
            <a:r>
              <a:rPr lang="en-US" sz="2400">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 Phạm Văn Đồng )</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1"/>
          <a:srcRect l="18184" t="35399" r="44358" b="11128"/>
          <a:stretch>
            <a:fillRect/>
          </a:stretch>
        </p:blipFill>
        <p:spPr>
          <a:xfrm>
            <a:off x="107315" y="1589405"/>
            <a:ext cx="3169920" cy="3373120"/>
          </a:xfrm>
          <a:prstGeom prst="rect">
            <a:avLst/>
          </a:prstGeom>
        </p:spPr>
      </p:pic>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941" name="Shape 1941"/>
        <p:cNvGrpSpPr/>
        <p:nvPr/>
      </p:nvGrpSpPr>
      <p:grpSpPr>
        <a:xfrm>
          <a:off x="0" y="0"/>
          <a:ext cx="0" cy="0"/>
          <a:chOff x="0" y="0"/>
          <a:chExt cx="0" cy="0"/>
        </a:xfrm>
      </p:grpSpPr>
      <p:sp>
        <p:nvSpPr>
          <p:cNvPr id="1946" name="Google Shape;1946;p42"/>
          <p:cNvSpPr/>
          <p:nvPr/>
        </p:nvSpPr>
        <p:spPr>
          <a:xfrm>
            <a:off x="1907540" y="51435"/>
            <a:ext cx="5216525" cy="924560"/>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Rectangle 4"/>
          <p:cNvSpPr/>
          <p:nvPr/>
        </p:nvSpPr>
        <p:spPr>
          <a:xfrm>
            <a:off x="2051685" y="19558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I. 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vựng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16" name="Rectangle 4"/>
          <p:cNvSpPr/>
          <p:nvPr/>
        </p:nvSpPr>
        <p:spPr>
          <a:xfrm>
            <a:off x="827405" y="141986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1. </a:t>
            </a:r>
            <a:r>
              <a:rPr lang="vi-VN" altLang="en-US" sz="2800" b="1" dirty="0" err="1">
                <a:solidFill>
                  <a:srgbClr val="FF0000"/>
                </a:solidFill>
                <a:latin typeface="Times New Roman" panose="02020603050405020304" pitchFamily="18" charset="0"/>
                <a:cs typeface="Times New Roman" panose="02020603050405020304" pitchFamily="18" charset="0"/>
              </a:rPr>
              <a:t>Xét</a:t>
            </a:r>
            <a:r>
              <a:rPr lang="en-US" sz="2800" b="1" dirty="0" err="1">
                <a:solidFill>
                  <a:srgbClr val="FF0000"/>
                </a:solidFill>
                <a:latin typeface="Times New Roman" panose="02020603050405020304" pitchFamily="18" charset="0"/>
                <a:cs typeface="Times New Roman" panose="02020603050405020304" pitchFamily="18" charset="0"/>
              </a:rPr>
              <a:t> ví dụ: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7" name="Text Box 6"/>
          <p:cNvSpPr txBox="1"/>
          <p:nvPr/>
        </p:nvSpPr>
        <p:spPr>
          <a:xfrm>
            <a:off x="755650" y="1923415"/>
            <a:ext cx="7729855" cy="460375"/>
          </a:xfrm>
          <a:prstGeom prst="rect">
            <a:avLst/>
          </a:prstGeom>
          <a:noFill/>
        </p:spPr>
        <p:txBody>
          <a:bodyPr wrap="none" rtlCol="0">
            <a:spAutoFit/>
          </a:bodyPr>
          <a:p>
            <a:pPr marL="0" lvl="0" indent="0" algn="l">
              <a:buFont typeface="Wingdings" panose="05000000000000000000" charset="0"/>
              <a:buNone/>
            </a:pPr>
            <a:r>
              <a:rPr lang="en-US" sz="2400" b="1" i="1" dirty="0" err="1">
                <a:solidFill>
                  <a:srgbClr val="FF0000"/>
                </a:solidFill>
                <a:latin typeface="Times New Roman" panose="02020603050405020304" pitchFamily="18" charset="0"/>
                <a:cs typeface="Times New Roman" panose="02020603050405020304" pitchFamily="18" charset="0"/>
                <a:sym typeface="+mn-ea"/>
              </a:rPr>
              <a:t>a) </a:t>
            </a:r>
            <a:r>
              <a:rPr lang="en-US" sz="2400" b="1" i="1" dirty="0" err="1">
                <a:solidFill>
                  <a:schemeClr val="tx1"/>
                </a:solidFill>
                <a:latin typeface="Times New Roman" panose="02020603050405020304" pitchFamily="18" charset="0"/>
                <a:cs typeface="Times New Roman" panose="02020603050405020304" pitchFamily="18" charset="0"/>
                <a:sym typeface="+mn-ea"/>
              </a:rPr>
              <a:t>Các từ</a:t>
            </a:r>
            <a:r>
              <a:rPr lang="en-US" sz="2400" b="1" i="1" dirty="0" err="1">
                <a:solidFill>
                  <a:srgbClr val="FF0000"/>
                </a:solidFill>
                <a:latin typeface="Times New Roman" panose="02020603050405020304" pitchFamily="18" charset="0"/>
                <a:cs typeface="Times New Roman" panose="02020603050405020304" pitchFamily="18" charset="0"/>
                <a:sym typeface="+mn-ea"/>
              </a:rPr>
              <a:t> : “mặt</a:t>
            </a:r>
            <a:r>
              <a:rPr lang="en-US" sz="2400" b="1" i="1" dirty="0">
                <a:solidFill>
                  <a:srgbClr val="FF0000"/>
                </a:solidFill>
                <a:latin typeface="Times New Roman" panose="02020603050405020304" pitchFamily="18" charset="0"/>
                <a:cs typeface="Times New Roman" panose="02020603050405020304" pitchFamily="18" charset="0"/>
                <a:sym typeface="+mn-ea"/>
              </a:rPr>
              <a:t>, </a:t>
            </a:r>
            <a:r>
              <a:rPr lang="en-US" sz="2400" b="1" i="1" dirty="0" err="1">
                <a:solidFill>
                  <a:srgbClr val="FF0000"/>
                </a:solidFill>
                <a:latin typeface="Times New Roman" panose="02020603050405020304" pitchFamily="18" charset="0"/>
                <a:cs typeface="Times New Roman" panose="02020603050405020304" pitchFamily="18" charset="0"/>
                <a:sym typeface="+mn-ea"/>
              </a:rPr>
              <a:t>mắt</a:t>
            </a:r>
            <a:r>
              <a:rPr lang="en-US" sz="2400" b="1" i="1" dirty="0">
                <a:solidFill>
                  <a:srgbClr val="FF0000"/>
                </a:solidFill>
                <a:latin typeface="Times New Roman" panose="02020603050405020304" pitchFamily="18" charset="0"/>
                <a:cs typeface="Times New Roman" panose="02020603050405020304" pitchFamily="18" charset="0"/>
                <a:sym typeface="+mn-ea"/>
              </a:rPr>
              <a:t>, da, </a:t>
            </a:r>
            <a:r>
              <a:rPr lang="en-US" sz="2400" b="1" i="1" dirty="0" err="1">
                <a:solidFill>
                  <a:srgbClr val="FF0000"/>
                </a:solidFill>
                <a:latin typeface="Times New Roman" panose="02020603050405020304" pitchFamily="18" charset="0"/>
                <a:cs typeface="Times New Roman" panose="02020603050405020304" pitchFamily="18" charset="0"/>
                <a:sym typeface="+mn-ea"/>
              </a:rPr>
              <a:t>gò</a:t>
            </a:r>
            <a:r>
              <a:rPr lang="en-US" sz="2400" b="1" i="1" dirty="0">
                <a:solidFill>
                  <a:srgbClr val="FF0000"/>
                </a:solidFill>
                <a:latin typeface="Times New Roman" panose="02020603050405020304" pitchFamily="18" charset="0"/>
                <a:cs typeface="Times New Roman" panose="02020603050405020304" pitchFamily="18" charset="0"/>
                <a:sym typeface="+mn-ea"/>
              </a:rPr>
              <a:t> </a:t>
            </a:r>
            <a:r>
              <a:rPr lang="en-US" sz="2400" b="1" i="1" dirty="0" err="1">
                <a:solidFill>
                  <a:srgbClr val="FF0000"/>
                </a:solidFill>
                <a:latin typeface="Times New Roman" panose="02020603050405020304" pitchFamily="18" charset="0"/>
                <a:cs typeface="Times New Roman" panose="02020603050405020304" pitchFamily="18" charset="0"/>
                <a:sym typeface="+mn-ea"/>
              </a:rPr>
              <a:t>má</a:t>
            </a:r>
            <a:r>
              <a:rPr lang="en-US" sz="2400" b="1" i="1" dirty="0">
                <a:solidFill>
                  <a:srgbClr val="FF0000"/>
                </a:solidFill>
                <a:latin typeface="Times New Roman" panose="02020603050405020304" pitchFamily="18" charset="0"/>
                <a:cs typeface="Times New Roman" panose="02020603050405020304" pitchFamily="18" charset="0"/>
                <a:sym typeface="+mn-ea"/>
              </a:rPr>
              <a:t>, </a:t>
            </a:r>
            <a:r>
              <a:rPr lang="en-US" sz="2400" b="1" i="1" dirty="0" err="1">
                <a:solidFill>
                  <a:srgbClr val="FF0000"/>
                </a:solidFill>
                <a:latin typeface="Times New Roman" panose="02020603050405020304" pitchFamily="18" charset="0"/>
                <a:cs typeface="Times New Roman" panose="02020603050405020304" pitchFamily="18" charset="0"/>
                <a:sym typeface="+mn-ea"/>
              </a:rPr>
              <a:t>đùi</a:t>
            </a:r>
            <a:r>
              <a:rPr lang="en-US" sz="2400" b="1" i="1" dirty="0">
                <a:solidFill>
                  <a:srgbClr val="FF0000"/>
                </a:solidFill>
                <a:latin typeface="Times New Roman" panose="02020603050405020304" pitchFamily="18" charset="0"/>
                <a:cs typeface="Times New Roman" panose="02020603050405020304" pitchFamily="18" charset="0"/>
                <a:sym typeface="+mn-ea"/>
              </a:rPr>
              <a:t>, </a:t>
            </a:r>
            <a:r>
              <a:rPr lang="en-US" sz="2400" b="1" i="1" dirty="0" err="1">
                <a:solidFill>
                  <a:srgbClr val="FF0000"/>
                </a:solidFill>
                <a:latin typeface="Times New Roman" panose="02020603050405020304" pitchFamily="18" charset="0"/>
                <a:cs typeface="Times New Roman" panose="02020603050405020304" pitchFamily="18" charset="0"/>
                <a:sym typeface="+mn-ea"/>
              </a:rPr>
              <a:t>đầu</a:t>
            </a:r>
            <a:r>
              <a:rPr lang="en-US" sz="2400" b="1" i="1" dirty="0">
                <a:solidFill>
                  <a:srgbClr val="FF0000"/>
                </a:solidFill>
                <a:latin typeface="Times New Roman" panose="02020603050405020304" pitchFamily="18" charset="0"/>
                <a:cs typeface="Times New Roman" panose="02020603050405020304" pitchFamily="18" charset="0"/>
                <a:sym typeface="+mn-ea"/>
              </a:rPr>
              <a:t>, </a:t>
            </a:r>
            <a:r>
              <a:rPr lang="en-US" sz="2400" b="1" i="1" dirty="0" err="1">
                <a:solidFill>
                  <a:srgbClr val="FF0000"/>
                </a:solidFill>
                <a:latin typeface="Times New Roman" panose="02020603050405020304" pitchFamily="18" charset="0"/>
                <a:cs typeface="Times New Roman" panose="02020603050405020304" pitchFamily="18" charset="0"/>
                <a:sym typeface="+mn-ea"/>
              </a:rPr>
              <a:t>cánh</a:t>
            </a:r>
            <a:r>
              <a:rPr lang="en-US" sz="2400" b="1" i="1" dirty="0">
                <a:solidFill>
                  <a:srgbClr val="FF0000"/>
                </a:solidFill>
                <a:latin typeface="Times New Roman" panose="02020603050405020304" pitchFamily="18" charset="0"/>
                <a:cs typeface="Times New Roman" panose="02020603050405020304" pitchFamily="18" charset="0"/>
                <a:sym typeface="+mn-ea"/>
              </a:rPr>
              <a:t> </a:t>
            </a:r>
            <a:r>
              <a:rPr lang="en-US" sz="2400" b="1" i="1" dirty="0" err="1">
                <a:solidFill>
                  <a:srgbClr val="FF0000"/>
                </a:solidFill>
                <a:latin typeface="Times New Roman" panose="02020603050405020304" pitchFamily="18" charset="0"/>
                <a:cs typeface="Times New Roman" panose="02020603050405020304" pitchFamily="18" charset="0"/>
                <a:sym typeface="+mn-ea"/>
              </a:rPr>
              <a:t>tay</a:t>
            </a:r>
            <a:r>
              <a:rPr lang="en-US" sz="2400" b="1" i="1" dirty="0">
                <a:solidFill>
                  <a:srgbClr val="FF0000"/>
                </a:solidFill>
                <a:latin typeface="Times New Roman" panose="02020603050405020304" pitchFamily="18" charset="0"/>
                <a:cs typeface="Times New Roman" panose="02020603050405020304" pitchFamily="18" charset="0"/>
                <a:sym typeface="+mn-ea"/>
              </a:rPr>
              <a:t>, </a:t>
            </a:r>
            <a:r>
              <a:rPr lang="en-US" sz="2400" b="1" i="1" dirty="0" err="1">
                <a:solidFill>
                  <a:srgbClr val="FF0000"/>
                </a:solidFill>
                <a:latin typeface="Times New Roman" panose="02020603050405020304" pitchFamily="18" charset="0"/>
                <a:cs typeface="Times New Roman" panose="02020603050405020304" pitchFamily="18" charset="0"/>
                <a:sym typeface="+mn-ea"/>
              </a:rPr>
              <a:t>miệng”</a:t>
            </a:r>
            <a:endParaRPr lang="en-US" sz="2400" b="1"/>
          </a:p>
        </p:txBody>
      </p:sp>
      <p:sp>
        <p:nvSpPr>
          <p:cNvPr id="3" name="Rectangle 6"/>
          <p:cNvSpPr/>
          <p:nvPr/>
        </p:nvSpPr>
        <p:spPr>
          <a:xfrm>
            <a:off x="755650" y="2427605"/>
            <a:ext cx="7273925" cy="82994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p>
            <a:pPr marL="457200" lvl="0" indent="-457200">
              <a:buFont typeface="Wingdings" panose="05000000000000000000" charset="0"/>
              <a:buChar char="Ø"/>
            </a:pPr>
            <a:r>
              <a:rPr lang="en-US" sz="2400" dirty="0">
                <a:solidFill>
                  <a:prstClr val="black"/>
                </a:solidFill>
                <a:latin typeface="Times New Roman" panose="02020603050405020304" pitchFamily="18" charset="0"/>
                <a:cs typeface="Times New Roman" panose="02020603050405020304" pitchFamily="18" charset="0"/>
              </a:rPr>
              <a:t> </a:t>
            </a:r>
            <a:r>
              <a:rPr lang="vi-VN" altLang="en-US" sz="2400" dirty="0">
                <a:solidFill>
                  <a:prstClr val="black"/>
                </a:solidFill>
                <a:latin typeface="Times New Roman" panose="02020603050405020304" pitchFamily="18" charset="0"/>
                <a:cs typeface="Times New Roman" panose="02020603050405020304" pitchFamily="18" charset="0"/>
              </a:rPr>
              <a:t>C</a:t>
            </a:r>
            <a:r>
              <a:rPr lang="en-US" sz="2400" dirty="0">
                <a:solidFill>
                  <a:prstClr val="black"/>
                </a:solidFill>
                <a:latin typeface="Times New Roman" panose="02020603050405020304" pitchFamily="18" charset="0"/>
                <a:cs typeface="Times New Roman" panose="02020603050405020304" pitchFamily="18" charset="0"/>
              </a:rPr>
              <a:t>ó </a:t>
            </a:r>
            <a:r>
              <a:rPr lang="en-US" sz="2400" b="1" dirty="0">
                <a:solidFill>
                  <a:prstClr val="black"/>
                </a:solidFill>
                <a:latin typeface="Times New Roman" panose="02020603050405020304" pitchFamily="18" charset="0"/>
                <a:cs typeface="Times New Roman" panose="02020603050405020304" pitchFamily="18" charset="0"/>
              </a:rPr>
              <a:t>nét chung</a:t>
            </a:r>
            <a:r>
              <a:rPr lang="en-US" sz="2400" dirty="0">
                <a:solidFill>
                  <a:prstClr val="black"/>
                </a:solidFill>
                <a:latin typeface="Times New Roman" panose="02020603050405020304" pitchFamily="18" charset="0"/>
                <a:cs typeface="Times New Roman" panose="02020603050405020304" pitchFamily="18" charset="0"/>
              </a:rPr>
              <a:t> về nghĩa </a:t>
            </a:r>
            <a:r>
              <a:rPr lang="en-US" sz="2400" u="sng" dirty="0">
                <a:solidFill>
                  <a:prstClr val="black"/>
                </a:solidFill>
                <a:latin typeface="Times New Roman" panose="02020603050405020304" pitchFamily="18" charset="0"/>
                <a:cs typeface="Times New Roman" panose="02020603050405020304" pitchFamily="18" charset="0"/>
              </a:rPr>
              <a:t>chỉ bộ phận con ngườ</a:t>
            </a:r>
            <a:r>
              <a:rPr lang="en-US" sz="2400" dirty="0">
                <a:solidFill>
                  <a:prstClr val="black"/>
                </a:solidFill>
                <a:latin typeface="Times New Roman" panose="02020603050405020304" pitchFamily="18" charset="0"/>
                <a:cs typeface="Times New Roman" panose="02020603050405020304" pitchFamily="18" charset="0"/>
              </a:rPr>
              <a:t>i </a:t>
            </a:r>
            <a:endParaRPr lang="en-US" sz="2400" dirty="0">
              <a:solidFill>
                <a:prstClr val="black"/>
              </a:solidFill>
              <a:latin typeface="Times New Roman" panose="02020603050405020304" pitchFamily="18" charset="0"/>
              <a:cs typeface="Times New Roman" panose="02020603050405020304" pitchFamily="18" charset="0"/>
            </a:endParaRPr>
          </a:p>
          <a:p>
            <a:pPr marL="457200" lvl="0" indent="-457200">
              <a:buFont typeface="Wingdings" panose="05000000000000000000" charset="0"/>
              <a:buChar char="Ø"/>
            </a:pPr>
            <a:r>
              <a:rPr lang="en-US" sz="2400" dirty="0">
                <a:solidFill>
                  <a:prstClr val="black"/>
                </a:solidFill>
                <a:latin typeface="Times New Roman" panose="02020603050405020304" pitchFamily="18" charset="0"/>
                <a:cs typeface="Times New Roman" panose="02020603050405020304" pitchFamily="18" charset="0"/>
              </a:rPr>
              <a:t> </a:t>
            </a:r>
            <a:r>
              <a:rPr lang="vi-VN" altLang="en-US" sz="2400" dirty="0">
                <a:solidFill>
                  <a:prstClr val="black"/>
                </a:solidFill>
                <a:latin typeface="Times New Roman" panose="02020603050405020304" pitchFamily="18" charset="0"/>
                <a:cs typeface="Times New Roman" panose="02020603050405020304" pitchFamily="18" charset="0"/>
              </a:rPr>
              <a:t>Đ</a:t>
            </a:r>
            <a:r>
              <a:rPr lang="en-US" sz="2400" dirty="0">
                <a:solidFill>
                  <a:prstClr val="black"/>
                </a:solidFill>
                <a:latin typeface="Times New Roman" panose="02020603050405020304" pitchFamily="18" charset="0"/>
                <a:cs typeface="Times New Roman" panose="02020603050405020304" pitchFamily="18" charset="0"/>
              </a:rPr>
              <a:t>ược gọi là </a:t>
            </a:r>
            <a:r>
              <a:rPr lang="en-US" sz="2400" u="sng" dirty="0">
                <a:solidFill>
                  <a:prstClr val="black"/>
                </a:solidFill>
                <a:highlight>
                  <a:srgbClr val="FFFF00"/>
                </a:highlight>
                <a:latin typeface="Times New Roman" panose="02020603050405020304" pitchFamily="18" charset="0"/>
                <a:cs typeface="Times New Roman" panose="02020603050405020304" pitchFamily="18" charset="0"/>
              </a:rPr>
              <a:t>trường từ vựng chỉ bộ phận con người</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Text Box 3"/>
          <p:cNvSpPr txBox="1"/>
          <p:nvPr/>
        </p:nvSpPr>
        <p:spPr>
          <a:xfrm>
            <a:off x="3419475" y="3939540"/>
            <a:ext cx="429895" cy="521970"/>
          </a:xfrm>
          <a:prstGeom prst="rect">
            <a:avLst/>
          </a:prstGeom>
          <a:noFill/>
        </p:spPr>
        <p:txBody>
          <a:bodyPr wrap="none" rtlCol="0">
            <a:spAutoFit/>
          </a:bodyPr>
          <a:p>
            <a:pPr marL="0" lvl="0" indent="0" algn="l">
              <a:buFont typeface="Wingdings" panose="05000000000000000000" charset="0"/>
              <a:buNone/>
            </a:pPr>
            <a:r>
              <a:rPr lang="en-US" sz="2800" dirty="0">
                <a:solidFill>
                  <a:srgbClr val="FF0000"/>
                </a:solidFill>
                <a:latin typeface="Times New Roman" panose="02020603050405020304" pitchFamily="18" charset="0"/>
                <a:cs typeface="Times New Roman" panose="02020603050405020304" pitchFamily="18" charset="0"/>
                <a:sym typeface="+mn-ea"/>
              </a:rPr>
              <a:t>“.</a:t>
            </a:r>
            <a:endParaRPr lang="en-US" sz="2800"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Text Box 4"/>
          <p:cNvSpPr txBox="1"/>
          <p:nvPr/>
        </p:nvSpPr>
        <p:spPr>
          <a:xfrm>
            <a:off x="707390" y="3219450"/>
            <a:ext cx="7006590" cy="460375"/>
          </a:xfrm>
          <a:prstGeom prst="rect">
            <a:avLst/>
          </a:prstGeom>
          <a:noFill/>
        </p:spPr>
        <p:txBody>
          <a:bodyPr wrap="none" rtlCol="0">
            <a:spAutoFit/>
          </a:bodyPr>
          <a:p>
            <a:pPr marL="0" lvl="0" indent="0" algn="l">
              <a:buFont typeface="Wingdings" panose="05000000000000000000" charset="0"/>
              <a:buNone/>
            </a:pPr>
            <a:r>
              <a:rPr lang="en-US" sz="2400" b="1" i="1" dirty="0" err="1">
                <a:solidFill>
                  <a:srgbClr val="FF0000"/>
                </a:solidFill>
                <a:latin typeface="Times New Roman" panose="02020603050405020304" pitchFamily="18" charset="0"/>
                <a:cs typeface="Times New Roman" panose="02020603050405020304" pitchFamily="18" charset="0"/>
                <a:sym typeface="+mn-ea"/>
              </a:rPr>
              <a:t>b) </a:t>
            </a:r>
            <a:r>
              <a:rPr lang="en-US" sz="2400" b="1" i="1" dirty="0" err="1">
                <a:solidFill>
                  <a:schemeClr val="tx1"/>
                </a:solidFill>
                <a:latin typeface="Times New Roman" panose="02020603050405020304" pitchFamily="18" charset="0"/>
                <a:cs typeface="Times New Roman" panose="02020603050405020304" pitchFamily="18" charset="0"/>
                <a:sym typeface="+mn-ea"/>
              </a:rPr>
              <a:t>Các từ</a:t>
            </a:r>
            <a:r>
              <a:rPr lang="en-US" sz="2400" b="1" i="1" dirty="0" err="1">
                <a:solidFill>
                  <a:srgbClr val="FF0000"/>
                </a:solidFill>
                <a:latin typeface="Times New Roman" panose="02020603050405020304" pitchFamily="18" charset="0"/>
                <a:cs typeface="Times New Roman" panose="02020603050405020304" pitchFamily="18" charset="0"/>
                <a:sym typeface="+mn-ea"/>
              </a:rPr>
              <a:t> : “nghề nông, nghề thợ may, nghề bác sĩ,</a:t>
            </a:r>
            <a:r>
              <a:rPr lang="vi-VN" altLang="en-US" sz="2400" b="1" i="1" dirty="0" err="1">
                <a:solidFill>
                  <a:srgbClr val="FF0000"/>
                </a:solidFill>
                <a:latin typeface="Times New Roman" panose="02020603050405020304" pitchFamily="18" charset="0"/>
                <a:cs typeface="Times New Roman" panose="02020603050405020304" pitchFamily="18" charset="0"/>
                <a:sym typeface="+mn-ea"/>
              </a:rPr>
              <a:t>.</a:t>
            </a:r>
            <a:r>
              <a:rPr lang="en-US" sz="2400" b="1" i="1" dirty="0" err="1">
                <a:solidFill>
                  <a:srgbClr val="FF0000"/>
                </a:solidFill>
                <a:latin typeface="Times New Roman" panose="02020603050405020304" pitchFamily="18" charset="0"/>
                <a:cs typeface="Times New Roman" panose="02020603050405020304" pitchFamily="18" charset="0"/>
                <a:sym typeface="+mn-ea"/>
              </a:rPr>
              <a:t>..”</a:t>
            </a:r>
            <a:endParaRPr lang="en-US" sz="2400" b="1"/>
          </a:p>
        </p:txBody>
      </p:sp>
      <p:sp>
        <p:nvSpPr>
          <p:cNvPr id="6" name="Rectangle 6"/>
          <p:cNvSpPr/>
          <p:nvPr/>
        </p:nvSpPr>
        <p:spPr>
          <a:xfrm>
            <a:off x="755650" y="3679825"/>
            <a:ext cx="7273925" cy="82994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p>
            <a:pPr marL="457200" lvl="0" indent="-457200">
              <a:buFont typeface="Wingdings" panose="05000000000000000000" charset="0"/>
              <a:buChar char="Ø"/>
            </a:pPr>
            <a:r>
              <a:rPr lang="en-US" sz="2400" dirty="0">
                <a:solidFill>
                  <a:prstClr val="black"/>
                </a:solidFill>
                <a:latin typeface="Times New Roman" panose="02020603050405020304" pitchFamily="18" charset="0"/>
                <a:cs typeface="Times New Roman" panose="02020603050405020304" pitchFamily="18" charset="0"/>
              </a:rPr>
              <a:t> </a:t>
            </a:r>
            <a:r>
              <a:rPr lang="vi-VN" altLang="en-US" sz="2400" dirty="0">
                <a:solidFill>
                  <a:prstClr val="black"/>
                </a:solidFill>
                <a:latin typeface="Times New Roman" panose="02020603050405020304" pitchFamily="18" charset="0"/>
                <a:cs typeface="Times New Roman" panose="02020603050405020304" pitchFamily="18" charset="0"/>
              </a:rPr>
              <a:t>C</a:t>
            </a:r>
            <a:r>
              <a:rPr lang="en-US" sz="2400" dirty="0">
                <a:solidFill>
                  <a:prstClr val="black"/>
                </a:solidFill>
                <a:latin typeface="Times New Roman" panose="02020603050405020304" pitchFamily="18" charset="0"/>
                <a:cs typeface="Times New Roman" panose="02020603050405020304" pitchFamily="18" charset="0"/>
              </a:rPr>
              <a:t>ó </a:t>
            </a:r>
            <a:r>
              <a:rPr lang="en-US" sz="2400" b="1" dirty="0">
                <a:solidFill>
                  <a:prstClr val="black"/>
                </a:solidFill>
                <a:latin typeface="Times New Roman" panose="02020603050405020304" pitchFamily="18" charset="0"/>
                <a:cs typeface="Times New Roman" panose="02020603050405020304" pitchFamily="18" charset="0"/>
              </a:rPr>
              <a:t>nét chung</a:t>
            </a:r>
            <a:r>
              <a:rPr lang="en-US" sz="2400" dirty="0">
                <a:solidFill>
                  <a:prstClr val="black"/>
                </a:solidFill>
                <a:latin typeface="Times New Roman" panose="02020603050405020304" pitchFamily="18" charset="0"/>
                <a:cs typeface="Times New Roman" panose="02020603050405020304" pitchFamily="18" charset="0"/>
              </a:rPr>
              <a:t> về nghĩa </a:t>
            </a:r>
            <a:r>
              <a:rPr lang="en-US" sz="2400" u="sng" dirty="0">
                <a:solidFill>
                  <a:prstClr val="black"/>
                </a:solidFill>
                <a:latin typeface="Times New Roman" panose="02020603050405020304" pitchFamily="18" charset="0"/>
                <a:cs typeface="Times New Roman" panose="02020603050405020304" pitchFamily="18" charset="0"/>
              </a:rPr>
              <a:t>chỉ nghề nghiệp </a:t>
            </a:r>
            <a:endParaRPr lang="en-US" sz="2400" u="sng" dirty="0">
              <a:solidFill>
                <a:prstClr val="black"/>
              </a:solidFill>
              <a:latin typeface="Times New Roman" panose="02020603050405020304" pitchFamily="18" charset="0"/>
              <a:cs typeface="Times New Roman" panose="02020603050405020304" pitchFamily="18" charset="0"/>
            </a:endParaRPr>
          </a:p>
          <a:p>
            <a:pPr marL="457200" lvl="0" indent="-457200">
              <a:buFont typeface="Wingdings" panose="05000000000000000000" charset="0"/>
              <a:buChar char="Ø"/>
            </a:pPr>
            <a:r>
              <a:rPr lang="en-US" sz="2400" dirty="0">
                <a:solidFill>
                  <a:prstClr val="black"/>
                </a:solidFill>
                <a:latin typeface="Times New Roman" panose="02020603050405020304" pitchFamily="18" charset="0"/>
                <a:cs typeface="Times New Roman" panose="02020603050405020304" pitchFamily="18" charset="0"/>
              </a:rPr>
              <a:t> </a:t>
            </a:r>
            <a:r>
              <a:rPr lang="vi-VN" altLang="en-US" sz="2400" dirty="0">
                <a:solidFill>
                  <a:prstClr val="black"/>
                </a:solidFill>
                <a:latin typeface="Times New Roman" panose="02020603050405020304" pitchFamily="18" charset="0"/>
                <a:cs typeface="Times New Roman" panose="02020603050405020304" pitchFamily="18" charset="0"/>
              </a:rPr>
              <a:t>Đ</a:t>
            </a:r>
            <a:r>
              <a:rPr lang="en-US" sz="2400" dirty="0">
                <a:solidFill>
                  <a:prstClr val="black"/>
                </a:solidFill>
                <a:latin typeface="Times New Roman" panose="02020603050405020304" pitchFamily="18" charset="0"/>
                <a:cs typeface="Times New Roman" panose="02020603050405020304" pitchFamily="18" charset="0"/>
              </a:rPr>
              <a:t>ược gọi là </a:t>
            </a:r>
            <a:r>
              <a:rPr lang="en-US" sz="2400" u="sng" dirty="0">
                <a:solidFill>
                  <a:prstClr val="black"/>
                </a:solidFill>
                <a:highlight>
                  <a:srgbClr val="FFFF00"/>
                </a:highlight>
                <a:latin typeface="Times New Roman" panose="02020603050405020304" pitchFamily="18" charset="0"/>
                <a:cs typeface="Times New Roman" panose="02020603050405020304" pitchFamily="18" charset="0"/>
              </a:rPr>
              <a:t>trường từ vựng chỉ nghề nghiệp</a:t>
            </a:r>
            <a:r>
              <a:rPr lang="en-US" sz="2400" dirty="0">
                <a:solidFill>
                  <a:prstClr val="black"/>
                </a:solidFill>
                <a:highlight>
                  <a:srgbClr val="FFFF00"/>
                </a:highlight>
                <a:latin typeface="Times New Roman" panose="02020603050405020304" pitchFamily="18" charset="0"/>
                <a:cs typeface="Times New Roman" panose="02020603050405020304" pitchFamily="18" charset="0"/>
              </a:rPr>
              <a:t>.</a:t>
            </a:r>
            <a:endParaRPr lang="en-US" sz="2400" dirty="0">
              <a:solidFill>
                <a:prstClr val="black"/>
              </a:solidFill>
              <a:highlight>
                <a:srgbClr val="FFFF00"/>
              </a:highligh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strips dir="ld"/>
      </p:transition>
    </mc:Choice>
    <mc:Fallback>
      <p:transition spd="slow">
        <p:strips dir="l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4"/>
                                        </p:tgtEl>
                                        <p:attrNameLst>
                                          <p:attrName>style.visibility</p:attrName>
                                        </p:attrNameLst>
                                      </p:cBhvr>
                                      <p:to>
                                        <p:strVal val="visible"/>
                                      </p:to>
                                    </p:set>
                                    <p:anim calcmode="discrete" valueType="clr">
                                      <p:cBhvr override="childStyle">
                                        <p:cTn id="19"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
                                        </p:tgtEl>
                                        <p:attrNameLst>
                                          <p:attrName>fillcolor</p:attrName>
                                        </p:attrNameLst>
                                      </p:cBhvr>
                                      <p:tavLst>
                                        <p:tav tm="0">
                                          <p:val>
                                            <p:clrVal>
                                              <a:schemeClr val="accent2"/>
                                            </p:clrVal>
                                          </p:val>
                                        </p:tav>
                                        <p:tav tm="50000">
                                          <p:val>
                                            <p:clrVal>
                                              <a:schemeClr val="hlink"/>
                                            </p:clrVal>
                                          </p:val>
                                        </p:tav>
                                      </p:tavLst>
                                    </p:anim>
                                    <p:set>
                                      <p:cBhvr>
                                        <p:cTn id="21" dur="80"/>
                                        <p:tgtEl>
                                          <p:spTgt spid="4"/>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anim calcmode="discrete" valueType="clr">
                                      <p:cBhvr override="childStyle">
                                        <p:cTn id="26"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5"/>
                                        </p:tgtEl>
                                        <p:attrNameLst>
                                          <p:attrName>fillcolor</p:attrName>
                                        </p:attrNameLst>
                                      </p:cBhvr>
                                      <p:tavLst>
                                        <p:tav tm="0">
                                          <p:val>
                                            <p:clrVal>
                                              <a:schemeClr val="accent2"/>
                                            </p:clrVal>
                                          </p:val>
                                        </p:tav>
                                        <p:tav tm="50000">
                                          <p:val>
                                            <p:clrVal>
                                              <a:schemeClr val="hlink"/>
                                            </p:clrVal>
                                          </p:val>
                                        </p:tav>
                                      </p:tavLst>
                                    </p:anim>
                                    <p:set>
                                      <p:cBhvr>
                                        <p:cTn id="28" dur="80"/>
                                        <p:tgtEl>
                                          <p:spTgt spid="5"/>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ldLvl="0" animBg="1"/>
      <p:bldP spid="4" grpId="0"/>
      <p:bldP spid="5" grpId="0"/>
      <p:bldP spid="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941" name="Shape 1941"/>
        <p:cNvGrpSpPr/>
        <p:nvPr/>
      </p:nvGrpSpPr>
      <p:grpSpPr>
        <a:xfrm>
          <a:off x="0" y="0"/>
          <a:ext cx="0" cy="0"/>
          <a:chOff x="0" y="0"/>
          <a:chExt cx="0" cy="0"/>
        </a:xfrm>
      </p:grpSpPr>
      <p:sp>
        <p:nvSpPr>
          <p:cNvPr id="1946" name="Google Shape;1946;p42"/>
          <p:cNvSpPr/>
          <p:nvPr/>
        </p:nvSpPr>
        <p:spPr>
          <a:xfrm>
            <a:off x="1907540" y="51435"/>
            <a:ext cx="5216525" cy="924560"/>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Rectangle 4"/>
          <p:cNvSpPr/>
          <p:nvPr/>
        </p:nvSpPr>
        <p:spPr>
          <a:xfrm>
            <a:off x="2051685" y="19558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I. 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vựng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16" name="Rectangle 4"/>
          <p:cNvSpPr/>
          <p:nvPr/>
        </p:nvSpPr>
        <p:spPr>
          <a:xfrm>
            <a:off x="827405" y="141986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1. </a:t>
            </a:r>
            <a:r>
              <a:rPr lang="vi-VN" altLang="en-US" sz="2800" b="1" dirty="0" err="1">
                <a:solidFill>
                  <a:srgbClr val="FF0000"/>
                </a:solidFill>
                <a:latin typeface="Times New Roman" panose="02020603050405020304" pitchFamily="18" charset="0"/>
                <a:cs typeface="Times New Roman" panose="02020603050405020304" pitchFamily="18" charset="0"/>
              </a:rPr>
              <a:t>Xét</a:t>
            </a:r>
            <a:r>
              <a:rPr lang="en-US" sz="2800" b="1" dirty="0" err="1">
                <a:solidFill>
                  <a:srgbClr val="FF0000"/>
                </a:solidFill>
                <a:latin typeface="Times New Roman" panose="02020603050405020304" pitchFamily="18" charset="0"/>
                <a:cs typeface="Times New Roman" panose="02020603050405020304" pitchFamily="18" charset="0"/>
              </a:rPr>
              <a:t> ví dụ: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827405" y="185166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2.</a:t>
            </a:r>
            <a:r>
              <a:rPr lang="vi-VN" altLang="en-US" sz="2800" b="1" dirty="0" err="1">
                <a:solidFill>
                  <a:srgbClr val="FF0000"/>
                </a:solidFill>
                <a:latin typeface="Times New Roman" panose="02020603050405020304" pitchFamily="18" charset="0"/>
                <a:cs typeface="Times New Roman" panose="02020603050405020304" pitchFamily="18" charset="0"/>
              </a:rPr>
              <a:t> Bài học</a:t>
            </a:r>
            <a:r>
              <a:rPr lang="en-US" sz="2800" b="1" dirty="0" err="1">
                <a:solidFill>
                  <a:srgbClr val="FF0000"/>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1146810" y="2355850"/>
            <a:ext cx="6871970" cy="1076325"/>
          </a:xfrm>
          <a:prstGeom prst="rect">
            <a:avLst/>
          </a:prstGeom>
          <a:noFill/>
        </p:spPr>
        <p:txBody>
          <a:bodyPr wrap="square" rtlCol="0" anchor="t">
            <a:spAutoFit/>
          </a:bodyPr>
          <a:p>
            <a:pPr lvl="0" algn="l"/>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Trường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từ</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vựng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là</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tập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hợp của</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những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từ</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có</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ít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nhất một</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nét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chung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nghĩa</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a:t>
            </a:r>
            <a:endPar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p:txBody>
      </p:sp>
      <p:sp>
        <p:nvSpPr>
          <p:cNvPr id="4" name="Rectangle 4"/>
          <p:cNvSpPr/>
          <p:nvPr/>
        </p:nvSpPr>
        <p:spPr>
          <a:xfrm>
            <a:off x="827405" y="350774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3. Lưu ý: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5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4"/>
                                        </p:tgtEl>
                                        <p:attrNameLst>
                                          <p:attrName>style.visibility</p:attrName>
                                        </p:attrNameLst>
                                      </p:cBhvr>
                                      <p:to>
                                        <p:strVal val="visible"/>
                                      </p:to>
                                    </p:set>
                                    <p:anim calcmode="discrete" valueType="clr">
                                      <p:cBhvr override="childStyle">
                                        <p:cTn id="20"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4"/>
                                        </p:tgtEl>
                                        <p:attrNameLst>
                                          <p:attrName>fillcolor</p:attrName>
                                        </p:attrNameLst>
                                      </p:cBhvr>
                                      <p:tavLst>
                                        <p:tav tm="0">
                                          <p:val>
                                            <p:clrVal>
                                              <a:schemeClr val="accent2"/>
                                            </p:clrVal>
                                          </p:val>
                                        </p:tav>
                                        <p:tav tm="50000">
                                          <p:val>
                                            <p:clrVal>
                                              <a:schemeClr val="hlink"/>
                                            </p:clrVal>
                                          </p:val>
                                        </p:tav>
                                      </p:tavLst>
                                    </p:anim>
                                    <p:set>
                                      <p:cBhvr>
                                        <p:cTn id="22"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aphicFrame>
        <p:nvGraphicFramePr>
          <p:cNvPr id="5" name="Diagram 4"/>
          <p:cNvGraphicFramePr/>
          <p:nvPr/>
        </p:nvGraphicFramePr>
        <p:xfrm>
          <a:off x="152400" y="190431"/>
          <a:ext cx="8839200" cy="476326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8" name="Rectangle 4"/>
          <p:cNvSpPr/>
          <p:nvPr/>
        </p:nvSpPr>
        <p:spPr>
          <a:xfrm>
            <a:off x="35560" y="190500"/>
            <a:ext cx="2416175" cy="1938020"/>
          </a:xfrm>
          <a:prstGeom prst="rect">
            <a:avLst/>
          </a:prstGeom>
        </p:spPr>
        <p:txBody>
          <a:bodyPr wrap="square">
            <a:spAutoFit/>
          </a:bodyPr>
          <a:p>
            <a:pPr marL="457200" lvl="0" indent="-457200">
              <a:buFont typeface="Wingdings" panose="05000000000000000000" charset="0"/>
              <a:buChar char="v"/>
            </a:pPr>
            <a:r>
              <a:rPr lang="en-US" sz="2800" b="1" dirty="0" err="1">
                <a:solidFill>
                  <a:schemeClr val="accent1"/>
                </a:solidFill>
                <a:latin typeface="Times New Roman" panose="02020603050405020304" pitchFamily="18" charset="0"/>
                <a:cs typeface="Times New Roman" panose="02020603050405020304" pitchFamily="18" charset="0"/>
              </a:rPr>
              <a:t>Trường từ vựng của mắt  </a:t>
            </a:r>
            <a:endParaRPr lang="en-US" sz="3600" b="1" dirty="0">
              <a:solidFill>
                <a:schemeClr val="accent1"/>
              </a:solidFill>
              <a:latin typeface="Times New Roman" panose="02020603050405020304" pitchFamily="18" charset="0"/>
              <a:cs typeface="Times New Roman" panose="02020603050405020304" pitchFamily="18" charset="0"/>
            </a:endParaRPr>
          </a:p>
          <a:p>
            <a:pPr marL="457200" lvl="1" indent="0">
              <a:buFontTx/>
              <a:buNone/>
            </a:pPr>
            <a:endParaRPr lang="en-US" sz="3600" b="1" i="1" u="sng" dirty="0">
              <a:solidFill>
                <a:schemeClr val="accent1"/>
              </a:solidFill>
              <a:latin typeface="Times New Roman" panose="02020603050405020304" pitchFamily="18" charset="0"/>
              <a:cs typeface="Times New Roman" panose="02020603050405020304" pitchFamily="18" charset="0"/>
            </a:endParaRPr>
          </a:p>
        </p:txBody>
      </p:sp>
      <p:pic>
        <p:nvPicPr>
          <p:cNvPr id="5131" name="Picture 4" descr="7-mau_slide_powerpoint_dep_ctu.vn_(74)"/>
          <p:cNvPicPr>
            <a:picLocks noChangeAspect="1"/>
          </p:cNvPicPr>
          <p:nvPr/>
        </p:nvPicPr>
        <p:blipFill>
          <a:blip r:embed="rId6"/>
          <a:stretch>
            <a:fillRect/>
          </a:stretch>
        </p:blipFill>
        <p:spPr>
          <a:xfrm rot="19620000">
            <a:off x="546100" y="3220720"/>
            <a:ext cx="1075055" cy="163131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941" name="Shape 1941"/>
        <p:cNvGrpSpPr/>
        <p:nvPr/>
      </p:nvGrpSpPr>
      <p:grpSpPr>
        <a:xfrm>
          <a:off x="0" y="0"/>
          <a:ext cx="0" cy="0"/>
          <a:chOff x="0" y="0"/>
          <a:chExt cx="0" cy="0"/>
        </a:xfrm>
      </p:grpSpPr>
      <p:sp>
        <p:nvSpPr>
          <p:cNvPr id="1946" name="Google Shape;1946;p42"/>
          <p:cNvSpPr/>
          <p:nvPr/>
        </p:nvSpPr>
        <p:spPr>
          <a:xfrm>
            <a:off x="1907540" y="51435"/>
            <a:ext cx="5216525" cy="924560"/>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Rectangle 4"/>
          <p:cNvSpPr/>
          <p:nvPr/>
        </p:nvSpPr>
        <p:spPr>
          <a:xfrm>
            <a:off x="2051685" y="19558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I. 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vựng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16" name="Rectangle 4"/>
          <p:cNvSpPr/>
          <p:nvPr/>
        </p:nvSpPr>
        <p:spPr>
          <a:xfrm>
            <a:off x="827405" y="141986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1. </a:t>
            </a:r>
            <a:r>
              <a:rPr lang="vi-VN" altLang="en-US" sz="2800" b="1" dirty="0" err="1">
                <a:solidFill>
                  <a:srgbClr val="FF0000"/>
                </a:solidFill>
                <a:latin typeface="Times New Roman" panose="02020603050405020304" pitchFamily="18" charset="0"/>
                <a:cs typeface="Times New Roman" panose="02020603050405020304" pitchFamily="18" charset="0"/>
              </a:rPr>
              <a:t>Xét </a:t>
            </a:r>
            <a:r>
              <a:rPr lang="en-US" sz="2800" b="1" dirty="0" err="1">
                <a:solidFill>
                  <a:srgbClr val="FF0000"/>
                </a:solidFill>
                <a:latin typeface="Times New Roman" panose="02020603050405020304" pitchFamily="18" charset="0"/>
                <a:cs typeface="Times New Roman" panose="02020603050405020304" pitchFamily="18" charset="0"/>
              </a:rPr>
              <a:t>ví dụ: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827405" y="185166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2. </a:t>
            </a:r>
            <a:r>
              <a:rPr lang="vi-VN" altLang="en-US" sz="2800" b="1" dirty="0" err="1">
                <a:solidFill>
                  <a:srgbClr val="FF0000"/>
                </a:solidFill>
                <a:latin typeface="Times New Roman" panose="02020603050405020304" pitchFamily="18" charset="0"/>
                <a:cs typeface="Times New Roman" panose="02020603050405020304" pitchFamily="18" charset="0"/>
              </a:rPr>
              <a:t>Bài học</a:t>
            </a:r>
            <a:r>
              <a:rPr lang="en-US" sz="2800" b="1" dirty="0" err="1">
                <a:solidFill>
                  <a:srgbClr val="FF0000"/>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1259205" y="2355850"/>
            <a:ext cx="6871970" cy="1076325"/>
          </a:xfrm>
          <a:prstGeom prst="rect">
            <a:avLst/>
          </a:prstGeom>
          <a:noFill/>
        </p:spPr>
        <p:txBody>
          <a:bodyPr wrap="square" rtlCol="0" anchor="t">
            <a:spAutoFit/>
          </a:bodyPr>
          <a:p>
            <a:pPr lvl="0" algn="l"/>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Trường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từ</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vựng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là</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tập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hợp của</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những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từ</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có</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ít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nhất một</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nét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chung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32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nghĩa</a:t>
            </a:r>
            <a:r>
              <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a:t>
            </a:r>
            <a:endParaRPr 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p:txBody>
      </p:sp>
      <p:sp>
        <p:nvSpPr>
          <p:cNvPr id="4" name="Rectangle 4"/>
          <p:cNvSpPr/>
          <p:nvPr/>
        </p:nvSpPr>
        <p:spPr>
          <a:xfrm>
            <a:off x="827405" y="350774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3. Lưu ý: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2339340" y="3507740"/>
            <a:ext cx="6096000" cy="1076325"/>
          </a:xfrm>
          <a:prstGeom prst="rect">
            <a:avLst/>
          </a:prstGeom>
        </p:spPr>
        <p:txBody>
          <a:bodyPr wrap="square">
            <a:spAutoFit/>
          </a:bodyPr>
          <a:p>
            <a:pPr marL="0" lvl="0" indent="0">
              <a:buFontTx/>
              <a:buNone/>
            </a:pPr>
            <a:r>
              <a:rPr lang="en-US" sz="32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2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32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32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vựng</a:t>
            </a:r>
            <a:r>
              <a:rPr lang="en-US" sz="32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32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32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32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nhiều trường</a:t>
            </a:r>
            <a:r>
              <a:rPr lang="en-US" sz="32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32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vựng</a:t>
            </a:r>
            <a:r>
              <a:rPr lang="en-US" sz="32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nhỏ</a:t>
            </a:r>
            <a:r>
              <a:rPr lang="en-US" sz="32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sz="32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500"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graphicFrame>
        <p:nvGraphicFramePr>
          <p:cNvPr id="4" name="Diagram 3"/>
          <p:cNvGraphicFramePr/>
          <p:nvPr/>
        </p:nvGraphicFramePr>
        <p:xfrm>
          <a:off x="525780" y="394970"/>
          <a:ext cx="8237220" cy="450151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Rectangle 5"/>
          <p:cNvSpPr/>
          <p:nvPr/>
        </p:nvSpPr>
        <p:spPr>
          <a:xfrm>
            <a:off x="1428750" y="4587875"/>
            <a:ext cx="1371600" cy="414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r>
              <a:rPr lang="en-US" sz="2100" b="1" dirty="0" err="1">
                <a:solidFill>
                  <a:schemeClr val="accent1"/>
                </a:solidFill>
                <a:latin typeface="Times New Roman" panose="02020603050405020304" pitchFamily="18" charset="0"/>
                <a:cs typeface="Times New Roman" panose="02020603050405020304" pitchFamily="18" charset="0"/>
              </a:rPr>
              <a:t>Tính</a:t>
            </a:r>
            <a:r>
              <a:rPr lang="en-US" sz="2100" b="1" dirty="0">
                <a:solidFill>
                  <a:schemeClr val="accent1"/>
                </a:solidFill>
                <a:latin typeface="Times New Roman" panose="02020603050405020304" pitchFamily="18" charset="0"/>
                <a:cs typeface="Times New Roman" panose="02020603050405020304" pitchFamily="18" charset="0"/>
              </a:rPr>
              <a:t> </a:t>
            </a:r>
            <a:r>
              <a:rPr lang="en-US" sz="2100" b="1" dirty="0" err="1">
                <a:solidFill>
                  <a:schemeClr val="accent1"/>
                </a:solidFill>
                <a:latin typeface="Times New Roman" panose="02020603050405020304" pitchFamily="18" charset="0"/>
                <a:cs typeface="Times New Roman" panose="02020603050405020304" pitchFamily="18" charset="0"/>
              </a:rPr>
              <a:t>từ</a:t>
            </a:r>
            <a:endParaRPr lang="en-US" sz="2100" b="1" dirty="0" err="1">
              <a:solidFill>
                <a:schemeClr val="accent1"/>
              </a:solidFill>
              <a:latin typeface="Times New Roman" panose="02020603050405020304" pitchFamily="18" charset="0"/>
              <a:cs typeface="Times New Roman" panose="02020603050405020304" pitchFamily="18" charset="0"/>
            </a:endParaRPr>
          </a:p>
        </p:txBody>
      </p:sp>
      <p:cxnSp>
        <p:nvCxnSpPr>
          <p:cNvPr id="9" name="Straight Connector 8"/>
          <p:cNvCxnSpPr>
            <a:stCxn id="7" idx="0"/>
          </p:cNvCxnSpPr>
          <p:nvPr/>
        </p:nvCxnSpPr>
        <p:spPr>
          <a:xfrm flipV="1">
            <a:off x="1956435" y="1851660"/>
            <a:ext cx="3969385" cy="27362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124075" y="2715895"/>
            <a:ext cx="3888105" cy="1841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p:cNvCxnSpPr>
          <p:nvPr/>
        </p:nvCxnSpPr>
        <p:spPr>
          <a:xfrm flipV="1">
            <a:off x="1956435" y="3507740"/>
            <a:ext cx="3969385" cy="10801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022315" y="-88"/>
            <a:ext cx="1121410" cy="414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lvl="0"/>
            <a:r>
              <a:rPr lang="en-US" sz="2100" b="1" dirty="0" err="1">
                <a:solidFill>
                  <a:schemeClr val="accent1"/>
                </a:solidFill>
                <a:latin typeface="Times New Roman" panose="02020603050405020304" pitchFamily="18" charset="0"/>
                <a:cs typeface="Times New Roman" panose="02020603050405020304" pitchFamily="18" charset="0"/>
              </a:rPr>
              <a:t>Danh</a:t>
            </a:r>
            <a:r>
              <a:rPr lang="en-US" sz="2100" b="1" dirty="0">
                <a:solidFill>
                  <a:schemeClr val="accent1"/>
                </a:solidFill>
                <a:latin typeface="Times New Roman" panose="02020603050405020304" pitchFamily="18" charset="0"/>
                <a:cs typeface="Times New Roman" panose="02020603050405020304" pitchFamily="18" charset="0"/>
              </a:rPr>
              <a:t> </a:t>
            </a:r>
            <a:r>
              <a:rPr lang="en-US" sz="2100" b="1" dirty="0" err="1">
                <a:solidFill>
                  <a:schemeClr val="accent1"/>
                </a:solidFill>
                <a:latin typeface="Times New Roman" panose="02020603050405020304" pitchFamily="18" charset="0"/>
                <a:cs typeface="Times New Roman" panose="02020603050405020304" pitchFamily="18" charset="0"/>
              </a:rPr>
              <a:t>từ</a:t>
            </a:r>
            <a:endParaRPr lang="en-US" sz="2100" b="1" dirty="0" err="1">
              <a:solidFill>
                <a:schemeClr val="accent1"/>
              </a:solidFill>
              <a:latin typeface="Times New Roman" panose="02020603050405020304" pitchFamily="18" charset="0"/>
              <a:cs typeface="Times New Roman" panose="02020603050405020304" pitchFamily="18" charset="0"/>
            </a:endParaRPr>
          </a:p>
        </p:txBody>
      </p:sp>
      <p:cxnSp>
        <p:nvCxnSpPr>
          <p:cNvPr id="19" name="Straight Connector 18"/>
          <p:cNvCxnSpPr>
            <a:stCxn id="17" idx="2"/>
          </p:cNvCxnSpPr>
          <p:nvPr/>
        </p:nvCxnSpPr>
        <p:spPr>
          <a:xfrm>
            <a:off x="6787515" y="394654"/>
            <a:ext cx="0" cy="2301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052615" y="4645818"/>
            <a:ext cx="1106170" cy="414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lvl="0"/>
            <a:r>
              <a:rPr lang="en-US" sz="2100" b="1" dirty="0" err="1">
                <a:solidFill>
                  <a:schemeClr val="accent1"/>
                </a:solidFill>
                <a:latin typeface="Times New Roman" panose="02020603050405020304" pitchFamily="18" charset="0"/>
                <a:cs typeface="Times New Roman" panose="02020603050405020304" pitchFamily="18" charset="0"/>
              </a:rPr>
              <a:t>Động</a:t>
            </a:r>
            <a:r>
              <a:rPr lang="en-US" sz="2100" b="1" dirty="0">
                <a:solidFill>
                  <a:schemeClr val="accent1"/>
                </a:solidFill>
                <a:latin typeface="Times New Roman" panose="02020603050405020304" pitchFamily="18" charset="0"/>
                <a:cs typeface="Times New Roman" panose="02020603050405020304" pitchFamily="18" charset="0"/>
              </a:rPr>
              <a:t> </a:t>
            </a:r>
            <a:r>
              <a:rPr lang="en-US" sz="2100" b="1" dirty="0" err="1">
                <a:solidFill>
                  <a:schemeClr val="accent1"/>
                </a:solidFill>
                <a:latin typeface="Times New Roman" panose="02020603050405020304" pitchFamily="18" charset="0"/>
                <a:cs typeface="Times New Roman" panose="02020603050405020304" pitchFamily="18" charset="0"/>
              </a:rPr>
              <a:t>từ</a:t>
            </a:r>
            <a:endParaRPr lang="en-US" sz="2100" b="1" dirty="0" err="1">
              <a:solidFill>
                <a:schemeClr val="accent1"/>
              </a:solidFill>
              <a:latin typeface="Times New Roman" panose="02020603050405020304" pitchFamily="18" charset="0"/>
              <a:cs typeface="Times New Roman" panose="02020603050405020304" pitchFamily="18" charset="0"/>
            </a:endParaRPr>
          </a:p>
        </p:txBody>
      </p:sp>
      <p:cxnSp>
        <p:nvCxnSpPr>
          <p:cNvPr id="23" name="Straight Connector 22"/>
          <p:cNvCxnSpPr>
            <a:stCxn id="20" idx="0"/>
          </p:cNvCxnSpPr>
          <p:nvPr/>
        </p:nvCxnSpPr>
        <p:spPr>
          <a:xfrm flipV="1">
            <a:off x="8605535" y="4398010"/>
            <a:ext cx="0" cy="2478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7170" name="Content Placeholder 9" descr="4-ctu.vn_anh_dong_mau_slide_powerpoint_dep_(144)"/>
          <p:cNvPicPr>
            <a:picLocks noGrp="1" noChangeAspect="1"/>
          </p:cNvPicPr>
          <p:nvPr>
            <p:ph sz="half" idx="2"/>
          </p:nvPr>
        </p:nvPicPr>
        <p:blipFill>
          <a:blip r:embed="rId6"/>
          <a:stretch>
            <a:fillRect/>
          </a:stretch>
        </p:blipFill>
        <p:spPr>
          <a:xfrm>
            <a:off x="179705" y="123190"/>
            <a:ext cx="1766570" cy="1817370"/>
          </a:xfr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diamond(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500" fill="hold">
                                          <p:stCondLst>
                                            <p:cond delay="0"/>
                                          </p:stCondLst>
                                        </p:cTn>
                                        <p:tgtEl>
                                          <p:spTgt spid="16"/>
                                        </p:tgtEl>
                                        <p:attrNameLst>
                                          <p:attrName>style.visibility</p:attrName>
                                        </p:attrNameLst>
                                      </p:cBhvr>
                                      <p:to>
                                        <p:strVal val="visible"/>
                                      </p:to>
                                    </p:set>
                                    <p:animEffect transition="in" filter="wheel(1)">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bldLvl="0" animBg="1"/>
      <p:bldP spid="16" grpId="0" bldLvl="0" animBg="1"/>
      <p:bldP spid="2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941" name="Shape 1941"/>
        <p:cNvGrpSpPr/>
        <p:nvPr/>
      </p:nvGrpSpPr>
      <p:grpSpPr>
        <a:xfrm>
          <a:off x="0" y="0"/>
          <a:ext cx="0" cy="0"/>
          <a:chOff x="0" y="0"/>
          <a:chExt cx="0" cy="0"/>
        </a:xfrm>
      </p:grpSpPr>
      <p:sp>
        <p:nvSpPr>
          <p:cNvPr id="1946" name="Google Shape;1946;p42"/>
          <p:cNvSpPr/>
          <p:nvPr/>
        </p:nvSpPr>
        <p:spPr>
          <a:xfrm>
            <a:off x="1907540" y="51435"/>
            <a:ext cx="5216525" cy="924560"/>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Rectangle 4"/>
          <p:cNvSpPr/>
          <p:nvPr/>
        </p:nvSpPr>
        <p:spPr>
          <a:xfrm>
            <a:off x="2051685" y="19558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I. 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vựng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16" name="Rectangle 4"/>
          <p:cNvSpPr/>
          <p:nvPr/>
        </p:nvSpPr>
        <p:spPr>
          <a:xfrm>
            <a:off x="683260" y="1275715"/>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1. </a:t>
            </a:r>
            <a:r>
              <a:rPr lang="vi-VN" altLang="en-US" sz="2800" b="1" dirty="0" err="1">
                <a:solidFill>
                  <a:srgbClr val="FF0000"/>
                </a:solidFill>
                <a:latin typeface="Times New Roman" panose="02020603050405020304" pitchFamily="18" charset="0"/>
                <a:cs typeface="Times New Roman" panose="02020603050405020304" pitchFamily="18" charset="0"/>
              </a:rPr>
              <a:t>Xét</a:t>
            </a:r>
            <a:r>
              <a:rPr lang="en-US" sz="2800" b="1" dirty="0" err="1">
                <a:solidFill>
                  <a:srgbClr val="FF0000"/>
                </a:solidFill>
                <a:latin typeface="Times New Roman" panose="02020603050405020304" pitchFamily="18" charset="0"/>
                <a:cs typeface="Times New Roman" panose="02020603050405020304" pitchFamily="18" charset="0"/>
              </a:rPr>
              <a:t> ví dụ: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683260" y="1703705"/>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2.</a:t>
            </a:r>
            <a:r>
              <a:rPr lang="vi-VN" altLang="en-US" sz="2800" b="1" dirty="0" err="1">
                <a:solidFill>
                  <a:srgbClr val="FF0000"/>
                </a:solidFill>
                <a:latin typeface="Times New Roman" panose="02020603050405020304" pitchFamily="18" charset="0"/>
                <a:cs typeface="Times New Roman" panose="02020603050405020304" pitchFamily="18" charset="0"/>
              </a:rPr>
              <a:t> Bài học</a:t>
            </a:r>
            <a:r>
              <a:rPr lang="en-US" sz="2800" b="1" dirty="0" err="1">
                <a:solidFill>
                  <a:srgbClr val="FF0000"/>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756285" y="2067560"/>
            <a:ext cx="7539355" cy="829945"/>
          </a:xfrm>
          <a:prstGeom prst="rect">
            <a:avLst/>
          </a:prstGeom>
          <a:noFill/>
        </p:spPr>
        <p:txBody>
          <a:bodyPr wrap="square" rtlCol="0" anchor="t">
            <a:spAutoFit/>
          </a:bodyPr>
          <a:p>
            <a:pPr lvl="0" algn="l"/>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Trường</a:t>
            </a: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từ</a:t>
            </a: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vựng</a:t>
            </a: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là</a:t>
            </a: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tập</a:t>
            </a: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4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hợp của</a:t>
            </a:r>
            <a:r>
              <a:rPr lang="en-US" sz="2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những</a:t>
            </a: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từ</a:t>
            </a: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có</a:t>
            </a: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ít</a:t>
            </a: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4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nhất một</a:t>
            </a:r>
            <a:r>
              <a:rPr lang="en-US" sz="2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nét</a:t>
            </a: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chung</a:t>
            </a: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về</a:t>
            </a: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4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nghĩa</a:t>
            </a:r>
            <a:r>
              <a:rPr lang="en-US" sz="2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a:t>
            </a:r>
            <a:endParaRPr lang="en-US" sz="2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p:txBody>
      </p:sp>
      <p:sp>
        <p:nvSpPr>
          <p:cNvPr id="4" name="Rectangle 4"/>
          <p:cNvSpPr/>
          <p:nvPr/>
        </p:nvSpPr>
        <p:spPr>
          <a:xfrm>
            <a:off x="683260" y="2715895"/>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3. Lưu ý: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2123440" y="2893695"/>
            <a:ext cx="6036310" cy="829945"/>
          </a:xfrm>
          <a:prstGeom prst="rect">
            <a:avLst/>
          </a:prstGeom>
        </p:spPr>
        <p:txBody>
          <a:bodyPr wrap="square">
            <a:spAutoFit/>
          </a:bodyPr>
          <a:p>
            <a:pPr marL="342900" lvl="0" indent="-342900">
              <a:buFont typeface="Wingdings" panose="05000000000000000000" charset="0"/>
              <a:buChar char="q"/>
            </a:pP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vựng</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nhiều trường</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vựng</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nhỏ</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2123440" y="3723640"/>
            <a:ext cx="6108700" cy="829945"/>
          </a:xfrm>
          <a:prstGeom prst="rect">
            <a:avLst/>
          </a:prstGeom>
        </p:spPr>
        <p:txBody>
          <a:bodyPr wrap="square">
            <a:spAutoFit/>
          </a:bodyPr>
          <a:p>
            <a:pPr marL="342900" lvl="0" indent="-342900">
              <a:buFont typeface="Wingdings" panose="05000000000000000000" charset="0"/>
              <a:buChar char="q"/>
            </a:pPr>
            <a:r>
              <a:rPr lang="en-US" sz="24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4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vựng</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bao</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gồm</a:t>
            </a:r>
            <a:r>
              <a:rPr lang="en-US" sz="24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24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khác</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biệt</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nhau</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loại</a:t>
            </a:r>
            <a:r>
              <a:rPr lang="en-US" sz="24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500"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aphicFrame>
        <p:nvGraphicFramePr>
          <p:cNvPr id="4" name="Diagram 3"/>
          <p:cNvGraphicFramePr/>
          <p:nvPr/>
        </p:nvGraphicFramePr>
        <p:xfrm>
          <a:off x="251460" y="267335"/>
          <a:ext cx="8724900" cy="474345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7170" name="Content Placeholder 9" descr="4-ctu.vn_anh_dong_mau_slide_powerpoint_dep_(144)"/>
          <p:cNvPicPr>
            <a:picLocks noGrp="1" noChangeAspect="1"/>
          </p:cNvPicPr>
          <p:nvPr>
            <p:ph sz="half" idx="2"/>
          </p:nvPr>
        </p:nvPicPr>
        <p:blipFill>
          <a:blip r:embed="rId6"/>
          <a:stretch>
            <a:fillRect/>
          </a:stretch>
        </p:blipFill>
        <p:spPr>
          <a:xfrm>
            <a:off x="179705" y="123190"/>
            <a:ext cx="1766570" cy="1817370"/>
          </a:xfrm>
        </p:spPr>
      </p:pic>
    </p:spTree>
  </p:cSld>
  <p:clrMapOvr>
    <a:masterClrMapping/>
  </p:clrMapOvr>
  <mc:AlternateContent xmlns:mc="http://schemas.openxmlformats.org/markup-compatibility/2006">
    <mc:Choice xmlns:p14="http://schemas.microsoft.com/office/powerpoint/2010/main" Requires="p14">
      <p:transition p14:dur="500">
        <p:split orient="vert" dir="in"/>
      </p:transition>
    </mc:Choice>
    <mc:Fallback>
      <p:transition>
        <p:split orient="vert" dir="in"/>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941" name="Shape 1941"/>
        <p:cNvGrpSpPr/>
        <p:nvPr/>
      </p:nvGrpSpPr>
      <p:grpSpPr>
        <a:xfrm>
          <a:off x="0" y="0"/>
          <a:ext cx="0" cy="0"/>
          <a:chOff x="0" y="0"/>
          <a:chExt cx="0" cy="0"/>
        </a:xfrm>
      </p:grpSpPr>
      <p:sp>
        <p:nvSpPr>
          <p:cNvPr id="1946" name="Google Shape;1946;p42"/>
          <p:cNvSpPr/>
          <p:nvPr/>
        </p:nvSpPr>
        <p:spPr>
          <a:xfrm>
            <a:off x="1907540" y="51435"/>
            <a:ext cx="5216525" cy="924560"/>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Rectangle 4"/>
          <p:cNvSpPr/>
          <p:nvPr/>
        </p:nvSpPr>
        <p:spPr>
          <a:xfrm>
            <a:off x="2051685" y="19558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I. 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vựng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16" name="Rectangle 4"/>
          <p:cNvSpPr/>
          <p:nvPr/>
        </p:nvSpPr>
        <p:spPr>
          <a:xfrm>
            <a:off x="692785" y="1271905"/>
            <a:ext cx="5967095" cy="1076325"/>
          </a:xfrm>
          <a:prstGeom prst="rect">
            <a:avLst/>
          </a:prstGeom>
        </p:spPr>
        <p:txBody>
          <a:bodyPr wrap="square">
            <a:spAutoFit/>
          </a:bodyPr>
          <a:p>
            <a:pPr marL="0" lvl="0" indent="0">
              <a:buFontTx/>
              <a:buNone/>
            </a:pPr>
            <a:r>
              <a:rPr lang="en-US" sz="2400" b="1" dirty="0" err="1">
                <a:solidFill>
                  <a:srgbClr val="FF0000"/>
                </a:solidFill>
                <a:latin typeface="Times New Roman" panose="02020603050405020304" pitchFamily="18" charset="0"/>
                <a:cs typeface="Times New Roman" panose="02020603050405020304" pitchFamily="18" charset="0"/>
              </a:rPr>
              <a:t>1. </a:t>
            </a:r>
            <a:r>
              <a:rPr lang="vi-VN" altLang="en-US" sz="2400" b="1" dirty="0" err="1">
                <a:solidFill>
                  <a:srgbClr val="FF0000"/>
                </a:solidFill>
                <a:latin typeface="Times New Roman" panose="02020603050405020304" pitchFamily="18" charset="0"/>
                <a:cs typeface="Times New Roman" panose="02020603050405020304" pitchFamily="18" charset="0"/>
              </a:rPr>
              <a:t>Xét</a:t>
            </a:r>
            <a:r>
              <a:rPr lang="en-US" sz="2400" b="1" dirty="0" err="1">
                <a:solidFill>
                  <a:srgbClr val="FF0000"/>
                </a:solidFill>
                <a:latin typeface="Times New Roman" panose="02020603050405020304" pitchFamily="18" charset="0"/>
                <a:cs typeface="Times New Roman" panose="02020603050405020304" pitchFamily="18" charset="0"/>
              </a:rPr>
              <a:t> ví dụ:</a:t>
            </a:r>
            <a:r>
              <a:rPr lang="en-US" sz="2800" b="1" dirty="0" err="1">
                <a:solidFill>
                  <a:srgbClr val="FF0000"/>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8" name="Rectangle 4"/>
          <p:cNvSpPr/>
          <p:nvPr/>
        </p:nvSpPr>
        <p:spPr>
          <a:xfrm>
            <a:off x="692785" y="1656715"/>
            <a:ext cx="5967095" cy="1076325"/>
          </a:xfrm>
          <a:prstGeom prst="rect">
            <a:avLst/>
          </a:prstGeom>
        </p:spPr>
        <p:txBody>
          <a:bodyPr wrap="square">
            <a:spAutoFit/>
          </a:bodyPr>
          <a:p>
            <a:pPr marL="0" lvl="0" indent="0">
              <a:buFontTx/>
              <a:buNone/>
            </a:pPr>
            <a:r>
              <a:rPr lang="en-US" sz="2400" b="1" dirty="0" err="1">
                <a:solidFill>
                  <a:srgbClr val="FF0000"/>
                </a:solidFill>
                <a:latin typeface="Times New Roman" panose="02020603050405020304" pitchFamily="18" charset="0"/>
                <a:cs typeface="Times New Roman" panose="02020603050405020304" pitchFamily="18" charset="0"/>
              </a:rPr>
              <a:t>2. </a:t>
            </a:r>
            <a:r>
              <a:rPr lang="vi-VN" altLang="en-US" sz="2400" b="1" dirty="0" err="1">
                <a:solidFill>
                  <a:srgbClr val="FF0000"/>
                </a:solidFill>
                <a:latin typeface="Times New Roman" panose="02020603050405020304" pitchFamily="18" charset="0"/>
                <a:cs typeface="Times New Roman" panose="02020603050405020304" pitchFamily="18" charset="0"/>
              </a:rPr>
              <a:t>Bài học</a:t>
            </a:r>
            <a:r>
              <a:rPr lang="en-US" sz="2400" b="1" dirty="0" err="1">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4" name="Rectangle 4"/>
          <p:cNvSpPr/>
          <p:nvPr/>
        </p:nvSpPr>
        <p:spPr>
          <a:xfrm>
            <a:off x="692785" y="2068195"/>
            <a:ext cx="5967095" cy="1076325"/>
          </a:xfrm>
          <a:prstGeom prst="rect">
            <a:avLst/>
          </a:prstGeom>
        </p:spPr>
        <p:txBody>
          <a:bodyPr wrap="square">
            <a:spAutoFit/>
          </a:bodyPr>
          <a:p>
            <a:pPr marL="0" lvl="0" indent="0">
              <a:buFontTx/>
              <a:buNone/>
            </a:pPr>
            <a:r>
              <a:rPr lang="en-US" sz="2400" b="1" dirty="0" err="1">
                <a:solidFill>
                  <a:srgbClr val="FF0000"/>
                </a:solidFill>
                <a:latin typeface="Times New Roman" panose="02020603050405020304" pitchFamily="18" charset="0"/>
                <a:cs typeface="Times New Roman" panose="02020603050405020304" pitchFamily="18" charset="0"/>
              </a:rPr>
              <a:t>3. Lưu ý:</a:t>
            </a:r>
            <a:r>
              <a:rPr lang="en-US" sz="2800" b="1" dirty="0" err="1">
                <a:solidFill>
                  <a:srgbClr val="FF0000"/>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2176780" y="2191385"/>
            <a:ext cx="6036310" cy="829945"/>
          </a:xfrm>
          <a:prstGeom prst="rect">
            <a:avLst/>
          </a:prstGeom>
        </p:spPr>
        <p:txBody>
          <a:bodyPr wrap="square">
            <a:spAutoFit/>
          </a:bodyPr>
          <a:p>
            <a:pPr marL="342900" lvl="0" indent="-342900">
              <a:buFont typeface="Wingdings" panose="05000000000000000000" charset="0"/>
              <a:buChar char="q"/>
            </a:pP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vựng</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nhiều trường</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vựng</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nhỏ</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2124075" y="2966085"/>
            <a:ext cx="6108700" cy="829945"/>
          </a:xfrm>
          <a:prstGeom prst="rect">
            <a:avLst/>
          </a:prstGeom>
        </p:spPr>
        <p:txBody>
          <a:bodyPr wrap="square">
            <a:spAutoFit/>
          </a:bodyPr>
          <a:p>
            <a:pPr marL="342900" lvl="0" indent="-342900">
              <a:buFont typeface="Wingdings" panose="05000000000000000000" charset="0"/>
              <a:buChar char="q"/>
            </a:pPr>
            <a:r>
              <a:rPr lang="en-US" sz="24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4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vựng</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bao</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gồm</a:t>
            </a:r>
            <a:r>
              <a:rPr lang="en-US" sz="24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24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khác</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biệt</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nhau</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loại</a:t>
            </a:r>
            <a:r>
              <a:rPr lang="en-US" sz="24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5"/>
          <p:cNvSpPr/>
          <p:nvPr/>
        </p:nvSpPr>
        <p:spPr>
          <a:xfrm>
            <a:off x="2141855" y="3724275"/>
            <a:ext cx="6071235" cy="829945"/>
          </a:xfrm>
          <a:prstGeom prst="rect">
            <a:avLst/>
          </a:prstGeom>
        </p:spPr>
        <p:txBody>
          <a:bodyPr wrap="square">
            <a:spAutoFit/>
          </a:bodyPr>
          <a:p>
            <a:pPr marL="342900" lvl="0" indent="-342900">
              <a:buFont typeface="Wingdings" panose="05000000000000000000" charset="0"/>
              <a:buChar char="q"/>
            </a:pPr>
            <a:r>
              <a:rPr lang="en-US" sz="24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4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thuộc</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nhiều</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4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vựng</a:t>
            </a:r>
            <a:r>
              <a:rPr lang="en-US" sz="24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khác</a:t>
            </a:r>
            <a:r>
              <a:rPr lang="en-US" sz="24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nhau</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043305" y="627380"/>
            <a:ext cx="8047355" cy="3784600"/>
          </a:xfrm>
          <a:prstGeom prst="rect">
            <a:avLst/>
          </a:prstGeom>
        </p:spPr>
        <p:txBody>
          <a:bodyPr wrap="square">
            <a:spAutoFit/>
          </a:bodyPr>
          <a:lstStyle/>
          <a:p>
            <a:pPr lvl="0"/>
            <a:r>
              <a:rPr lang="en-US" sz="2400" dirty="0">
                <a:solidFill>
                  <a:prstClr val="black"/>
                </a:solidFill>
                <a:latin typeface="Times New Roman" panose="02020603050405020304" pitchFamily="18" charset="0"/>
                <a:cs typeface="Times New Roman" panose="02020603050405020304" pitchFamily="18" charset="0"/>
              </a:rPr>
              <a:t>Con </a:t>
            </a:r>
            <a:r>
              <a:rPr lang="en-US" sz="2400" dirty="0" err="1">
                <a:solidFill>
                  <a:prstClr val="black"/>
                </a:solidFill>
                <a:latin typeface="Times New Roman" panose="02020603050405020304" pitchFamily="18" charset="0"/>
                <a:cs typeface="Times New Roman" panose="02020603050405020304" pitchFamily="18" charset="0"/>
              </a:rPr>
              <a:t>chó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tưởng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mắng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vẫy</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đuôi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mừng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để</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lấy</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lòng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chủ</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Lão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Hạc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nạt</a:t>
            </a:r>
            <a:r>
              <a:rPr lang="en-US" sz="2400" dirty="0" smtClean="0">
                <a:solidFill>
                  <a:prstClr val="black"/>
                </a:solidFill>
                <a:latin typeface="Times New Roman" panose="02020603050405020304" pitchFamily="18" charset="0"/>
                <a:cs typeface="Times New Roman" panose="02020603050405020304" pitchFamily="18" charset="0"/>
              </a:rPr>
              <a:t> to </a:t>
            </a:r>
            <a:r>
              <a:rPr lang="en-US" sz="2400" dirty="0" err="1" smtClean="0">
                <a:solidFill>
                  <a:prstClr val="black"/>
                </a:solidFill>
                <a:latin typeface="Times New Roman" panose="02020603050405020304" pitchFamily="18" charset="0"/>
                <a:cs typeface="Times New Roman" panose="02020603050405020304" pitchFamily="18" charset="0"/>
              </a:rPr>
              <a:t>hơn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nữa</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smtClean="0">
              <a:solidFill>
                <a:prstClr val="black"/>
              </a:solidFill>
              <a:latin typeface="Times New Roman" panose="02020603050405020304" pitchFamily="18" charset="0"/>
              <a:cs typeface="Times New Roman" panose="02020603050405020304" pitchFamily="18" charset="0"/>
            </a:endParaRPr>
          </a:p>
          <a:p>
            <a:pPr marL="457200" lvl="0" indent="-457200">
              <a:buFontTx/>
              <a:buChar char="-"/>
            </a:pPr>
            <a:r>
              <a:rPr lang="en-US" sz="2400" dirty="0" err="1" smtClean="0">
                <a:solidFill>
                  <a:srgbClr val="FF0000"/>
                </a:solidFill>
                <a:latin typeface="Times New Roman" panose="02020603050405020304" pitchFamily="18" charset="0"/>
                <a:cs typeface="Times New Roman" panose="02020603050405020304" pitchFamily="18" charset="0"/>
              </a:rPr>
              <a:t>Mừng</a:t>
            </a:r>
            <a:r>
              <a:rPr lang="en-US" sz="2400" dirty="0" smtClean="0">
                <a:solidFill>
                  <a:prstClr val="black"/>
                </a:solidFill>
                <a:latin typeface="Times New Roman" panose="02020603050405020304" pitchFamily="18" charset="0"/>
                <a:cs typeface="Times New Roman" panose="02020603050405020304" pitchFamily="18" charset="0"/>
              </a:rPr>
              <a:t> à? </a:t>
            </a:r>
            <a:r>
              <a:rPr lang="en-US" sz="2400" dirty="0" err="1" smtClean="0">
                <a:solidFill>
                  <a:prstClr val="black"/>
                </a:solidFill>
                <a:latin typeface="Times New Roman" panose="02020603050405020304" pitchFamily="18" charset="0"/>
                <a:cs typeface="Times New Roman" panose="02020603050405020304" pitchFamily="18" charset="0"/>
              </a:rPr>
              <a:t>Vẫy</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đuôi</a:t>
            </a:r>
            <a:r>
              <a:rPr lang="en-US" sz="2400" dirty="0" smtClean="0">
                <a:solidFill>
                  <a:prstClr val="black"/>
                </a:solidFill>
                <a:latin typeface="Times New Roman" panose="02020603050405020304" pitchFamily="18" charset="0"/>
                <a:cs typeface="Times New Roman" panose="02020603050405020304" pitchFamily="18" charset="0"/>
              </a:rPr>
              <a:t> à? </a:t>
            </a:r>
            <a:r>
              <a:rPr lang="en-US" sz="2400" dirty="0" err="1" smtClean="0">
                <a:solidFill>
                  <a:prstClr val="black"/>
                </a:solidFill>
                <a:latin typeface="Times New Roman" panose="02020603050405020304" pitchFamily="18" charset="0"/>
                <a:cs typeface="Times New Roman" panose="02020603050405020304" pitchFamily="18" charset="0"/>
              </a:rPr>
              <a:t>Vẫy</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đuôi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thì</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cũng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giết</a:t>
            </a:r>
            <a:r>
              <a:rPr lang="en-US" sz="2400" dirty="0" smtClean="0">
                <a:solidFill>
                  <a:prstClr val="black"/>
                </a:solidFill>
                <a:latin typeface="Times New Roman" panose="02020603050405020304" pitchFamily="18" charset="0"/>
                <a:cs typeface="Times New Roman" panose="02020603050405020304" pitchFamily="18" charset="0"/>
              </a:rPr>
              <a:t>! Cho </a:t>
            </a:r>
            <a:r>
              <a:rPr lang="en-US" sz="2400" dirty="0" err="1" smtClean="0">
                <a:solidFill>
                  <a:srgbClr val="FF0000"/>
                </a:solidFill>
                <a:latin typeface="Times New Roman" panose="02020603050405020304" pitchFamily="18" charset="0"/>
                <a:cs typeface="Times New Roman" panose="02020603050405020304" pitchFamily="18" charset="0"/>
              </a:rPr>
              <a:t>cậu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chết</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smtClean="0">
              <a:solidFill>
                <a:prstClr val="black"/>
              </a:solidFill>
              <a:latin typeface="Times New Roman" panose="02020603050405020304" pitchFamily="18" charset="0"/>
              <a:cs typeface="Times New Roman" panose="02020603050405020304" pitchFamily="18" charset="0"/>
            </a:endParaRPr>
          </a:p>
          <a:p>
            <a:pPr lvl="0"/>
            <a:r>
              <a:rPr lang="en-US" sz="2400" dirty="0" err="1" smtClean="0">
                <a:solidFill>
                  <a:prstClr val="black"/>
                </a:solidFill>
                <a:latin typeface="Times New Roman" panose="02020603050405020304" pitchFamily="18" charset="0"/>
                <a:cs typeface="Times New Roman" panose="02020603050405020304" pitchFamily="18" charset="0"/>
              </a:rPr>
              <a:t>Thấy</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lão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sừng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sộ</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quá</a:t>
            </a:r>
            <a:r>
              <a:rPr lang="en-US" sz="2400" dirty="0" smtClean="0">
                <a:solidFill>
                  <a:prstClr val="black"/>
                </a:solidFill>
                <a:latin typeface="Times New Roman" panose="02020603050405020304" pitchFamily="18" charset="0"/>
                <a:cs typeface="Times New Roman" panose="02020603050405020304" pitchFamily="18" charset="0"/>
              </a:rPr>
              <a:t>, con </a:t>
            </a:r>
            <a:r>
              <a:rPr lang="en-US" sz="2400" dirty="0" err="1" smtClean="0">
                <a:solidFill>
                  <a:prstClr val="black"/>
                </a:solidFill>
                <a:latin typeface="Times New Roman" panose="02020603050405020304" pitchFamily="18" charset="0"/>
                <a:cs typeface="Times New Roman" panose="02020603050405020304" pitchFamily="18" charset="0"/>
              </a:rPr>
              <a:t>chó</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vừa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vẫy</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đuôi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vừa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chực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lảng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Nhưng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lão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vội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nắm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lấy</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nó</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ôm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đầu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nó</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đập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nhè</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nhẹ</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vào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lưng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nó</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và</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dấu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dí</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smtClean="0">
              <a:solidFill>
                <a:prstClr val="black"/>
              </a:solidFill>
              <a:latin typeface="Times New Roman" panose="02020603050405020304" pitchFamily="18" charset="0"/>
              <a:cs typeface="Times New Roman" panose="02020603050405020304" pitchFamily="18" charset="0"/>
            </a:endParaRPr>
          </a:p>
          <a:p>
            <a:pPr marL="457200" lvl="0" indent="-457200">
              <a:buFontTx/>
              <a:buChar char="-"/>
            </a:pPr>
            <a:r>
              <a:rPr lang="en-US" sz="2400" dirty="0" smtClean="0">
                <a:solidFill>
                  <a:prstClr val="black"/>
                </a:solidFill>
                <a:latin typeface="Times New Roman" panose="02020603050405020304" pitchFamily="18" charset="0"/>
                <a:cs typeface="Times New Roman" panose="02020603050405020304" pitchFamily="18" charset="0"/>
              </a:rPr>
              <a:t>À </a:t>
            </a:r>
            <a:r>
              <a:rPr lang="en-US" sz="2400" dirty="0" err="1" smtClean="0">
                <a:solidFill>
                  <a:prstClr val="black"/>
                </a:solidFill>
                <a:latin typeface="Times New Roman" panose="02020603050405020304" pitchFamily="18" charset="0"/>
                <a:cs typeface="Times New Roman" panose="02020603050405020304" pitchFamily="18" charset="0"/>
              </a:rPr>
              <a:t>không</a:t>
            </a:r>
            <a:r>
              <a:rPr lang="en-US" sz="2400" dirty="0" smtClean="0">
                <a:solidFill>
                  <a:prstClr val="black"/>
                </a:solidFill>
                <a:latin typeface="Times New Roman" panose="02020603050405020304" pitchFamily="18" charset="0"/>
                <a:cs typeface="Times New Roman" panose="02020603050405020304" pitchFamily="18" charset="0"/>
              </a:rPr>
              <a:t>! À </a:t>
            </a:r>
            <a:r>
              <a:rPr lang="en-US" sz="2400" dirty="0" err="1" smtClean="0">
                <a:solidFill>
                  <a:prstClr val="black"/>
                </a:solidFill>
                <a:latin typeface="Times New Roman" panose="02020603050405020304" pitchFamily="18" charset="0"/>
                <a:cs typeface="Times New Roman" panose="02020603050405020304" pitchFamily="18" charset="0"/>
              </a:rPr>
              <a:t>không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giết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cậu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a:t>
            </a:r>
            <a:r>
              <a:rPr lang="en-US" sz="2400" dirty="0" err="1" smtClean="0">
                <a:solidFill>
                  <a:srgbClr val="FF0000"/>
                </a:solidFill>
                <a:latin typeface="Times New Roman" panose="02020603050405020304" pitchFamily="18" charset="0"/>
                <a:cs typeface="Times New Roman" panose="02020603050405020304" pitchFamily="18" charset="0"/>
              </a:rPr>
              <a:t>àng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đâu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nhỉ</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Cậu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Vàng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của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ngoan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lắm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cho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giết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để</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cậu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Vàng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nuôi</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smtClean="0">
              <a:solidFill>
                <a:prstClr val="black"/>
              </a:solidFill>
              <a:latin typeface="Times New Roman" panose="02020603050405020304" pitchFamily="18" charset="0"/>
              <a:cs typeface="Times New Roman" panose="02020603050405020304" pitchFamily="18" charset="0"/>
            </a:endParaRPr>
          </a:p>
          <a:p>
            <a:pPr lvl="0" algn="r"/>
            <a:r>
              <a:rPr lang="en-US" sz="2400" dirty="0" smtClean="0">
                <a:solidFill>
                  <a:prstClr val="black"/>
                </a:solidFill>
                <a:latin typeface="Times New Roman" panose="02020603050405020304" pitchFamily="18" charset="0"/>
                <a:cs typeface="Times New Roman" panose="02020603050405020304" pitchFamily="18" charset="0"/>
              </a:rPr>
              <a:t>(Nam Cao, </a:t>
            </a:r>
            <a:r>
              <a:rPr lang="en-US" sz="2400" i="1" dirty="0" err="1" smtClean="0">
                <a:solidFill>
                  <a:prstClr val="black"/>
                </a:solidFill>
                <a:latin typeface="Times New Roman" panose="02020603050405020304" pitchFamily="18" charset="0"/>
                <a:cs typeface="Times New Roman" panose="02020603050405020304" pitchFamily="18" charset="0"/>
              </a:rPr>
              <a:t>Lão</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Hạc</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31595" y="51435"/>
            <a:ext cx="902335" cy="414020"/>
          </a:xfrm>
          <a:prstGeom prst="rect">
            <a:avLst/>
          </a:prstGeom>
        </p:spPr>
        <p:txBody>
          <a:bodyPr wrap="none">
            <a:spAutoFit/>
          </a:bodyPr>
          <a:lstStyle/>
          <a:p>
            <a:pPr lvl="0"/>
            <a:r>
              <a:rPr lang="en-US" sz="2100" b="1" u="sng" dirty="0" err="1">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Ví</a:t>
            </a:r>
            <a:r>
              <a:rPr lang="en-US" sz="2100" b="1" u="sng" dirty="0">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2100" b="1" u="sng" dirty="0" err="1" smtClean="0">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dụ</a:t>
            </a:r>
            <a:r>
              <a:rPr lang="en-US" sz="2100" b="1" u="sng" dirty="0" smtClean="0">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a:t>
            </a:r>
            <a:endParaRPr lang="en-US" sz="2100" b="1" u="sng" dirty="0" smtClean="0">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1043305" y="4371975"/>
            <a:ext cx="6767830" cy="737235"/>
          </a:xfrm>
          <a:prstGeom prst="rect">
            <a:avLst/>
          </a:prstGeom>
        </p:spPr>
        <p:txBody>
          <a:bodyPr wrap="square">
            <a:spAutoFit/>
          </a:bodyPr>
          <a:lstStyle/>
          <a:p>
            <a:pPr lvl="0" algn="r"/>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Trường</a:t>
            </a:r>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vựng</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a:solidFill>
                  <a:srgbClr val="FF000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a:t>
            </a:r>
            <a:r>
              <a:rPr lang="en-US" sz="2100" b="1" dirty="0" err="1">
                <a:solidFill>
                  <a:srgbClr val="FF000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người</a:t>
            </a:r>
            <a:r>
              <a:rPr lang="en-US" sz="2100" b="1" dirty="0">
                <a:solidFill>
                  <a:srgbClr val="FF000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a:t>
            </a:r>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chuyển</a:t>
            </a:r>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sang </a:t>
            </a:r>
            <a:r>
              <a:rPr lang="en-US" sz="21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trường</a:t>
            </a:r>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vựng</a:t>
            </a:r>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a:solidFill>
                  <a:srgbClr val="FF000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a:t>
            </a:r>
            <a:r>
              <a:rPr lang="en-US" sz="2100" b="1" dirty="0" err="1">
                <a:solidFill>
                  <a:srgbClr val="FF000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thú</a:t>
            </a:r>
            <a:r>
              <a:rPr lang="en-US" sz="2100" b="1" dirty="0">
                <a:solidFill>
                  <a:srgbClr val="FF000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rgbClr val="FF000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vật</a:t>
            </a:r>
            <a:r>
              <a:rPr lang="en-US" sz="2100" b="1" dirty="0">
                <a:solidFill>
                  <a:srgbClr val="FF000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a:t>
            </a:r>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1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1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7170" name="Content Placeholder 9" descr="4-ctu.vn_anh_dong_mau_slide_powerpoint_dep_(144)"/>
          <p:cNvPicPr>
            <a:picLocks noGrp="1" noChangeAspect="1"/>
          </p:cNvPicPr>
          <p:nvPr>
            <p:ph sz="half" idx="2"/>
          </p:nvPr>
        </p:nvPicPr>
        <p:blipFill>
          <a:blip r:embed="rId1"/>
          <a:stretch>
            <a:fillRect/>
          </a:stretch>
        </p:blipFill>
        <p:spPr>
          <a:xfrm>
            <a:off x="-26035" y="1851660"/>
            <a:ext cx="1069340" cy="2849880"/>
          </a:xfr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941" name="Shape 1941"/>
        <p:cNvGrpSpPr/>
        <p:nvPr/>
      </p:nvGrpSpPr>
      <p:grpSpPr>
        <a:xfrm>
          <a:off x="0" y="0"/>
          <a:ext cx="0" cy="0"/>
          <a:chOff x="0" y="0"/>
          <a:chExt cx="0" cy="0"/>
        </a:xfrm>
      </p:grpSpPr>
      <p:sp>
        <p:nvSpPr>
          <p:cNvPr id="1946" name="Google Shape;1946;p42"/>
          <p:cNvSpPr/>
          <p:nvPr/>
        </p:nvSpPr>
        <p:spPr>
          <a:xfrm>
            <a:off x="1907540" y="51435"/>
            <a:ext cx="5216525" cy="924560"/>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Rectangle 4"/>
          <p:cNvSpPr/>
          <p:nvPr/>
        </p:nvSpPr>
        <p:spPr>
          <a:xfrm>
            <a:off x="2051685" y="19558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I. 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vựng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16" name="Rectangle 4"/>
          <p:cNvSpPr/>
          <p:nvPr/>
        </p:nvSpPr>
        <p:spPr>
          <a:xfrm>
            <a:off x="683260" y="1131570"/>
            <a:ext cx="5967095" cy="1076325"/>
          </a:xfrm>
          <a:prstGeom prst="rect">
            <a:avLst/>
          </a:prstGeom>
        </p:spPr>
        <p:txBody>
          <a:bodyPr wrap="square">
            <a:spAutoFit/>
          </a:bodyPr>
          <a:p>
            <a:pPr marL="0" lvl="0" indent="0">
              <a:buFontTx/>
              <a:buNone/>
            </a:pPr>
            <a:r>
              <a:rPr lang="en-US" sz="2000" b="1" dirty="0" err="1">
                <a:solidFill>
                  <a:srgbClr val="FF0000"/>
                </a:solidFill>
                <a:latin typeface="Times New Roman" panose="02020603050405020304" pitchFamily="18" charset="0"/>
                <a:cs typeface="Times New Roman" panose="02020603050405020304" pitchFamily="18" charset="0"/>
              </a:rPr>
              <a:t>1. </a:t>
            </a:r>
            <a:r>
              <a:rPr lang="vi-VN" altLang="en-US" sz="2000" b="1" dirty="0" err="1">
                <a:solidFill>
                  <a:srgbClr val="FF0000"/>
                </a:solidFill>
                <a:latin typeface="Times New Roman" panose="02020603050405020304" pitchFamily="18" charset="0"/>
                <a:cs typeface="Times New Roman" panose="02020603050405020304" pitchFamily="18" charset="0"/>
              </a:rPr>
              <a:t>Xét </a:t>
            </a:r>
            <a:r>
              <a:rPr lang="en-US" sz="2000" b="1" dirty="0" err="1">
                <a:solidFill>
                  <a:srgbClr val="FF0000"/>
                </a:solidFill>
                <a:latin typeface="Times New Roman" panose="02020603050405020304" pitchFamily="18" charset="0"/>
                <a:cs typeface="Times New Roman" panose="02020603050405020304" pitchFamily="18" charset="0"/>
              </a:rPr>
              <a:t>ví dụ:</a:t>
            </a:r>
            <a:r>
              <a:rPr lang="en-US" sz="2800" b="1" dirty="0" err="1">
                <a:solidFill>
                  <a:srgbClr val="FF0000"/>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9" name="Rectangle 4"/>
          <p:cNvSpPr/>
          <p:nvPr/>
        </p:nvSpPr>
        <p:spPr>
          <a:xfrm>
            <a:off x="683260" y="1419860"/>
            <a:ext cx="5967095" cy="1076325"/>
          </a:xfrm>
          <a:prstGeom prst="rect">
            <a:avLst/>
          </a:prstGeom>
        </p:spPr>
        <p:txBody>
          <a:bodyPr wrap="square">
            <a:spAutoFit/>
          </a:bodyPr>
          <a:p>
            <a:pPr marL="0" lvl="0" indent="0">
              <a:buFontTx/>
              <a:buNone/>
            </a:pPr>
            <a:r>
              <a:rPr lang="en-US" sz="2000" b="1" dirty="0" err="1">
                <a:solidFill>
                  <a:srgbClr val="FF0000"/>
                </a:solidFill>
                <a:latin typeface="Times New Roman" panose="02020603050405020304" pitchFamily="18" charset="0"/>
                <a:cs typeface="Times New Roman" panose="02020603050405020304" pitchFamily="18" charset="0"/>
              </a:rPr>
              <a:t>2. </a:t>
            </a:r>
            <a:r>
              <a:rPr lang="vi-VN" altLang="en-US" sz="2000" b="1" dirty="0" err="1">
                <a:solidFill>
                  <a:srgbClr val="FF0000"/>
                </a:solidFill>
                <a:latin typeface="Times New Roman" panose="02020603050405020304" pitchFamily="18" charset="0"/>
                <a:cs typeface="Times New Roman" panose="02020603050405020304" pitchFamily="18" charset="0"/>
              </a:rPr>
              <a:t>Bài học</a:t>
            </a:r>
            <a:r>
              <a:rPr lang="en-US" sz="2000" b="1" dirty="0" err="1">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4" name="Rectangle 4"/>
          <p:cNvSpPr/>
          <p:nvPr/>
        </p:nvSpPr>
        <p:spPr>
          <a:xfrm>
            <a:off x="683260" y="1779905"/>
            <a:ext cx="5967095" cy="1014730"/>
          </a:xfrm>
          <a:prstGeom prst="rect">
            <a:avLst/>
          </a:prstGeom>
        </p:spPr>
        <p:txBody>
          <a:bodyPr wrap="square">
            <a:spAutoFit/>
          </a:bodyPr>
          <a:p>
            <a:pPr marL="0" lvl="0" indent="0">
              <a:buFontTx/>
              <a:buNone/>
            </a:pPr>
            <a:r>
              <a:rPr lang="en-US" sz="2000" b="1" dirty="0" err="1">
                <a:solidFill>
                  <a:srgbClr val="FF0000"/>
                </a:solidFill>
                <a:latin typeface="Times New Roman" panose="02020603050405020304" pitchFamily="18" charset="0"/>
                <a:cs typeface="Times New Roman" panose="02020603050405020304" pitchFamily="18" charset="0"/>
              </a:rPr>
              <a:t>3. Lưu ý</a:t>
            </a:r>
            <a:r>
              <a:rPr lang="en-US" sz="2000" b="1" dirty="0" err="1">
                <a:solidFill>
                  <a:srgbClr val="FF0000"/>
                </a:solidFill>
                <a:latin typeface="Times New Roman" panose="02020603050405020304" pitchFamily="18" charset="0"/>
                <a:cs typeface="Times New Roman" panose="02020603050405020304" pitchFamily="18" charset="0"/>
                <a:sym typeface="+mn-ea"/>
              </a:rPr>
              <a:t>: </a:t>
            </a:r>
            <a:r>
              <a:rPr lang="en-US" sz="2400" b="1" dirty="0" err="1">
                <a:solidFill>
                  <a:srgbClr val="FF0000"/>
                </a:solidFill>
                <a:latin typeface="Times New Roman" panose="02020603050405020304" pitchFamily="18" charset="0"/>
                <a:cs typeface="Times New Roman" panose="02020603050405020304" pitchFamily="18" charset="0"/>
                <a:sym typeface="+mn-ea"/>
              </a:rPr>
              <a:t> </a:t>
            </a:r>
            <a:r>
              <a:rPr lang="en-US" sz="2400" b="1" dirty="0" err="1">
                <a:solidFill>
                  <a:srgbClr val="FF0000"/>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827405" y="2229485"/>
            <a:ext cx="7432040" cy="398780"/>
          </a:xfrm>
          <a:prstGeom prst="rect">
            <a:avLst/>
          </a:prstGeom>
        </p:spPr>
        <p:txBody>
          <a:bodyPr wrap="square">
            <a:spAutoFit/>
          </a:bodyPr>
          <a:p>
            <a:pPr marL="342900" lvl="0" indent="-342900">
              <a:buFont typeface="Wingdings" panose="05000000000000000000" charset="0"/>
              <a:buChar char="q"/>
            </a:pP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vựng</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nhiều trường</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vựng</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nhỏ</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827405" y="2731135"/>
            <a:ext cx="7315835" cy="706755"/>
          </a:xfrm>
          <a:prstGeom prst="rect">
            <a:avLst/>
          </a:prstGeom>
        </p:spPr>
        <p:txBody>
          <a:bodyPr wrap="square">
            <a:spAutoFit/>
          </a:bodyPr>
          <a:p>
            <a:pPr marL="342900" lvl="0" indent="-342900">
              <a:buFont typeface="Wingdings" panose="05000000000000000000" charset="0"/>
              <a:buChar char="q"/>
            </a:pPr>
            <a:r>
              <a:rPr lang="en-US" sz="2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vựng</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bao</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gồm</a:t>
            </a:r>
            <a:r>
              <a:rPr lang="en-US" sz="2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2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khác</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biệt</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nhau</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loại</a:t>
            </a:r>
            <a:r>
              <a:rPr lang="en-US" sz="2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5"/>
          <p:cNvSpPr/>
          <p:nvPr/>
        </p:nvSpPr>
        <p:spPr>
          <a:xfrm>
            <a:off x="827405" y="3302635"/>
            <a:ext cx="6875780" cy="398780"/>
          </a:xfrm>
          <a:prstGeom prst="rect">
            <a:avLst/>
          </a:prstGeom>
        </p:spPr>
        <p:txBody>
          <a:bodyPr wrap="square">
            <a:spAutoFit/>
          </a:bodyPr>
          <a:p>
            <a:pPr marL="342900" lvl="0" indent="-342900">
              <a:buFont typeface="Wingdings" panose="05000000000000000000" charset="0"/>
              <a:buChar char="q"/>
            </a:pPr>
            <a:r>
              <a:rPr lang="en-US" sz="2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thuộc</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nhiều</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vựng</a:t>
            </a:r>
            <a:r>
              <a:rPr lang="en-US" sz="2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khác</a:t>
            </a:r>
            <a:r>
              <a:rPr lang="en-US" sz="2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nhau</a:t>
            </a:r>
            <a:r>
              <a:rPr lang="en-US" sz="2000" dirty="0" smtClean="0">
                <a:solidFill>
                  <a:prstClr val="black"/>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8" name="Rectangle 5"/>
          <p:cNvSpPr/>
          <p:nvPr/>
        </p:nvSpPr>
        <p:spPr>
          <a:xfrm>
            <a:off x="827405" y="3796030"/>
            <a:ext cx="7721220" cy="706755"/>
          </a:xfrm>
          <a:prstGeom prst="rect">
            <a:avLst/>
          </a:prstGeom>
        </p:spPr>
        <p:txBody>
          <a:bodyPr wrap="square">
            <a:spAutoFit/>
          </a:bodyPr>
          <a:p>
            <a:pPr marL="342900" lvl="0" indent="-342900">
              <a:buFont typeface="Wingdings" panose="05000000000000000000" charset="0"/>
              <a:buChar char="q"/>
            </a:pPr>
            <a:r>
              <a:rPr lang="en-US" sz="2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Chuyển</a:t>
            </a:r>
            <a:r>
              <a:rPr lang="en-US" sz="2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vựng</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2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tăng</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thêm</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tính</a:t>
            </a:r>
            <a:r>
              <a:rPr lang="en-US" sz="2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thuật</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endPar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buFont typeface="Wingdings" panose="05000000000000000000" charset="0"/>
              <a:buNone/>
            </a:pP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ngôn</a:t>
            </a:r>
            <a:r>
              <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0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500">
        <p:wheel spokes="3"/>
      </p:transition>
    </mc:Choice>
    <mc:Fallback>
      <p:transition>
        <p:wheel spokes="3"/>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4"/>
          <p:cNvSpPr txBox="1"/>
          <p:nvPr/>
        </p:nvSpPr>
        <p:spPr>
          <a:xfrm>
            <a:off x="1908175" y="771525"/>
            <a:ext cx="5690870" cy="4154170"/>
          </a:xfrm>
          <a:prstGeom prst="rect">
            <a:avLst/>
          </a:prstGeom>
          <a:noFill/>
          <a:ln>
            <a:solidFill>
              <a:schemeClr val="accent1"/>
            </a:solidFill>
          </a:ln>
        </p:spPr>
        <p:txBody>
          <a:bodyPr wrap="square" rtlCol="0">
            <a:spAutoFit/>
          </a:bodyPr>
          <a:p>
            <a:pPr algn="ctr"/>
            <a:r>
              <a:rPr lang="en-US" sz="2400" b="1" i="1">
                <a:latin typeface="Times New Roman" panose="02020603050405020304" pitchFamily="18" charset="0"/>
                <a:cs typeface="Times New Roman" panose="02020603050405020304" pitchFamily="18" charset="0"/>
              </a:rPr>
              <a:t>“ Tiếng Việt có những đặc sắc của một thứ tiếng đẹp, một thứ tiếng hay. Nói thế có nghĩa là nói rằng: tiếng Việt là một thứ tiếng hài hoà về mặt âm hưởng, thanh điệu mà cũng rất tế nhị, uyển chuyển trong cách đặt câu. Nói thế cũng có nghĩa là nói rằng: tiếng Việt có đầy đủ khả năng để diễn đạt tình cảm, tư tưởng của người Việt Nam và để thoả mãn cho yêu cầu của đời sống văn hoá nước nhà qua các thời kỳ lịch sử” .                                          </a:t>
            </a:r>
            <a:r>
              <a:rPr lang="vi-VN" altLang="en-US" sz="2400" b="1" i="1">
                <a:latin typeface="Times New Roman" panose="02020603050405020304" pitchFamily="18" charset="0"/>
                <a:cs typeface="Times New Roman" panose="02020603050405020304" pitchFamily="18" charset="0"/>
              </a:rPr>
              <a:t>           </a:t>
            </a:r>
            <a:endParaRPr lang="vi-VN" altLang="en-US" sz="2400" b="1" i="1">
              <a:latin typeface="Times New Roman" panose="02020603050405020304" pitchFamily="18" charset="0"/>
              <a:cs typeface="Times New Roman" panose="02020603050405020304" pitchFamily="18" charset="0"/>
            </a:endParaRPr>
          </a:p>
          <a:p>
            <a:pPr algn="ctr"/>
            <a:r>
              <a:rPr lang="en-US" sz="2400" b="1" i="1">
                <a:solidFill>
                  <a:srgbClr val="FF0000"/>
                </a:solidFill>
                <a:latin typeface="Times New Roman" panose="02020603050405020304" pitchFamily="18" charset="0"/>
                <a:cs typeface="Times New Roman" panose="02020603050405020304" pitchFamily="18" charset="0"/>
              </a:rPr>
              <a:t>( Đặng Thai Mai )</a:t>
            </a:r>
            <a:endParaRPr lang="en-US" sz="2400" b="1" i="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932" name="Shape 1932"/>
        <p:cNvGrpSpPr/>
        <p:nvPr/>
      </p:nvGrpSpPr>
      <p:grpSpPr>
        <a:xfrm>
          <a:off x="0" y="0"/>
          <a:ext cx="0" cy="0"/>
          <a:chOff x="0" y="0"/>
          <a:chExt cx="0" cy="0"/>
        </a:xfrm>
      </p:grpSpPr>
      <p:grpSp>
        <p:nvGrpSpPr>
          <p:cNvPr id="1933" name="Google Shape;1933;p41"/>
          <p:cNvGrpSpPr/>
          <p:nvPr/>
        </p:nvGrpSpPr>
        <p:grpSpPr>
          <a:xfrm>
            <a:off x="1403381" y="1131592"/>
            <a:ext cx="6253425" cy="2814287"/>
            <a:chOff x="1453903" y="1165075"/>
            <a:chExt cx="6253425" cy="2814287"/>
          </a:xfrm>
        </p:grpSpPr>
        <p:sp>
          <p:nvSpPr>
            <p:cNvPr id="1934" name="Google Shape;1934;p41"/>
            <p:cNvSpPr/>
            <p:nvPr/>
          </p:nvSpPr>
          <p:spPr>
            <a:xfrm>
              <a:off x="1530028" y="1241262"/>
              <a:ext cx="6177300" cy="2738100"/>
            </a:xfrm>
            <a:prstGeom prst="roundRect">
              <a:avLst>
                <a:gd name="adj" fmla="val 1162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5" name="Google Shape;1935;p41"/>
            <p:cNvSpPr/>
            <p:nvPr/>
          </p:nvSpPr>
          <p:spPr>
            <a:xfrm>
              <a:off x="1453903" y="1165075"/>
              <a:ext cx="6177156" cy="2738065"/>
            </a:xfrm>
            <a:prstGeom prst="roundRect">
              <a:avLst>
                <a:gd name="adj" fmla="val 1162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Rectangle 4"/>
          <p:cNvSpPr/>
          <p:nvPr/>
        </p:nvSpPr>
        <p:spPr>
          <a:xfrm>
            <a:off x="1508760" y="1851660"/>
            <a:ext cx="5967095" cy="1106805"/>
          </a:xfrm>
          <a:prstGeom prst="rect">
            <a:avLst/>
          </a:prstGeom>
        </p:spPr>
        <p:txBody>
          <a:bodyPr wrap="square">
            <a:spAutoFit/>
          </a:bodyPr>
          <a:p>
            <a:pPr marL="0" lvl="0" indent="0" algn="ctr">
              <a:buFontTx/>
              <a:buNone/>
            </a:pPr>
            <a:r>
              <a:rPr lang="en-US" sz="6600" b="1" dirty="0" err="1">
                <a:solidFill>
                  <a:srgbClr val="C00000"/>
                </a:solidFill>
                <a:latin typeface="Times New Roman" panose="02020603050405020304" pitchFamily="18" charset="0"/>
                <a:cs typeface="Times New Roman" panose="02020603050405020304" pitchFamily="18" charset="0"/>
              </a:rPr>
              <a:t>II. Luyện tập</a:t>
            </a:r>
            <a:endParaRPr lang="en-US" sz="6600" b="1" i="1" u="sng"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4"/>
                                        </p:tgtEl>
                                        <p:attrNameLst>
                                          <p:attrName>style.color</p:attrName>
                                        </p:attrNameLst>
                                      </p:cBhvr>
                                      <p:to>
                                        <a:schemeClr val="folHlink"/>
                                      </p:to>
                                    </p:animClr>
                                    <p:animClr clrSpc="rgb" dir="cw">
                                      <p:cBhvr>
                                        <p:cTn id="7" dur="500" fill="hold"/>
                                        <p:tgtEl>
                                          <p:spTgt spid="4"/>
                                        </p:tgtEl>
                                        <p:attrNameLst>
                                          <p:attrName>fillcolor</p:attrName>
                                        </p:attrNameLst>
                                      </p:cBhvr>
                                      <p:to>
                                        <a:schemeClr val="folHlink"/>
                                      </p:to>
                                    </p:animClr>
                                    <p:set>
                                      <p:cBhvr>
                                        <p:cTn id="8" dur="500" fill="hold"/>
                                        <p:tgtEl>
                                          <p:spTgt spid="4"/>
                                        </p:tgtEl>
                                        <p:attrNameLst>
                                          <p:attrName>fill.type</p:attrName>
                                        </p:attrNameLst>
                                      </p:cBhvr>
                                      <p:to>
                                        <p:strVal val="solid"/>
                                      </p:to>
                                    </p:set>
                                    <p:anim to="1.5" calcmode="lin" valueType="num">
                                      <p:cBhvr override="childStyle">
                                        <p:cTn id="9" dur="500" fill="hold"/>
                                        <p:tgtEl>
                                          <p:spTgt spid="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941" name="Shape 1941"/>
        <p:cNvGrpSpPr/>
        <p:nvPr/>
      </p:nvGrpSpPr>
      <p:grpSpPr>
        <a:xfrm>
          <a:off x="0" y="0"/>
          <a:ext cx="0" cy="0"/>
          <a:chOff x="0" y="0"/>
          <a:chExt cx="0" cy="0"/>
        </a:xfrm>
      </p:grpSpPr>
      <p:sp>
        <p:nvSpPr>
          <p:cNvPr id="1946" name="Google Shape;1946;p42"/>
          <p:cNvSpPr/>
          <p:nvPr/>
        </p:nvSpPr>
        <p:spPr>
          <a:xfrm>
            <a:off x="1907540" y="51435"/>
            <a:ext cx="5216525" cy="924560"/>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Rectangle 4"/>
          <p:cNvSpPr/>
          <p:nvPr/>
        </p:nvSpPr>
        <p:spPr>
          <a:xfrm>
            <a:off x="2051685" y="19558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 Bài tập 1( sgk trang 23)</a:t>
            </a:r>
            <a:r>
              <a:rPr lang="en-US" sz="2800" b="1" dirty="0" err="1" smtClean="0">
                <a:solidFill>
                  <a:srgbClr val="FF0000"/>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467995" y="1275715"/>
            <a:ext cx="8046085" cy="368808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p>
            <a:pPr algn="just">
              <a:lnSpc>
                <a:spcPct val="130000"/>
              </a:lnSpc>
            </a:pPr>
            <a:r>
              <a:rPr lang="en-US" sz="1800" b="1" u="sng" dirty="0" err="1">
                <a:solidFill>
                  <a:srgbClr val="FF0000"/>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Bài</a:t>
            </a:r>
            <a:r>
              <a:rPr lang="en-US" sz="1800" b="1" u="sng" dirty="0">
                <a:solidFill>
                  <a:srgbClr val="FF0000"/>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800" b="1" u="sng" dirty="0" err="1">
                <a:solidFill>
                  <a:srgbClr val="FF0000"/>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tập</a:t>
            </a:r>
            <a:r>
              <a:rPr lang="en-US" sz="1800" b="1" u="sng" dirty="0">
                <a:solidFill>
                  <a:srgbClr val="FF0000"/>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 1</a:t>
            </a:r>
            <a:r>
              <a:rPr lang="en-US" sz="18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1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1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1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1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1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1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1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1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1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1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1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vựng</a:t>
            </a:r>
            <a:r>
              <a:rPr lang="en-US" sz="1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ruột</a:t>
            </a:r>
            <a:r>
              <a:rPr lang="en-US" sz="1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thịt</a:t>
            </a:r>
            <a:r>
              <a:rPr lang="en-US" sz="18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đã</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bỏ</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khăn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tang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vải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màn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đầu</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rồi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phải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tang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mà</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mới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mua</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mũ</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trắng</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quấn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băng</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đen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Gần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giỗ</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đầu</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Thanh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vẫn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đó</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nghe</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đâu</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bán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bóng</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đèn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phiên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chợ</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chính</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còn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bán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vàng</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nữa</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nói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nghe</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đâu</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thấy</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bắn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tin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rằng</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xoay</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ra</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sống</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cách</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đó</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hôm</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gọi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bên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cười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hỏi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Hồng</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Mày</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muốn</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Thanh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chơi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mày</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 Box 3"/>
          <p:cNvSpPr txBox="1"/>
          <p:nvPr/>
        </p:nvSpPr>
        <p:spPr>
          <a:xfrm>
            <a:off x="4643755" y="3939540"/>
            <a:ext cx="3639185" cy="645160"/>
          </a:xfrm>
          <a:prstGeom prst="rect">
            <a:avLst/>
          </a:prstGeom>
          <a:noFill/>
        </p:spPr>
        <p:txBody>
          <a:bodyPr wrap="square" rtlCol="0">
            <a:spAutoFit/>
          </a:bodyPr>
          <a:p>
            <a:pPr marL="285750" indent="-285750">
              <a:buFont typeface="Wingdings" panose="05000000000000000000" charset="0"/>
              <a:buChar char="Ø"/>
            </a:pPr>
            <a:r>
              <a:rPr lang="en-US" sz="1800" b="1">
                <a:solidFill>
                  <a:srgbClr val="FF0000"/>
                </a:solidFill>
                <a:effectLst/>
                <a:highlight>
                  <a:srgbClr val="FFFF00"/>
                </a:highlight>
                <a:latin typeface="Times New Roman" panose="02020603050405020304" pitchFamily="18" charset="0"/>
                <a:cs typeface="Times New Roman" panose="02020603050405020304" pitchFamily="18" charset="0"/>
              </a:rPr>
              <a:t>Tôi, thầy, mẹ, em, cô,...là trường từ vựng chỉ  “ người ruột thịt”</a:t>
            </a:r>
            <a:endParaRPr lang="en-US" sz="1800" b="1">
              <a:solidFill>
                <a:srgbClr val="FF0000"/>
              </a:solidFill>
              <a:effectLst/>
              <a:highlight>
                <a:srgbClr val="FFFF00"/>
              </a:highlight>
              <a:latin typeface="Times New Roman" panose="02020603050405020304" pitchFamily="18" charset="0"/>
              <a:cs typeface="Times New Roman" panose="02020603050405020304" pitchFamily="18" charset="0"/>
            </a:endParaRPr>
          </a:p>
        </p:txBody>
      </p:sp>
    </p:spTree>
  </p:cSld>
  <p:clrMapOvr>
    <a:overrideClrMapping bg1="lt1" tx1="dk1" bg2="dk2" tx2="lt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941" name="Shape 1941"/>
        <p:cNvGrpSpPr/>
        <p:nvPr/>
      </p:nvGrpSpPr>
      <p:grpSpPr>
        <a:xfrm>
          <a:off x="0" y="0"/>
          <a:ext cx="0" cy="0"/>
          <a:chOff x="0" y="0"/>
          <a:chExt cx="0" cy="0"/>
        </a:xfrm>
      </p:grpSpPr>
      <p:sp>
        <p:nvSpPr>
          <p:cNvPr id="1946" name="Google Shape;1946;p42"/>
          <p:cNvSpPr/>
          <p:nvPr/>
        </p:nvSpPr>
        <p:spPr>
          <a:xfrm>
            <a:off x="1907540" y="51435"/>
            <a:ext cx="5216525" cy="924560"/>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Rectangle 4"/>
          <p:cNvSpPr/>
          <p:nvPr/>
        </p:nvSpPr>
        <p:spPr>
          <a:xfrm>
            <a:off x="2051685" y="19558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 Bài tập 2 ( sgk trang 23)</a:t>
            </a:r>
            <a:r>
              <a:rPr lang="en-US" sz="2800" b="1" dirty="0" err="1" smtClean="0">
                <a:solidFill>
                  <a:srgbClr val="FF0000"/>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43305" y="1131882"/>
            <a:ext cx="7108190" cy="4603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p>
            <a:pPr lvl="0"/>
            <a:r>
              <a:rPr lang="en-US" sz="2400"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a:t>
            </a:r>
            <a:r>
              <a:rPr lang="vi-VN" sz="2400" b="1" dirty="0">
                <a:solidFill>
                  <a:srgbClr val="FF0000"/>
                </a:solidFill>
                <a:latin typeface="Times New Roman" panose="02020603050405020304" pitchFamily="18" charset="0"/>
                <a:cs typeface="Times New Roman" panose="02020603050405020304" pitchFamily="18" charset="0"/>
              </a:rPr>
              <a:t>ườ</a:t>
            </a:r>
            <a:r>
              <a:rPr lang="en-US" sz="2400" b="1" dirty="0">
                <a:solidFill>
                  <a:srgbClr val="FF0000"/>
                </a:solidFill>
                <a:latin typeface="Times New Roman" panose="02020603050405020304" pitchFamily="18" charset="0"/>
                <a:cs typeface="Times New Roman" panose="02020603050405020304" pitchFamily="18" charset="0"/>
              </a:rPr>
              <a:t>ng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mỗi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d</a:t>
            </a:r>
            <a:r>
              <a:rPr lang="vi-VN" sz="2400" b="1" dirty="0">
                <a:solidFill>
                  <a:srgbClr val="FF0000"/>
                </a:solidFill>
                <a:latin typeface="Times New Roman" panose="02020603050405020304" pitchFamily="18" charset="0"/>
                <a:cs typeface="Times New Roman" panose="02020603050405020304" pitchFamily="18" charset="0"/>
              </a:rPr>
              <a:t>ướ</a:t>
            </a:r>
            <a:r>
              <a:rPr lang="en-US" sz="2400" b="1" dirty="0" err="1">
                <a:solidFill>
                  <a:srgbClr val="FF0000"/>
                </a:solidFill>
                <a:latin typeface="Times New Roman" panose="02020603050405020304" pitchFamily="18" charset="0"/>
                <a:cs typeface="Times New Roman" panose="02020603050405020304" pitchFamily="18" charset="0"/>
              </a:rPr>
              <a:t>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đây</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Rectangle 1"/>
          <p:cNvSpPr/>
          <p:nvPr/>
        </p:nvSpPr>
        <p:spPr>
          <a:xfrm>
            <a:off x="538925" y="2139387"/>
            <a:ext cx="4572000" cy="2739211"/>
          </a:xfrm>
          <a:prstGeom prst="rect">
            <a:avLst/>
          </a:prstGeom>
        </p:spPr>
        <p:style>
          <a:lnRef idx="3">
            <a:schemeClr val="lt1"/>
          </a:lnRef>
          <a:fillRef idx="1">
            <a:schemeClr val="accent4"/>
          </a:fillRef>
          <a:effectRef idx="1">
            <a:schemeClr val="accent4"/>
          </a:effectRef>
          <a:fontRef idx="minor">
            <a:schemeClr val="lt1"/>
          </a:fontRef>
        </p:style>
        <p:txBody>
          <a:bodyPr>
            <a:spAutoFit/>
          </a:bodyPr>
          <a:p>
            <a:pPr marL="228600" lvl="0" indent="-228600">
              <a:buFontTx/>
              <a:buAutoNum type="alphaLcPeriod"/>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400" dirty="0" smtClean="0">
                <a:solidFill>
                  <a:prstClr val="black"/>
                </a:solidFill>
                <a:latin typeface="Times New Roman" panose="02020603050405020304" pitchFamily="18" charset="0"/>
                <a:cs typeface="Times New Roman" panose="02020603050405020304" pitchFamily="18" charset="0"/>
              </a:rPr>
              <a:t>L</a:t>
            </a:r>
            <a:r>
              <a:rPr lang="vi-VN" sz="2400" dirty="0" smtClean="0">
                <a:solidFill>
                  <a:prstClr val="black"/>
                </a:solidFill>
                <a:latin typeface="Times New Roman" panose="02020603050405020304" pitchFamily="18" charset="0"/>
                <a:cs typeface="Times New Roman" panose="02020603050405020304" pitchFamily="18" charset="0"/>
              </a:rPr>
              <a:t>ướ</a:t>
            </a:r>
            <a:r>
              <a:rPr lang="en-US" sz="2400" dirty="0" err="1">
                <a:solidFill>
                  <a:prstClr val="black"/>
                </a:solidFill>
                <a:latin typeface="Times New Roman" panose="02020603050405020304" pitchFamily="18" charset="0"/>
                <a:cs typeface="Times New Roman" panose="02020603050405020304" pitchFamily="18" charset="0"/>
              </a:rPr>
              <a:t>i</a:t>
            </a:r>
            <a:r>
              <a:rPr lang="en-US" sz="2400" dirty="0">
                <a:solidFill>
                  <a:prstClr val="black"/>
                </a:solidFill>
                <a:latin typeface="Times New Roman" panose="02020603050405020304" pitchFamily="18" charset="0"/>
                <a:cs typeface="Times New Roman" panose="02020603050405020304" pitchFamily="18" charset="0"/>
              </a:rPr>
              <a:t>, đ</a:t>
            </a:r>
            <a:r>
              <a:rPr lang="vi-VN" sz="2400" dirty="0">
                <a:solidFill>
                  <a:prstClr val="black"/>
                </a:solidFill>
                <a:latin typeface="Times New Roman" panose="02020603050405020304" pitchFamily="18" charset="0"/>
                <a:cs typeface="Times New Roman" panose="02020603050405020304" pitchFamily="18" charset="0"/>
              </a:rPr>
              <a:t>ơ</a:t>
            </a:r>
            <a:r>
              <a:rPr lang="en-US" sz="2400" dirty="0">
                <a:solidFill>
                  <a:prstClr val="black"/>
                </a:solidFill>
                <a:latin typeface="Times New Roman" panose="02020603050405020304" pitchFamily="18" charset="0"/>
                <a:cs typeface="Times New Roman" panose="02020603050405020304" pitchFamily="18" charset="0"/>
              </a:rPr>
              <a:t>m, </a:t>
            </a:r>
            <a:r>
              <a:rPr lang="en-US" sz="2400" dirty="0" err="1">
                <a:solidFill>
                  <a:prstClr val="black"/>
                </a:solidFill>
                <a:latin typeface="Times New Roman" panose="02020603050405020304" pitchFamily="18" charset="0"/>
                <a:cs typeface="Times New Roman" panose="02020603050405020304" pitchFamily="18" charset="0"/>
              </a:rPr>
              <a:t>vó</a:t>
            </a:r>
            <a:endParaRPr lang="en-US" sz="2400" dirty="0">
              <a:solidFill>
                <a:prstClr val="black"/>
              </a:solidFill>
              <a:latin typeface="Times New Roman" panose="02020603050405020304" pitchFamily="18" charset="0"/>
              <a:cs typeface="Times New Roman" panose="02020603050405020304" pitchFamily="18" charset="0"/>
            </a:endParaRPr>
          </a:p>
          <a:p>
            <a:pPr marL="228600" lvl="0" indent="-228600">
              <a:buFontTx/>
              <a:buAutoNum type="alphaLcPeriod"/>
            </a:pP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Tủ</a:t>
            </a:r>
            <a:r>
              <a:rPr lang="en-US" sz="2400" dirty="0">
                <a:solidFill>
                  <a:prstClr val="black"/>
                </a:solidFill>
                <a:latin typeface="Times New Roman" panose="02020603050405020304" pitchFamily="18" charset="0"/>
                <a:cs typeface="Times New Roman" panose="02020603050405020304" pitchFamily="18" charset="0"/>
              </a:rPr>
              <a:t>, r</a:t>
            </a:r>
            <a:r>
              <a:rPr lang="vi-VN" sz="2400" dirty="0">
                <a:solidFill>
                  <a:prstClr val="black"/>
                </a:solidFill>
                <a:latin typeface="Times New Roman" panose="02020603050405020304" pitchFamily="18" charset="0"/>
                <a:cs typeface="Times New Roman" panose="02020603050405020304" pitchFamily="18" charset="0"/>
              </a:rPr>
              <a:t>ươ</a:t>
            </a:r>
            <a:r>
              <a:rPr lang="en-US" sz="2400" dirty="0">
                <a:solidFill>
                  <a:prstClr val="black"/>
                </a:solidFill>
                <a:latin typeface="Times New Roman" panose="02020603050405020304" pitchFamily="18" charset="0"/>
                <a:cs typeface="Times New Roman" panose="02020603050405020304" pitchFamily="18" charset="0"/>
              </a:rPr>
              <a:t>ng, </a:t>
            </a:r>
            <a:r>
              <a:rPr lang="en-US" sz="2400" dirty="0" err="1">
                <a:solidFill>
                  <a:prstClr val="black"/>
                </a:solidFill>
                <a:latin typeface="Times New Roman" panose="02020603050405020304" pitchFamily="18" charset="0"/>
                <a:cs typeface="Times New Roman" panose="02020603050405020304" pitchFamily="18" charset="0"/>
              </a:rPr>
              <a:t>hòm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vali</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smtClean="0">
              <a:solidFill>
                <a:prstClr val="black"/>
              </a:solidFill>
              <a:latin typeface="Times New Roman" panose="02020603050405020304" pitchFamily="18" charset="0"/>
              <a:cs typeface="Times New Roman" panose="02020603050405020304" pitchFamily="18" charset="0"/>
            </a:endParaRPr>
          </a:p>
          <a:p>
            <a:pPr lvl="0"/>
            <a:r>
              <a:rPr lang="en-US" sz="2400" dirty="0" smtClean="0">
                <a:solidFill>
                  <a:prstClr val="black"/>
                </a:solidFill>
                <a:latin typeface="Times New Roman" panose="02020603050405020304" pitchFamily="18" charset="0"/>
                <a:cs typeface="Times New Roman" panose="02020603050405020304" pitchFamily="18" charset="0"/>
              </a:rPr>
              <a:t>   chai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lọ</a:t>
            </a:r>
            <a:endParaRPr lang="en-US" sz="2400" dirty="0" smtClean="0">
              <a:solidFill>
                <a:prstClr val="black"/>
              </a:solidFill>
              <a:latin typeface="Times New Roman" panose="02020603050405020304" pitchFamily="18" charset="0"/>
              <a:cs typeface="Times New Roman" panose="02020603050405020304" pitchFamily="18" charset="0"/>
            </a:endParaRPr>
          </a:p>
          <a:p>
            <a:pPr lvl="0"/>
            <a:r>
              <a:rPr lang="en-US" sz="2400" dirty="0" smtClean="0">
                <a:solidFill>
                  <a:prstClr val="black"/>
                </a:solidFill>
                <a:latin typeface="Times New Roman" panose="02020603050405020304" pitchFamily="18" charset="0"/>
                <a:cs typeface="Times New Roman" panose="02020603050405020304" pitchFamily="18" charset="0"/>
              </a:rPr>
              <a:t>c. </a:t>
            </a:r>
            <a:r>
              <a:rPr lang="en-US" sz="2400" dirty="0" err="1" smtClean="0">
                <a:solidFill>
                  <a:prstClr val="black"/>
                </a:solidFill>
                <a:latin typeface="Times New Roman" panose="02020603050405020304" pitchFamily="18" charset="0"/>
                <a:cs typeface="Times New Roman" panose="02020603050405020304" pitchFamily="18" charset="0"/>
              </a:rPr>
              <a:t>Đá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giẫm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xéo</a:t>
            </a:r>
            <a:endParaRPr lang="en-US" sz="2400" dirty="0" smtClean="0">
              <a:solidFill>
                <a:prstClr val="black"/>
              </a:solidFill>
              <a:latin typeface="Times New Roman" panose="02020603050405020304" pitchFamily="18" charset="0"/>
              <a:cs typeface="Times New Roman" panose="02020603050405020304" pitchFamily="18" charset="0"/>
            </a:endParaRPr>
          </a:p>
          <a:p>
            <a:pPr lvl="0"/>
            <a:r>
              <a:rPr lang="en-US" sz="2400" dirty="0" smtClean="0">
                <a:solidFill>
                  <a:prstClr val="black"/>
                </a:solidFill>
                <a:latin typeface="Times New Roman" panose="02020603050405020304" pitchFamily="18" charset="0"/>
                <a:cs typeface="Times New Roman" panose="02020603050405020304" pitchFamily="18" charset="0"/>
              </a:rPr>
              <a:t>d. </a:t>
            </a:r>
            <a:r>
              <a:rPr lang="en-US" sz="2400" dirty="0" err="1" smtClean="0">
                <a:solidFill>
                  <a:prstClr val="black"/>
                </a:solidFill>
                <a:latin typeface="Times New Roman" panose="02020603050405020304" pitchFamily="18" charset="0"/>
                <a:cs typeface="Times New Roman" panose="02020603050405020304" pitchFamily="18" charset="0"/>
              </a:rPr>
              <a:t>Buồn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khởi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hãi</a:t>
            </a:r>
            <a:endParaRPr lang="en-US" sz="2400" dirty="0">
              <a:solidFill>
                <a:prstClr val="black"/>
              </a:solidFill>
              <a:latin typeface="Times New Roman" panose="02020603050405020304" pitchFamily="18" charset="0"/>
              <a:cs typeface="Times New Roman" panose="02020603050405020304" pitchFamily="18" charset="0"/>
            </a:endParaRPr>
          </a:p>
          <a:p>
            <a:pPr lvl="0"/>
            <a:r>
              <a:rPr lang="en-US" sz="2400" dirty="0" smtClean="0">
                <a:solidFill>
                  <a:prstClr val="black"/>
                </a:solidFill>
                <a:latin typeface="Times New Roman" panose="02020603050405020304" pitchFamily="18" charset="0"/>
                <a:cs typeface="Times New Roman" panose="02020603050405020304" pitchFamily="18" charset="0"/>
              </a:rPr>
              <a:t>e. </a:t>
            </a:r>
            <a:r>
              <a:rPr lang="en-US" sz="2400" dirty="0" err="1" smtClean="0">
                <a:solidFill>
                  <a:prstClr val="black"/>
                </a:solidFill>
                <a:latin typeface="Times New Roman" panose="02020603050405020304" pitchFamily="18" charset="0"/>
                <a:cs typeface="Times New Roman" panose="02020603050405020304" pitchFamily="18" charset="0"/>
              </a:rPr>
              <a:t>Hiền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cởi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mở</a:t>
            </a:r>
            <a:endParaRPr lang="en-US" sz="2400" dirty="0">
              <a:solidFill>
                <a:prstClr val="black"/>
              </a:solidFill>
              <a:latin typeface="Times New Roman" panose="02020603050405020304" pitchFamily="18" charset="0"/>
              <a:cs typeface="Times New Roman" panose="02020603050405020304" pitchFamily="18" charset="0"/>
            </a:endParaRPr>
          </a:p>
          <a:p>
            <a:pPr lvl="0"/>
            <a:r>
              <a:rPr lang="en-US" sz="2400" dirty="0" smtClean="0">
                <a:solidFill>
                  <a:prstClr val="black"/>
                </a:solidFill>
                <a:latin typeface="Times New Roman" panose="02020603050405020304" pitchFamily="18" charset="0"/>
                <a:cs typeface="Times New Roman" panose="02020603050405020304" pitchFamily="18" charset="0"/>
              </a:rPr>
              <a:t>f. </a:t>
            </a:r>
            <a:r>
              <a:rPr lang="en-US" sz="2400" dirty="0" err="1" smtClean="0">
                <a:solidFill>
                  <a:prstClr val="black"/>
                </a:solidFill>
                <a:latin typeface="Times New Roman" panose="02020603050405020304" pitchFamily="18" charset="0"/>
                <a:cs typeface="Times New Roman" panose="02020603050405020304" pitchFamily="18" charset="0"/>
              </a:rPr>
              <a:t>Bút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bi,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chì</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7" name="Rectangle 2"/>
          <p:cNvSpPr/>
          <p:nvPr/>
        </p:nvSpPr>
        <p:spPr>
          <a:xfrm>
            <a:off x="3779520" y="2067436"/>
            <a:ext cx="3946914" cy="523220"/>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p>
            <a:pPr lvl="0"/>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cụ</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đánh</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bắt</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thủy</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sản</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72330" y="2571750"/>
            <a:ext cx="3054350" cy="52197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p>
            <a:pPr lvl="0"/>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cụ</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đựng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672366" y="3147687"/>
            <a:ext cx="3054041" cy="523220"/>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p>
            <a:pPr lvl="0"/>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chân</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696460" y="3651885"/>
            <a:ext cx="3018790" cy="52197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p>
            <a:pPr lvl="0"/>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thái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lý</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690110" y="4073525"/>
            <a:ext cx="2981960" cy="52197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p>
            <a:pPr lvl="0"/>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734560" y="4443730"/>
            <a:ext cx="2937510" cy="52197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p>
            <a:pPr lvl="0"/>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cụ</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viết</a:t>
            </a:r>
            <a:endParaRPr lang="en-US" sz="2400" dirty="0">
              <a:solidFill>
                <a:prstClr val="black"/>
              </a:solidFill>
              <a:latin typeface="Times New Roman" panose="02020603050405020304" pitchFamily="18" charset="0"/>
              <a:cs typeface="Times New Roman" panose="02020603050405020304" pitchFamily="18" charset="0"/>
            </a:endParaRPr>
          </a:p>
        </p:txBody>
      </p:sp>
    </p:spTree>
  </p:cSld>
  <p:clrMapOvr>
    <a:overrideClrMapping bg1="lt1" tx1="dk1" bg2="dk2" tx2="lt2" accent1="accent1" accent2="accent2" accent3="accent3" accent4="accent4" accent5="accent5" accent6="accent6" hlink="hlink" folHlink="folHlink"/>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bldLvl="0" animBg="1"/>
      <p:bldP spid="7" grpId="0" bldLvl="0" animBg="1"/>
      <p:bldP spid="8" grpId="0" bldLvl="0" animBg="1"/>
      <p:bldP spid="10" grpId="0" bldLvl="0" animBg="1"/>
      <p:bldP spid="13" grpId="0" bldLvl="0" animBg="1"/>
      <p:bldP spid="12" grpId="0" bldLvl="0" animBg="1"/>
      <p:bldP spid="1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941" name="Shape 1941"/>
        <p:cNvGrpSpPr/>
        <p:nvPr/>
      </p:nvGrpSpPr>
      <p:grpSpPr>
        <a:xfrm>
          <a:off x="0" y="0"/>
          <a:ext cx="0" cy="0"/>
          <a:chOff x="0" y="0"/>
          <a:chExt cx="0" cy="0"/>
        </a:xfrm>
      </p:grpSpPr>
      <p:sp>
        <p:nvSpPr>
          <p:cNvPr id="1946" name="Google Shape;1946;p42"/>
          <p:cNvSpPr/>
          <p:nvPr/>
        </p:nvSpPr>
        <p:spPr>
          <a:xfrm>
            <a:off x="1907540" y="51435"/>
            <a:ext cx="5216525" cy="924560"/>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Rectangle 4"/>
          <p:cNvSpPr/>
          <p:nvPr/>
        </p:nvSpPr>
        <p:spPr>
          <a:xfrm>
            <a:off x="2051685" y="19558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 Bài tập 4 ( sgk trang 23)</a:t>
            </a:r>
            <a:r>
              <a:rPr lang="en-US" sz="2800" b="1" dirty="0" err="1" smtClean="0">
                <a:solidFill>
                  <a:srgbClr val="FF0000"/>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685800" y="1209020"/>
            <a:ext cx="7543800" cy="138366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p>
            <a:pPr lvl="0" algn="just"/>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4: </a:t>
            </a:r>
            <a:r>
              <a:rPr lang="en-US" sz="2800" dirty="0" err="1">
                <a:solidFill>
                  <a:prstClr val="black"/>
                </a:solidFill>
                <a:latin typeface="Times New Roman" panose="02020603050405020304" pitchFamily="18" charset="0"/>
                <a:cs typeface="Times New Roman" panose="02020603050405020304" pitchFamily="18" charset="0"/>
              </a:rPr>
              <a:t>Xếp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mũi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nghe</a:t>
            </a:r>
            <a:r>
              <a:rPr lang="en-US" sz="2800" b="1" i="1" dirty="0">
                <a:solidFill>
                  <a:srgbClr val="FF0000"/>
                </a:solidFill>
                <a:latin typeface="Times New Roman" panose="02020603050405020304" pitchFamily="18" charset="0"/>
                <a:cs typeface="Times New Roman" panose="02020603050405020304" pitchFamily="18" charset="0"/>
              </a:rPr>
              <a:t>, tai, </a:t>
            </a:r>
            <a:r>
              <a:rPr lang="en-US" sz="2800" b="1" i="1" dirty="0" err="1">
                <a:solidFill>
                  <a:srgbClr val="FF0000"/>
                </a:solidFill>
                <a:latin typeface="Times New Roman" panose="02020603050405020304" pitchFamily="18" charset="0"/>
                <a:cs typeface="Times New Roman" panose="02020603050405020304" pitchFamily="18" charset="0"/>
              </a:rPr>
              <a:t>thính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điếc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thơm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rõ</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đúng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sau</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nvGraphicFramePr>
        <p:xfrm>
          <a:off x="703580" y="3075305"/>
          <a:ext cx="7315200" cy="1169670"/>
        </p:xfrm>
        <a:graphic>
          <a:graphicData uri="http://schemas.openxmlformats.org/drawingml/2006/table">
            <a:tbl>
              <a:tblPr firstRow="1" bandRow="1">
                <a:tableStyleId>{5C22544A-7EE6-4342-B048-85BDC9FD1C3A}</a:tableStyleId>
              </a:tblPr>
              <a:tblGrid>
                <a:gridCol w="3168015"/>
                <a:gridCol w="4147185"/>
              </a:tblGrid>
              <a:tr h="584835">
                <a:tc>
                  <a:txBody>
                    <a:bodyPr/>
                    <a:p>
                      <a:pPr algn="ctr"/>
                      <a:r>
                        <a:rPr lang="en-US" sz="2800" dirty="0" err="1" smtClean="0">
                          <a:solidFill>
                            <a:srgbClr val="FF0000"/>
                          </a:solidFill>
                          <a:latin typeface="Times New Roman" panose="02020603050405020304" pitchFamily="18" charset="0"/>
                          <a:cs typeface="Times New Roman" panose="02020603050405020304" pitchFamily="18" charset="0"/>
                        </a:rPr>
                        <a:t>Khứu</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giác</a:t>
                      </a:r>
                      <a:endParaRPr lang="en-US" sz="2800" baseline="0" dirty="0" err="1" smtClean="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p>
                      <a:pPr algn="ctr"/>
                      <a:r>
                        <a:rPr lang="en-US" sz="2800" dirty="0" err="1" smtClean="0">
                          <a:solidFill>
                            <a:srgbClr val="FF0000"/>
                          </a:solidFill>
                          <a:latin typeface="Times New Roman" panose="02020603050405020304" pitchFamily="18" charset="0"/>
                          <a:cs typeface="Times New Roman" panose="02020603050405020304" pitchFamily="18" charset="0"/>
                        </a:rPr>
                        <a:t>Thính</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giác</a:t>
                      </a:r>
                      <a:endParaRPr lang="en-US" sz="2800" baseline="0" dirty="0" err="1" smtClean="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584835">
                <a:tc>
                  <a:txBody>
                    <a:bodyPr/>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p>
                      <a:pPr algn="l"/>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sp>
        <p:nvSpPr>
          <p:cNvPr id="8" name="Rectangle 7"/>
          <p:cNvSpPr/>
          <p:nvPr/>
        </p:nvSpPr>
        <p:spPr>
          <a:xfrm>
            <a:off x="1847750" y="3651895"/>
            <a:ext cx="1649095" cy="521970"/>
          </a:xfrm>
          <a:prstGeom prst="rect">
            <a:avLst/>
          </a:prstGeom>
        </p:spPr>
        <p:txBody>
          <a:bodyPr wrap="none">
            <a:spAutoFit/>
          </a:bodyPr>
          <a:p>
            <a:pPr lvl="0" algn="ctr"/>
            <a:r>
              <a:rPr lang="en-US" sz="2800" b="1" i="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Mũi</a:t>
            </a:r>
            <a:r>
              <a:rPr lang="en-US" sz="2800" b="1" i="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a:t>
            </a:r>
            <a:r>
              <a:rPr lang="en-US" sz="2800" b="1" i="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thơm</a:t>
            </a:r>
            <a:endParaRPr lang="en-US" sz="2800" b="1" i="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sp>
        <p:nvSpPr>
          <p:cNvPr id="9" name="Rectangle 8"/>
          <p:cNvSpPr/>
          <p:nvPr/>
        </p:nvSpPr>
        <p:spPr>
          <a:xfrm>
            <a:off x="4139565" y="3722877"/>
            <a:ext cx="3759835" cy="521970"/>
          </a:xfrm>
          <a:prstGeom prst="rect">
            <a:avLst/>
          </a:prstGeom>
        </p:spPr>
        <p:txBody>
          <a:bodyPr wrap="none">
            <a:spAutoFit/>
          </a:bodyPr>
          <a:p>
            <a:pPr lvl="0" algn="l"/>
            <a:r>
              <a:rPr lang="en-US" sz="2800" b="1" i="1" dirty="0" err="1">
                <a:solidFill>
                  <a:srgbClr val="002060"/>
                </a:solidFill>
                <a:latin typeface="Times New Roman" panose="02020603050405020304" pitchFamily="18" charset="0"/>
                <a:cs typeface="Times New Roman" panose="02020603050405020304" pitchFamily="18" charset="0"/>
              </a:rPr>
              <a:t>Nghe</a:t>
            </a:r>
            <a:r>
              <a:rPr lang="en-US" sz="2800" b="1" i="1" dirty="0">
                <a:solidFill>
                  <a:srgbClr val="002060"/>
                </a:solidFill>
                <a:latin typeface="Times New Roman" panose="02020603050405020304" pitchFamily="18" charset="0"/>
                <a:cs typeface="Times New Roman" panose="02020603050405020304" pitchFamily="18" charset="0"/>
              </a:rPr>
              <a:t>, tai, </a:t>
            </a:r>
            <a:r>
              <a:rPr lang="en-US" sz="2800" b="1" i="1" dirty="0" err="1">
                <a:solidFill>
                  <a:srgbClr val="002060"/>
                </a:solidFill>
                <a:latin typeface="Times New Roman" panose="02020603050405020304" pitchFamily="18" charset="0"/>
                <a:cs typeface="Times New Roman" panose="02020603050405020304" pitchFamily="18" charset="0"/>
              </a:rPr>
              <a:t>thính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điếc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rõ</a:t>
            </a:r>
            <a:endParaRPr lang="en-US" sz="2800" b="1" i="1" dirty="0" err="1">
              <a:solidFill>
                <a:srgbClr val="002060"/>
              </a:solidFill>
              <a:latin typeface="Times New Roman" panose="02020603050405020304" pitchFamily="18" charset="0"/>
              <a:cs typeface="Times New Roman" panose="02020603050405020304" pitchFamily="18" charset="0"/>
            </a:endParaRPr>
          </a:p>
        </p:txBody>
      </p:sp>
    </p:spTree>
  </p:cSld>
  <p:clrMapOvr>
    <a:overrideClrMapping bg1="lt1" tx1="dk1" bg2="dk2" tx2="lt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941" name="Shape 1941"/>
        <p:cNvGrpSpPr/>
        <p:nvPr/>
      </p:nvGrpSpPr>
      <p:grpSpPr>
        <a:xfrm>
          <a:off x="0" y="0"/>
          <a:ext cx="0" cy="0"/>
          <a:chOff x="0" y="0"/>
          <a:chExt cx="0" cy="0"/>
        </a:xfrm>
      </p:grpSpPr>
      <p:sp>
        <p:nvSpPr>
          <p:cNvPr id="1946" name="Google Shape;1946;p42"/>
          <p:cNvSpPr/>
          <p:nvPr/>
        </p:nvSpPr>
        <p:spPr>
          <a:xfrm>
            <a:off x="1835150" y="339090"/>
            <a:ext cx="5216525" cy="1731645"/>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Rectangle 4"/>
          <p:cNvSpPr/>
          <p:nvPr/>
        </p:nvSpPr>
        <p:spPr>
          <a:xfrm>
            <a:off x="2411730" y="483235"/>
            <a:ext cx="4238625" cy="1938020"/>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     </a:t>
            </a:r>
            <a:r>
              <a:rPr lang="en-US" sz="28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Làm thêm </a:t>
            </a:r>
            <a:endParaRPr lang="en-US" sz="28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    Bài tập 3, 5,6,7 </a:t>
            </a:r>
            <a:endParaRPr lang="en-US" sz="2800" b="1" dirty="0" err="1">
              <a:solidFill>
                <a:srgbClr val="FF0000"/>
              </a:solidFill>
              <a:latin typeface="Times New Roman" panose="02020603050405020304" pitchFamily="18" charset="0"/>
              <a:cs typeface="Times New Roman" panose="02020603050405020304" pitchFamily="18" charset="0"/>
            </a:endParaRPr>
          </a:p>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sgk trang 23, 24)</a:t>
            </a:r>
            <a:endParaRPr lang="en-US" sz="36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Rectangles 2"/>
          <p:cNvSpPr/>
          <p:nvPr/>
        </p:nvSpPr>
        <p:spPr>
          <a:xfrm>
            <a:off x="2627630" y="2715260"/>
            <a:ext cx="3154680" cy="1198880"/>
          </a:xfrm>
          <a:prstGeom prst="rect">
            <a:avLst/>
          </a:prstGeom>
          <a:noFill/>
          <a:ln>
            <a:noFill/>
          </a:ln>
        </p:spPr>
        <p:txBody>
          <a:bodyPr wrap="none" rtlCol="0" anchor="t">
            <a:spAutoFit/>
          </a:bodyPr>
          <a:p>
            <a:pPr algn="ctr"/>
            <a:r>
              <a:rPr lang="en-US" sz="72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72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Rectangles 3"/>
          <p:cNvSpPr/>
          <p:nvPr/>
        </p:nvSpPr>
        <p:spPr>
          <a:xfrm>
            <a:off x="2123440" y="2787650"/>
            <a:ext cx="4754880" cy="1198880"/>
          </a:xfrm>
          <a:prstGeom prst="rect">
            <a:avLst/>
          </a:prstGeom>
          <a:noFill/>
          <a:ln>
            <a:noFill/>
          </a:ln>
        </p:spPr>
        <p:txBody>
          <a:bodyPr wrap="none" rtlCol="0" anchor="t">
            <a:spAutoFit/>
          </a:bodyPr>
          <a:p>
            <a:pPr algn="ctr"/>
            <a:r>
              <a:rPr lang="en-US" altLang="zh-CN" sz="7200" b="1">
                <a:ln w="12700">
                  <a:solidFill>
                    <a:schemeClr val="tx2">
                      <a:lumMod val="75000"/>
                    </a:schemeClr>
                  </a:solidFill>
                  <a:prstDash val="solid"/>
                </a:ln>
                <a:solidFill>
                  <a:srgbClr val="002060"/>
                </a:solidFill>
                <a:effectLst>
                  <a:outerShdw dist="38100" dir="2640000" algn="bl" rotWithShape="0">
                    <a:schemeClr val="tx2">
                      <a:lumMod val="75000"/>
                    </a:schemeClr>
                  </a:outerShdw>
                </a:effectLst>
              </a:rPr>
              <a:t>CỦNG CỐ</a:t>
            </a:r>
            <a:r>
              <a:rPr lang="en-US" altLang="zh-CN" sz="7200" b="1">
                <a:solidFill>
                  <a:schemeClr val="tx1"/>
                </a:solidFill>
                <a:effectLst>
                  <a:outerShdw blurRad="38100" dist="19050" dir="2700000" algn="tl" rotWithShape="0">
                    <a:schemeClr val="dk1">
                      <a:alpha val="40000"/>
                    </a:schemeClr>
                  </a:outerShdw>
                </a:effectLst>
              </a:rPr>
              <a:t> </a:t>
            </a:r>
            <a:endParaRPr lang="en-US" altLang="zh-CN" sz="7200" b="1">
              <a:solidFill>
                <a:schemeClr val="tx1"/>
              </a:solidFill>
              <a:effectLst>
                <a:outerShdw blurRad="38100" dist="19050" dir="2700000" algn="tl" rotWithShape="0">
                  <a:schemeClr val="dk1">
                    <a:alpha val="40000"/>
                  </a:schemeClr>
                </a:outerShdw>
              </a:effectLst>
            </a:endParaRPr>
          </a:p>
        </p:txBody>
      </p:sp>
    </p:spTree>
  </p:cSld>
  <p:clrMapOvr>
    <a:overrideClrMapping bg1="lt1" tx1="dk1" bg2="dk2" tx2="lt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2415540"/>
            <a:ext cx="9144168" cy="312420"/>
          </a:xfrm>
          <a:prstGeom prst="rect">
            <a:avLst/>
          </a:prstGeom>
          <a:solidFill>
            <a:srgbClr val="D4E7FE"/>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8" tIns="26788" rIns="26788" bIns="2678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pPr>
            <a:endParaRPr kumimoji="0" lang="en-SG" sz="1685"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pic>
        <p:nvPicPr>
          <p:cNvPr id="19" name="Picture 17"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78949" y="3893328"/>
            <a:ext cx="3797571" cy="10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9280" y="4217650"/>
            <a:ext cx="3101778" cy="96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555" y="3737596"/>
            <a:ext cx="3177501" cy="67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7835" y="3051804"/>
            <a:ext cx="3227508" cy="135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6297" y="2243142"/>
            <a:ext cx="1258714" cy="224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334" y="1400189"/>
            <a:ext cx="2481709" cy="167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79" y="1311608"/>
            <a:ext cx="2470278" cy="91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055" y="240059"/>
            <a:ext cx="2554574" cy="126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6168" y="1275890"/>
            <a:ext cx="1767343" cy="164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96486" y="1184451"/>
            <a:ext cx="3081776" cy="189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96486" y="1150162"/>
            <a:ext cx="3028913" cy="108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55041" y="34321"/>
            <a:ext cx="3163214" cy="132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96340" y="994430"/>
            <a:ext cx="1441591" cy="186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7713" y="2160275"/>
            <a:ext cx="1365869" cy="81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9" descr="Hình ảnh có liên qua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54793" y="34321"/>
            <a:ext cx="1429048" cy="1144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ou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right)">
                                      <p:cBhvr>
                                        <p:cTn id="32" dur="500"/>
                                        <p:tgtEl>
                                          <p:spTgt spid="27"/>
                                        </p:tgtEl>
                                      </p:cBhvr>
                                    </p:animEffect>
                                  </p:childTnLst>
                                </p:cTn>
                              </p:par>
                            </p:childTnLst>
                          </p:cTn>
                        </p:par>
                        <p:par>
                          <p:cTn id="33" fill="hold">
                            <p:stCondLst>
                              <p:cond delay="500"/>
                            </p:stCondLst>
                            <p:childTnLst>
                              <p:par>
                                <p:cTn id="34" presetID="22" presetClass="entr" presetSubtype="2"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right)">
                                      <p:cBhvr>
                                        <p:cTn id="36" dur="500"/>
                                        <p:tgtEl>
                                          <p:spTgt spid="26"/>
                                        </p:tgtEl>
                                      </p:cBhvr>
                                    </p:animEffect>
                                  </p:childTnLst>
                                </p:cTn>
                              </p:par>
                            </p:childTnLst>
                          </p:cTn>
                        </p:par>
                        <p:par>
                          <p:cTn id="37" fill="hold">
                            <p:stCondLst>
                              <p:cond delay="1000"/>
                            </p:stCondLst>
                            <p:childTnLst>
                              <p:par>
                                <p:cTn id="38" presetID="22" presetClass="entr" presetSubtype="2"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right)">
                                      <p:cBhvr>
                                        <p:cTn id="40" dur="500"/>
                                        <p:tgtEl>
                                          <p:spTgt spid="25"/>
                                        </p:tgtEl>
                                      </p:cBhvr>
                                    </p:animEffect>
                                  </p:childTnLst>
                                </p:cTn>
                              </p:par>
                            </p:childTnLst>
                          </p:cTn>
                        </p:par>
                        <p:par>
                          <p:cTn id="41" fill="hold">
                            <p:stCondLst>
                              <p:cond delay="1500"/>
                            </p:stCondLst>
                            <p:childTnLst>
                              <p:par>
                                <p:cTn id="42" presetID="22" presetClass="entr" presetSubtype="2"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right)">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500"/>
                                        <p:tgtEl>
                                          <p:spTgt spid="21"/>
                                        </p:tgtEl>
                                      </p:cBhvr>
                                    </p:animEffect>
                                  </p:childTnLst>
                                </p:cTn>
                              </p:par>
                            </p:childTnLst>
                          </p:cTn>
                        </p:par>
                        <p:par>
                          <p:cTn id="58" fill="hold">
                            <p:stCondLst>
                              <p:cond delay="1500"/>
                            </p:stCondLst>
                            <p:childTnLst>
                              <p:par>
                                <p:cTn id="59" presetID="22" presetClass="entr" presetSubtype="8"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par>
                          <p:cTn id="62" fill="hold">
                            <p:stCondLst>
                              <p:cond delay="2000"/>
                            </p:stCondLst>
                            <p:childTnLst>
                              <p:par>
                                <p:cTn id="63" presetID="22" presetClass="entr" presetSubtype="2" fill="hold"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righ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1"/>
          <a:stretch>
            <a:fillRect/>
          </a:stretch>
        </p:blipFill>
        <p:spPr>
          <a:xfrm>
            <a:off x="8244904" y="-164185"/>
            <a:ext cx="1092054" cy="1392450"/>
          </a:xfrm>
          <a:prstGeom prst="rect">
            <a:avLst/>
          </a:prstGeom>
        </p:spPr>
      </p:pic>
      <p:sp>
        <p:nvSpPr>
          <p:cNvPr id="27" name="Rectangle: Folded Corner 26"/>
          <p:cNvSpPr/>
          <p:nvPr/>
        </p:nvSpPr>
        <p:spPr>
          <a:xfrm>
            <a:off x="789940" y="1205230"/>
            <a:ext cx="7564120" cy="2733040"/>
          </a:xfrm>
          <a:prstGeom prst="foldedCorner">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b="1" dirty="0" smtClean="0">
              <a:solidFill>
                <a:schemeClr val="accent5">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lgn="ctr">
              <a:buFont typeface="Wingdings" panose="05000000000000000000" charset="0"/>
              <a:buChar char="v"/>
            </a:pPr>
            <a:r>
              <a:rPr lang="en-US" sz="32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Thế</a:t>
            </a:r>
            <a:r>
              <a:rPr lang="en-US" sz="32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nào</a:t>
            </a:r>
            <a:r>
              <a:rPr lang="en-US" sz="32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32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từ</a:t>
            </a:r>
            <a:r>
              <a:rPr lang="en-US" sz="32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vựng</a:t>
            </a:r>
            <a:r>
              <a:rPr lang="en-US" sz="32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algn="ctr"/>
            <a:endParaRPr lang="en-US" sz="1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914400" lvl="1" indent="-457200" algn="just">
              <a:buAutoNum type="alphaUcPeriod"/>
            </a:pP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tập</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hợp</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tất</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từ</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chung</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cách</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phát</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âm</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endPar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914400" lvl="1" indent="-457200" algn="just">
              <a:buAutoNum type="alphaUcPeriod"/>
            </a:pP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tập</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hợp</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tất</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từ</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ít</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nhất</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một</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nét</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chung</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về</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nghĩa</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endPar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914400" lvl="1" indent="-457200" algn="just">
              <a:buAutoNum type="alphaUcPeriod"/>
            </a:pP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tập</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hợp</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tất</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từ</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cùng</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từ</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loại</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danh</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từ</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động</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từ</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endPar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914400" lvl="1" indent="-457200" algn="just">
              <a:buAutoNum type="alphaUcPeriod"/>
            </a:pP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tập</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hợp</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tất</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từ</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chung</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nguồn</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gốc</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thuần</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Việt</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Hán</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Việt</a:t>
            </a:r>
            <a:r>
              <a:rPr lang="en-US"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endPar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5" name="Picture 34"/>
          <p:cNvPicPr>
            <a:picLocks noChangeAspect="1"/>
          </p:cNvPicPr>
          <p:nvPr/>
        </p:nvPicPr>
        <p:blipFill>
          <a:blip r:embed="rId2"/>
          <a:stretch>
            <a:fillRect/>
          </a:stretch>
        </p:blipFill>
        <p:spPr>
          <a:xfrm>
            <a:off x="3139679" y="4378489"/>
            <a:ext cx="535781" cy="764381"/>
          </a:xfrm>
          <a:prstGeom prst="rect">
            <a:avLst/>
          </a:prstGeom>
        </p:spPr>
      </p:pic>
      <p:pic>
        <p:nvPicPr>
          <p:cNvPr id="38" name="Picture 37"/>
          <p:cNvPicPr>
            <a:picLocks noChangeAspect="1"/>
          </p:cNvPicPr>
          <p:nvPr/>
        </p:nvPicPr>
        <p:blipFill>
          <a:blip r:embed="rId3"/>
          <a:stretch>
            <a:fillRect/>
          </a:stretch>
        </p:blipFill>
        <p:spPr>
          <a:xfrm>
            <a:off x="3957001" y="3865592"/>
            <a:ext cx="654782" cy="956990"/>
          </a:xfrm>
          <a:prstGeom prst="rect">
            <a:avLst/>
          </a:prstGeom>
        </p:spPr>
      </p:pic>
      <p:pic>
        <p:nvPicPr>
          <p:cNvPr id="45" name="Picture 44"/>
          <p:cNvPicPr>
            <a:picLocks noChangeAspect="1"/>
          </p:cNvPicPr>
          <p:nvPr/>
        </p:nvPicPr>
        <p:blipFill>
          <a:blip r:embed="rId3"/>
          <a:stretch>
            <a:fillRect/>
          </a:stretch>
        </p:blipFill>
        <p:spPr>
          <a:xfrm>
            <a:off x="1280750" y="4124405"/>
            <a:ext cx="654782" cy="956990"/>
          </a:xfrm>
          <a:prstGeom prst="rect">
            <a:avLst/>
          </a:prstGeom>
        </p:spPr>
      </p:pic>
      <p:pic>
        <p:nvPicPr>
          <p:cNvPr id="49" name="Picture 48"/>
          <p:cNvPicPr>
            <a:picLocks noChangeAspect="1"/>
          </p:cNvPicPr>
          <p:nvPr/>
        </p:nvPicPr>
        <p:blipFill>
          <a:blip r:embed="rId4"/>
          <a:stretch>
            <a:fillRect/>
          </a:stretch>
        </p:blipFill>
        <p:spPr>
          <a:xfrm>
            <a:off x="2969956" y="3881456"/>
            <a:ext cx="437613" cy="576482"/>
          </a:xfrm>
          <a:prstGeom prst="rect">
            <a:avLst/>
          </a:prstGeom>
        </p:spPr>
      </p:pic>
      <p:pic>
        <p:nvPicPr>
          <p:cNvPr id="51" name="Picture 50"/>
          <p:cNvPicPr>
            <a:picLocks noChangeAspect="1"/>
          </p:cNvPicPr>
          <p:nvPr/>
        </p:nvPicPr>
        <p:blipFill>
          <a:blip r:embed="rId5"/>
          <a:stretch>
            <a:fillRect/>
          </a:stretch>
        </p:blipFill>
        <p:spPr>
          <a:xfrm flipH="1">
            <a:off x="4284392" y="3808208"/>
            <a:ext cx="495091" cy="632396"/>
          </a:xfrm>
          <a:prstGeom prst="rect">
            <a:avLst/>
          </a:prstGeom>
        </p:spPr>
      </p:pic>
      <p:pic>
        <p:nvPicPr>
          <p:cNvPr id="53" name="Picture 52"/>
          <p:cNvPicPr>
            <a:picLocks noChangeAspect="1"/>
          </p:cNvPicPr>
          <p:nvPr/>
        </p:nvPicPr>
        <p:blipFill>
          <a:blip r:embed="rId6"/>
          <a:stretch>
            <a:fillRect/>
          </a:stretch>
        </p:blipFill>
        <p:spPr>
          <a:xfrm>
            <a:off x="6702368" y="2939278"/>
            <a:ext cx="278606" cy="328613"/>
          </a:xfrm>
          <a:prstGeom prst="rect">
            <a:avLst/>
          </a:prstGeom>
        </p:spPr>
      </p:pic>
      <p:pic>
        <p:nvPicPr>
          <p:cNvPr id="55" name="Picture 54"/>
          <p:cNvPicPr>
            <a:picLocks noChangeAspect="1"/>
          </p:cNvPicPr>
          <p:nvPr/>
        </p:nvPicPr>
        <p:blipFill>
          <a:blip r:embed="rId7"/>
          <a:stretch>
            <a:fillRect/>
          </a:stretch>
        </p:blipFill>
        <p:spPr>
          <a:xfrm>
            <a:off x="7358903" y="2866526"/>
            <a:ext cx="401836" cy="892969"/>
          </a:xfrm>
          <a:prstGeom prst="rect">
            <a:avLst/>
          </a:prstGeom>
        </p:spPr>
      </p:pic>
      <p:sp>
        <p:nvSpPr>
          <p:cNvPr id="19" name="Rectangle: Folded Corner 27"/>
          <p:cNvSpPr/>
          <p:nvPr/>
        </p:nvSpPr>
        <p:spPr>
          <a:xfrm>
            <a:off x="107315" y="1851660"/>
            <a:ext cx="1123315" cy="68389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2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B</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125" name="Picture 10" descr="7522c3d97a3e2141321e4970de6412"/>
          <p:cNvPicPr>
            <a:picLocks noChangeAspect="1"/>
          </p:cNvPicPr>
          <p:nvPr/>
        </p:nvPicPr>
        <p:blipFill>
          <a:blip r:embed="rId8"/>
          <a:stretch>
            <a:fillRect/>
          </a:stretch>
        </p:blipFill>
        <p:spPr>
          <a:xfrm>
            <a:off x="7452360" y="3373755"/>
            <a:ext cx="1151890" cy="159194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invX="1"/>
        <p:sndAc>
          <p:stSnd>
            <p:snd r:embed="rId9" name="chimes.wav"/>
          </p:stSnd>
        </p:sndAc>
      </p:transition>
    </mc:Choice>
    <mc:Fallback>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500"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19"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1"/>
          <a:stretch>
            <a:fillRect/>
          </a:stretch>
        </p:blipFill>
        <p:spPr>
          <a:xfrm>
            <a:off x="7884859" y="-308330"/>
            <a:ext cx="1092054" cy="1392450"/>
          </a:xfrm>
          <a:prstGeom prst="rect">
            <a:avLst/>
          </a:prstGeom>
        </p:spPr>
      </p:pic>
      <p:sp>
        <p:nvSpPr>
          <p:cNvPr id="27" name="Rectangle: Folded Corner 26"/>
          <p:cNvSpPr/>
          <p:nvPr/>
        </p:nvSpPr>
        <p:spPr>
          <a:xfrm>
            <a:off x="2772410" y="1275715"/>
            <a:ext cx="4752340" cy="2179955"/>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3200400" lvl="6" indent="-457200">
              <a:buFontTx/>
              <a:buAutoNum type="alphaUcPeriod"/>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a:t>
            </a: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ợ</a:t>
            </a:r>
            <a:endPar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marL="3200400" lvl="6" indent="-457200">
              <a:buFontTx/>
              <a:buAutoNum type="alphaUcPeriod"/>
              <a:defRPr/>
            </a:pP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Túm</a:t>
            </a:r>
            <a:endPar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3200400" lvl="6" indent="-457200">
              <a:buFontTx/>
              <a:buAutoNum type="alphaUcPeriod"/>
              <a:defRPr/>
            </a:pP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endParaRPr lang="en-US" sz="3200"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marL="3200400" lvl="6" indent="-457200">
              <a:buFontTx/>
              <a:buAutoNum type="alphaUcPeriod"/>
              <a:defRPr/>
            </a:pPr>
            <a:r>
              <a:rPr lang="en-US" sz="3200" dirty="0" err="1"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Đấm</a:t>
            </a:r>
            <a:endPar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5" name="Picture 34"/>
          <p:cNvPicPr>
            <a:picLocks noChangeAspect="1"/>
          </p:cNvPicPr>
          <p:nvPr/>
        </p:nvPicPr>
        <p:blipFill>
          <a:blip r:embed="rId2"/>
          <a:stretch>
            <a:fillRect/>
          </a:stretch>
        </p:blipFill>
        <p:spPr>
          <a:xfrm>
            <a:off x="3171035" y="4379120"/>
            <a:ext cx="535781" cy="764381"/>
          </a:xfrm>
          <a:prstGeom prst="rect">
            <a:avLst/>
          </a:prstGeom>
        </p:spPr>
      </p:pic>
      <p:pic>
        <p:nvPicPr>
          <p:cNvPr id="38" name="Picture 37"/>
          <p:cNvPicPr>
            <a:picLocks noChangeAspect="1"/>
          </p:cNvPicPr>
          <p:nvPr/>
        </p:nvPicPr>
        <p:blipFill>
          <a:blip r:embed="rId3"/>
          <a:stretch>
            <a:fillRect/>
          </a:stretch>
        </p:blipFill>
        <p:spPr>
          <a:xfrm>
            <a:off x="3957001" y="3865592"/>
            <a:ext cx="654782" cy="956990"/>
          </a:xfrm>
          <a:prstGeom prst="rect">
            <a:avLst/>
          </a:prstGeom>
        </p:spPr>
      </p:pic>
      <p:pic>
        <p:nvPicPr>
          <p:cNvPr id="45" name="Picture 44"/>
          <p:cNvPicPr>
            <a:picLocks noChangeAspect="1"/>
          </p:cNvPicPr>
          <p:nvPr/>
        </p:nvPicPr>
        <p:blipFill>
          <a:blip r:embed="rId3"/>
          <a:stretch>
            <a:fillRect/>
          </a:stretch>
        </p:blipFill>
        <p:spPr>
          <a:xfrm>
            <a:off x="1143000" y="4115981"/>
            <a:ext cx="654782" cy="956990"/>
          </a:xfrm>
          <a:prstGeom prst="rect">
            <a:avLst/>
          </a:prstGeom>
        </p:spPr>
      </p:pic>
      <p:pic>
        <p:nvPicPr>
          <p:cNvPr id="49" name="Picture 48"/>
          <p:cNvPicPr>
            <a:picLocks noChangeAspect="1"/>
          </p:cNvPicPr>
          <p:nvPr/>
        </p:nvPicPr>
        <p:blipFill>
          <a:blip r:embed="rId4"/>
          <a:stretch>
            <a:fillRect/>
          </a:stretch>
        </p:blipFill>
        <p:spPr>
          <a:xfrm>
            <a:off x="2835758" y="4473069"/>
            <a:ext cx="437613" cy="576482"/>
          </a:xfrm>
          <a:prstGeom prst="rect">
            <a:avLst/>
          </a:prstGeom>
        </p:spPr>
      </p:pic>
      <p:pic>
        <p:nvPicPr>
          <p:cNvPr id="51" name="Picture 50"/>
          <p:cNvPicPr>
            <a:picLocks noChangeAspect="1"/>
          </p:cNvPicPr>
          <p:nvPr/>
        </p:nvPicPr>
        <p:blipFill>
          <a:blip r:embed="rId5"/>
          <a:stretch>
            <a:fillRect/>
          </a:stretch>
        </p:blipFill>
        <p:spPr>
          <a:xfrm flipH="1">
            <a:off x="4364237" y="3936185"/>
            <a:ext cx="495091" cy="632396"/>
          </a:xfrm>
          <a:prstGeom prst="rect">
            <a:avLst/>
          </a:prstGeom>
        </p:spPr>
      </p:pic>
      <p:pic>
        <p:nvPicPr>
          <p:cNvPr id="53" name="Picture 52"/>
          <p:cNvPicPr>
            <a:picLocks noChangeAspect="1"/>
          </p:cNvPicPr>
          <p:nvPr/>
        </p:nvPicPr>
        <p:blipFill>
          <a:blip r:embed="rId6"/>
          <a:stretch>
            <a:fillRect/>
          </a:stretch>
        </p:blipFill>
        <p:spPr>
          <a:xfrm>
            <a:off x="6702368" y="2939278"/>
            <a:ext cx="278606" cy="328613"/>
          </a:xfrm>
          <a:prstGeom prst="rect">
            <a:avLst/>
          </a:prstGeom>
        </p:spPr>
      </p:pic>
      <p:sp>
        <p:nvSpPr>
          <p:cNvPr id="19" name="Rectangle: Folded Corner 27"/>
          <p:cNvSpPr/>
          <p:nvPr/>
        </p:nvSpPr>
        <p:spPr>
          <a:xfrm>
            <a:off x="7092315" y="1419860"/>
            <a:ext cx="2031365" cy="68389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 : </a:t>
            </a:r>
            <a:r>
              <a:rPr lang="en-US" sz="2400" b="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Từ “Sợ”</a:t>
            </a:r>
            <a:endPar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Text Box 1"/>
          <p:cNvSpPr txBox="1"/>
          <p:nvPr/>
        </p:nvSpPr>
        <p:spPr>
          <a:xfrm>
            <a:off x="683895" y="1620520"/>
            <a:ext cx="3406140" cy="2245360"/>
          </a:xfrm>
          <a:prstGeom prst="rect">
            <a:avLst/>
          </a:prstGeom>
          <a:noFill/>
        </p:spPr>
        <p:txBody>
          <a:bodyPr wrap="square" rtlCol="0">
            <a:spAutoFit/>
          </a:bodyPr>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v"/>
              <a:defRPr/>
            </a:pPr>
            <a:r>
              <a:rPr lang="en-US" sz="2800" b="1" kern="120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Từ</a:t>
            </a:r>
            <a:r>
              <a:rPr lang="en-US" sz="2800" b="1" kern="120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2800" b="1" kern="120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nào</a:t>
            </a:r>
            <a:r>
              <a:rPr lang="en-US" sz="2800" b="1" kern="120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cạnh bên</a:t>
            </a:r>
            <a:r>
              <a:rPr lang="en-US" sz="2800" b="1" kern="120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không</a:t>
            </a:r>
            <a:r>
              <a:rPr lang="en-US" sz="2800" b="1" kern="120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2800" b="1" kern="120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cùng</a:t>
            </a:r>
            <a:r>
              <a:rPr lang="en-US" sz="2800" b="1" kern="120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2800" b="1" kern="120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trường</a:t>
            </a:r>
            <a:r>
              <a:rPr lang="en-US" sz="2800" b="1" kern="120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2800" b="1" kern="120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từ</a:t>
            </a:r>
            <a:r>
              <a:rPr lang="en-US" sz="2800" b="1" kern="120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2800" b="1" kern="120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vựng</a:t>
            </a:r>
            <a:r>
              <a:rPr lang="en-US" sz="2800" b="1" kern="120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2800" b="1" kern="120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với các</a:t>
            </a:r>
            <a:r>
              <a:rPr lang="en-US" sz="2800" b="1" kern="120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2800" b="1" kern="120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từ</a:t>
            </a:r>
            <a:r>
              <a:rPr lang="en-US" sz="2800" b="1" kern="120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2800" b="1" kern="120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còn</a:t>
            </a:r>
            <a:r>
              <a:rPr lang="en-US" sz="2800" b="1" kern="120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2800" b="1" kern="120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lại</a:t>
            </a:r>
            <a:r>
              <a:rPr lang="en-US" sz="2800" b="1" kern="120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a:t>
            </a:r>
            <a:endPar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p15:prstTrans prst="airplane"/>
        <p:sndAc>
          <p:stSnd>
            <p:snd r:embed="rId7" name="chimes.wav"/>
          </p:stSnd>
        </p:sndAc>
      </p:transition>
    </mc:Choice>
    <mc:Fallback>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19"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1"/>
          <a:stretch>
            <a:fillRect/>
          </a:stretch>
        </p:blipFill>
        <p:spPr>
          <a:xfrm>
            <a:off x="7812469" y="-235940"/>
            <a:ext cx="1092054" cy="1392450"/>
          </a:xfrm>
          <a:prstGeom prst="rect">
            <a:avLst/>
          </a:prstGeom>
        </p:spPr>
      </p:pic>
      <p:sp>
        <p:nvSpPr>
          <p:cNvPr id="27" name="Rectangle: Folded Corner 26"/>
          <p:cNvSpPr/>
          <p:nvPr/>
        </p:nvSpPr>
        <p:spPr>
          <a:xfrm>
            <a:off x="668655" y="483870"/>
            <a:ext cx="7806690" cy="3237230"/>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smtClean="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biểu</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đây</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SAI </a:t>
            </a:r>
            <a:r>
              <a:rPr kumimoji="0" lang="en-US" sz="2800" b="1" i="0" u="none" strike="noStrike" kern="1200" cap="none" spc="0" normalizeH="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trường</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vựng</a:t>
            </a:r>
            <a:r>
              <a:rPr lang="en-US" sz="28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lang="en-US" sz="28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lphaUcPeriod"/>
              <a:defRPr/>
            </a:pP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M</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ột</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trường</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vựng</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bao</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gồm</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trường</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vựng</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nhỏ</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hơn</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lphaUcPeriod"/>
              <a:defRPr/>
            </a:pPr>
            <a:r>
              <a:rPr lang="en-US" sz="2800" baseline="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Một</a:t>
            </a:r>
            <a:r>
              <a:rPr lang="en-US" sz="2800" baseline="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từ</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vựng</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thể</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bao</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gồm</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từ</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khác</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nhau</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từ</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loại</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lphaUcPeriod"/>
              <a:defRPr/>
            </a:pP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trường</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vựng</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khác</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nhau</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lphaUcPeriod"/>
              <a:defRPr/>
            </a:pPr>
            <a:r>
              <a:rPr lang="en-US" sz="2800" baseline="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Mỗi</a:t>
            </a:r>
            <a:r>
              <a:rPr lang="en-US" sz="2800" baseline="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từ</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chỉ</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thể</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một</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từ</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vựng</a:t>
            </a:r>
            <a:r>
              <a:rPr lang="en-US" sz="28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6948586" y="4300277"/>
            <a:ext cx="1519105" cy="68418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D</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5" name="Picture 34"/>
          <p:cNvPicPr>
            <a:picLocks noChangeAspect="1"/>
          </p:cNvPicPr>
          <p:nvPr/>
        </p:nvPicPr>
        <p:blipFill>
          <a:blip r:embed="rId2"/>
          <a:stretch>
            <a:fillRect/>
          </a:stretch>
        </p:blipFill>
        <p:spPr>
          <a:xfrm rot="237465">
            <a:off x="3228986" y="4091529"/>
            <a:ext cx="535781" cy="764381"/>
          </a:xfrm>
          <a:prstGeom prst="rect">
            <a:avLst/>
          </a:prstGeom>
        </p:spPr>
      </p:pic>
      <p:pic>
        <p:nvPicPr>
          <p:cNvPr id="38" name="Picture 37"/>
          <p:cNvPicPr>
            <a:picLocks noChangeAspect="1"/>
          </p:cNvPicPr>
          <p:nvPr/>
        </p:nvPicPr>
        <p:blipFill>
          <a:blip r:embed="rId3"/>
          <a:stretch>
            <a:fillRect/>
          </a:stretch>
        </p:blipFill>
        <p:spPr>
          <a:xfrm>
            <a:off x="3957001" y="3865592"/>
            <a:ext cx="654782" cy="956990"/>
          </a:xfrm>
          <a:prstGeom prst="rect">
            <a:avLst/>
          </a:prstGeom>
        </p:spPr>
      </p:pic>
      <p:pic>
        <p:nvPicPr>
          <p:cNvPr id="45" name="Picture 44"/>
          <p:cNvPicPr>
            <a:picLocks noChangeAspect="1"/>
          </p:cNvPicPr>
          <p:nvPr/>
        </p:nvPicPr>
        <p:blipFill>
          <a:blip r:embed="rId3"/>
          <a:stretch>
            <a:fillRect/>
          </a:stretch>
        </p:blipFill>
        <p:spPr>
          <a:xfrm>
            <a:off x="1257300" y="4011242"/>
            <a:ext cx="654782" cy="956990"/>
          </a:xfrm>
          <a:prstGeom prst="rect">
            <a:avLst/>
          </a:prstGeom>
        </p:spPr>
      </p:pic>
      <p:pic>
        <p:nvPicPr>
          <p:cNvPr id="49" name="Picture 48"/>
          <p:cNvPicPr>
            <a:picLocks noChangeAspect="1"/>
          </p:cNvPicPr>
          <p:nvPr/>
        </p:nvPicPr>
        <p:blipFill>
          <a:blip r:embed="rId4"/>
          <a:stretch>
            <a:fillRect/>
          </a:stretch>
        </p:blipFill>
        <p:spPr>
          <a:xfrm>
            <a:off x="2893951" y="4473069"/>
            <a:ext cx="437613" cy="576482"/>
          </a:xfrm>
          <a:prstGeom prst="rect">
            <a:avLst/>
          </a:prstGeom>
        </p:spPr>
      </p:pic>
      <p:pic>
        <p:nvPicPr>
          <p:cNvPr id="51" name="Picture 50"/>
          <p:cNvPicPr>
            <a:picLocks noChangeAspect="1"/>
          </p:cNvPicPr>
          <p:nvPr/>
        </p:nvPicPr>
        <p:blipFill>
          <a:blip r:embed="rId5"/>
          <a:stretch>
            <a:fillRect/>
          </a:stretch>
        </p:blipFill>
        <p:spPr>
          <a:xfrm flipH="1">
            <a:off x="4467066" y="4027889"/>
            <a:ext cx="495091" cy="632396"/>
          </a:xfrm>
          <a:prstGeom prst="rect">
            <a:avLst/>
          </a:prstGeom>
        </p:spPr>
      </p:pic>
      <p:pic>
        <p:nvPicPr>
          <p:cNvPr id="53" name="Picture 52"/>
          <p:cNvPicPr>
            <a:picLocks noChangeAspect="1"/>
          </p:cNvPicPr>
          <p:nvPr/>
        </p:nvPicPr>
        <p:blipFill>
          <a:blip r:embed="rId6"/>
          <a:stretch>
            <a:fillRect/>
          </a:stretch>
        </p:blipFill>
        <p:spPr>
          <a:xfrm>
            <a:off x="6702368" y="2939278"/>
            <a:ext cx="278606" cy="3286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fade/>
        <p:sndAc>
          <p:stSnd>
            <p:snd r:embed="rId7" name="chimes.wav"/>
          </p:stSnd>
        </p:sndAc>
      </p:transition>
    </mc:Choice>
    <mc:Fallback>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6" name="Picture 2"/>
          <p:cNvPicPr>
            <a:picLocks noChangeAspect="1" noChangeArrowheads="1"/>
          </p:cNvPicPr>
          <p:nvPr/>
        </p:nvPicPr>
        <p:blipFill>
          <a:blip r:embed="rId1">
            <a:lum bright="-18000" contrast="6000"/>
          </a:blip>
          <a:srcRect l="9370" t="18750" r="48463" b="46875"/>
          <a:stretch>
            <a:fillRect/>
          </a:stretch>
        </p:blipFill>
        <p:spPr bwMode="auto">
          <a:xfrm>
            <a:off x="804545" y="618490"/>
            <a:ext cx="7458075" cy="414655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6" name="Picture 2"/>
          <p:cNvPicPr>
            <a:picLocks noChangeAspect="1" noChangeArrowheads="1"/>
          </p:cNvPicPr>
          <p:nvPr/>
        </p:nvPicPr>
        <p:blipFill>
          <a:blip r:embed="rId1"/>
          <a:srcRect l="9370" t="50000" r="43778" b="12500"/>
          <a:stretch>
            <a:fillRect/>
          </a:stretch>
        </p:blipFill>
        <p:spPr bwMode="auto">
          <a:xfrm>
            <a:off x="805180" y="633730"/>
            <a:ext cx="7428230" cy="4173220"/>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2">
            <a:lum bright="-18000" contrast="4000"/>
          </a:blip>
          <a:srcRect l="9370" t="21875" r="54320" b="40625"/>
          <a:stretch>
            <a:fillRect/>
          </a:stretch>
        </p:blipFill>
        <p:spPr bwMode="auto">
          <a:xfrm>
            <a:off x="767715" y="654050"/>
            <a:ext cx="7465060" cy="4220845"/>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3">
            <a:lum bright="-18000" contrast="6000"/>
          </a:blip>
          <a:srcRect l="9370" t="18750" r="37336" b="30208"/>
          <a:stretch>
            <a:fillRect/>
          </a:stretch>
        </p:blipFill>
        <p:spPr bwMode="auto">
          <a:xfrm>
            <a:off x="802640" y="643890"/>
            <a:ext cx="7430770" cy="4231005"/>
          </a:xfrm>
          <a:prstGeom prst="rect">
            <a:avLst/>
          </a:prstGeom>
          <a:ln>
            <a:noFill/>
          </a:ln>
          <a:effectLst>
            <a:outerShdw blurRad="292100" dist="139700" dir="2700000" algn="tl" rotWithShape="0">
              <a:srgbClr val="333333">
                <a:alpha val="65000"/>
              </a:srgbClr>
            </a:outerShdw>
          </a:effectLst>
        </p:spPr>
      </p:pic>
      <p:pic>
        <p:nvPicPr>
          <p:cNvPr id="4098" name="Picture 2"/>
          <p:cNvPicPr>
            <a:picLocks noChangeAspect="1" noChangeArrowheads="1"/>
          </p:cNvPicPr>
          <p:nvPr/>
        </p:nvPicPr>
        <p:blipFill>
          <a:blip r:embed="rId4">
            <a:lum bright="-19000" contrast="6000"/>
          </a:blip>
          <a:srcRect l="9370" t="27083" r="51977" b="35417"/>
          <a:stretch>
            <a:fillRect/>
          </a:stretch>
        </p:blipFill>
        <p:spPr bwMode="auto">
          <a:xfrm>
            <a:off x="756285" y="643255"/>
            <a:ext cx="7477125" cy="4298315"/>
          </a:xfrm>
          <a:prstGeom prst="rect">
            <a:avLst/>
          </a:prstGeom>
          <a:ln>
            <a:noFill/>
          </a:ln>
          <a:effectLst>
            <a:outerShdw blurRad="292100" dist="139700" dir="2700000" algn="tl" rotWithShape="0">
              <a:srgbClr val="333333">
                <a:alpha val="65000"/>
              </a:srgbClr>
            </a:outerShdw>
          </a:effectLst>
        </p:spPr>
      </p:pic>
      <p:pic>
        <p:nvPicPr>
          <p:cNvPr id="5122" name="Picture 2"/>
          <p:cNvPicPr>
            <a:picLocks noChangeAspect="1" noChangeArrowheads="1"/>
          </p:cNvPicPr>
          <p:nvPr/>
        </p:nvPicPr>
        <p:blipFill>
          <a:blip r:embed="rId5">
            <a:lum bright="-17000" contrast="7000"/>
          </a:blip>
          <a:srcRect l="9370" t="25000" r="52562" b="19792"/>
          <a:stretch>
            <a:fillRect/>
          </a:stretch>
        </p:blipFill>
        <p:spPr bwMode="auto">
          <a:xfrm>
            <a:off x="756920" y="570230"/>
            <a:ext cx="7451725" cy="4403090"/>
          </a:xfrm>
          <a:prstGeom prst="rect">
            <a:avLst/>
          </a:prstGeom>
          <a:ln>
            <a:noFill/>
          </a:ln>
          <a:effectLst>
            <a:outerShdw blurRad="292100" dist="139700" dir="2700000" algn="tl" rotWithShape="0">
              <a:srgbClr val="333333">
                <a:alpha val="65000"/>
              </a:srgbClr>
            </a:outerShdw>
          </a:effectLst>
        </p:spPr>
      </p:pic>
      <p:pic>
        <p:nvPicPr>
          <p:cNvPr id="6146" name="Picture 2"/>
          <p:cNvPicPr>
            <a:picLocks noChangeAspect="1" noChangeArrowheads="1"/>
          </p:cNvPicPr>
          <p:nvPr/>
        </p:nvPicPr>
        <p:blipFill>
          <a:blip r:embed="rId6">
            <a:lum bright="-15000" contrast="3000"/>
          </a:blip>
          <a:srcRect l="9370" t="26042" r="49049" b="36458"/>
          <a:stretch>
            <a:fillRect/>
          </a:stretch>
        </p:blipFill>
        <p:spPr bwMode="auto">
          <a:xfrm>
            <a:off x="756285" y="570230"/>
            <a:ext cx="7451725" cy="4420870"/>
          </a:xfrm>
          <a:prstGeom prst="rect">
            <a:avLst/>
          </a:prstGeom>
          <a:ln>
            <a:noFill/>
          </a:ln>
          <a:effectLst>
            <a:outerShdw blurRad="292100" dist="139700" dir="2700000" algn="tl" rotWithShape="0">
              <a:srgbClr val="333333">
                <a:alpha val="65000"/>
              </a:srgbClr>
            </a:outerShdw>
          </a:effectLst>
        </p:spPr>
      </p:pic>
      <p:pic>
        <p:nvPicPr>
          <p:cNvPr id="7170" name="Picture 2"/>
          <p:cNvPicPr>
            <a:picLocks noChangeAspect="1" noChangeArrowheads="1"/>
          </p:cNvPicPr>
          <p:nvPr/>
        </p:nvPicPr>
        <p:blipFill>
          <a:blip r:embed="rId7">
            <a:lum bright="-11000" contrast="-2000"/>
          </a:blip>
          <a:srcRect l="9370" t="22917" r="46120" b="39583"/>
          <a:stretch>
            <a:fillRect/>
          </a:stretch>
        </p:blipFill>
        <p:spPr bwMode="auto">
          <a:xfrm>
            <a:off x="723265" y="618490"/>
            <a:ext cx="7509510" cy="4406900"/>
          </a:xfrm>
          <a:prstGeom prst="rect">
            <a:avLst/>
          </a:prstGeom>
          <a:ln>
            <a:noFill/>
          </a:ln>
          <a:effectLst>
            <a:outerShdw blurRad="292100" dist="139700" dir="2700000" algn="tl" rotWithShape="0">
              <a:srgbClr val="333333">
                <a:alpha val="65000"/>
              </a:srgbClr>
            </a:outerShdw>
          </a:effectLst>
        </p:spPr>
      </p:pic>
      <p:pic>
        <p:nvPicPr>
          <p:cNvPr id="8194" name="Picture 2"/>
          <p:cNvPicPr>
            <a:picLocks noChangeAspect="1" noChangeArrowheads="1"/>
          </p:cNvPicPr>
          <p:nvPr/>
        </p:nvPicPr>
        <p:blipFill>
          <a:blip r:embed="rId8">
            <a:lum bright="-14000" contrast="2000"/>
          </a:blip>
          <a:srcRect l="9370" t="20833" r="36750" b="29167"/>
          <a:stretch>
            <a:fillRect/>
          </a:stretch>
        </p:blipFill>
        <p:spPr bwMode="auto">
          <a:xfrm>
            <a:off x="667385" y="520065"/>
            <a:ext cx="7540625" cy="4505960"/>
          </a:xfrm>
          <a:prstGeom prst="rect">
            <a:avLst/>
          </a:prstGeom>
          <a:ln>
            <a:noFill/>
          </a:ln>
          <a:effectLst>
            <a:outerShdw blurRad="292100" dist="139700" dir="2700000" algn="tl" rotWithShape="0">
              <a:srgbClr val="333333">
                <a:alpha val="65000"/>
              </a:srgbClr>
            </a:outerShdw>
          </a:effectLst>
        </p:spPr>
      </p:pic>
      <p:pic>
        <p:nvPicPr>
          <p:cNvPr id="9218" name="Picture 2"/>
          <p:cNvPicPr>
            <a:picLocks noChangeAspect="1" noChangeArrowheads="1"/>
          </p:cNvPicPr>
          <p:nvPr/>
        </p:nvPicPr>
        <p:blipFill>
          <a:blip r:embed="rId9">
            <a:lum bright="-14000" contrast="3000"/>
          </a:blip>
          <a:srcRect l="9370" t="17708" r="36750" b="36459"/>
          <a:stretch>
            <a:fillRect/>
          </a:stretch>
        </p:blipFill>
        <p:spPr bwMode="auto">
          <a:xfrm>
            <a:off x="667385" y="520700"/>
            <a:ext cx="7594600" cy="4559935"/>
          </a:xfrm>
          <a:prstGeom prst="rect">
            <a:avLst/>
          </a:prstGeom>
          <a:ln>
            <a:noFill/>
          </a:ln>
          <a:effectLst>
            <a:outerShdw blurRad="292100" dist="139700" dir="2700000" algn="tl" rotWithShape="0">
              <a:srgbClr val="333333">
                <a:alpha val="65000"/>
              </a:srgbClr>
            </a:outerShdw>
          </a:effectLst>
        </p:spPr>
      </p:pic>
      <p:sp>
        <p:nvSpPr>
          <p:cNvPr id="16" name="Text Box 15"/>
          <p:cNvSpPr txBox="1"/>
          <p:nvPr/>
        </p:nvSpPr>
        <p:spPr>
          <a:xfrm>
            <a:off x="2915920" y="0"/>
            <a:ext cx="2392680" cy="368300"/>
          </a:xfrm>
          <a:prstGeom prst="rect">
            <a:avLst/>
          </a:prstGeom>
          <a:noFill/>
        </p:spPr>
        <p:txBody>
          <a:bodyPr wrap="none" rtlCol="0">
            <a:spAutoFit/>
          </a:bodyPr>
          <a:p>
            <a:r>
              <a:rPr lang="en-US" sz="1800" b="1">
                <a:solidFill>
                  <a:srgbClr val="FF0000"/>
                </a:solidFill>
                <a:highlight>
                  <a:srgbClr val="FFFF00"/>
                </a:highlight>
                <a:latin typeface="Times New Roman" panose="02020603050405020304" pitchFamily="18" charset="0"/>
                <a:cs typeface="Times New Roman" panose="02020603050405020304" pitchFamily="18" charset="0"/>
              </a:rPr>
              <a:t>KIỂM TRA 15 PHÚT </a:t>
            </a:r>
            <a:endParaRPr lang="en-US" sz="1800" b="1">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18" name="Content Placeholder 9" descr="4-ctu.vn_anh_dong_mau_slide_powerpoint_dep_(144)"/>
          <p:cNvPicPr>
            <a:picLocks noGrp="1" noChangeAspect="1"/>
          </p:cNvPicPr>
          <p:nvPr/>
        </p:nvPicPr>
        <p:blipFill>
          <a:blip r:embed="rId10"/>
          <a:stretch>
            <a:fillRect/>
          </a:stretch>
        </p:blipFill>
        <p:spPr>
          <a:xfrm>
            <a:off x="-108585" y="-100965"/>
            <a:ext cx="1230630" cy="5720715"/>
          </a:xfrm>
          <a:prstGeom prst="rect">
            <a:avLst/>
          </a:prstGeom>
          <a:noFill/>
          <a:ln>
            <a:noFill/>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linds(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500" fill="hold">
                                          <p:stCondLst>
                                            <p:cond delay="0"/>
                                          </p:stCondLst>
                                        </p:cTn>
                                        <p:tgtEl>
                                          <p:spTgt spid="3074"/>
                                        </p:tgtEl>
                                        <p:attrNameLst>
                                          <p:attrName>style.visibility</p:attrName>
                                        </p:attrNameLst>
                                      </p:cBhvr>
                                      <p:to>
                                        <p:strVal val="visible"/>
                                      </p:to>
                                    </p:set>
                                    <p:animEffect transition="in" filter="diamond(in)">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strips(downLeft)">
                                      <p:cBhvr>
                                        <p:cTn id="27" dur="50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500" fill="hold">
                                          <p:stCondLst>
                                            <p:cond delay="0"/>
                                          </p:stCondLst>
                                        </p:cTn>
                                        <p:tgtEl>
                                          <p:spTgt spid="5122"/>
                                        </p:tgtEl>
                                        <p:attrNameLst>
                                          <p:attrName>style.visibility</p:attrName>
                                        </p:attrNameLst>
                                      </p:cBhvr>
                                      <p:to>
                                        <p:strVal val="visible"/>
                                      </p:to>
                                    </p:set>
                                    <p:animEffect transition="in" filter="plus(in)">
                                      <p:cBhvr>
                                        <p:cTn id="32" dur="500"/>
                                        <p:tgtEl>
                                          <p:spTgt spid="5122"/>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500" fill="hold">
                                          <p:stCondLst>
                                            <p:cond delay="0"/>
                                          </p:stCondLst>
                                        </p:cTn>
                                        <p:tgtEl>
                                          <p:spTgt spid="6146"/>
                                        </p:tgtEl>
                                        <p:attrNameLst>
                                          <p:attrName>style.visibility</p:attrName>
                                        </p:attrNameLst>
                                      </p:cBhvr>
                                      <p:to>
                                        <p:strVal val="visible"/>
                                      </p:to>
                                    </p:set>
                                    <p:animEffect transition="in" filter="wheel(1)">
                                      <p:cBhvr>
                                        <p:cTn id="37" dur="500"/>
                                        <p:tgtEl>
                                          <p:spTgt spid="614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7170"/>
                                        </p:tgtEl>
                                        <p:attrNameLst>
                                          <p:attrName>style.visibility</p:attrName>
                                        </p:attrNameLst>
                                      </p:cBhvr>
                                      <p:to>
                                        <p:strVal val="visible"/>
                                      </p:to>
                                    </p:set>
                                    <p:anim calcmode="lin" valueType="num">
                                      <p:cBhvr additive="base">
                                        <p:cTn id="42" dur="500" fill="hold"/>
                                        <p:tgtEl>
                                          <p:spTgt spid="7170"/>
                                        </p:tgtEl>
                                        <p:attrNameLst>
                                          <p:attrName>ppt_x</p:attrName>
                                        </p:attrNameLst>
                                      </p:cBhvr>
                                      <p:tavLst>
                                        <p:tav tm="0">
                                          <p:val>
                                            <p:strVal val="1+#ppt_w/2"/>
                                          </p:val>
                                        </p:tav>
                                        <p:tav tm="100000">
                                          <p:val>
                                            <p:strVal val="#ppt_x"/>
                                          </p:val>
                                        </p:tav>
                                      </p:tavLst>
                                    </p:anim>
                                    <p:anim calcmode="lin" valueType="num">
                                      <p:cBhvr additive="base">
                                        <p:cTn id="43"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2" fill="hold" nodeType="clickEffect">
                                  <p:stCondLst>
                                    <p:cond delay="0"/>
                                  </p:stCondLst>
                                  <p:childTnLst>
                                    <p:set>
                                      <p:cBhvr>
                                        <p:cTn id="47" dur="1" fill="hold">
                                          <p:stCondLst>
                                            <p:cond delay="0"/>
                                          </p:stCondLst>
                                        </p:cTn>
                                        <p:tgtEl>
                                          <p:spTgt spid="8194"/>
                                        </p:tgtEl>
                                        <p:attrNameLst>
                                          <p:attrName>style.visibility</p:attrName>
                                        </p:attrNameLst>
                                      </p:cBhvr>
                                      <p:to>
                                        <p:strVal val="visible"/>
                                      </p:to>
                                    </p:set>
                                    <p:anim calcmode="lin" valueType="num">
                                      <p:cBhvr additive="base">
                                        <p:cTn id="48" dur="500" fill="hold"/>
                                        <p:tgtEl>
                                          <p:spTgt spid="8194"/>
                                        </p:tgtEl>
                                        <p:attrNameLst>
                                          <p:attrName>ppt_x</p:attrName>
                                        </p:attrNameLst>
                                      </p:cBhvr>
                                      <p:tavLst>
                                        <p:tav tm="0">
                                          <p:val>
                                            <p:strVal val="0-#ppt_w/2"/>
                                          </p:val>
                                        </p:tav>
                                        <p:tav tm="100000">
                                          <p:val>
                                            <p:strVal val="#ppt_x"/>
                                          </p:val>
                                        </p:tav>
                                      </p:tavLst>
                                    </p:anim>
                                    <p:anim calcmode="lin" valueType="num">
                                      <p:cBhvr additive="base">
                                        <p:cTn id="49"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9218"/>
                                        </p:tgtEl>
                                        <p:attrNameLst>
                                          <p:attrName>style.visibility</p:attrName>
                                        </p:attrNameLst>
                                      </p:cBhvr>
                                      <p:to>
                                        <p:strVal val="visible"/>
                                      </p:to>
                                    </p:set>
                                    <p:animEffect transition="in" filter="checkerboard(across)">
                                      <p:cBhvr>
                                        <p:cTn id="54"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875" name="Shape 1875"/>
        <p:cNvGrpSpPr/>
        <p:nvPr/>
      </p:nvGrpSpPr>
      <p:grpSpPr>
        <a:xfrm>
          <a:off x="0" y="0"/>
          <a:ext cx="0" cy="0"/>
          <a:chOff x="0" y="0"/>
          <a:chExt cx="0" cy="0"/>
        </a:xfrm>
      </p:grpSpPr>
      <p:grpSp>
        <p:nvGrpSpPr>
          <p:cNvPr id="1876" name="Google Shape;1876;p39"/>
          <p:cNvGrpSpPr/>
          <p:nvPr/>
        </p:nvGrpSpPr>
        <p:grpSpPr>
          <a:xfrm rot="3600720">
            <a:off x="7068370" y="2918869"/>
            <a:ext cx="2044045" cy="2151544"/>
            <a:chOff x="1526600" y="450800"/>
            <a:chExt cx="4540675" cy="4779475"/>
          </a:xfrm>
        </p:grpSpPr>
        <p:sp>
          <p:nvSpPr>
            <p:cNvPr id="1877" name="Google Shape;1877;p3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8" name="Google Shape;1878;p3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9" name="Google Shape;1879;p3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0" name="Google Shape;1880;p3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1" name="Google Shape;1881;p3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2" name="Google Shape;1882;p3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3" name="Google Shape;1883;p3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4" name="Google Shape;1884;p3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85" name="Google Shape;1885;p39"/>
          <p:cNvSpPr/>
          <p:nvPr/>
        </p:nvSpPr>
        <p:spPr>
          <a:xfrm>
            <a:off x="919463" y="1563889"/>
            <a:ext cx="7457400" cy="2435700"/>
          </a:xfrm>
          <a:prstGeom prst="roundRect">
            <a:avLst>
              <a:gd name="adj" fmla="val 1282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6" name="Google Shape;1886;p39"/>
          <p:cNvSpPr/>
          <p:nvPr/>
        </p:nvSpPr>
        <p:spPr>
          <a:xfrm>
            <a:off x="843301" y="1487739"/>
            <a:ext cx="7457400" cy="2435700"/>
          </a:xfrm>
          <a:prstGeom prst="roundRect">
            <a:avLst>
              <a:gd name="adj" fmla="val 1282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887" name="Google Shape;1887;p39"/>
          <p:cNvGrpSpPr/>
          <p:nvPr/>
        </p:nvGrpSpPr>
        <p:grpSpPr>
          <a:xfrm rot="258069" flipH="1">
            <a:off x="7451227" y="989524"/>
            <a:ext cx="1966147" cy="2500244"/>
            <a:chOff x="2173834" y="-584300"/>
            <a:chExt cx="1966115" cy="2500203"/>
          </a:xfrm>
        </p:grpSpPr>
        <p:grpSp>
          <p:nvGrpSpPr>
            <p:cNvPr id="1888" name="Google Shape;1888;p39"/>
            <p:cNvGrpSpPr/>
            <p:nvPr/>
          </p:nvGrpSpPr>
          <p:grpSpPr>
            <a:xfrm rot="1413719">
              <a:off x="2539340" y="-541428"/>
              <a:ext cx="616248" cy="1925931"/>
              <a:chOff x="-1858600" y="2385325"/>
              <a:chExt cx="523125" cy="1635025"/>
            </a:xfrm>
          </p:grpSpPr>
          <p:sp>
            <p:nvSpPr>
              <p:cNvPr id="1889" name="Google Shape;1889;p39"/>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0" name="Google Shape;1890;p39"/>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1" name="Google Shape;1891;p39"/>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2" name="Google Shape;1892;p39"/>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93" name="Google Shape;1893;p39"/>
            <p:cNvGrpSpPr/>
            <p:nvPr/>
          </p:nvGrpSpPr>
          <p:grpSpPr>
            <a:xfrm rot="1413719">
              <a:off x="2548595" y="-367104"/>
              <a:ext cx="1216593" cy="2128592"/>
              <a:chOff x="-1779100" y="2408800"/>
              <a:chExt cx="1032750" cy="1807075"/>
            </a:xfrm>
          </p:grpSpPr>
          <p:sp>
            <p:nvSpPr>
              <p:cNvPr id="1894" name="Google Shape;1894;p39"/>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5" name="Google Shape;1895;p39"/>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6" name="Google Shape;1896;p39"/>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7" name="Google Shape;1897;p39"/>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898" name="Google Shape;1898;p39"/>
          <p:cNvSpPr/>
          <p:nvPr/>
        </p:nvSpPr>
        <p:spPr>
          <a:xfrm>
            <a:off x="6460675" y="539050"/>
            <a:ext cx="1973700"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9" name="Google Shape;1899;p39"/>
          <p:cNvSpPr txBox="1"/>
          <p:nvPr>
            <p:ph type="ctrTitle"/>
          </p:nvPr>
        </p:nvSpPr>
        <p:spPr>
          <a:xfrm>
            <a:off x="1364700" y="1787023"/>
            <a:ext cx="6567000" cy="143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US" sz="4800" dirty="0" smtClean="0">
                <a:solidFill>
                  <a:srgbClr val="002060"/>
                </a:solidFill>
                <a:latin typeface="Times New Roman" panose="02020603050405020304" pitchFamily="18" charset="0"/>
                <a:cs typeface="Times New Roman" panose="02020603050405020304" pitchFamily="18" charset="0"/>
                <a:sym typeface="+mn-ea"/>
              </a:rPr>
              <a:t>TRƯỜNG TỪ VỰNG</a:t>
            </a:r>
            <a:br>
              <a:rPr lang="en-US" sz="4800" dirty="0">
                <a:solidFill>
                  <a:srgbClr val="002060"/>
                </a:solidFill>
                <a:latin typeface="Times New Roman" panose="02020603050405020304" pitchFamily="18" charset="0"/>
                <a:cs typeface="Times New Roman" panose="02020603050405020304" pitchFamily="18" charset="0"/>
              </a:rPr>
            </a:br>
            <a:r>
              <a:rPr lang="en-GB"/>
              <a:t> </a:t>
            </a:r>
            <a:endParaRPr lang="en-GB"/>
          </a:p>
        </p:txBody>
      </p:sp>
      <p:sp>
        <p:nvSpPr>
          <p:cNvPr id="1900" name="Google Shape;1900;p39"/>
          <p:cNvSpPr txBox="1"/>
          <p:nvPr>
            <p:ph type="subTitle" idx="2"/>
          </p:nvPr>
        </p:nvSpPr>
        <p:spPr>
          <a:xfrm>
            <a:off x="6604975" y="567550"/>
            <a:ext cx="1685100" cy="42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a:solidFill>
                  <a:srgbClr val="002060"/>
                </a:solidFill>
                <a:latin typeface="Times New Roman" panose="02020603050405020304" pitchFamily="18" charset="0"/>
                <a:cs typeface="Times New Roman" panose="02020603050405020304" pitchFamily="18" charset="0"/>
              </a:rPr>
              <a:t>NGỮ VĂN 8</a:t>
            </a:r>
            <a:endParaRPr lang="en-US" altLang="en-GB">
              <a:solidFill>
                <a:srgbClr val="002060"/>
              </a:solidFill>
              <a:latin typeface="Times New Roman" panose="02020603050405020304" pitchFamily="18" charset="0"/>
              <a:cs typeface="Times New Roman" panose="02020603050405020304" pitchFamily="18" charset="0"/>
            </a:endParaRPr>
          </a:p>
        </p:txBody>
      </p:sp>
      <p:sp>
        <p:nvSpPr>
          <p:cNvPr id="1903" name="Google Shape;1903;p39"/>
          <p:cNvSpPr txBox="1"/>
          <p:nvPr>
            <p:ph type="subTitle" idx="1"/>
          </p:nvPr>
        </p:nvSpPr>
        <p:spPr>
          <a:xfrm>
            <a:off x="2828290" y="3042285"/>
            <a:ext cx="3873500" cy="35369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sz="2400" b="1">
                <a:solidFill>
                  <a:srgbClr val="FF0000"/>
                </a:solidFill>
                <a:latin typeface="Times New Roman" panose="02020603050405020304" pitchFamily="18" charset="0"/>
                <a:cs typeface="Times New Roman" panose="02020603050405020304" pitchFamily="18" charset="0"/>
              </a:rPr>
              <a:t>PHẦN </a:t>
            </a:r>
            <a:endParaRPr lang="en-US" altLang="en-GB" sz="2400" b="1">
              <a:solidFill>
                <a:srgbClr val="FF0000"/>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US" altLang="en-GB" sz="2400" b="1">
                <a:solidFill>
                  <a:srgbClr val="FF0000"/>
                </a:solidFill>
                <a:latin typeface="Times New Roman" panose="02020603050405020304" pitchFamily="18" charset="0"/>
                <a:cs typeface="Times New Roman" panose="02020603050405020304" pitchFamily="18" charset="0"/>
              </a:rPr>
              <a:t>TIẾNG VIỆT </a:t>
            </a:r>
            <a:endParaRPr lang="en-US" altLang="en-GB" sz="2400" b="1">
              <a:solidFill>
                <a:srgbClr val="FF0000"/>
              </a:solidFill>
              <a:latin typeface="Times New Roman" panose="02020603050405020304" pitchFamily="18" charset="0"/>
              <a:cs typeface="Times New Roman" panose="02020603050405020304" pitchFamily="18" charset="0"/>
            </a:endParaRPr>
          </a:p>
        </p:txBody>
      </p:sp>
      <p:grpSp>
        <p:nvGrpSpPr>
          <p:cNvPr id="1904" name="Google Shape;1904;p39"/>
          <p:cNvGrpSpPr/>
          <p:nvPr/>
        </p:nvGrpSpPr>
        <p:grpSpPr>
          <a:xfrm rot="-400622" flipH="1">
            <a:off x="418725" y="3522243"/>
            <a:ext cx="2478297" cy="1944628"/>
            <a:chOff x="-2415600" y="2986400"/>
            <a:chExt cx="1943075" cy="1524659"/>
          </a:xfrm>
        </p:grpSpPr>
        <p:sp>
          <p:nvSpPr>
            <p:cNvPr id="1905" name="Google Shape;1905;p3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6" name="Google Shape;1906;p3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7" name="Google Shape;1907;p3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8" name="Google Shape;1908;p3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9" name="Google Shape;1909;p3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910" name="Google Shape;1910;p39"/>
            <p:cNvGrpSpPr/>
            <p:nvPr/>
          </p:nvGrpSpPr>
          <p:grpSpPr>
            <a:xfrm>
              <a:off x="-2218800" y="3088875"/>
              <a:ext cx="1598825" cy="1190475"/>
              <a:chOff x="-2218800" y="3088875"/>
              <a:chExt cx="1598825" cy="1190475"/>
            </a:xfrm>
          </p:grpSpPr>
          <p:sp>
            <p:nvSpPr>
              <p:cNvPr id="1911" name="Google Shape;1911;p3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2" name="Google Shape;1912;p3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913" name="Google Shape;1913;p39"/>
          <p:cNvGrpSpPr/>
          <p:nvPr/>
        </p:nvGrpSpPr>
        <p:grpSpPr>
          <a:xfrm rot="-448661" flipH="1">
            <a:off x="-528300" y="3082068"/>
            <a:ext cx="2175017" cy="2248022"/>
            <a:chOff x="334100" y="971800"/>
            <a:chExt cx="1810984" cy="1871771"/>
          </a:xfrm>
        </p:grpSpPr>
        <p:sp>
          <p:nvSpPr>
            <p:cNvPr id="1914" name="Google Shape;1914;p3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5" name="Google Shape;1915;p3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916" name="Google Shape;1916;p39"/>
            <p:cNvGrpSpPr/>
            <p:nvPr/>
          </p:nvGrpSpPr>
          <p:grpSpPr>
            <a:xfrm>
              <a:off x="1214129" y="978980"/>
              <a:ext cx="913828" cy="1211839"/>
              <a:chOff x="1214129" y="978980"/>
              <a:chExt cx="913828" cy="1211839"/>
            </a:xfrm>
          </p:grpSpPr>
          <p:sp>
            <p:nvSpPr>
              <p:cNvPr id="1917" name="Google Shape;1917;p3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8" name="Google Shape;1918;p3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19" name="Google Shape;1919;p3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0" name="Google Shape;1920;p3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1" name="Google Shape;1921;p3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spd="slow" p14:dur="1000">
        <p:zoom/>
        <p:sndAc>
          <p:stSnd>
            <p:snd r:embed="rId1" name="cashreg.wav"/>
          </p:stSnd>
        </p:sndAc>
      </p:transition>
    </mc:Choice>
    <mc:Fallback>
      <p:transition spd="slow">
        <p:zoom/>
        <p:sndAc>
          <p:stSnd>
            <p:snd r:embed="rId1" name="cashreg.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2608" name="Shape 2608"/>
        <p:cNvGrpSpPr/>
        <p:nvPr/>
      </p:nvGrpSpPr>
      <p:grpSpPr>
        <a:xfrm>
          <a:off x="0" y="0"/>
          <a:ext cx="0" cy="0"/>
          <a:chOff x="0" y="0"/>
          <a:chExt cx="0" cy="0"/>
        </a:xfrm>
      </p:grpSpPr>
      <p:grpSp>
        <p:nvGrpSpPr>
          <p:cNvPr id="2609" name="Google Shape;2609;p67"/>
          <p:cNvGrpSpPr/>
          <p:nvPr/>
        </p:nvGrpSpPr>
        <p:grpSpPr>
          <a:xfrm>
            <a:off x="1753802" y="2795624"/>
            <a:ext cx="2596536" cy="1882519"/>
            <a:chOff x="1453903" y="1500600"/>
            <a:chExt cx="6364058" cy="2853598"/>
          </a:xfrm>
        </p:grpSpPr>
        <p:sp>
          <p:nvSpPr>
            <p:cNvPr id="2610" name="Google Shape;2610;p67"/>
            <p:cNvSpPr/>
            <p:nvPr/>
          </p:nvSpPr>
          <p:spPr>
            <a:xfrm>
              <a:off x="1640661" y="1616098"/>
              <a:ext cx="6177300" cy="2738100"/>
            </a:xfrm>
            <a:prstGeom prst="roundRect">
              <a:avLst>
                <a:gd name="adj" fmla="val 10064"/>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1" name="Google Shape;2611;p67"/>
            <p:cNvSpPr/>
            <p:nvPr/>
          </p:nvSpPr>
          <p:spPr>
            <a:xfrm>
              <a:off x="1453903" y="1500600"/>
              <a:ext cx="6177300" cy="2738100"/>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12" name="Google Shape;2612;p67"/>
          <p:cNvGrpSpPr/>
          <p:nvPr/>
        </p:nvGrpSpPr>
        <p:grpSpPr>
          <a:xfrm>
            <a:off x="5064052" y="2795624"/>
            <a:ext cx="2596536" cy="1882519"/>
            <a:chOff x="1453903" y="1500600"/>
            <a:chExt cx="6364058" cy="2853598"/>
          </a:xfrm>
        </p:grpSpPr>
        <p:sp>
          <p:nvSpPr>
            <p:cNvPr id="2613" name="Google Shape;2613;p67"/>
            <p:cNvSpPr/>
            <p:nvPr/>
          </p:nvSpPr>
          <p:spPr>
            <a:xfrm>
              <a:off x="1640661" y="1616098"/>
              <a:ext cx="6177300" cy="2738100"/>
            </a:xfrm>
            <a:prstGeom prst="roundRect">
              <a:avLst>
                <a:gd name="adj" fmla="val 10064"/>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4" name="Google Shape;2614;p67"/>
            <p:cNvSpPr/>
            <p:nvPr/>
          </p:nvSpPr>
          <p:spPr>
            <a:xfrm>
              <a:off x="1453903" y="1500600"/>
              <a:ext cx="6177300" cy="2738100"/>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15" name="Google Shape;2615;p67"/>
          <p:cNvGrpSpPr/>
          <p:nvPr/>
        </p:nvGrpSpPr>
        <p:grpSpPr>
          <a:xfrm>
            <a:off x="5064052" y="628642"/>
            <a:ext cx="2596536" cy="1882544"/>
            <a:chOff x="1453903" y="1500600"/>
            <a:chExt cx="6364058" cy="2853636"/>
          </a:xfrm>
        </p:grpSpPr>
        <p:sp>
          <p:nvSpPr>
            <p:cNvPr id="2616" name="Google Shape;2616;p67"/>
            <p:cNvSpPr/>
            <p:nvPr/>
          </p:nvSpPr>
          <p:spPr>
            <a:xfrm>
              <a:off x="1640661" y="1616136"/>
              <a:ext cx="6177300" cy="2738100"/>
            </a:xfrm>
            <a:prstGeom prst="roundRect">
              <a:avLst>
                <a:gd name="adj" fmla="val 10064"/>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7" name="Google Shape;2617;p67"/>
            <p:cNvSpPr/>
            <p:nvPr/>
          </p:nvSpPr>
          <p:spPr>
            <a:xfrm>
              <a:off x="1453903" y="1500600"/>
              <a:ext cx="6177300" cy="2738100"/>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18" name="Google Shape;2618;p67"/>
          <p:cNvSpPr txBox="1"/>
          <p:nvPr>
            <p:ph type="title"/>
          </p:nvPr>
        </p:nvSpPr>
        <p:spPr>
          <a:xfrm>
            <a:off x="1575400" y="1249900"/>
            <a:ext cx="2939400" cy="96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a:solidFill>
                  <a:srgbClr val="FF0000"/>
                </a:solidFill>
              </a:rPr>
              <a:t>DẶN DÒ TIẾT HỌC SAU</a:t>
            </a:r>
            <a:endParaRPr lang="en-US" altLang="en-GB">
              <a:solidFill>
                <a:srgbClr val="FF0000"/>
              </a:solidFill>
            </a:endParaRPr>
          </a:p>
        </p:txBody>
      </p:sp>
      <p:sp>
        <p:nvSpPr>
          <p:cNvPr id="2625" name="Google Shape;2625;p67"/>
          <p:cNvSpPr/>
          <p:nvPr/>
        </p:nvSpPr>
        <p:spPr>
          <a:xfrm>
            <a:off x="7242200" y="456224"/>
            <a:ext cx="504900" cy="5049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latin typeface="Josefin Sans"/>
                <a:ea typeface="Josefin Sans"/>
                <a:cs typeface="Josefin Sans"/>
                <a:sym typeface="Josefin Sans"/>
              </a:rPr>
              <a:t>1</a:t>
            </a:r>
            <a:endParaRPr sz="2000" b="1">
              <a:latin typeface="Josefin Sans"/>
              <a:ea typeface="Josefin Sans"/>
              <a:cs typeface="Josefin Sans"/>
              <a:sym typeface="Josefin Sans"/>
            </a:endParaRPr>
          </a:p>
        </p:txBody>
      </p:sp>
      <p:sp>
        <p:nvSpPr>
          <p:cNvPr id="2626" name="Google Shape;2626;p67"/>
          <p:cNvSpPr/>
          <p:nvPr/>
        </p:nvSpPr>
        <p:spPr>
          <a:xfrm>
            <a:off x="7242200" y="2611114"/>
            <a:ext cx="504900" cy="5049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latin typeface="Josefin Sans"/>
                <a:ea typeface="Josefin Sans"/>
                <a:cs typeface="Josefin Sans"/>
                <a:sym typeface="Josefin Sans"/>
              </a:rPr>
              <a:t>2</a:t>
            </a:r>
            <a:endParaRPr sz="2000" b="1">
              <a:latin typeface="Josefin Sans"/>
              <a:ea typeface="Josefin Sans"/>
              <a:cs typeface="Josefin Sans"/>
              <a:sym typeface="Josefin Sans"/>
            </a:endParaRPr>
          </a:p>
        </p:txBody>
      </p:sp>
      <p:sp>
        <p:nvSpPr>
          <p:cNvPr id="2627" name="Google Shape;2627;p67"/>
          <p:cNvSpPr/>
          <p:nvPr/>
        </p:nvSpPr>
        <p:spPr>
          <a:xfrm>
            <a:off x="3931900" y="2611114"/>
            <a:ext cx="504900" cy="504900"/>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latin typeface="Josefin Sans"/>
                <a:ea typeface="Josefin Sans"/>
                <a:cs typeface="Josefin Sans"/>
                <a:sym typeface="Josefin Sans"/>
              </a:rPr>
              <a:t>3</a:t>
            </a:r>
            <a:endParaRPr sz="2000" b="1">
              <a:latin typeface="Josefin Sans"/>
              <a:ea typeface="Josefin Sans"/>
              <a:cs typeface="Josefin Sans"/>
              <a:sym typeface="Josefin Sans"/>
            </a:endParaRPr>
          </a:p>
        </p:txBody>
      </p:sp>
      <p:sp>
        <p:nvSpPr>
          <p:cNvPr id="3" name="Text Box 2"/>
          <p:cNvSpPr txBox="1"/>
          <p:nvPr/>
        </p:nvSpPr>
        <p:spPr>
          <a:xfrm>
            <a:off x="5159693" y="843280"/>
            <a:ext cx="2342515" cy="829945"/>
          </a:xfrm>
          <a:prstGeom prst="rect">
            <a:avLst/>
          </a:prstGeom>
          <a:noFill/>
        </p:spPr>
        <p:txBody>
          <a:bodyPr wrap="none" rtlCol="0">
            <a:spAutoFit/>
          </a:bodyPr>
          <a:p>
            <a:pPr marL="342900" indent="-342900" algn="ctr">
              <a:buFont typeface="Wingdings" panose="05000000000000000000" charset="0"/>
              <a:buChar char="v"/>
            </a:pPr>
            <a:r>
              <a:rPr lang="en-US" sz="2400" b="1">
                <a:solidFill>
                  <a:srgbClr val="002060"/>
                </a:solidFill>
                <a:latin typeface="Times New Roman" panose="02020603050405020304" pitchFamily="18" charset="0"/>
                <a:cs typeface="Times New Roman" panose="02020603050405020304" pitchFamily="18" charset="0"/>
              </a:rPr>
              <a:t>Xem lại </a:t>
            </a:r>
            <a:endParaRPr lang="en-US" sz="2400" b="1">
              <a:solidFill>
                <a:srgbClr val="002060"/>
              </a:solidFill>
              <a:latin typeface="Times New Roman" panose="02020603050405020304" pitchFamily="18" charset="0"/>
              <a:cs typeface="Times New Roman" panose="02020603050405020304" pitchFamily="18" charset="0"/>
            </a:endParaRPr>
          </a:p>
          <a:p>
            <a:pPr algn="ctr"/>
            <a:r>
              <a:rPr lang="en-US" sz="2400" b="1">
                <a:solidFill>
                  <a:srgbClr val="002060"/>
                </a:solidFill>
                <a:latin typeface="Times New Roman" panose="02020603050405020304" pitchFamily="18" charset="0"/>
                <a:cs typeface="Times New Roman" panose="02020603050405020304" pitchFamily="18" charset="0"/>
              </a:rPr>
              <a:t>nội dung bài học</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5" name="Text Box 4"/>
          <p:cNvSpPr txBox="1"/>
          <p:nvPr/>
        </p:nvSpPr>
        <p:spPr>
          <a:xfrm>
            <a:off x="5387975" y="3188335"/>
            <a:ext cx="1920875" cy="1198880"/>
          </a:xfrm>
          <a:prstGeom prst="rect">
            <a:avLst/>
          </a:prstGeom>
          <a:noFill/>
        </p:spPr>
        <p:txBody>
          <a:bodyPr wrap="square" rtlCol="0">
            <a:spAutoFit/>
          </a:bodyPr>
          <a:p>
            <a:pPr marL="342900" indent="-342900" algn="l">
              <a:buFont typeface="Wingdings" panose="05000000000000000000" charset="0"/>
              <a:buChar char="v"/>
            </a:pPr>
            <a:r>
              <a:rPr lang="en-US" sz="2400" b="1">
                <a:solidFill>
                  <a:schemeClr val="accent2">
                    <a:lumMod val="10000"/>
                  </a:schemeClr>
                </a:solidFill>
                <a:latin typeface="Times New Roman" panose="02020603050405020304" pitchFamily="18" charset="0"/>
                <a:cs typeface="Times New Roman" panose="02020603050405020304" pitchFamily="18" charset="0"/>
              </a:rPr>
              <a:t>Làm thêm</a:t>
            </a:r>
            <a:endParaRPr lang="en-US" sz="2400" b="1">
              <a:solidFill>
                <a:schemeClr val="accent2">
                  <a:lumMod val="10000"/>
                </a:schemeClr>
              </a:solidFill>
              <a:latin typeface="Times New Roman" panose="02020603050405020304" pitchFamily="18" charset="0"/>
              <a:cs typeface="Times New Roman" panose="02020603050405020304" pitchFamily="18" charset="0"/>
            </a:endParaRPr>
          </a:p>
          <a:p>
            <a:pPr marL="0" indent="0" algn="l">
              <a:buFont typeface="Wingdings" panose="05000000000000000000" charset="0"/>
              <a:buNone/>
            </a:pPr>
            <a:r>
              <a:rPr lang="en-US" sz="2400" b="1">
                <a:solidFill>
                  <a:schemeClr val="accent2">
                    <a:lumMod val="10000"/>
                  </a:schemeClr>
                </a:solidFill>
                <a:latin typeface="Times New Roman" panose="02020603050405020304" pitchFamily="18" charset="0"/>
                <a:cs typeface="Times New Roman" panose="02020603050405020304" pitchFamily="18" charset="0"/>
              </a:rPr>
              <a:t> các bài tập </a:t>
            </a:r>
            <a:endParaRPr lang="en-US" sz="2400" b="1">
              <a:solidFill>
                <a:schemeClr val="accent2">
                  <a:lumMod val="10000"/>
                </a:schemeClr>
              </a:solidFill>
              <a:latin typeface="Times New Roman" panose="02020603050405020304" pitchFamily="18" charset="0"/>
              <a:cs typeface="Times New Roman" panose="02020603050405020304" pitchFamily="18" charset="0"/>
            </a:endParaRPr>
          </a:p>
          <a:p>
            <a:pPr marL="0" indent="0" algn="l">
              <a:buFont typeface="Wingdings" panose="05000000000000000000" charset="0"/>
              <a:buNone/>
            </a:pPr>
            <a:r>
              <a:rPr lang="en-US" sz="2400" b="1">
                <a:solidFill>
                  <a:schemeClr val="accent2">
                    <a:lumMod val="10000"/>
                  </a:schemeClr>
                </a:solidFill>
                <a:latin typeface="Times New Roman" panose="02020603050405020304" pitchFamily="18" charset="0"/>
                <a:cs typeface="Times New Roman" panose="02020603050405020304" pitchFamily="18" charset="0"/>
              </a:rPr>
              <a:t>trong SGK</a:t>
            </a:r>
            <a:endParaRPr lang="en-US" sz="2400" b="1">
              <a:solidFill>
                <a:schemeClr val="accent2">
                  <a:lumMod val="10000"/>
                </a:schemeClr>
              </a:solidFill>
              <a:latin typeface="Times New Roman" panose="02020603050405020304" pitchFamily="18" charset="0"/>
              <a:cs typeface="Times New Roman" panose="02020603050405020304" pitchFamily="18" charset="0"/>
            </a:endParaRPr>
          </a:p>
        </p:txBody>
      </p:sp>
      <p:sp>
        <p:nvSpPr>
          <p:cNvPr id="8" name="Text Box 7"/>
          <p:cNvSpPr txBox="1"/>
          <p:nvPr/>
        </p:nvSpPr>
        <p:spPr>
          <a:xfrm>
            <a:off x="1830070" y="2931795"/>
            <a:ext cx="2363470" cy="1568450"/>
          </a:xfrm>
          <a:prstGeom prst="rect">
            <a:avLst/>
          </a:prstGeom>
          <a:noFill/>
        </p:spPr>
        <p:txBody>
          <a:bodyPr wrap="square" rtlCol="0">
            <a:spAutoFit/>
          </a:bodyPr>
          <a:p>
            <a:pPr marL="342900" indent="-342900" algn="l">
              <a:buFont typeface="Wingdings" panose="05000000000000000000" charset="0"/>
              <a:buChar char="v"/>
            </a:pPr>
            <a:r>
              <a:rPr lang="en-US" sz="2400" b="1">
                <a:solidFill>
                  <a:schemeClr val="accent2">
                    <a:lumMod val="10000"/>
                  </a:schemeClr>
                </a:solidFill>
                <a:latin typeface="Times New Roman" panose="02020603050405020304" pitchFamily="18" charset="0"/>
                <a:cs typeface="Times New Roman" panose="02020603050405020304" pitchFamily="18" charset="0"/>
              </a:rPr>
              <a:t>Chuẩn bị bài mới: </a:t>
            </a:r>
            <a:r>
              <a:rPr lang="en-US" sz="2400" b="1">
                <a:solidFill>
                  <a:srgbClr val="FF0000"/>
                </a:solidFill>
                <a:latin typeface="Times New Roman" panose="02020603050405020304" pitchFamily="18" charset="0"/>
                <a:cs typeface="Times New Roman" panose="02020603050405020304" pitchFamily="18" charset="0"/>
              </a:rPr>
              <a:t>Xây dựng đoạn văn trong VB</a:t>
            </a:r>
            <a:endParaRPr lang="en-US" sz="24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dissolve/>
      </p:transition>
    </mc:Choice>
    <mc:Fallback>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670998" y="800100"/>
            <a:ext cx="5772150" cy="3189605"/>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100" b="1" i="1" u="sng" dirty="0" err="1" smtClean="0">
                <a:latin typeface="Times New Roman" panose="02020603050405020304"/>
                <a:ea typeface="Calibri" panose="020F0502020204030204"/>
                <a:cs typeface="Times New Roman" panose="02020603050405020304"/>
              </a:rPr>
              <a:t>Kiến</a:t>
            </a:r>
            <a:r>
              <a:rPr lang="en-US" sz="2100" b="1" i="1" u="sng" dirty="0" smtClean="0">
                <a:latin typeface="Times New Roman" panose="02020603050405020304"/>
                <a:ea typeface="Calibri" panose="020F0502020204030204"/>
                <a:cs typeface="Times New Roman" panose="02020603050405020304"/>
              </a:rPr>
              <a:t> </a:t>
            </a:r>
            <a:r>
              <a:rPr lang="en-US" sz="2100" b="1" i="1" u="sng" dirty="0" err="1">
                <a:latin typeface="Times New Roman" panose="02020603050405020304"/>
                <a:ea typeface="Calibri" panose="020F0502020204030204"/>
                <a:cs typeface="Times New Roman" panose="02020603050405020304"/>
              </a:rPr>
              <a:t>thức</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Học</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sinh</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hiểu</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được</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thế</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nào</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là</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trường</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từ</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vựng</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biết</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xác</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lập</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các</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trường</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từ</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vựng</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đơn</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giản</a:t>
            </a:r>
            <a:r>
              <a:rPr lang="en-US" sz="2100" dirty="0">
                <a:latin typeface="Times New Roman" panose="02020603050405020304"/>
                <a:ea typeface="Calibri" panose="020F0502020204030204"/>
                <a:cs typeface="Times New Roman" panose="02020603050405020304"/>
              </a:rPr>
              <a:t>.</a:t>
            </a:r>
            <a:endParaRPr lang="en-US" sz="2100" dirty="0">
              <a:ea typeface="Calibri" panose="020F0502020204030204"/>
              <a:cs typeface="Times New Roman" panose="02020603050405020304"/>
            </a:endParaRPr>
          </a:p>
          <a:p>
            <a:pPr marL="342900" marR="0" lvl="0" indent="-342900" algn="just">
              <a:lnSpc>
                <a:spcPct val="115000"/>
              </a:lnSpc>
              <a:spcBef>
                <a:spcPts val="0"/>
              </a:spcBef>
              <a:spcAft>
                <a:spcPts val="1000"/>
              </a:spcAft>
              <a:buFont typeface="+mj-lt"/>
              <a:buAutoNum type="arabicPeriod"/>
            </a:pPr>
            <a:r>
              <a:rPr lang="en-US" sz="2100" b="1" i="1" u="sng" dirty="0" err="1">
                <a:latin typeface="Times New Roman" panose="02020603050405020304"/>
                <a:ea typeface="Calibri" panose="020F0502020204030204"/>
                <a:cs typeface="Times New Roman" panose="02020603050405020304"/>
              </a:rPr>
              <a:t>Thái</a:t>
            </a:r>
            <a:r>
              <a:rPr lang="en-US" sz="2100" b="1" i="1" u="sng" dirty="0">
                <a:latin typeface="Times New Roman" panose="02020603050405020304"/>
                <a:ea typeface="Calibri" panose="020F0502020204030204"/>
                <a:cs typeface="Times New Roman" panose="02020603050405020304"/>
              </a:rPr>
              <a:t> </a:t>
            </a:r>
            <a:r>
              <a:rPr lang="en-US" sz="2100" b="1" i="1" u="sng" dirty="0" err="1">
                <a:latin typeface="Times New Roman" panose="02020603050405020304"/>
                <a:ea typeface="Calibri" panose="020F0502020204030204"/>
                <a:cs typeface="Times New Roman" panose="02020603050405020304"/>
              </a:rPr>
              <a:t>độ</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Sử</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dụng</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từ</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đúng</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trường</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nghĩa</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theo</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mục</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đích</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giao</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tiếp</a:t>
            </a:r>
            <a:r>
              <a:rPr lang="en-US" sz="2100" dirty="0">
                <a:latin typeface="Times New Roman" panose="02020603050405020304"/>
                <a:ea typeface="Calibri" panose="020F0502020204030204"/>
                <a:cs typeface="Times New Roman" panose="02020603050405020304"/>
              </a:rPr>
              <a:t> </a:t>
            </a:r>
            <a:r>
              <a:rPr lang="en-US" sz="2100" dirty="0" err="1">
                <a:latin typeface="Times New Roman" panose="02020603050405020304"/>
                <a:ea typeface="Calibri" panose="020F0502020204030204"/>
                <a:cs typeface="Times New Roman" panose="02020603050405020304"/>
              </a:rPr>
              <a:t>cụ</a:t>
            </a:r>
            <a:r>
              <a:rPr lang="en-US" sz="2100" dirty="0">
                <a:latin typeface="Times New Roman" panose="02020603050405020304"/>
                <a:ea typeface="Calibri" panose="020F0502020204030204"/>
                <a:cs typeface="Times New Roman" panose="02020603050405020304"/>
              </a:rPr>
              <a:t> </a:t>
            </a:r>
            <a:r>
              <a:rPr lang="en-US" sz="2100" dirty="0" err="1" smtClean="0">
                <a:latin typeface="Times New Roman" panose="02020603050405020304"/>
                <a:ea typeface="Calibri" panose="020F0502020204030204"/>
                <a:cs typeface="Times New Roman" panose="02020603050405020304"/>
              </a:rPr>
              <a:t>thể</a:t>
            </a:r>
            <a:r>
              <a:rPr lang="en-US" sz="2100" dirty="0" smtClean="0">
                <a:latin typeface="Times New Roman" panose="02020603050405020304"/>
                <a:ea typeface="Calibri" panose="020F0502020204030204"/>
                <a:cs typeface="Times New Roman" panose="02020603050405020304"/>
              </a:rPr>
              <a:t>.</a:t>
            </a:r>
            <a:endParaRPr lang="en-US" sz="2100" dirty="0" smtClean="0">
              <a:ea typeface="Calibri" panose="020F0502020204030204"/>
              <a:cs typeface="Times New Roman" panose="02020603050405020304"/>
            </a:endParaRPr>
          </a:p>
          <a:p>
            <a:pPr marL="342900" marR="0" lvl="0" indent="-342900" algn="just">
              <a:lnSpc>
                <a:spcPct val="115000"/>
              </a:lnSpc>
              <a:spcBef>
                <a:spcPts val="0"/>
              </a:spcBef>
              <a:spcAft>
                <a:spcPts val="1000"/>
              </a:spcAft>
              <a:buFont typeface="+mj-lt"/>
              <a:buAutoNum type="arabicPeriod"/>
            </a:pPr>
            <a:r>
              <a:rPr lang="en-US" sz="2100" b="1" i="1" u="sng" dirty="0" err="1" smtClean="0">
                <a:latin typeface="Times New Roman" panose="02020603050405020304"/>
                <a:ea typeface="Calibri" panose="020F0502020204030204"/>
              </a:rPr>
              <a:t>Kỹ</a:t>
            </a:r>
            <a:r>
              <a:rPr lang="en-US" sz="2100" b="1" i="1" u="sng" dirty="0" smtClean="0">
                <a:latin typeface="Times New Roman" panose="02020603050405020304"/>
                <a:ea typeface="Calibri" panose="020F0502020204030204"/>
              </a:rPr>
              <a:t> </a:t>
            </a:r>
            <a:r>
              <a:rPr lang="en-US" sz="2100" b="1" i="1" u="sng" dirty="0" err="1">
                <a:latin typeface="Times New Roman" panose="02020603050405020304"/>
                <a:ea typeface="Calibri" panose="020F0502020204030204"/>
              </a:rPr>
              <a:t>năng</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Rèn</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luyện</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kỹ</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năng</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lập</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trường</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từ</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vựng</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và</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vận</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dụng</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kiến</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thức</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về</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trường</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từ</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vựng</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để</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đọc</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hiểu</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và</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tạo</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lập</a:t>
            </a:r>
            <a:r>
              <a:rPr lang="en-US" sz="2100" dirty="0">
                <a:latin typeface="Times New Roman" panose="02020603050405020304"/>
                <a:ea typeface="Calibri" panose="020F0502020204030204"/>
              </a:rPr>
              <a:t> </a:t>
            </a:r>
            <a:r>
              <a:rPr lang="en-US" sz="2100" dirty="0" err="1">
                <a:latin typeface="Times New Roman" panose="02020603050405020304"/>
                <a:ea typeface="Calibri" panose="020F0502020204030204"/>
              </a:rPr>
              <a:t>văn</a:t>
            </a:r>
            <a:r>
              <a:rPr lang="en-US" sz="2100" dirty="0">
                <a:latin typeface="Times New Roman" panose="02020603050405020304"/>
                <a:ea typeface="Calibri" panose="020F0502020204030204"/>
              </a:rPr>
              <a:t> </a:t>
            </a:r>
            <a:r>
              <a:rPr lang="en-US" sz="2100" dirty="0" err="1" smtClean="0">
                <a:latin typeface="Times New Roman" panose="02020603050405020304"/>
                <a:ea typeface="Calibri" panose="020F0502020204030204"/>
              </a:rPr>
              <a:t>bản</a:t>
            </a:r>
            <a:r>
              <a:rPr lang="en-US" sz="2100" dirty="0" smtClean="0">
                <a:latin typeface="Times New Roman" panose="02020603050405020304"/>
                <a:ea typeface="Calibri" panose="020F0502020204030204"/>
              </a:rPr>
              <a:t>.</a:t>
            </a:r>
            <a:endParaRPr lang="en-US" sz="2100" dirty="0"/>
          </a:p>
        </p:txBody>
      </p:sp>
      <p:sp>
        <p:nvSpPr>
          <p:cNvPr id="5" name="Rectangle 4"/>
          <p:cNvSpPr/>
          <p:nvPr/>
        </p:nvSpPr>
        <p:spPr>
          <a:xfrm>
            <a:off x="3486150" y="11942"/>
            <a:ext cx="2087245" cy="462280"/>
          </a:xfrm>
          <a:prstGeom prst="rect">
            <a:avLst/>
          </a:prstGeom>
        </p:spPr>
        <p:txBody>
          <a:bodyPr wrap="none">
            <a:spAutoFit/>
          </a:bodyPr>
          <a:lstStyle/>
          <a:p>
            <a:pPr lvl="0">
              <a:lnSpc>
                <a:spcPct val="115000"/>
              </a:lnSpc>
              <a:spcAft>
                <a:spcPts val="1000"/>
              </a:spcAft>
            </a:pPr>
            <a:r>
              <a:rPr lang="en-US" sz="2100" b="1" dirty="0" err="1">
                <a:solidFill>
                  <a:srgbClr val="FF0000"/>
                </a:solidFill>
                <a:latin typeface="Times New Roman" panose="02020603050405020304"/>
                <a:ea typeface="Calibri" panose="020F0502020204030204"/>
                <a:cs typeface="Times New Roman" panose="02020603050405020304"/>
              </a:rPr>
              <a:t>Mục</a:t>
            </a:r>
            <a:r>
              <a:rPr lang="en-US" sz="2100" b="1" dirty="0">
                <a:solidFill>
                  <a:srgbClr val="FF0000"/>
                </a:solidFill>
                <a:latin typeface="Times New Roman" panose="02020603050405020304"/>
                <a:ea typeface="Calibri" panose="020F0502020204030204"/>
                <a:cs typeface="Times New Roman" panose="02020603050405020304"/>
              </a:rPr>
              <a:t> </a:t>
            </a:r>
            <a:r>
              <a:rPr lang="en-US" sz="2100" b="1" dirty="0" err="1">
                <a:solidFill>
                  <a:srgbClr val="FF0000"/>
                </a:solidFill>
                <a:latin typeface="Times New Roman" panose="02020603050405020304"/>
                <a:ea typeface="Calibri" panose="020F0502020204030204"/>
                <a:cs typeface="Times New Roman" panose="02020603050405020304"/>
              </a:rPr>
              <a:t>tiêu</a:t>
            </a:r>
            <a:r>
              <a:rPr lang="en-US" sz="2100" b="1" dirty="0">
                <a:solidFill>
                  <a:srgbClr val="FF0000"/>
                </a:solidFill>
                <a:latin typeface="Times New Roman" panose="02020603050405020304"/>
                <a:ea typeface="Calibri" panose="020F0502020204030204"/>
                <a:cs typeface="Times New Roman" panose="02020603050405020304"/>
              </a:rPr>
              <a:t> </a:t>
            </a:r>
            <a:r>
              <a:rPr lang="en-US" sz="2100" b="1" dirty="0" err="1">
                <a:solidFill>
                  <a:srgbClr val="FF0000"/>
                </a:solidFill>
                <a:latin typeface="Times New Roman" panose="02020603050405020304"/>
                <a:ea typeface="Calibri" panose="020F0502020204030204"/>
                <a:cs typeface="Times New Roman" panose="02020603050405020304"/>
              </a:rPr>
              <a:t>bài</a:t>
            </a:r>
            <a:r>
              <a:rPr lang="en-US" sz="2100" b="1" dirty="0">
                <a:solidFill>
                  <a:srgbClr val="FF0000"/>
                </a:solidFill>
                <a:latin typeface="Times New Roman" panose="02020603050405020304"/>
                <a:ea typeface="Calibri" panose="020F0502020204030204"/>
                <a:cs typeface="Times New Roman" panose="02020603050405020304"/>
              </a:rPr>
              <a:t> </a:t>
            </a:r>
            <a:r>
              <a:rPr lang="en-US" sz="2100" b="1" dirty="0" err="1">
                <a:solidFill>
                  <a:srgbClr val="FF0000"/>
                </a:solidFill>
                <a:latin typeface="Times New Roman" panose="02020603050405020304"/>
                <a:ea typeface="Calibri" panose="020F0502020204030204"/>
                <a:cs typeface="Times New Roman" panose="02020603050405020304"/>
              </a:rPr>
              <a:t>học</a:t>
            </a:r>
            <a:endParaRPr lang="en-US" sz="2100" b="1" dirty="0">
              <a:solidFill>
                <a:srgbClr val="FF0000"/>
              </a:solidFill>
              <a:ea typeface="Calibri" panose="020F0502020204030204"/>
              <a:cs typeface="Times New Roman" panose="02020603050405020304"/>
            </a:endParaRPr>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932" name="Shape 1932"/>
        <p:cNvGrpSpPr/>
        <p:nvPr/>
      </p:nvGrpSpPr>
      <p:grpSpPr>
        <a:xfrm>
          <a:off x="0" y="0"/>
          <a:ext cx="0" cy="0"/>
          <a:chOff x="0" y="0"/>
          <a:chExt cx="0" cy="0"/>
        </a:xfrm>
      </p:grpSpPr>
      <p:grpSp>
        <p:nvGrpSpPr>
          <p:cNvPr id="1933" name="Google Shape;1933;p41"/>
          <p:cNvGrpSpPr/>
          <p:nvPr/>
        </p:nvGrpSpPr>
        <p:grpSpPr>
          <a:xfrm>
            <a:off x="951865" y="1126490"/>
            <a:ext cx="7546975" cy="2814320"/>
            <a:chOff x="1453903" y="1165075"/>
            <a:chExt cx="6253425" cy="2814287"/>
          </a:xfrm>
        </p:grpSpPr>
        <p:sp>
          <p:nvSpPr>
            <p:cNvPr id="1934" name="Google Shape;1934;p41"/>
            <p:cNvSpPr/>
            <p:nvPr/>
          </p:nvSpPr>
          <p:spPr>
            <a:xfrm>
              <a:off x="1530028" y="1241262"/>
              <a:ext cx="6177300" cy="2738100"/>
            </a:xfrm>
            <a:prstGeom prst="roundRect">
              <a:avLst>
                <a:gd name="adj" fmla="val 1162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5" name="Google Shape;1935;p41"/>
            <p:cNvSpPr/>
            <p:nvPr/>
          </p:nvSpPr>
          <p:spPr>
            <a:xfrm>
              <a:off x="1453903" y="1165075"/>
              <a:ext cx="6177156" cy="2738065"/>
            </a:xfrm>
            <a:prstGeom prst="roundRect">
              <a:avLst>
                <a:gd name="adj" fmla="val 1162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Rectangle 4"/>
          <p:cNvSpPr/>
          <p:nvPr/>
        </p:nvSpPr>
        <p:spPr>
          <a:xfrm>
            <a:off x="1024255" y="1347470"/>
            <a:ext cx="7310120" cy="2122805"/>
          </a:xfrm>
          <a:prstGeom prst="rect">
            <a:avLst/>
          </a:prstGeom>
        </p:spPr>
        <p:txBody>
          <a:bodyPr wrap="square">
            <a:spAutoFit/>
          </a:bodyPr>
          <a:p>
            <a:pPr marL="0" lvl="0" indent="0" algn="ctr">
              <a:buFontTx/>
              <a:buNone/>
            </a:pPr>
            <a:r>
              <a:rPr lang="vi-VN" altLang="en-US" sz="6600" b="1" dirty="0" err="1">
                <a:solidFill>
                  <a:srgbClr val="C00000"/>
                </a:solidFill>
                <a:latin typeface="Times New Roman" panose="02020603050405020304" pitchFamily="18" charset="0"/>
                <a:cs typeface="Times New Roman" panose="02020603050405020304" pitchFamily="18" charset="0"/>
              </a:rPr>
              <a:t>I. </a:t>
            </a:r>
            <a:r>
              <a:rPr lang="en-US" sz="6600" b="1" dirty="0" err="1">
                <a:solidFill>
                  <a:srgbClr val="C00000"/>
                </a:solidFill>
                <a:latin typeface="Times New Roman" panose="02020603050405020304" pitchFamily="18" charset="0"/>
                <a:cs typeface="Times New Roman" panose="02020603050405020304" pitchFamily="18" charset="0"/>
              </a:rPr>
              <a:t>Thế</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nào</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là</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trường</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từ</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smtClean="0">
                <a:solidFill>
                  <a:srgbClr val="C00000"/>
                </a:solidFill>
                <a:latin typeface="Times New Roman" panose="02020603050405020304" pitchFamily="18" charset="0"/>
                <a:cs typeface="Times New Roman" panose="02020603050405020304" pitchFamily="18" charset="0"/>
              </a:rPr>
              <a:t>vựng</a:t>
            </a:r>
            <a:r>
              <a:rPr lang="en-US" sz="6600" b="1" dirty="0" smtClean="0">
                <a:solidFill>
                  <a:srgbClr val="C00000"/>
                </a:solidFill>
                <a:latin typeface="Times New Roman" panose="02020603050405020304" pitchFamily="18" charset="0"/>
                <a:cs typeface="Times New Roman" panose="02020603050405020304" pitchFamily="18" charset="0"/>
              </a:rPr>
              <a:t>?</a:t>
            </a:r>
            <a:endParaRPr lang="en-US" sz="6600" b="1" i="1" u="sng" dirty="0" smtClean="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941" name="Shape 1941"/>
        <p:cNvGrpSpPr/>
        <p:nvPr/>
      </p:nvGrpSpPr>
      <p:grpSpPr>
        <a:xfrm>
          <a:off x="0" y="0"/>
          <a:ext cx="0" cy="0"/>
          <a:chOff x="0" y="0"/>
          <a:chExt cx="0" cy="0"/>
        </a:xfrm>
      </p:grpSpPr>
      <p:sp>
        <p:nvSpPr>
          <p:cNvPr id="1946" name="Google Shape;1946;p42"/>
          <p:cNvSpPr/>
          <p:nvPr/>
        </p:nvSpPr>
        <p:spPr>
          <a:xfrm>
            <a:off x="1907540" y="51435"/>
            <a:ext cx="5216525" cy="924560"/>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Rectangle 4"/>
          <p:cNvSpPr/>
          <p:nvPr/>
        </p:nvSpPr>
        <p:spPr>
          <a:xfrm>
            <a:off x="2051685" y="19558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I. 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vựng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16" name="Rectangle 4"/>
          <p:cNvSpPr/>
          <p:nvPr/>
        </p:nvSpPr>
        <p:spPr>
          <a:xfrm>
            <a:off x="899160" y="163576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1. </a:t>
            </a:r>
            <a:r>
              <a:rPr lang="vi-VN" altLang="en-US" sz="2800" b="1" dirty="0" err="1">
                <a:solidFill>
                  <a:srgbClr val="FF0000"/>
                </a:solidFill>
                <a:latin typeface="Times New Roman" panose="02020603050405020304" pitchFamily="18" charset="0"/>
                <a:cs typeface="Times New Roman" panose="02020603050405020304" pitchFamily="18" charset="0"/>
              </a:rPr>
              <a:t>Xét</a:t>
            </a:r>
            <a:r>
              <a:rPr lang="en-US" sz="2800" b="1" dirty="0" err="1">
                <a:solidFill>
                  <a:srgbClr val="FF0000"/>
                </a:solidFill>
                <a:latin typeface="Times New Roman" panose="02020603050405020304" pitchFamily="18" charset="0"/>
                <a:cs typeface="Times New Roman" panose="02020603050405020304" pitchFamily="18" charset="0"/>
              </a:rPr>
              <a:t> ví dụ: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17" name="Rectangle 4"/>
          <p:cNvSpPr/>
          <p:nvPr/>
        </p:nvSpPr>
        <p:spPr>
          <a:xfrm>
            <a:off x="899160" y="2283460"/>
            <a:ext cx="7211060" cy="1938020"/>
          </a:xfrm>
          <a:prstGeom prst="rect">
            <a:avLst/>
          </a:prstGeom>
        </p:spPr>
        <p:txBody>
          <a:bodyPr wrap="square">
            <a:spAutoFit/>
          </a:bodyPr>
          <a:p>
            <a:pPr marL="0" lvl="0" indent="0">
              <a:buFontTx/>
              <a:buNone/>
            </a:pPr>
            <a:r>
              <a:rPr lang="en-US" sz="2800" b="1" dirty="0" err="1">
                <a:solidFill>
                  <a:schemeClr val="tx1"/>
                </a:solidFill>
                <a:latin typeface="Times New Roman" panose="02020603050405020304" pitchFamily="18" charset="0"/>
                <a:cs typeface="Times New Roman" panose="02020603050405020304" pitchFamily="18" charset="0"/>
              </a:rPr>
              <a:t>Xác định các từ in đậm trong đoạn trích dưới đây và cho biết những từ in đậm này có nét chung nào về nghĩa? </a:t>
            </a:r>
            <a:endParaRPr lang="en-US" sz="3600" b="1" dirty="0">
              <a:solidFill>
                <a:schemeClr val="tx1"/>
              </a:solidFill>
              <a:latin typeface="Times New Roman" panose="02020603050405020304" pitchFamily="18" charset="0"/>
              <a:cs typeface="Times New Roman" panose="02020603050405020304" pitchFamily="18" charset="0"/>
            </a:endParaRPr>
          </a:p>
          <a:p>
            <a:pPr marL="457200" lvl="1" indent="0">
              <a:buFontTx/>
              <a:buNone/>
            </a:pPr>
            <a:endParaRPr lang="en-US" sz="3600" b="1" i="1" u="sng"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
                                        </p:tgtEl>
                                        <p:attrNameLst>
                                          <p:attrName>style.visibility</p:attrName>
                                        </p:attrNameLst>
                                      </p:cBhvr>
                                      <p:to>
                                        <p:strVal val="visible"/>
                                      </p:to>
                                    </p:set>
                                    <p:anim calcmode="discrete" valueType="clr">
                                      <p:cBhvr override="childStyle">
                                        <p:cTn id="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
                                        </p:tgtEl>
                                        <p:attrNameLst>
                                          <p:attrName>fillcolor</p:attrName>
                                        </p:attrNameLst>
                                      </p:cBhvr>
                                      <p:tavLst>
                                        <p:tav tm="0">
                                          <p:val>
                                            <p:clrVal>
                                              <a:schemeClr val="accent2"/>
                                            </p:clrVal>
                                          </p:val>
                                        </p:tav>
                                        <p:tav tm="50000">
                                          <p:val>
                                            <p:clrVal>
                                              <a:schemeClr val="hlink"/>
                                            </p:clrVal>
                                          </p:val>
                                        </p:tav>
                                      </p:tavLst>
                                    </p:anim>
                                    <p:set>
                                      <p:cBhvr>
                                        <p:cTn id="9" dur="80"/>
                                        <p:tgtEl>
                                          <p:spTgt spid="1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7"/>
                                        </p:tgtEl>
                                        <p:attrNameLst>
                                          <p:attrName>style.visibility</p:attrName>
                                        </p:attrNameLst>
                                      </p:cBhvr>
                                      <p:to>
                                        <p:strVal val="visible"/>
                                      </p:to>
                                    </p:set>
                                    <p:anim calcmode="discrete" valueType="clr">
                                      <p:cBhvr override="childStyle">
                                        <p:cTn id="14"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
                                        </p:tgtEl>
                                        <p:attrNameLst>
                                          <p:attrName>fillcolor</p:attrName>
                                        </p:attrNameLst>
                                      </p:cBhvr>
                                      <p:tavLst>
                                        <p:tav tm="0">
                                          <p:val>
                                            <p:clrVal>
                                              <a:schemeClr val="accent2"/>
                                            </p:clrVal>
                                          </p:val>
                                        </p:tav>
                                        <p:tav tm="50000">
                                          <p:val>
                                            <p:clrVal>
                                              <a:schemeClr val="hlink"/>
                                            </p:clrVal>
                                          </p:val>
                                        </p:tav>
                                      </p:tavLst>
                                    </p:anim>
                                    <p:set>
                                      <p:cBhvr>
                                        <p:cTn id="16"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67360" y="483235"/>
            <a:ext cx="8126730" cy="4112895"/>
          </a:xfrm>
          <a:prstGeom prst="rect">
            <a:avLst/>
          </a:prstGeom>
        </p:spPr>
        <p:txBody>
          <a:bodyPr wrap="square">
            <a:spAutoFit/>
          </a:bodyPr>
          <a:lstStyle/>
          <a:p>
            <a:pPr indent="457200" algn="just">
              <a:lnSpc>
                <a:spcPct val="115000"/>
              </a:lnSpc>
              <a:spcAft>
                <a:spcPts val="1000"/>
              </a:spcAft>
            </a:pPr>
            <a:r>
              <a:rPr lang="en-US" sz="2000" b="1" dirty="0" err="1">
                <a:latin typeface="Times New Roman" panose="02020603050405020304" pitchFamily="18" charset="0"/>
                <a:ea typeface="Calibri" panose="020F0502020204030204"/>
                <a:cs typeface="Times New Roman" panose="02020603050405020304" pitchFamily="18" charset="0"/>
              </a:rPr>
              <a:t>Mẹ</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tôi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lấy</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vạt</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áo</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nâu</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thấm</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nước</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mắt</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cho</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tôi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rồi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xốc</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nách</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tui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lên</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xe</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Đến</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bây</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giờ</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tôi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mới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chợt</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nhận</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ra</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mẹ</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tôi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không</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còm</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cõi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xơ</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xác</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quá</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như</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cô</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tôi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nhắc</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lại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lời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người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họ</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nội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của</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tôi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Gương</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i="1" dirty="0" err="1">
                <a:solidFill>
                  <a:srgbClr val="FF0000"/>
                </a:solidFill>
                <a:latin typeface="Times New Roman" panose="02020603050405020304" pitchFamily="18" charset="0"/>
                <a:ea typeface="Calibri" panose="020F0502020204030204"/>
                <a:cs typeface="Times New Roman" panose="02020603050405020304" pitchFamily="18" charset="0"/>
              </a:rPr>
              <a:t>mặt</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mẹ</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tôi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vẫn</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tươi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smtClean="0">
                <a:latin typeface="Times New Roman" panose="02020603050405020304" pitchFamily="18" charset="0"/>
                <a:ea typeface="Calibri" panose="020F0502020204030204"/>
                <a:cs typeface="Times New Roman" panose="02020603050405020304" pitchFamily="18" charset="0"/>
              </a:rPr>
              <a:t>sáng</a:t>
            </a:r>
            <a:r>
              <a:rPr lang="en-US" sz="2000" b="1" dirty="0" smtClean="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với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đôi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i="1" dirty="0" err="1">
                <a:solidFill>
                  <a:srgbClr val="FF0000"/>
                </a:solidFill>
                <a:latin typeface="Times New Roman" panose="02020603050405020304" pitchFamily="18" charset="0"/>
                <a:ea typeface="Calibri" panose="020F0502020204030204"/>
                <a:cs typeface="Times New Roman" panose="02020603050405020304" pitchFamily="18" charset="0"/>
              </a:rPr>
              <a:t>mắt</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trong</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và</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nước</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i="1" dirty="0">
                <a:solidFill>
                  <a:srgbClr val="FF0000"/>
                </a:solidFill>
                <a:latin typeface="Times New Roman" panose="02020603050405020304" pitchFamily="18" charset="0"/>
                <a:ea typeface="Calibri" panose="020F0502020204030204"/>
                <a:cs typeface="Times New Roman" panose="02020603050405020304" pitchFamily="18" charset="0"/>
              </a:rPr>
              <a:t>da</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mịn</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làm</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nổi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bật</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màu</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hồng</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của</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đôi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i="1" dirty="0" err="1">
                <a:solidFill>
                  <a:srgbClr val="FF0000"/>
                </a:solidFill>
                <a:latin typeface="Times New Roman" panose="02020603050405020304" pitchFamily="18" charset="0"/>
                <a:ea typeface="Calibri" panose="020F0502020204030204"/>
                <a:cs typeface="Times New Roman" panose="02020603050405020304" pitchFamily="18" charset="0"/>
              </a:rPr>
              <a:t>gò</a:t>
            </a:r>
            <a:r>
              <a:rPr lang="en-US" sz="2000" b="1" i="1" dirty="0">
                <a:solidFill>
                  <a:srgbClr val="FF0000"/>
                </a:solidFill>
                <a:latin typeface="Times New Roman" panose="02020603050405020304" pitchFamily="18" charset="0"/>
                <a:ea typeface="Calibri" panose="020F0502020204030204"/>
                <a:cs typeface="Times New Roman" panose="02020603050405020304" pitchFamily="18" charset="0"/>
              </a:rPr>
              <a:t> </a:t>
            </a:r>
            <a:r>
              <a:rPr lang="en-US" sz="2000" b="1" i="1" dirty="0" err="1">
                <a:solidFill>
                  <a:srgbClr val="FF0000"/>
                </a:solidFill>
                <a:latin typeface="Times New Roman" panose="02020603050405020304" pitchFamily="18" charset="0"/>
                <a:ea typeface="Calibri" panose="020F0502020204030204"/>
                <a:cs typeface="Times New Roman" panose="02020603050405020304" pitchFamily="18" charset="0"/>
              </a:rPr>
              <a:t>má</a:t>
            </a:r>
            <a:r>
              <a:rPr lang="en-US" sz="2000" b="1" dirty="0">
                <a:latin typeface="Times New Roman" panose="02020603050405020304" pitchFamily="18" charset="0"/>
                <a:ea typeface="Calibri" panose="020F0502020204030204"/>
                <a:cs typeface="Times New Roman" panose="02020603050405020304" pitchFamily="18" charset="0"/>
              </a:rPr>
              <a:t>. Hay </a:t>
            </a:r>
            <a:r>
              <a:rPr lang="en-US" sz="2000" b="1" dirty="0" err="1">
                <a:latin typeface="Times New Roman" panose="02020603050405020304" pitchFamily="18" charset="0"/>
                <a:ea typeface="Calibri" panose="020F0502020204030204"/>
                <a:cs typeface="Times New Roman" panose="02020603050405020304" pitchFamily="18" charset="0"/>
              </a:rPr>
              <a:t>tại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sự</a:t>
            </a:r>
            <a:r>
              <a:rPr lang="en-US" sz="2000" b="1" dirty="0">
                <a:latin typeface="Times New Roman" panose="02020603050405020304" pitchFamily="18" charset="0"/>
                <a:ea typeface="Calibri" panose="020F0502020204030204"/>
                <a:cs typeface="Times New Roman" panose="02020603050405020304" pitchFamily="18" charset="0"/>
              </a:rPr>
              <a:t> sung </a:t>
            </a:r>
            <a:r>
              <a:rPr lang="en-US" sz="2000" b="1" dirty="0" err="1">
                <a:latin typeface="Times New Roman" panose="02020603050405020304" pitchFamily="18" charset="0"/>
                <a:ea typeface="Calibri" panose="020F0502020204030204"/>
                <a:cs typeface="Times New Roman" panose="02020603050405020304" pitchFamily="18" charset="0"/>
              </a:rPr>
              <a:t>sướng</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bỗng</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được</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trông</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nhìn</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và</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ôm</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ấp</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cái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hình</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hài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máu</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mủ</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của</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mình</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mà</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mẹ</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tôi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lại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tươi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đẹp</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như</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thuở</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còn</a:t>
            </a:r>
            <a:r>
              <a:rPr lang="en-US" sz="2000" b="1" dirty="0">
                <a:latin typeface="Times New Roman" panose="02020603050405020304" pitchFamily="18" charset="0"/>
                <a:ea typeface="Calibri" panose="020F0502020204030204"/>
                <a:cs typeface="Times New Roman" panose="02020603050405020304" pitchFamily="18" charset="0"/>
              </a:rPr>
              <a:t> sung </a:t>
            </a:r>
            <a:r>
              <a:rPr lang="en-US" sz="2000" b="1" dirty="0" err="1">
                <a:latin typeface="Times New Roman" panose="02020603050405020304" pitchFamily="18" charset="0"/>
                <a:ea typeface="Calibri" panose="020F0502020204030204"/>
                <a:cs typeface="Times New Roman" panose="02020603050405020304" pitchFamily="18" charset="0"/>
              </a:rPr>
              <a:t>túc</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Tôi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ngồi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trên</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đệm</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xe</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i="1" dirty="0" err="1">
                <a:solidFill>
                  <a:srgbClr val="FF0000"/>
                </a:solidFill>
                <a:latin typeface="Times New Roman" panose="02020603050405020304" pitchFamily="18" charset="0"/>
                <a:ea typeface="Calibri" panose="020F0502020204030204"/>
                <a:cs typeface="Times New Roman" panose="02020603050405020304" pitchFamily="18" charset="0"/>
              </a:rPr>
              <a:t>đùi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áp</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đùi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mẹ</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tôi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i="1" dirty="0" err="1">
                <a:solidFill>
                  <a:srgbClr val="FF0000"/>
                </a:solidFill>
                <a:latin typeface="Times New Roman" panose="02020603050405020304" pitchFamily="18" charset="0"/>
                <a:ea typeface="Calibri" panose="020F0502020204030204"/>
                <a:cs typeface="Times New Roman" panose="02020603050405020304" pitchFamily="18" charset="0"/>
              </a:rPr>
              <a:t>đầu</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ngả</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vào</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i="1" dirty="0" err="1">
                <a:solidFill>
                  <a:srgbClr val="FF0000"/>
                </a:solidFill>
                <a:latin typeface="Times New Roman" panose="02020603050405020304" pitchFamily="18" charset="0"/>
                <a:ea typeface="Calibri" panose="020F0502020204030204"/>
                <a:cs typeface="Times New Roman" panose="02020603050405020304" pitchFamily="18" charset="0"/>
              </a:rPr>
              <a:t>cánh</a:t>
            </a:r>
            <a:r>
              <a:rPr lang="en-US" sz="2000" b="1" i="1" dirty="0">
                <a:solidFill>
                  <a:srgbClr val="FF0000"/>
                </a:solidFill>
                <a:latin typeface="Times New Roman" panose="02020603050405020304" pitchFamily="18" charset="0"/>
                <a:ea typeface="Calibri" panose="020F0502020204030204"/>
                <a:cs typeface="Times New Roman" panose="02020603050405020304" pitchFamily="18" charset="0"/>
              </a:rPr>
              <a:t> </a:t>
            </a:r>
            <a:r>
              <a:rPr lang="en-US" sz="2000" b="1" i="1" dirty="0" err="1">
                <a:solidFill>
                  <a:srgbClr val="FF0000"/>
                </a:solidFill>
                <a:latin typeface="Times New Roman" panose="02020603050405020304" pitchFamily="18" charset="0"/>
                <a:ea typeface="Calibri" panose="020F0502020204030204"/>
                <a:cs typeface="Times New Roman" panose="02020603050405020304" pitchFamily="18" charset="0"/>
              </a:rPr>
              <a:t>tay</a:t>
            </a:r>
            <a:r>
              <a:rPr lang="en-US" sz="2000" b="1" i="1" dirty="0">
                <a:solidFill>
                  <a:srgbClr val="FF0000"/>
                </a:solidFill>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mẹ</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tôi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tôi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thấy</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những</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cảm</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giác</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ấm</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áp</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đã</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bao</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lâu</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mất</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đi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bỗng</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lại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mơn</a:t>
            </a:r>
            <a:r>
              <a:rPr lang="en-US" sz="2000" b="1" dirty="0">
                <a:latin typeface="Times New Roman" panose="02020603050405020304" pitchFamily="18" charset="0"/>
                <a:ea typeface="Calibri" panose="020F0502020204030204"/>
                <a:cs typeface="Times New Roman" panose="02020603050405020304" pitchFamily="18" charset="0"/>
              </a:rPr>
              <a:t> man </a:t>
            </a:r>
            <a:r>
              <a:rPr lang="en-US" sz="2000" b="1" dirty="0" err="1">
                <a:latin typeface="Times New Roman" panose="02020603050405020304" pitchFamily="18" charset="0"/>
                <a:ea typeface="Calibri" panose="020F0502020204030204"/>
                <a:cs typeface="Times New Roman" panose="02020603050405020304" pitchFamily="18" charset="0"/>
              </a:rPr>
              <a:t>khắp</a:t>
            </a:r>
            <a:r>
              <a:rPr lang="en-US" sz="2000" b="1" dirty="0">
                <a:latin typeface="Times New Roman" panose="02020603050405020304" pitchFamily="18" charset="0"/>
                <a:ea typeface="Calibri" panose="020F0502020204030204"/>
                <a:cs typeface="Times New Roman" panose="02020603050405020304" pitchFamily="18" charset="0"/>
              </a:rPr>
              <a:t>  da </a:t>
            </a:r>
            <a:r>
              <a:rPr lang="en-US" sz="2000" b="1" dirty="0" err="1">
                <a:latin typeface="Times New Roman" panose="02020603050405020304" pitchFamily="18" charset="0"/>
                <a:ea typeface="Calibri" panose="020F0502020204030204"/>
                <a:cs typeface="Times New Roman" panose="02020603050405020304" pitchFamily="18" charset="0"/>
              </a:rPr>
              <a:t>thịt</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Hơi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quần</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áo</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mẹ</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tôi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và</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những</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hơi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thở</a:t>
            </a:r>
            <a:r>
              <a:rPr lang="en-US" sz="2000" b="1" dirty="0">
                <a:latin typeface="Times New Roman" panose="02020603050405020304" pitchFamily="18" charset="0"/>
                <a:ea typeface="Calibri" panose="020F0502020204030204"/>
                <a:cs typeface="Times New Roman" panose="02020603050405020304" pitchFamily="18" charset="0"/>
              </a:rPr>
              <a:t> ở </a:t>
            </a:r>
            <a:r>
              <a:rPr lang="en-US" sz="2000" b="1" dirty="0" err="1">
                <a:latin typeface="Times New Roman" panose="02020603050405020304" pitchFamily="18" charset="0"/>
                <a:ea typeface="Calibri" panose="020F0502020204030204"/>
                <a:cs typeface="Times New Roman" panose="02020603050405020304" pitchFamily="18" charset="0"/>
              </a:rPr>
              <a:t>khuôn</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i="1" dirty="0" err="1">
                <a:solidFill>
                  <a:srgbClr val="FF0000"/>
                </a:solidFill>
                <a:latin typeface="Times New Roman" panose="02020603050405020304" pitchFamily="18" charset="0"/>
                <a:ea typeface="Calibri" panose="020F0502020204030204"/>
                <a:cs typeface="Times New Roman" panose="02020603050405020304" pitchFamily="18" charset="0"/>
              </a:rPr>
              <a:t>miệng</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xinh</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xắn</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nhai</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trầu</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phả</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ra</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lúc</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đó</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thơm</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tho</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lạ</a:t>
            </a:r>
            <a:r>
              <a:rPr lang="en-US" sz="2000" b="1" dirty="0">
                <a:latin typeface="Times New Roman" panose="02020603050405020304" pitchFamily="18" charset="0"/>
                <a:ea typeface="Calibri" panose="020F0502020204030204"/>
                <a:cs typeface="Times New Roman" panose="02020603050405020304" pitchFamily="18" charset="0"/>
              </a:rPr>
              <a:t> </a:t>
            </a:r>
            <a:r>
              <a:rPr lang="en-US" sz="2000" b="1" dirty="0" err="1">
                <a:latin typeface="Times New Roman" panose="02020603050405020304" pitchFamily="18" charset="0"/>
                <a:ea typeface="Calibri" panose="020F0502020204030204"/>
                <a:cs typeface="Times New Roman" panose="02020603050405020304" pitchFamily="18" charset="0"/>
              </a:rPr>
              <a:t>thường</a:t>
            </a:r>
            <a:r>
              <a:rPr lang="en-US" sz="2000" b="1" dirty="0">
                <a:latin typeface="Times New Roman" panose="02020603050405020304" pitchFamily="18" charset="0"/>
                <a:ea typeface="Calibri" panose="020F0502020204030204"/>
                <a:cs typeface="Times New Roman" panose="02020603050405020304" pitchFamily="18" charset="0"/>
              </a:rPr>
              <a:t>.</a:t>
            </a:r>
            <a:endParaRPr lang="en-US" sz="2000" b="1" dirty="0">
              <a:latin typeface="Times New Roman" panose="02020603050405020304" pitchFamily="18" charset="0"/>
              <a:ea typeface="Calibri" panose="020F0502020204030204"/>
              <a:cs typeface="Times New Roman" panose="02020603050405020304" pitchFamily="18" charset="0"/>
            </a:endParaRPr>
          </a:p>
          <a:p>
            <a:pPr algn="r">
              <a:lnSpc>
                <a:spcPct val="115000"/>
              </a:lnSpc>
              <a:spcAft>
                <a:spcPts val="1000"/>
              </a:spcAft>
            </a:pPr>
            <a:r>
              <a:rPr lang="en-US" sz="2000" dirty="0">
                <a:latin typeface="Times New Roman" panose="02020603050405020304"/>
                <a:ea typeface="Calibri" panose="020F0502020204030204"/>
                <a:cs typeface="Times New Roman" panose="02020603050405020304"/>
              </a:rPr>
              <a:t>(</a:t>
            </a:r>
            <a:r>
              <a:rPr lang="en-US" sz="2000" dirty="0" err="1">
                <a:latin typeface="Times New Roman" panose="02020603050405020304"/>
                <a:ea typeface="Calibri" panose="020F0502020204030204"/>
                <a:cs typeface="Times New Roman" panose="02020603050405020304"/>
              </a:rPr>
              <a:t>Nguyên</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Hồng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Những</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ngày</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thơ</a:t>
            </a:r>
            <a:r>
              <a:rPr lang="en-US" sz="2000" dirty="0">
                <a:latin typeface="Times New Roman" panose="02020603050405020304"/>
                <a:ea typeface="Calibri" panose="020F0502020204030204"/>
                <a:cs typeface="Times New Roman" panose="02020603050405020304"/>
              </a:rPr>
              <a:t> </a:t>
            </a:r>
            <a:r>
              <a:rPr lang="en-US" sz="2000" dirty="0" err="1">
                <a:latin typeface="Times New Roman" panose="02020603050405020304"/>
                <a:ea typeface="Calibri" panose="020F0502020204030204"/>
                <a:cs typeface="Times New Roman" panose="02020603050405020304"/>
              </a:rPr>
              <a:t>ấu</a:t>
            </a:r>
            <a:r>
              <a:rPr lang="en-US" sz="2000" dirty="0">
                <a:latin typeface="Times New Roman" panose="02020603050405020304"/>
                <a:ea typeface="Calibri" panose="020F0502020204030204"/>
                <a:cs typeface="Times New Roman" panose="02020603050405020304"/>
              </a:rPr>
              <a:t>)</a:t>
            </a:r>
            <a:endParaRPr lang="en-US" sz="2000" dirty="0">
              <a:ea typeface="Calibri" panose="020F0502020204030204"/>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0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941" name="Shape 1941"/>
        <p:cNvGrpSpPr/>
        <p:nvPr/>
      </p:nvGrpSpPr>
      <p:grpSpPr>
        <a:xfrm>
          <a:off x="0" y="0"/>
          <a:ext cx="0" cy="0"/>
          <a:chOff x="0" y="0"/>
          <a:chExt cx="0" cy="0"/>
        </a:xfrm>
      </p:grpSpPr>
      <p:sp>
        <p:nvSpPr>
          <p:cNvPr id="1946" name="Google Shape;1946;p42"/>
          <p:cNvSpPr/>
          <p:nvPr/>
        </p:nvSpPr>
        <p:spPr>
          <a:xfrm>
            <a:off x="1907540" y="51435"/>
            <a:ext cx="5216525" cy="924560"/>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 name="Rectangle 4"/>
          <p:cNvSpPr/>
          <p:nvPr/>
        </p:nvSpPr>
        <p:spPr>
          <a:xfrm>
            <a:off x="2051685" y="19558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I. 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vựng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16" name="Rectangle 4"/>
          <p:cNvSpPr/>
          <p:nvPr/>
        </p:nvSpPr>
        <p:spPr>
          <a:xfrm>
            <a:off x="827405" y="1419860"/>
            <a:ext cx="5967095" cy="1076325"/>
          </a:xfrm>
          <a:prstGeom prst="rect">
            <a:avLst/>
          </a:prstGeom>
        </p:spPr>
        <p:txBody>
          <a:bodyPr wrap="square">
            <a:spAutoFit/>
          </a:bodyPr>
          <a:p>
            <a:pPr marL="0" lvl="0" indent="0">
              <a:buFontTx/>
              <a:buNone/>
            </a:pPr>
            <a:r>
              <a:rPr lang="en-US" sz="2800" b="1" dirty="0" err="1">
                <a:solidFill>
                  <a:srgbClr val="FF0000"/>
                </a:solidFill>
                <a:latin typeface="Times New Roman" panose="02020603050405020304" pitchFamily="18" charset="0"/>
                <a:cs typeface="Times New Roman" panose="02020603050405020304" pitchFamily="18" charset="0"/>
              </a:rPr>
              <a:t>1. </a:t>
            </a:r>
            <a:r>
              <a:rPr lang="vi-VN" altLang="en-US" sz="2800" b="1" dirty="0" err="1">
                <a:solidFill>
                  <a:srgbClr val="FF0000"/>
                </a:solidFill>
                <a:latin typeface="Times New Roman" panose="02020603050405020304" pitchFamily="18" charset="0"/>
                <a:cs typeface="Times New Roman" panose="02020603050405020304" pitchFamily="18" charset="0"/>
              </a:rPr>
              <a:t>Xét</a:t>
            </a:r>
            <a:r>
              <a:rPr lang="en-US" sz="2800" b="1" dirty="0" err="1">
                <a:solidFill>
                  <a:srgbClr val="FF0000"/>
                </a:solidFill>
                <a:latin typeface="Times New Roman" panose="02020603050405020304" pitchFamily="18" charset="0"/>
                <a:cs typeface="Times New Roman" panose="02020603050405020304" pitchFamily="18" charset="0"/>
              </a:rPr>
              <a:t> ví dụ: </a:t>
            </a:r>
            <a:endParaRPr lang="en-US" sz="3600" b="1" dirty="0">
              <a:solidFill>
                <a:prstClr val="black"/>
              </a:solidFill>
              <a:latin typeface="Times New Roman" panose="02020603050405020304" pitchFamily="18" charset="0"/>
              <a:cs typeface="Times New Roman" panose="02020603050405020304" pitchFamily="18" charset="0"/>
            </a:endParaRPr>
          </a:p>
          <a:p>
            <a:pPr marL="457200" lvl="1" indent="0">
              <a:buFontTx/>
              <a:buNone/>
            </a:pPr>
            <a:endParaRPr lang="en-US" sz="3600" i="1" u="sng"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827405" y="1974215"/>
            <a:ext cx="7273925" cy="521970"/>
          </a:xfrm>
          <a:prstGeom prst="rect">
            <a:avLst/>
          </a:prstGeom>
        </p:spPr>
        <p:txBody>
          <a:bodyPr wrap="square">
            <a:spAutoFit/>
          </a:bodyPr>
          <a:p>
            <a:pPr marL="171450" lvl="0" indent="-171450">
              <a:buFont typeface="Wingdings" panose="05000000000000000000" charset="0"/>
              <a:buChar char="o"/>
            </a:pPr>
            <a:r>
              <a:rPr lang="en-US" sz="2800" dirty="0" err="1">
                <a:solidFill>
                  <a:prstClr val="black"/>
                </a:solidFill>
                <a:latin typeface="Times New Roman" panose="02020603050405020304" pitchFamily="18" charset="0"/>
                <a:cs typeface="Times New Roman" panose="02020603050405020304" pitchFamily="18" charset="0"/>
              </a:rPr>
              <a:t> 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 in đậm trong đoạn trích (sgk trang 21)</a:t>
            </a:r>
            <a:r>
              <a:rPr lang="en-US" sz="2800" dirty="0">
                <a:solidFill>
                  <a:prstClr val="black"/>
                </a:solidFill>
                <a:latin typeface="Times New Roman" panose="02020603050405020304" pitchFamily="18" charset="0"/>
                <a:cs typeface="Times New Roman" panose="02020603050405020304" pitchFamily="18" charset="0"/>
              </a:rPr>
              <a:t> :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 Box 4"/>
          <p:cNvSpPr txBox="1"/>
          <p:nvPr/>
        </p:nvSpPr>
        <p:spPr>
          <a:xfrm>
            <a:off x="755650" y="2643505"/>
            <a:ext cx="7438390" cy="521970"/>
          </a:xfrm>
          <a:prstGeom prst="rect">
            <a:avLst/>
          </a:prstGeom>
          <a:noFill/>
        </p:spPr>
        <p:txBody>
          <a:bodyPr wrap="none" rtlCol="0">
            <a:spAutoFit/>
          </a:bodyPr>
          <a:p>
            <a:pPr marL="457200" lvl="0" indent="-457200" algn="l">
              <a:buFont typeface="Wingdings" panose="05000000000000000000" charset="0"/>
              <a:buChar char="Ø"/>
            </a:pPr>
            <a:r>
              <a:rPr lang="en-US" sz="2800" b="1" i="1" dirty="0" err="1">
                <a:solidFill>
                  <a:srgbClr val="FF0000"/>
                </a:solidFill>
                <a:latin typeface="Times New Roman" panose="02020603050405020304" pitchFamily="18" charset="0"/>
                <a:cs typeface="Times New Roman" panose="02020603050405020304" pitchFamily="18" charset="0"/>
                <a:sym typeface="+mn-ea"/>
              </a:rPr>
              <a:t>mặt</a:t>
            </a:r>
            <a:r>
              <a:rPr lang="en-US" sz="2800" b="1" i="1" dirty="0">
                <a:solidFill>
                  <a:srgbClr val="FF0000"/>
                </a:solidFill>
                <a:latin typeface="Times New Roman" panose="02020603050405020304" pitchFamily="18" charset="0"/>
                <a:cs typeface="Times New Roman" panose="02020603050405020304" pitchFamily="18" charset="0"/>
                <a:sym typeface="+mn-ea"/>
              </a:rPr>
              <a:t>, </a:t>
            </a:r>
            <a:r>
              <a:rPr lang="en-US" sz="2800" b="1" i="1" dirty="0" err="1">
                <a:solidFill>
                  <a:srgbClr val="FF0000"/>
                </a:solidFill>
                <a:latin typeface="Times New Roman" panose="02020603050405020304" pitchFamily="18" charset="0"/>
                <a:cs typeface="Times New Roman" panose="02020603050405020304" pitchFamily="18" charset="0"/>
                <a:sym typeface="+mn-ea"/>
              </a:rPr>
              <a:t>mắt</a:t>
            </a:r>
            <a:r>
              <a:rPr lang="en-US" sz="2800" b="1" i="1" dirty="0">
                <a:solidFill>
                  <a:srgbClr val="FF0000"/>
                </a:solidFill>
                <a:latin typeface="Times New Roman" panose="02020603050405020304" pitchFamily="18" charset="0"/>
                <a:cs typeface="Times New Roman" panose="02020603050405020304" pitchFamily="18" charset="0"/>
                <a:sym typeface="+mn-ea"/>
              </a:rPr>
              <a:t>, da, </a:t>
            </a:r>
            <a:r>
              <a:rPr lang="en-US" sz="2800" b="1" i="1" dirty="0" err="1">
                <a:solidFill>
                  <a:srgbClr val="FF0000"/>
                </a:solidFill>
                <a:latin typeface="Times New Roman" panose="02020603050405020304" pitchFamily="18" charset="0"/>
                <a:cs typeface="Times New Roman" panose="02020603050405020304" pitchFamily="18" charset="0"/>
                <a:sym typeface="+mn-ea"/>
              </a:rPr>
              <a:t>gò</a:t>
            </a:r>
            <a:r>
              <a:rPr lang="en-US" sz="2800" b="1" i="1" dirty="0">
                <a:solidFill>
                  <a:srgbClr val="FF0000"/>
                </a:solidFill>
                <a:latin typeface="Times New Roman" panose="02020603050405020304" pitchFamily="18" charset="0"/>
                <a:cs typeface="Times New Roman" panose="02020603050405020304" pitchFamily="18" charset="0"/>
                <a:sym typeface="+mn-ea"/>
              </a:rPr>
              <a:t> </a:t>
            </a:r>
            <a:r>
              <a:rPr lang="en-US" sz="2800" b="1" i="1" dirty="0" err="1">
                <a:solidFill>
                  <a:srgbClr val="FF0000"/>
                </a:solidFill>
                <a:latin typeface="Times New Roman" panose="02020603050405020304" pitchFamily="18" charset="0"/>
                <a:cs typeface="Times New Roman" panose="02020603050405020304" pitchFamily="18" charset="0"/>
                <a:sym typeface="+mn-ea"/>
              </a:rPr>
              <a:t>má</a:t>
            </a:r>
            <a:r>
              <a:rPr lang="en-US" sz="2800" b="1" i="1" dirty="0">
                <a:solidFill>
                  <a:srgbClr val="FF0000"/>
                </a:solidFill>
                <a:latin typeface="Times New Roman" panose="02020603050405020304" pitchFamily="18" charset="0"/>
                <a:cs typeface="Times New Roman" panose="02020603050405020304" pitchFamily="18" charset="0"/>
                <a:sym typeface="+mn-ea"/>
              </a:rPr>
              <a:t>, </a:t>
            </a:r>
            <a:r>
              <a:rPr lang="en-US" sz="2800" b="1" i="1" dirty="0" err="1">
                <a:solidFill>
                  <a:srgbClr val="FF0000"/>
                </a:solidFill>
                <a:latin typeface="Times New Roman" panose="02020603050405020304" pitchFamily="18" charset="0"/>
                <a:cs typeface="Times New Roman" panose="02020603050405020304" pitchFamily="18" charset="0"/>
                <a:sym typeface="+mn-ea"/>
              </a:rPr>
              <a:t>đùi</a:t>
            </a:r>
            <a:r>
              <a:rPr lang="en-US" sz="2800" b="1" i="1" dirty="0">
                <a:solidFill>
                  <a:srgbClr val="FF0000"/>
                </a:solidFill>
                <a:latin typeface="Times New Roman" panose="02020603050405020304" pitchFamily="18" charset="0"/>
                <a:cs typeface="Times New Roman" panose="02020603050405020304" pitchFamily="18" charset="0"/>
                <a:sym typeface="+mn-ea"/>
              </a:rPr>
              <a:t>, </a:t>
            </a:r>
            <a:r>
              <a:rPr lang="en-US" sz="2800" b="1" i="1" dirty="0" err="1">
                <a:solidFill>
                  <a:srgbClr val="FF0000"/>
                </a:solidFill>
                <a:latin typeface="Times New Roman" panose="02020603050405020304" pitchFamily="18" charset="0"/>
                <a:cs typeface="Times New Roman" panose="02020603050405020304" pitchFamily="18" charset="0"/>
                <a:sym typeface="+mn-ea"/>
              </a:rPr>
              <a:t>đầu</a:t>
            </a:r>
            <a:r>
              <a:rPr lang="en-US" sz="2800" b="1" i="1" dirty="0">
                <a:solidFill>
                  <a:srgbClr val="FF0000"/>
                </a:solidFill>
                <a:latin typeface="Times New Roman" panose="02020603050405020304" pitchFamily="18" charset="0"/>
                <a:cs typeface="Times New Roman" panose="02020603050405020304" pitchFamily="18" charset="0"/>
                <a:sym typeface="+mn-ea"/>
              </a:rPr>
              <a:t>, </a:t>
            </a:r>
            <a:r>
              <a:rPr lang="en-US" sz="2800" b="1" i="1" dirty="0" err="1">
                <a:solidFill>
                  <a:srgbClr val="FF0000"/>
                </a:solidFill>
                <a:latin typeface="Times New Roman" panose="02020603050405020304" pitchFamily="18" charset="0"/>
                <a:cs typeface="Times New Roman" panose="02020603050405020304" pitchFamily="18" charset="0"/>
                <a:sym typeface="+mn-ea"/>
              </a:rPr>
              <a:t>cánh</a:t>
            </a:r>
            <a:r>
              <a:rPr lang="en-US" sz="2800" b="1" i="1" dirty="0">
                <a:solidFill>
                  <a:srgbClr val="FF0000"/>
                </a:solidFill>
                <a:latin typeface="Times New Roman" panose="02020603050405020304" pitchFamily="18" charset="0"/>
                <a:cs typeface="Times New Roman" panose="02020603050405020304" pitchFamily="18" charset="0"/>
                <a:sym typeface="+mn-ea"/>
              </a:rPr>
              <a:t> </a:t>
            </a:r>
            <a:r>
              <a:rPr lang="en-US" sz="2800" b="1" i="1" dirty="0" err="1">
                <a:solidFill>
                  <a:srgbClr val="FF0000"/>
                </a:solidFill>
                <a:latin typeface="Times New Roman" panose="02020603050405020304" pitchFamily="18" charset="0"/>
                <a:cs typeface="Times New Roman" panose="02020603050405020304" pitchFamily="18" charset="0"/>
                <a:sym typeface="+mn-ea"/>
              </a:rPr>
              <a:t>tay</a:t>
            </a:r>
            <a:r>
              <a:rPr lang="en-US" sz="2800" b="1" i="1" dirty="0">
                <a:solidFill>
                  <a:srgbClr val="FF0000"/>
                </a:solidFill>
                <a:latin typeface="Times New Roman" panose="02020603050405020304" pitchFamily="18" charset="0"/>
                <a:cs typeface="Times New Roman" panose="02020603050405020304" pitchFamily="18" charset="0"/>
                <a:sym typeface="+mn-ea"/>
              </a:rPr>
              <a:t>, </a:t>
            </a:r>
            <a:r>
              <a:rPr lang="en-US" sz="2800" b="1" i="1" dirty="0" err="1">
                <a:solidFill>
                  <a:srgbClr val="FF0000"/>
                </a:solidFill>
                <a:latin typeface="Times New Roman" panose="02020603050405020304" pitchFamily="18" charset="0"/>
                <a:cs typeface="Times New Roman" panose="02020603050405020304" pitchFamily="18" charset="0"/>
                <a:sym typeface="+mn-ea"/>
              </a:rPr>
              <a:t>miệng</a:t>
            </a:r>
            <a:endParaRPr lang="en-US" sz="2800" b="1"/>
          </a:p>
        </p:txBody>
      </p:sp>
      <p:sp>
        <p:nvSpPr>
          <p:cNvPr id="3" name="Rectangle 6"/>
          <p:cNvSpPr/>
          <p:nvPr/>
        </p:nvSpPr>
        <p:spPr>
          <a:xfrm>
            <a:off x="878840" y="3363595"/>
            <a:ext cx="7273925" cy="52197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p>
            <a:pPr marL="171450" lvl="0" indent="-171450">
              <a:buFont typeface="Wingdings" panose="05000000000000000000" charset="0"/>
              <a:buChar char="o"/>
            </a:pPr>
            <a:r>
              <a:rPr lang="en-US" sz="2800" dirty="0">
                <a:solidFill>
                  <a:prstClr val="black"/>
                </a:solidFill>
                <a:latin typeface="Times New Roman" panose="02020603050405020304" pitchFamily="18" charset="0"/>
                <a:cs typeface="Times New Roman" panose="02020603050405020304" pitchFamily="18" charset="0"/>
              </a:rPr>
              <a:t> Các từ đều có </a:t>
            </a:r>
            <a:r>
              <a:rPr lang="en-US" sz="2800" b="1" dirty="0">
                <a:solidFill>
                  <a:prstClr val="black"/>
                </a:solidFill>
                <a:latin typeface="Times New Roman" panose="02020603050405020304" pitchFamily="18" charset="0"/>
                <a:cs typeface="Times New Roman" panose="02020603050405020304" pitchFamily="18" charset="0"/>
              </a:rPr>
              <a:t>nét chung</a:t>
            </a:r>
            <a:r>
              <a:rPr lang="en-US" sz="2800" dirty="0">
                <a:solidFill>
                  <a:prstClr val="black"/>
                </a:solidFill>
                <a:latin typeface="Times New Roman" panose="02020603050405020304" pitchFamily="18" charset="0"/>
                <a:cs typeface="Times New Roman" panose="02020603050405020304" pitchFamily="18" charset="0"/>
              </a:rPr>
              <a:t> về nghĩa: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 Box 3"/>
          <p:cNvSpPr txBox="1"/>
          <p:nvPr/>
        </p:nvSpPr>
        <p:spPr>
          <a:xfrm>
            <a:off x="3419475" y="3939540"/>
            <a:ext cx="4418965" cy="521970"/>
          </a:xfrm>
          <a:prstGeom prst="rect">
            <a:avLst/>
          </a:prstGeom>
          <a:noFill/>
        </p:spPr>
        <p:txBody>
          <a:bodyPr wrap="none" rtlCol="0">
            <a:spAutoFit/>
          </a:bodyPr>
          <a:p>
            <a:pPr marL="457200" lvl="0" indent="-457200" algn="l">
              <a:buFont typeface="Wingdings" panose="05000000000000000000" charset="0"/>
              <a:buChar char="Ø"/>
            </a:pPr>
            <a:r>
              <a:rPr lang="en-US" sz="2800" dirty="0">
                <a:solidFill>
                  <a:srgbClr val="FF0000"/>
                </a:solidFill>
                <a:latin typeface="Times New Roman" panose="02020603050405020304" pitchFamily="18" charset="0"/>
                <a:cs typeface="Times New Roman" panose="02020603050405020304" pitchFamily="18" charset="0"/>
                <a:sym typeface="+mn-ea"/>
              </a:rPr>
              <a:t>“</a:t>
            </a:r>
            <a:r>
              <a:rPr lang="en-US" sz="2800" b="1" dirty="0">
                <a:solidFill>
                  <a:srgbClr val="FF0000"/>
                </a:solidFill>
                <a:latin typeface="Times New Roman" panose="02020603050405020304" pitchFamily="18" charset="0"/>
                <a:cs typeface="Times New Roman" panose="02020603050405020304" pitchFamily="18" charset="0"/>
                <a:sym typeface="+mn-ea"/>
              </a:rPr>
              <a:t>chỉ bộ phận con người</a:t>
            </a:r>
            <a:r>
              <a:rPr lang="en-US" sz="2800" dirty="0">
                <a:solidFill>
                  <a:srgbClr val="FF0000"/>
                </a:solidFill>
                <a:latin typeface="Times New Roman" panose="02020603050405020304" pitchFamily="18" charset="0"/>
                <a:cs typeface="Times New Roman" panose="02020603050405020304" pitchFamily="18" charset="0"/>
                <a:sym typeface="+mn-ea"/>
              </a:rPr>
              <a:t>”.</a:t>
            </a:r>
            <a:endParaRPr lang="en-US" sz="2800" dirty="0">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4"/>
                                        </p:tgtEl>
                                        <p:attrNameLst>
                                          <p:attrName>style.visibility</p:attrName>
                                        </p:attrNameLst>
                                      </p:cBhvr>
                                      <p:to>
                                        <p:strVal val="visible"/>
                                      </p:to>
                                    </p:set>
                                    <p:anim calcmode="discrete" valueType="clr">
                                      <p:cBhvr override="childStyle">
                                        <p:cTn id="2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
                                        </p:tgtEl>
                                        <p:attrNameLst>
                                          <p:attrName>fillcolor</p:attrName>
                                        </p:attrNameLst>
                                      </p:cBhvr>
                                      <p:tavLst>
                                        <p:tav tm="0">
                                          <p:val>
                                            <p:clrVal>
                                              <a:schemeClr val="accent2"/>
                                            </p:clrVal>
                                          </p:val>
                                        </p:tav>
                                        <p:tav tm="50000">
                                          <p:val>
                                            <p:clrVal>
                                              <a:schemeClr val="hlink"/>
                                            </p:clrVal>
                                          </p:val>
                                        </p:tav>
                                      </p:tavLst>
                                    </p:anim>
                                    <p:set>
                                      <p:cBhvr>
                                        <p:cTn id="26"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3" grpId="0" bldLvl="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Content Placeholder 5"/>
          <p:cNvPicPr>
            <a:picLocks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51460" y="771525"/>
            <a:ext cx="2974340" cy="1936750"/>
          </a:xfrm>
          <a:prstGeom prst="rect">
            <a:avLst/>
          </a:prstGeom>
          <a:effectLst>
            <a:glow rad="228600">
              <a:schemeClr val="accent6">
                <a:satMod val="175000"/>
                <a:alpha val="40000"/>
              </a:schemeClr>
            </a:glow>
          </a:effectLst>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 y="2978150"/>
            <a:ext cx="2974340" cy="1970405"/>
          </a:xfrm>
          <a:prstGeom prst="rect">
            <a:avLst/>
          </a:prstGeom>
          <a:effectLst>
            <a:glow rad="228600">
              <a:schemeClr val="accent6">
                <a:satMod val="175000"/>
                <a:alpha val="40000"/>
              </a:schemeClr>
            </a:glo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65" y="772160"/>
            <a:ext cx="2671445" cy="1936115"/>
          </a:xfrm>
          <a:prstGeom prst="rect">
            <a:avLst/>
          </a:prstGeom>
          <a:effectLst>
            <a:glow rad="228600">
              <a:schemeClr val="accent6">
                <a:satMod val="175000"/>
                <a:alpha val="40000"/>
              </a:schemeClr>
            </a:glo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65" y="3004185"/>
            <a:ext cx="2648585" cy="1944370"/>
          </a:xfrm>
          <a:prstGeom prst="rect">
            <a:avLst/>
          </a:prstGeom>
          <a:effectLst>
            <a:glow rad="228600">
              <a:schemeClr val="accent6">
                <a:satMod val="175000"/>
                <a:alpha val="40000"/>
              </a:schemeClr>
            </a:glo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7780" y="735330"/>
            <a:ext cx="2616835" cy="1973580"/>
          </a:xfrm>
          <a:prstGeom prst="rect">
            <a:avLst/>
          </a:prstGeom>
          <a:effectLst>
            <a:glow rad="228600">
              <a:schemeClr val="accent6">
                <a:satMod val="175000"/>
                <a:alpha val="40000"/>
              </a:schemeClr>
            </a:glo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0310" y="2860040"/>
            <a:ext cx="2658110" cy="2115820"/>
          </a:xfrm>
          <a:prstGeom prst="rect">
            <a:avLst/>
          </a:prstGeom>
          <a:effectLst>
            <a:glow rad="228600">
              <a:schemeClr val="accent5">
                <a:satMod val="175000"/>
                <a:alpha val="40000"/>
              </a:schemeClr>
            </a:glow>
          </a:effectLst>
        </p:spPr>
      </p:pic>
      <p:sp>
        <p:nvSpPr>
          <p:cNvPr id="4" name="Text Box 3"/>
          <p:cNvSpPr txBox="1"/>
          <p:nvPr/>
        </p:nvSpPr>
        <p:spPr>
          <a:xfrm>
            <a:off x="323850" y="2211705"/>
            <a:ext cx="1910080" cy="460375"/>
          </a:xfrm>
          <a:prstGeom prst="rect">
            <a:avLst/>
          </a:prstGeom>
          <a:noFill/>
        </p:spPr>
        <p:txBody>
          <a:bodyPr wrap="none" rtlCol="0">
            <a:spAutoFit/>
          </a:bodyPr>
          <a:p>
            <a:r>
              <a:rPr lang="en-US" sz="2400" b="1">
                <a:solidFill>
                  <a:srgbClr val="002060"/>
                </a:solidFill>
                <a:latin typeface="Times New Roman" panose="02020603050405020304" pitchFamily="18" charset="0"/>
                <a:cs typeface="Times New Roman" panose="02020603050405020304" pitchFamily="18" charset="0"/>
              </a:rPr>
              <a:t>Nghề thợ xây</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5" name="Text Box 4"/>
          <p:cNvSpPr txBox="1"/>
          <p:nvPr/>
        </p:nvSpPr>
        <p:spPr>
          <a:xfrm>
            <a:off x="323850" y="4488180"/>
            <a:ext cx="1673225" cy="460375"/>
          </a:xfrm>
          <a:prstGeom prst="rect">
            <a:avLst/>
          </a:prstGeom>
          <a:noFill/>
        </p:spPr>
        <p:txBody>
          <a:bodyPr wrap="none" rtlCol="0">
            <a:spAutoFit/>
          </a:bodyPr>
          <a:p>
            <a:r>
              <a:rPr lang="en-US" sz="2400" b="1">
                <a:solidFill>
                  <a:srgbClr val="002060"/>
                </a:solidFill>
                <a:latin typeface="Times New Roman" panose="02020603050405020304" pitchFamily="18" charset="0"/>
                <a:cs typeface="Times New Roman" panose="02020603050405020304" pitchFamily="18" charset="0"/>
              </a:rPr>
              <a:t>Nghề bác sĩ</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10" name="Text Box 9"/>
          <p:cNvSpPr txBox="1"/>
          <p:nvPr/>
        </p:nvSpPr>
        <p:spPr>
          <a:xfrm>
            <a:off x="3491865" y="2211705"/>
            <a:ext cx="1859280" cy="460375"/>
          </a:xfrm>
          <a:prstGeom prst="rect">
            <a:avLst/>
          </a:prstGeom>
          <a:noFill/>
        </p:spPr>
        <p:txBody>
          <a:bodyPr wrap="none" rtlCol="0">
            <a:spAutoFit/>
          </a:bodyPr>
          <a:p>
            <a:r>
              <a:rPr lang="en-US" sz="2400" b="1">
                <a:solidFill>
                  <a:schemeClr val="bg1"/>
                </a:solidFill>
                <a:latin typeface="Times New Roman" panose="02020603050405020304" pitchFamily="18" charset="0"/>
                <a:cs typeface="Times New Roman" panose="02020603050405020304" pitchFamily="18" charset="0"/>
              </a:rPr>
              <a:t>Nghề thợ mỏ</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11" name="Text Box 10"/>
          <p:cNvSpPr txBox="1"/>
          <p:nvPr/>
        </p:nvSpPr>
        <p:spPr>
          <a:xfrm>
            <a:off x="3491865" y="4515485"/>
            <a:ext cx="1994535" cy="460375"/>
          </a:xfrm>
          <a:prstGeom prst="rect">
            <a:avLst/>
          </a:prstGeom>
          <a:noFill/>
        </p:spPr>
        <p:txBody>
          <a:bodyPr wrap="none" rtlCol="0">
            <a:spAutoFit/>
          </a:bodyPr>
          <a:p>
            <a:r>
              <a:rPr lang="en-US" sz="2400" b="1">
                <a:solidFill>
                  <a:srgbClr val="002060"/>
                </a:solidFill>
                <a:latin typeface="Times New Roman" panose="02020603050405020304" pitchFamily="18" charset="0"/>
                <a:cs typeface="Times New Roman" panose="02020603050405020304" pitchFamily="18" charset="0"/>
              </a:rPr>
              <a:t>Nghề thợ mộc</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12" name="Text Box 11"/>
          <p:cNvSpPr txBox="1"/>
          <p:nvPr/>
        </p:nvSpPr>
        <p:spPr>
          <a:xfrm>
            <a:off x="6384290" y="2211705"/>
            <a:ext cx="1580515" cy="460375"/>
          </a:xfrm>
          <a:prstGeom prst="rect">
            <a:avLst/>
          </a:prstGeom>
          <a:noFill/>
        </p:spPr>
        <p:txBody>
          <a:bodyPr wrap="none" rtlCol="0">
            <a:spAutoFit/>
          </a:bodyPr>
          <a:p>
            <a:r>
              <a:rPr lang="en-US" sz="2400" b="1">
                <a:solidFill>
                  <a:srgbClr val="002060"/>
                </a:solidFill>
                <a:latin typeface="Times New Roman" panose="02020603050405020304" pitchFamily="18" charset="0"/>
                <a:cs typeface="Times New Roman" panose="02020603050405020304" pitchFamily="18" charset="0"/>
              </a:rPr>
              <a:t>Nghề nông</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13" name="Text Box 12"/>
          <p:cNvSpPr txBox="1"/>
          <p:nvPr/>
        </p:nvSpPr>
        <p:spPr>
          <a:xfrm>
            <a:off x="6300470" y="4371975"/>
            <a:ext cx="1495425" cy="460375"/>
          </a:xfrm>
          <a:prstGeom prst="rect">
            <a:avLst/>
          </a:prstGeom>
          <a:noFill/>
        </p:spPr>
        <p:txBody>
          <a:bodyPr wrap="none" rtlCol="0">
            <a:spAutoFit/>
          </a:bodyPr>
          <a:p>
            <a:r>
              <a:rPr lang="en-US" sz="2400" b="1">
                <a:solidFill>
                  <a:srgbClr val="002060"/>
                </a:solidFill>
                <a:latin typeface="Times New Roman" panose="02020603050405020304" pitchFamily="18" charset="0"/>
                <a:cs typeface="Times New Roman" panose="02020603050405020304" pitchFamily="18" charset="0"/>
              </a:rPr>
              <a:t>Nghề may</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14" name="Text Box 13"/>
          <p:cNvSpPr txBox="1"/>
          <p:nvPr/>
        </p:nvSpPr>
        <p:spPr>
          <a:xfrm>
            <a:off x="107315" y="123190"/>
            <a:ext cx="7941945" cy="398780"/>
          </a:xfrm>
          <a:prstGeom prst="rect">
            <a:avLst/>
          </a:prstGeom>
          <a:noFill/>
        </p:spPr>
        <p:txBody>
          <a:bodyPr wrap="none" rtlCol="0">
            <a:spAutoFit/>
          </a:bodyPr>
          <a:p>
            <a:pPr marL="342900" indent="-342900">
              <a:buFont typeface="Wingdings" panose="05000000000000000000" charset="0"/>
              <a:buChar char="Ø"/>
            </a:pPr>
            <a:r>
              <a:rPr lang="en-US" sz="20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Nét chung về nghĩa của các từ vừa nêu:</a:t>
            </a:r>
            <a:r>
              <a:rPr lang="en-US" sz="2000" b="1">
                <a:solidFill>
                  <a:srgbClr val="FF0000"/>
                </a:solidFill>
                <a:latin typeface="Times New Roman" panose="02020603050405020304" pitchFamily="18" charset="0"/>
                <a:cs typeface="Times New Roman" panose="02020603050405020304" pitchFamily="18" charset="0"/>
              </a:rPr>
              <a:t> “ Các nghề trong cuộc sống”</a:t>
            </a:r>
            <a:endParaRPr lang="en-US" sz="20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500">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4"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21"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10">
                                            <p:txEl>
                                              <p:pRg st="0" end="0"/>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28"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30" dur="80"/>
                                        <p:tgtEl>
                                          <p:spTgt spid="11">
                                            <p:txEl>
                                              <p:pRg st="0" end="0"/>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2">
                                            <p:txEl>
                                              <p:pRg st="0" end="0"/>
                                            </p:txEl>
                                          </p:spTgt>
                                        </p:tgtEl>
                                        <p:attrNameLst>
                                          <p:attrName>style.visibility</p:attrName>
                                        </p:attrNameLst>
                                      </p:cBhvr>
                                      <p:to>
                                        <p:strVal val="visible"/>
                                      </p:to>
                                    </p:set>
                                    <p:anim calcmode="discrete" valueType="clr">
                                      <p:cBhvr override="childStyle">
                                        <p:cTn id="35" dur="80"/>
                                        <p:tgtEl>
                                          <p:spTgt spid="1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2">
                                            <p:txEl>
                                              <p:pRg st="0" end="0"/>
                                            </p:txEl>
                                          </p:spTgt>
                                        </p:tgtEl>
                                        <p:attrNameLst>
                                          <p:attrName>fillcolor</p:attrName>
                                        </p:attrNameLst>
                                      </p:cBhvr>
                                      <p:tavLst>
                                        <p:tav tm="0">
                                          <p:val>
                                            <p:clrVal>
                                              <a:schemeClr val="accent2"/>
                                            </p:clrVal>
                                          </p:val>
                                        </p:tav>
                                        <p:tav tm="50000">
                                          <p:val>
                                            <p:clrVal>
                                              <a:schemeClr val="hlink"/>
                                            </p:clrVal>
                                          </p:val>
                                        </p:tav>
                                      </p:tavLst>
                                    </p:anim>
                                    <p:set>
                                      <p:cBhvr>
                                        <p:cTn id="37" dur="80"/>
                                        <p:tgtEl>
                                          <p:spTgt spid="12">
                                            <p:txEl>
                                              <p:pRg st="0" end="0"/>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3">
                                            <p:txEl>
                                              <p:pRg st="0" end="0"/>
                                            </p:txEl>
                                          </p:spTgt>
                                        </p:tgtEl>
                                        <p:attrNameLst>
                                          <p:attrName>style.visibility</p:attrName>
                                        </p:attrNameLst>
                                      </p:cBhvr>
                                      <p:to>
                                        <p:strVal val="visible"/>
                                      </p:to>
                                    </p:set>
                                    <p:anim calcmode="discrete" valueType="clr">
                                      <p:cBhvr override="childStyle">
                                        <p:cTn id="42" dur="80"/>
                                        <p:tgtEl>
                                          <p:spTgt spid="1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3">
                                            <p:txEl>
                                              <p:pRg st="0" end="0"/>
                                            </p:txEl>
                                          </p:spTgt>
                                        </p:tgtEl>
                                        <p:attrNameLst>
                                          <p:attrName>fillcolor</p:attrName>
                                        </p:attrNameLst>
                                      </p:cBhvr>
                                      <p:tavLst>
                                        <p:tav tm="0">
                                          <p:val>
                                            <p:clrVal>
                                              <a:schemeClr val="accent2"/>
                                            </p:clrVal>
                                          </p:val>
                                        </p:tav>
                                        <p:tav tm="50000">
                                          <p:val>
                                            <p:clrVal>
                                              <a:schemeClr val="hlink"/>
                                            </p:clrVal>
                                          </p:val>
                                        </p:tav>
                                      </p:tavLst>
                                    </p:anim>
                                    <p:set>
                                      <p:cBhvr>
                                        <p:cTn id="44" dur="80"/>
                                        <p:tgtEl>
                                          <p:spTgt spid="13">
                                            <p:txEl>
                                              <p:pRg st="0" end="0"/>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14">
                                            <p:txEl>
                                              <p:pRg st="0" end="0"/>
                                            </p:txEl>
                                          </p:spTgt>
                                        </p:tgtEl>
                                        <p:attrNameLst>
                                          <p:attrName>style.visibility</p:attrName>
                                        </p:attrNameLst>
                                      </p:cBhvr>
                                      <p:to>
                                        <p:strVal val="visible"/>
                                      </p:to>
                                    </p:set>
                                    <p:anim calcmode="discrete" valueType="clr">
                                      <p:cBhvr override="childStyle">
                                        <p:cTn id="49" dur="80"/>
                                        <p:tgtEl>
                                          <p:spTgt spid="1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4">
                                            <p:txEl>
                                              <p:pRg st="0" end="0"/>
                                            </p:txEl>
                                          </p:spTgt>
                                        </p:tgtEl>
                                        <p:attrNameLst>
                                          <p:attrName>fillcolor</p:attrName>
                                        </p:attrNameLst>
                                      </p:cBhvr>
                                      <p:tavLst>
                                        <p:tav tm="0">
                                          <p:val>
                                            <p:clrVal>
                                              <a:schemeClr val="accent2"/>
                                            </p:clrVal>
                                          </p:val>
                                        </p:tav>
                                        <p:tav tm="50000">
                                          <p:val>
                                            <p:clrVal>
                                              <a:schemeClr val="hlink"/>
                                            </p:clrVal>
                                          </p:val>
                                        </p:tav>
                                      </p:tavLst>
                                    </p:anim>
                                    <p:set>
                                      <p:cBhvr>
                                        <p:cTn id="51" dur="80"/>
                                        <p:tgtEl>
                                          <p:spTgt spid="1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themeOverride>
</file>

<file path=ppt/theme/themeOverride2.xml><?xml version="1.0" encoding="utf-8"?>
<a:themeOverride xmlns:a="http://schemas.openxmlformats.org/drawingml/2006/main">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themeOverride>
</file>

<file path=ppt/theme/themeOverride3.xml><?xml version="1.0" encoding="utf-8"?>
<a:themeOverride xmlns:a="http://schemas.openxmlformats.org/drawingml/2006/main">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themeOverride>
</file>

<file path=ppt/theme/themeOverride4.xml><?xml version="1.0" encoding="utf-8"?>
<a:themeOverride xmlns:a="http://schemas.openxmlformats.org/drawingml/2006/main">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themeOverride>
</file>

<file path=docProps/app.xml><?xml version="1.0" encoding="utf-8"?>
<Properties xmlns="http://schemas.openxmlformats.org/officeDocument/2006/extended-properties" xmlns:vt="http://schemas.openxmlformats.org/officeDocument/2006/docPropsVTypes">
  <TotalTime>0</TotalTime>
  <Words>6223</Words>
  <Application>WPS Presentation</Application>
  <PresentationFormat/>
  <Paragraphs>294</Paragraphs>
  <Slides>30</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30</vt:i4>
      </vt:variant>
    </vt:vector>
  </HeadingPairs>
  <TitlesOfParts>
    <vt:vector size="48" baseType="lpstr">
      <vt:lpstr>Arial</vt:lpstr>
      <vt:lpstr>SimSun</vt:lpstr>
      <vt:lpstr>Wingdings</vt:lpstr>
      <vt:lpstr>Arial</vt:lpstr>
      <vt:lpstr>Josefin Sans</vt:lpstr>
      <vt:lpstr>Raleway</vt:lpstr>
      <vt:lpstr>Nunito</vt:lpstr>
      <vt:lpstr>Segoe Print</vt:lpstr>
      <vt:lpstr>Times New Roman</vt:lpstr>
      <vt:lpstr>Times New Roman</vt:lpstr>
      <vt:lpstr>Calibri</vt:lpstr>
      <vt:lpstr>Wingdings</vt:lpstr>
      <vt:lpstr>Microsoft YaHei</vt:lpstr>
      <vt:lpstr>Arial Unicode MS</vt:lpstr>
      <vt:lpstr>Calibri</vt:lpstr>
      <vt:lpstr>Chalkduster</vt:lpstr>
      <vt:lpstr>Tahoma</vt:lpstr>
      <vt:lpstr>Language Arts Subject for High School - 9th Grade: Grammar by Slidesgo</vt:lpstr>
      <vt:lpstr>PowerPoint 演示文稿</vt:lpstr>
      <vt:lpstr>PowerPoint 演示文稿</vt:lpstr>
      <vt:lpstr>TRƯỜNG TỪ VỰNG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DẶN DÒ TIẾT HỌC SAU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TỪ VỰNG  </dc:title>
  <dc:creator/>
  <cp:lastModifiedBy>hoang</cp:lastModifiedBy>
  <cp:revision>28</cp:revision>
  <dcterms:created xsi:type="dcterms:W3CDTF">2021-10-05T08:47:00Z</dcterms:created>
  <dcterms:modified xsi:type="dcterms:W3CDTF">2022-06-08T02:25:19Z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E9B2DDB8F9914EC9A98828576CED033F</vt:lpwstr>
  </property>
  <property fmtid="{D5CDD505-2E9C-101B-9397-08002B2CF9AE}" pid="3" name="KSOProductBuildVer">
    <vt:lpwstr>1033-11.2.0.11156</vt:lpwstr>
  </property>
</Properties>
</file>