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87" r:id="rId2"/>
    <p:sldId id="466" r:id="rId3"/>
    <p:sldId id="467" r:id="rId4"/>
    <p:sldId id="538" r:id="rId5"/>
    <p:sldId id="533" r:id="rId6"/>
    <p:sldId id="463" r:id="rId7"/>
    <p:sldId id="518" r:id="rId8"/>
    <p:sldId id="520" r:id="rId9"/>
    <p:sldId id="283" r:id="rId10"/>
    <p:sldId id="469" r:id="rId11"/>
    <p:sldId id="541" r:id="rId12"/>
    <p:sldId id="542" r:id="rId13"/>
    <p:sldId id="473" r:id="rId14"/>
    <p:sldId id="476" r:id="rId15"/>
    <p:sldId id="543" r:id="rId16"/>
    <p:sldId id="544" r:id="rId17"/>
    <p:sldId id="545" r:id="rId18"/>
    <p:sldId id="546" r:id="rId19"/>
    <p:sldId id="478" r:id="rId20"/>
    <p:sldId id="547" r:id="rId21"/>
    <p:sldId id="548" r:id="rId22"/>
    <p:sldId id="549" r:id="rId23"/>
    <p:sldId id="550" r:id="rId24"/>
    <p:sldId id="551" r:id="rId25"/>
    <p:sldId id="552" r:id="rId26"/>
    <p:sldId id="485" r:id="rId27"/>
    <p:sldId id="494" r:id="rId28"/>
    <p:sldId id="492" r:id="rId29"/>
    <p:sldId id="502" r:id="rId30"/>
    <p:sldId id="488" r:id="rId31"/>
    <p:sldId id="553" r:id="rId32"/>
    <p:sldId id="537" r:id="rId33"/>
    <p:sldId id="304" r:id="rId34"/>
    <p:sldId id="301" r:id="rId35"/>
    <p:sldId id="482" r:id="rId36"/>
    <p:sldId id="530" r:id="rId37"/>
    <p:sldId id="554" r:id="rId38"/>
    <p:sldId id="55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0ADB1E-2E8E-493C-ACB2-E52A10DB1BF8}">
          <p14:sldIdLst>
            <p14:sldId id="287"/>
            <p14:sldId id="466"/>
            <p14:sldId id="467"/>
            <p14:sldId id="538"/>
            <p14:sldId id="533"/>
            <p14:sldId id="463"/>
            <p14:sldId id="518"/>
            <p14:sldId id="520"/>
            <p14:sldId id="283"/>
            <p14:sldId id="469"/>
            <p14:sldId id="541"/>
            <p14:sldId id="542"/>
            <p14:sldId id="473"/>
            <p14:sldId id="476"/>
            <p14:sldId id="543"/>
            <p14:sldId id="544"/>
            <p14:sldId id="545"/>
            <p14:sldId id="546"/>
          </p14:sldIdLst>
        </p14:section>
        <p14:section name="Untitled Section" id="{209AC92F-9F9B-4236-AE18-E6FA9957ED80}">
          <p14:sldIdLst>
            <p14:sldId id="478"/>
            <p14:sldId id="547"/>
            <p14:sldId id="548"/>
            <p14:sldId id="549"/>
            <p14:sldId id="550"/>
            <p14:sldId id="551"/>
            <p14:sldId id="552"/>
            <p14:sldId id="485"/>
            <p14:sldId id="494"/>
            <p14:sldId id="492"/>
            <p14:sldId id="502"/>
            <p14:sldId id="488"/>
            <p14:sldId id="553"/>
            <p14:sldId id="537"/>
            <p14:sldId id="304"/>
            <p14:sldId id="301"/>
            <p14:sldId id="482"/>
            <p14:sldId id="530"/>
            <p14:sldId id="554"/>
            <p14:sldId id="55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B9D322-AFEF-4B62-B983-FB15632E6EAD}" type="doc">
      <dgm:prSet loTypeId="urn:microsoft.com/office/officeart/2005/8/layout/matrix2" loCatId="matrix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87878803-FC5F-4F97-B7A1-720FB9CD7ACF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Tiểu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A7FE7E-C7FD-4145-8DAD-EF0F0A075E92}" type="parTrans" cxnId="{694141DF-B33F-4A33-8816-304290D58917}">
      <dgm:prSet/>
      <dgm:spPr/>
      <dgm:t>
        <a:bodyPr/>
        <a:lstStyle/>
        <a:p>
          <a:endParaRPr lang="en-US"/>
        </a:p>
      </dgm:t>
    </dgm:pt>
    <dgm:pt modelId="{AB02E016-2341-4646-B85F-1EC0AD62A884}" type="sibTrans" cxnId="{694141DF-B33F-4A33-8816-304290D58917}">
      <dgm:prSet/>
      <dgm:spPr/>
      <dgm:t>
        <a:bodyPr/>
        <a:lstStyle/>
        <a:p>
          <a:endParaRPr lang="en-US"/>
        </a:p>
      </dgm:t>
    </dgm:pt>
    <dgm:pt modelId="{4B827B5C-75E7-41D8-BA4E-EE1863FAD74D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35A718-43A1-4213-9CE3-AC6F941CE682}" type="parTrans" cxnId="{10A812DC-C99F-4093-8A7D-F4167821CF5D}">
      <dgm:prSet/>
      <dgm:spPr/>
      <dgm:t>
        <a:bodyPr/>
        <a:lstStyle/>
        <a:p>
          <a:endParaRPr lang="en-US"/>
        </a:p>
      </dgm:t>
    </dgm:pt>
    <dgm:pt modelId="{1BC174AD-7685-4BB3-AC3C-A93AE5FD2A60}" type="sibTrans" cxnId="{10A812DC-C99F-4093-8A7D-F4167821CF5D}">
      <dgm:prSet/>
      <dgm:spPr/>
      <dgm:t>
        <a:bodyPr/>
        <a:lstStyle/>
        <a:p>
          <a:endParaRPr lang="en-US"/>
        </a:p>
      </dgm:t>
    </dgm:pt>
    <dgm:pt modelId="{0845126B-6BE6-4C9C-9A4C-C2C2F8659836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EA48E0-2901-42DC-AE2C-67C5272B169B}" type="parTrans" cxnId="{3A64D3EE-A1B6-4A93-9B8E-080E52DED6FC}">
      <dgm:prSet/>
      <dgm:spPr/>
      <dgm:t>
        <a:bodyPr/>
        <a:lstStyle/>
        <a:p>
          <a:endParaRPr lang="en-US"/>
        </a:p>
      </dgm:t>
    </dgm:pt>
    <dgm:pt modelId="{F37923BC-2259-4243-B84F-D7533F146F86}" type="sibTrans" cxnId="{3A64D3EE-A1B6-4A93-9B8E-080E52DED6FC}">
      <dgm:prSet/>
      <dgm:spPr/>
      <dgm:t>
        <a:bodyPr/>
        <a:lstStyle/>
        <a:p>
          <a:endParaRPr lang="en-US"/>
        </a:p>
      </dgm:t>
    </dgm:pt>
    <dgm:pt modelId="{7AECC186-810A-4F61-A605-A0B1B22AD0B7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ca</a:t>
          </a:r>
        </a:p>
      </dgm:t>
    </dgm:pt>
    <dgm:pt modelId="{44F5867D-62F6-4289-80E5-CD432EA047A0}" type="parTrans" cxnId="{FAF010DD-F025-40F1-B559-10A5A9B9C2EF}">
      <dgm:prSet/>
      <dgm:spPr/>
      <dgm:t>
        <a:bodyPr/>
        <a:lstStyle/>
        <a:p>
          <a:endParaRPr lang="en-US"/>
        </a:p>
      </dgm:t>
    </dgm:pt>
    <dgm:pt modelId="{21BEEF48-48E7-4E07-8BB6-27C21B347659}" type="sibTrans" cxnId="{FAF010DD-F025-40F1-B559-10A5A9B9C2EF}">
      <dgm:prSet/>
      <dgm:spPr/>
      <dgm:t>
        <a:bodyPr/>
        <a:lstStyle/>
        <a:p>
          <a:endParaRPr lang="en-US"/>
        </a:p>
      </dgm:t>
    </dgm:pt>
    <dgm:pt modelId="{8BFA51CB-E4E2-4EF6-B068-F68F5F9E1BCF}" type="pres">
      <dgm:prSet presAssocID="{75B9D322-AFEF-4B62-B983-FB15632E6EA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C09CB5-7EC6-44DB-AC62-6E3FB71173A5}" type="pres">
      <dgm:prSet presAssocID="{75B9D322-AFEF-4B62-B983-FB15632E6EAD}" presName="axisShape" presStyleLbl="bgShp" presStyleIdx="0" presStyleCnt="1"/>
      <dgm:spPr/>
    </dgm:pt>
    <dgm:pt modelId="{383AC20F-8F41-445F-8514-28AC5F1A7C70}" type="pres">
      <dgm:prSet presAssocID="{75B9D322-AFEF-4B62-B983-FB15632E6EAD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E00651-25AA-480E-89C3-EE1B62B38E15}" type="pres">
      <dgm:prSet presAssocID="{75B9D322-AFEF-4B62-B983-FB15632E6EAD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B6B28-AB12-4134-8DB1-035439FD46E8}" type="pres">
      <dgm:prSet presAssocID="{75B9D322-AFEF-4B62-B983-FB15632E6EAD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6818B1-31EC-46BB-BC5E-FD2CFE8C7CFE}" type="pres">
      <dgm:prSet presAssocID="{75B9D322-AFEF-4B62-B983-FB15632E6EAD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2C486C-600A-4F55-BF35-42489952F0DC}" type="presOf" srcId="{0845126B-6BE6-4C9C-9A4C-C2C2F8659836}" destId="{C8BB6B28-AB12-4134-8DB1-035439FD46E8}" srcOrd="0" destOrd="0" presId="urn:microsoft.com/office/officeart/2005/8/layout/matrix2"/>
    <dgm:cxn modelId="{3A64D3EE-A1B6-4A93-9B8E-080E52DED6FC}" srcId="{75B9D322-AFEF-4B62-B983-FB15632E6EAD}" destId="{0845126B-6BE6-4C9C-9A4C-C2C2F8659836}" srcOrd="2" destOrd="0" parTransId="{70EA48E0-2901-42DC-AE2C-67C5272B169B}" sibTransId="{F37923BC-2259-4243-B84F-D7533F146F86}"/>
    <dgm:cxn modelId="{FAF010DD-F025-40F1-B559-10A5A9B9C2EF}" srcId="{75B9D322-AFEF-4B62-B983-FB15632E6EAD}" destId="{7AECC186-810A-4F61-A605-A0B1B22AD0B7}" srcOrd="3" destOrd="0" parTransId="{44F5867D-62F6-4289-80E5-CD432EA047A0}" sibTransId="{21BEEF48-48E7-4E07-8BB6-27C21B347659}"/>
    <dgm:cxn modelId="{3B62DC3B-97F7-4D21-BEA5-1EEBB12FF30A}" type="presOf" srcId="{4B827B5C-75E7-41D8-BA4E-EE1863FAD74D}" destId="{8BE00651-25AA-480E-89C3-EE1B62B38E15}" srcOrd="0" destOrd="0" presId="urn:microsoft.com/office/officeart/2005/8/layout/matrix2"/>
    <dgm:cxn modelId="{10A812DC-C99F-4093-8A7D-F4167821CF5D}" srcId="{75B9D322-AFEF-4B62-B983-FB15632E6EAD}" destId="{4B827B5C-75E7-41D8-BA4E-EE1863FAD74D}" srcOrd="1" destOrd="0" parTransId="{1E35A718-43A1-4213-9CE3-AC6F941CE682}" sibTransId="{1BC174AD-7685-4BB3-AC3C-A93AE5FD2A60}"/>
    <dgm:cxn modelId="{F04AEC72-D5B8-465C-AB73-4AB90C698B64}" type="presOf" srcId="{87878803-FC5F-4F97-B7A1-720FB9CD7ACF}" destId="{383AC20F-8F41-445F-8514-28AC5F1A7C70}" srcOrd="0" destOrd="0" presId="urn:microsoft.com/office/officeart/2005/8/layout/matrix2"/>
    <dgm:cxn modelId="{4E536E42-ADCF-472D-AFE5-47CC5293C953}" type="presOf" srcId="{75B9D322-AFEF-4B62-B983-FB15632E6EAD}" destId="{8BFA51CB-E4E2-4EF6-B068-F68F5F9E1BCF}" srcOrd="0" destOrd="0" presId="urn:microsoft.com/office/officeart/2005/8/layout/matrix2"/>
    <dgm:cxn modelId="{BE8D9740-5142-4FA6-BD79-B1DA940857B2}" type="presOf" srcId="{7AECC186-810A-4F61-A605-A0B1B22AD0B7}" destId="{086818B1-31EC-46BB-BC5E-FD2CFE8C7CFE}" srcOrd="0" destOrd="0" presId="urn:microsoft.com/office/officeart/2005/8/layout/matrix2"/>
    <dgm:cxn modelId="{694141DF-B33F-4A33-8816-304290D58917}" srcId="{75B9D322-AFEF-4B62-B983-FB15632E6EAD}" destId="{87878803-FC5F-4F97-B7A1-720FB9CD7ACF}" srcOrd="0" destOrd="0" parTransId="{45A7FE7E-C7FD-4145-8DAD-EF0F0A075E92}" sibTransId="{AB02E016-2341-4646-B85F-1EC0AD62A884}"/>
    <dgm:cxn modelId="{7DE695AB-C2E5-49CE-9AAE-D4F928C30952}" type="presParOf" srcId="{8BFA51CB-E4E2-4EF6-B068-F68F5F9E1BCF}" destId="{32C09CB5-7EC6-44DB-AC62-6E3FB71173A5}" srcOrd="0" destOrd="0" presId="urn:microsoft.com/office/officeart/2005/8/layout/matrix2"/>
    <dgm:cxn modelId="{4E5EB1B5-6500-49E4-9152-50F0EE25F88F}" type="presParOf" srcId="{8BFA51CB-E4E2-4EF6-B068-F68F5F9E1BCF}" destId="{383AC20F-8F41-445F-8514-28AC5F1A7C70}" srcOrd="1" destOrd="0" presId="urn:microsoft.com/office/officeart/2005/8/layout/matrix2"/>
    <dgm:cxn modelId="{93A1B98A-6326-484C-96CA-ECB112751B40}" type="presParOf" srcId="{8BFA51CB-E4E2-4EF6-B068-F68F5F9E1BCF}" destId="{8BE00651-25AA-480E-89C3-EE1B62B38E15}" srcOrd="2" destOrd="0" presId="urn:microsoft.com/office/officeart/2005/8/layout/matrix2"/>
    <dgm:cxn modelId="{8BE2039A-8C53-443A-BA61-AFE7CC59F008}" type="presParOf" srcId="{8BFA51CB-E4E2-4EF6-B068-F68F5F9E1BCF}" destId="{C8BB6B28-AB12-4134-8DB1-035439FD46E8}" srcOrd="3" destOrd="0" presId="urn:microsoft.com/office/officeart/2005/8/layout/matrix2"/>
    <dgm:cxn modelId="{D6DF2DE2-5ABC-4034-8412-FAED74BF9969}" type="presParOf" srcId="{8BFA51CB-E4E2-4EF6-B068-F68F5F9E1BCF}" destId="{086818B1-31EC-46BB-BC5E-FD2CFE8C7CF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B9D322-AFEF-4B62-B983-FB15632E6EAD}" type="doc">
      <dgm:prSet loTypeId="urn:microsoft.com/office/officeart/2005/8/layout/matrix3" loCatId="matrix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87878803-FC5F-4F97-B7A1-720FB9CD7ACF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A7FE7E-C7FD-4145-8DAD-EF0F0A075E92}" type="parTrans" cxnId="{694141DF-B33F-4A33-8816-304290D58917}">
      <dgm:prSet/>
      <dgm:spPr/>
      <dgm:t>
        <a:bodyPr/>
        <a:lstStyle/>
        <a:p>
          <a:endParaRPr lang="en-US"/>
        </a:p>
      </dgm:t>
    </dgm:pt>
    <dgm:pt modelId="{AB02E016-2341-4646-B85F-1EC0AD62A884}" type="sibTrans" cxnId="{694141DF-B33F-4A33-8816-304290D58917}">
      <dgm:prSet/>
      <dgm:spPr/>
      <dgm:t>
        <a:bodyPr/>
        <a:lstStyle/>
        <a:p>
          <a:endParaRPr lang="en-US"/>
        </a:p>
      </dgm:t>
    </dgm:pt>
    <dgm:pt modelId="{4B827B5C-75E7-41D8-BA4E-EE1863FAD74D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xứ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35A718-43A1-4213-9CE3-AC6F941CE682}" type="parTrans" cxnId="{10A812DC-C99F-4093-8A7D-F4167821CF5D}">
      <dgm:prSet/>
      <dgm:spPr/>
      <dgm:t>
        <a:bodyPr/>
        <a:lstStyle/>
        <a:p>
          <a:endParaRPr lang="en-US"/>
        </a:p>
      </dgm:t>
    </dgm:pt>
    <dgm:pt modelId="{1BC174AD-7685-4BB3-AC3C-A93AE5FD2A60}" type="sibTrans" cxnId="{10A812DC-C99F-4093-8A7D-F4167821CF5D}">
      <dgm:prSet/>
      <dgm:spPr/>
      <dgm:t>
        <a:bodyPr/>
        <a:lstStyle/>
        <a:p>
          <a:endParaRPr lang="en-US"/>
        </a:p>
      </dgm:t>
    </dgm:pt>
    <dgm:pt modelId="{0845126B-6BE6-4C9C-9A4C-C2C2F8659836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EA48E0-2901-42DC-AE2C-67C5272B169B}" type="parTrans" cxnId="{3A64D3EE-A1B6-4A93-9B8E-080E52DED6FC}">
      <dgm:prSet/>
      <dgm:spPr/>
      <dgm:t>
        <a:bodyPr/>
        <a:lstStyle/>
        <a:p>
          <a:endParaRPr lang="en-US"/>
        </a:p>
      </dgm:t>
    </dgm:pt>
    <dgm:pt modelId="{F37923BC-2259-4243-B84F-D7533F146F86}" type="sibTrans" cxnId="{3A64D3EE-A1B6-4A93-9B8E-080E52DED6FC}">
      <dgm:prSet/>
      <dgm:spPr/>
      <dgm:t>
        <a:bodyPr/>
        <a:lstStyle/>
        <a:p>
          <a:endParaRPr lang="en-US"/>
        </a:p>
      </dgm:t>
    </dgm:pt>
    <dgm:pt modelId="{7AECC186-810A-4F61-A605-A0B1B22AD0B7}">
      <dgm:prSet phldrT="[Văn bản]"/>
      <dgm:spPr/>
      <dgm:t>
        <a:bodyPr/>
        <a:lstStyle/>
        <a:p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PTBĐ</a:t>
          </a:r>
        </a:p>
      </dgm:t>
    </dgm:pt>
    <dgm:pt modelId="{44F5867D-62F6-4289-80E5-CD432EA047A0}" type="parTrans" cxnId="{FAF010DD-F025-40F1-B559-10A5A9B9C2EF}">
      <dgm:prSet/>
      <dgm:spPr/>
      <dgm:t>
        <a:bodyPr/>
        <a:lstStyle/>
        <a:p>
          <a:endParaRPr lang="en-US"/>
        </a:p>
      </dgm:t>
    </dgm:pt>
    <dgm:pt modelId="{21BEEF48-48E7-4E07-8BB6-27C21B347659}" type="sibTrans" cxnId="{FAF010DD-F025-40F1-B559-10A5A9B9C2EF}">
      <dgm:prSet/>
      <dgm:spPr/>
      <dgm:t>
        <a:bodyPr/>
        <a:lstStyle/>
        <a:p>
          <a:endParaRPr lang="en-US"/>
        </a:p>
      </dgm:t>
    </dgm:pt>
    <dgm:pt modelId="{2B7F447A-D3DB-4146-AAC8-16C097766508}" type="pres">
      <dgm:prSet presAssocID="{75B9D322-AFEF-4B62-B983-FB15632E6EA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8A7C23-40B9-4BCE-B298-B14E89274F7A}" type="pres">
      <dgm:prSet presAssocID="{75B9D322-AFEF-4B62-B983-FB15632E6EAD}" presName="diamond" presStyleLbl="bgShp" presStyleIdx="0" presStyleCnt="1" custLinFactNeighborY="-266"/>
      <dgm:spPr/>
    </dgm:pt>
    <dgm:pt modelId="{7FA026AB-A971-485B-98EC-64FF38ABCE19}" type="pres">
      <dgm:prSet presAssocID="{75B9D322-AFEF-4B62-B983-FB15632E6EAD}" presName="quad1" presStyleLbl="node1" presStyleIdx="0" presStyleCnt="4" custScaleX="82456" custScaleY="875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049B8D-F408-45E2-BB47-49C694FF2222}" type="pres">
      <dgm:prSet presAssocID="{75B9D322-AFEF-4B62-B983-FB15632E6EA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16FBCB-01E5-4F83-9EAB-83B555E8AA33}" type="pres">
      <dgm:prSet presAssocID="{75B9D322-AFEF-4B62-B983-FB15632E6EA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D954F0-07F6-44FD-9463-D14EF6B73FD5}" type="pres">
      <dgm:prSet presAssocID="{75B9D322-AFEF-4B62-B983-FB15632E6EA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64D3EE-A1B6-4A93-9B8E-080E52DED6FC}" srcId="{75B9D322-AFEF-4B62-B983-FB15632E6EAD}" destId="{0845126B-6BE6-4C9C-9A4C-C2C2F8659836}" srcOrd="2" destOrd="0" parTransId="{70EA48E0-2901-42DC-AE2C-67C5272B169B}" sibTransId="{F37923BC-2259-4243-B84F-D7533F146F86}"/>
    <dgm:cxn modelId="{FAF010DD-F025-40F1-B559-10A5A9B9C2EF}" srcId="{75B9D322-AFEF-4B62-B983-FB15632E6EAD}" destId="{7AECC186-810A-4F61-A605-A0B1B22AD0B7}" srcOrd="3" destOrd="0" parTransId="{44F5867D-62F6-4289-80E5-CD432EA047A0}" sibTransId="{21BEEF48-48E7-4E07-8BB6-27C21B347659}"/>
    <dgm:cxn modelId="{FD0346D4-08E3-4DBD-AC34-8A83172669F1}" type="presOf" srcId="{75B9D322-AFEF-4B62-B983-FB15632E6EAD}" destId="{2B7F447A-D3DB-4146-AAC8-16C097766508}" srcOrd="0" destOrd="0" presId="urn:microsoft.com/office/officeart/2005/8/layout/matrix3"/>
    <dgm:cxn modelId="{10A812DC-C99F-4093-8A7D-F4167821CF5D}" srcId="{75B9D322-AFEF-4B62-B983-FB15632E6EAD}" destId="{4B827B5C-75E7-41D8-BA4E-EE1863FAD74D}" srcOrd="1" destOrd="0" parTransId="{1E35A718-43A1-4213-9CE3-AC6F941CE682}" sibTransId="{1BC174AD-7685-4BB3-AC3C-A93AE5FD2A60}"/>
    <dgm:cxn modelId="{F246C2DB-1A96-4BA3-9AD8-A05A20869198}" type="presOf" srcId="{4B827B5C-75E7-41D8-BA4E-EE1863FAD74D}" destId="{87049B8D-F408-45E2-BB47-49C694FF2222}" srcOrd="0" destOrd="0" presId="urn:microsoft.com/office/officeart/2005/8/layout/matrix3"/>
    <dgm:cxn modelId="{57216898-51AC-40B9-A766-1F8EB4E4A8B3}" type="presOf" srcId="{7AECC186-810A-4F61-A605-A0B1B22AD0B7}" destId="{0FD954F0-07F6-44FD-9463-D14EF6B73FD5}" srcOrd="0" destOrd="0" presId="urn:microsoft.com/office/officeart/2005/8/layout/matrix3"/>
    <dgm:cxn modelId="{0F456E72-924B-4F18-A4F7-22152F67E4C7}" type="presOf" srcId="{87878803-FC5F-4F97-B7A1-720FB9CD7ACF}" destId="{7FA026AB-A971-485B-98EC-64FF38ABCE19}" srcOrd="0" destOrd="0" presId="urn:microsoft.com/office/officeart/2005/8/layout/matrix3"/>
    <dgm:cxn modelId="{51D32BD9-64C3-4BD2-90C0-2542FC169756}" type="presOf" srcId="{0845126B-6BE6-4C9C-9A4C-C2C2F8659836}" destId="{0116FBCB-01E5-4F83-9EAB-83B555E8AA33}" srcOrd="0" destOrd="0" presId="urn:microsoft.com/office/officeart/2005/8/layout/matrix3"/>
    <dgm:cxn modelId="{694141DF-B33F-4A33-8816-304290D58917}" srcId="{75B9D322-AFEF-4B62-B983-FB15632E6EAD}" destId="{87878803-FC5F-4F97-B7A1-720FB9CD7ACF}" srcOrd="0" destOrd="0" parTransId="{45A7FE7E-C7FD-4145-8DAD-EF0F0A075E92}" sibTransId="{AB02E016-2341-4646-B85F-1EC0AD62A884}"/>
    <dgm:cxn modelId="{D04FB7F1-074A-417D-911D-59826809579C}" type="presParOf" srcId="{2B7F447A-D3DB-4146-AAC8-16C097766508}" destId="{B58A7C23-40B9-4BCE-B298-B14E89274F7A}" srcOrd="0" destOrd="0" presId="urn:microsoft.com/office/officeart/2005/8/layout/matrix3"/>
    <dgm:cxn modelId="{1E65D002-9250-4167-A178-86961644972E}" type="presParOf" srcId="{2B7F447A-D3DB-4146-AAC8-16C097766508}" destId="{7FA026AB-A971-485B-98EC-64FF38ABCE19}" srcOrd="1" destOrd="0" presId="urn:microsoft.com/office/officeart/2005/8/layout/matrix3"/>
    <dgm:cxn modelId="{45599FB1-1B09-4635-8F15-9D60002AC8B0}" type="presParOf" srcId="{2B7F447A-D3DB-4146-AAC8-16C097766508}" destId="{87049B8D-F408-45E2-BB47-49C694FF2222}" srcOrd="2" destOrd="0" presId="urn:microsoft.com/office/officeart/2005/8/layout/matrix3"/>
    <dgm:cxn modelId="{68673B62-8949-471A-8A25-BE42EA5AD02D}" type="presParOf" srcId="{2B7F447A-D3DB-4146-AAC8-16C097766508}" destId="{0116FBCB-01E5-4F83-9EAB-83B555E8AA33}" srcOrd="3" destOrd="0" presId="urn:microsoft.com/office/officeart/2005/8/layout/matrix3"/>
    <dgm:cxn modelId="{B2527BEB-A094-4AA3-BB4C-A60626ACDF41}" type="presParOf" srcId="{2B7F447A-D3DB-4146-AAC8-16C097766508}" destId="{0FD954F0-07F6-44FD-9463-D14EF6B73FD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09CB5-7EC6-44DB-AC62-6E3FB71173A5}">
      <dsp:nvSpPr>
        <dsp:cNvPr id="0" name=""/>
        <dsp:cNvSpPr/>
      </dsp:nvSpPr>
      <dsp:spPr>
        <a:xfrm>
          <a:off x="329497" y="0"/>
          <a:ext cx="3532005" cy="353200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3AC20F-8F41-445F-8514-28AC5F1A7C70}">
      <dsp:nvSpPr>
        <dsp:cNvPr id="0" name=""/>
        <dsp:cNvSpPr/>
      </dsp:nvSpPr>
      <dsp:spPr>
        <a:xfrm>
          <a:off x="559077" y="229580"/>
          <a:ext cx="1412802" cy="141280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Tiểu</a:t>
          </a:r>
          <a:r>
            <a:rPr lang="en-US" sz="27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endParaRPr lang="en-US" sz="27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8044" y="298547"/>
        <a:ext cx="1274868" cy="1274868"/>
      </dsp:txXfrm>
    </dsp:sp>
    <dsp:sp modelId="{8BE00651-25AA-480E-89C3-EE1B62B38E15}">
      <dsp:nvSpPr>
        <dsp:cNvPr id="0" name=""/>
        <dsp:cNvSpPr/>
      </dsp:nvSpPr>
      <dsp:spPr>
        <a:xfrm>
          <a:off x="2219120" y="229580"/>
          <a:ext cx="1412802" cy="141280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7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endParaRPr lang="en-US" sz="27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8087" y="298547"/>
        <a:ext cx="1274868" cy="1274868"/>
      </dsp:txXfrm>
    </dsp:sp>
    <dsp:sp modelId="{C8BB6B28-AB12-4134-8DB1-035439FD46E8}">
      <dsp:nvSpPr>
        <dsp:cNvPr id="0" name=""/>
        <dsp:cNvSpPr/>
      </dsp:nvSpPr>
      <dsp:spPr>
        <a:xfrm>
          <a:off x="559077" y="1889622"/>
          <a:ext cx="1412802" cy="141280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7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27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endParaRPr lang="en-US" sz="27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8044" y="1958589"/>
        <a:ext cx="1274868" cy="1274868"/>
      </dsp:txXfrm>
    </dsp:sp>
    <dsp:sp modelId="{086818B1-31EC-46BB-BC5E-FD2CFE8C7CFE}">
      <dsp:nvSpPr>
        <dsp:cNvPr id="0" name=""/>
        <dsp:cNvSpPr/>
      </dsp:nvSpPr>
      <dsp:spPr>
        <a:xfrm>
          <a:off x="2219120" y="1889622"/>
          <a:ext cx="1412802" cy="14128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7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7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7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ca</a:t>
          </a:r>
        </a:p>
      </dsp:txBody>
      <dsp:txXfrm>
        <a:off x="2288087" y="1958589"/>
        <a:ext cx="1274868" cy="12748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8A7C23-40B9-4BCE-B298-B14E89274F7A}">
      <dsp:nvSpPr>
        <dsp:cNvPr id="0" name=""/>
        <dsp:cNvSpPr/>
      </dsp:nvSpPr>
      <dsp:spPr>
        <a:xfrm>
          <a:off x="331782" y="0"/>
          <a:ext cx="3658957" cy="3658957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FA026AB-A971-485B-98EC-64FF38ABCE19}">
      <dsp:nvSpPr>
        <dsp:cNvPr id="0" name=""/>
        <dsp:cNvSpPr/>
      </dsp:nvSpPr>
      <dsp:spPr>
        <a:xfrm>
          <a:off x="804559" y="436110"/>
          <a:ext cx="1176641" cy="12499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endParaRPr lang="en-US" sz="2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1998" y="493549"/>
        <a:ext cx="1061763" cy="1135096"/>
      </dsp:txXfrm>
    </dsp:sp>
    <dsp:sp modelId="{87049B8D-F408-45E2-BB47-49C694FF2222}">
      <dsp:nvSpPr>
        <dsp:cNvPr id="0" name=""/>
        <dsp:cNvSpPr/>
      </dsp:nvSpPr>
      <dsp:spPr>
        <a:xfrm>
          <a:off x="2216145" y="347600"/>
          <a:ext cx="1426993" cy="142699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xứ</a:t>
          </a:r>
          <a:endParaRPr lang="en-US" sz="2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5805" y="417260"/>
        <a:ext cx="1287673" cy="1287673"/>
      </dsp:txXfrm>
    </dsp:sp>
    <dsp:sp modelId="{0116FBCB-01E5-4F83-9EAB-83B555E8AA33}">
      <dsp:nvSpPr>
        <dsp:cNvPr id="0" name=""/>
        <dsp:cNvSpPr/>
      </dsp:nvSpPr>
      <dsp:spPr>
        <a:xfrm>
          <a:off x="679383" y="1884362"/>
          <a:ext cx="1426993" cy="142699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endParaRPr lang="en-US" sz="2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9043" y="1954022"/>
        <a:ext cx="1287673" cy="1287673"/>
      </dsp:txXfrm>
    </dsp:sp>
    <dsp:sp modelId="{0FD954F0-07F6-44FD-9463-D14EF6B73FD5}">
      <dsp:nvSpPr>
        <dsp:cNvPr id="0" name=""/>
        <dsp:cNvSpPr/>
      </dsp:nvSpPr>
      <dsp:spPr>
        <a:xfrm>
          <a:off x="2216145" y="1884362"/>
          <a:ext cx="1426993" cy="142699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PTBĐ</a:t>
          </a:r>
        </a:p>
      </dsp:txBody>
      <dsp:txXfrm>
        <a:off x="2285805" y="1954022"/>
        <a:ext cx="1287673" cy="12876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7D8A6-01CC-430E-9ECF-A929BF9456B8}" type="datetimeFigureOut">
              <a:rPr lang="en-SG" smtClean="0"/>
              <a:pPr/>
              <a:t>29/1/2023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87188-96C7-4B0B-BBF2-DA279780000C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30211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921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822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001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741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341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209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04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470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54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090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525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619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26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365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8824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766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5433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2370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51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187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8802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534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Cuộc</a:t>
            </a:r>
            <a:r>
              <a:rPr lang="en-US" baseline="0"/>
              <a:t> đời và sự nghiệp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D1EAB-B752-46B3-879F-0A7FFA9D33D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28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384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23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908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43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060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3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2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98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096278"/>
      </p:ext>
    </p:extLst>
  </p:cSld>
  <p:clrMapOvr>
    <a:masterClrMapping/>
  </p:clrMapOvr>
  <p:transition spd="slow" advTm="1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0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7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1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18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2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6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6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9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C26BE-4176-4DF6-88B8-ECBED8DFD863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1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8431DA4-0B28-4643-AEDE-AF37F294C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"/>
          <a:stretch/>
        </p:blipFill>
        <p:spPr bwMode="auto">
          <a:xfrm>
            <a:off x="-2" y="0"/>
            <a:ext cx="121920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2C7FF34B-84EF-4F78-A5C0-6C3C18B1F4BA}"/>
              </a:ext>
            </a:extLst>
          </p:cNvPr>
          <p:cNvGrpSpPr>
            <a:grpSpLocks/>
          </p:cNvGrpSpPr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</p:grpSpPr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xmlns="" id="{F95301B2-180C-4DC5-892F-A2C75ABD004F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chemeClr val="hlink">
                    <a:gamma/>
                    <a:tint val="10196"/>
                    <a:invGamma/>
                    <a:alpha val="39999"/>
                  </a:schemeClr>
                </a:gs>
                <a:gs pos="100000">
                  <a:schemeClr val="hlink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5" name="AutoShape 5">
              <a:extLst>
                <a:ext uri="{FF2B5EF4-FFF2-40B4-BE49-F238E27FC236}">
                  <a16:creationId xmlns:a16="http://schemas.microsoft.com/office/drawing/2014/main" xmlns="" id="{FE10C9A6-A3DA-4CB7-A4A2-05E19FD0453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DCBEE1-2791-4C70-9860-6C62C3E08EA6}"/>
              </a:ext>
            </a:extLst>
          </p:cNvPr>
          <p:cNvSpPr txBox="1"/>
          <p:nvPr/>
        </p:nvSpPr>
        <p:spPr>
          <a:xfrm>
            <a:off x="1773382" y="1812660"/>
            <a:ext cx="87930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1500" dirty="0" err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sz="115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11500" dirty="0" err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SG" sz="115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1500" dirty="0" err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endParaRPr lang="en-SG" sz="115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D4F1C68-CAFE-4432-96A5-1117BE09D3CD}"/>
              </a:ext>
            </a:extLst>
          </p:cNvPr>
          <p:cNvSpPr txBox="1"/>
          <p:nvPr/>
        </p:nvSpPr>
        <p:spPr>
          <a:xfrm>
            <a:off x="6281261" y="4066954"/>
            <a:ext cx="34728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200" smtClean="0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5200" smtClean="0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 Hữu</a:t>
            </a:r>
            <a:r>
              <a:rPr lang="en-SG" sz="5200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200" smtClean="0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SG" sz="5200" dirty="0">
              <a:effectLst>
                <a:glow rad="139700">
                  <a:srgbClr val="FFCCCC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3040" y="1228806"/>
            <a:ext cx="3425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80:</a:t>
            </a:r>
            <a:endParaRPr lang="en-US" sz="54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29801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059D138-B4ED-426B-A3D1-541F860C3FB3}"/>
              </a:ext>
            </a:extLst>
          </p:cNvPr>
          <p:cNvSpPr/>
          <p:nvPr/>
        </p:nvSpPr>
        <p:spPr>
          <a:xfrm>
            <a:off x="2375338" y="355601"/>
            <a:ext cx="7441324" cy="790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Hữu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2" name="Picture 2" descr="Káº¿t quáº£ hÃ¬nh áº£nh cho ra tráº­n - tá» há»¯u">
            <a:extLst>
              <a:ext uri="{FF2B5EF4-FFF2-40B4-BE49-F238E27FC236}">
                <a16:creationId xmlns:a16="http://schemas.microsoft.com/office/drawing/2014/main" xmlns="" id="{4A514B54-0AF1-4A3C-8EE4-6EEEF3F2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2" y="1636548"/>
            <a:ext cx="3084509" cy="428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áº¿t quáº£ hÃ¬nh áº£nh cho ra tráº­n - tá» há»¯u">
            <a:extLst>
              <a:ext uri="{FF2B5EF4-FFF2-40B4-BE49-F238E27FC236}">
                <a16:creationId xmlns:a16="http://schemas.microsoft.com/office/drawing/2014/main" xmlns="" id="{F8642B62-4016-45FF-B0CD-00C87BCD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06" y="1625384"/>
            <a:ext cx="3085001" cy="429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áº¿t quáº£ hÃ¬nh áº£nh cho mÃ¡u vÃ  hoa - tá» há»¯u">
            <a:extLst>
              <a:ext uri="{FF2B5EF4-FFF2-40B4-BE49-F238E27FC236}">
                <a16:creationId xmlns:a16="http://schemas.microsoft.com/office/drawing/2014/main" xmlns="" id="{A27B0F8C-4651-4F81-8FB6-94D0B61CC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250" y="1633919"/>
            <a:ext cx="3192758" cy="4290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21188FD-E765-4C7B-B188-32875C44446E}"/>
              </a:ext>
            </a:extLst>
          </p:cNvPr>
          <p:cNvSpPr txBox="1"/>
          <p:nvPr/>
        </p:nvSpPr>
        <p:spPr>
          <a:xfrm>
            <a:off x="4635612" y="5369920"/>
            <a:ext cx="2847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SG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56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17">
            <a:extLst>
              <a:ext uri="{FF2B5EF4-FFF2-40B4-BE49-F238E27FC236}">
                <a16:creationId xmlns:a16="http://schemas.microsoft.com/office/drawing/2014/main" xmlns="" id="{79E9FAF1-D823-445A-A5ED-776CE2504347}"/>
              </a:ext>
            </a:extLst>
          </p:cNvPr>
          <p:cNvSpPr/>
          <p:nvPr/>
        </p:nvSpPr>
        <p:spPr>
          <a:xfrm>
            <a:off x="1144435" y="960309"/>
            <a:ext cx="9903130" cy="49373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24646660-7F72-4DF3-B776-42E3680BE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xmlns="" id="{E33C4D31-58B8-4A04-8D79-0996514E5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xmlns="" id="{E8704A8A-8DBC-4D07-879E-50D613DF2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xmlns="" id="{55F73938-651F-4955-A745-CD4C71B079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9267" y="1027889"/>
            <a:ext cx="3271482" cy="1136332"/>
          </a:xfrm>
          <a:prstGeom prst="rect">
            <a:avLst/>
          </a:prstGeom>
        </p:spPr>
      </p:pic>
      <p:sp>
        <p:nvSpPr>
          <p:cNvPr id="19" name="文本框 25">
            <a:extLst>
              <a:ext uri="{FF2B5EF4-FFF2-40B4-BE49-F238E27FC236}">
                <a16:creationId xmlns:a16="http://schemas.microsoft.com/office/drawing/2014/main" xmlns="" id="{921145AE-75A0-4B15-BBF3-F683F0E8864A}"/>
              </a:ext>
            </a:extLst>
          </p:cNvPr>
          <p:cNvSpPr txBox="1"/>
          <p:nvPr/>
        </p:nvSpPr>
        <p:spPr>
          <a:xfrm>
            <a:off x="4395375" y="1426130"/>
            <a:ext cx="318537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2.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Tác</a:t>
            </a:r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phẩm</a:t>
            </a:r>
            <a:endParaRPr lang="zh-CN" altLang="en-US" sz="3600" b="1" spc="300" dirty="0">
              <a:solidFill>
                <a:srgbClr val="E55174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3" name="Sơ đồ 4">
            <a:extLst>
              <a:ext uri="{FF2B5EF4-FFF2-40B4-BE49-F238E27FC236}">
                <a16:creationId xmlns:a16="http://schemas.microsoft.com/office/drawing/2014/main" xmlns="" id="{4331E787-990E-490B-B46A-A771B521B9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3503823"/>
              </p:ext>
            </p:extLst>
          </p:nvPr>
        </p:nvGraphicFramePr>
        <p:xfrm>
          <a:off x="3934738" y="2238731"/>
          <a:ext cx="4322523" cy="3658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74430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B58A7C23-40B9-4BCE-B298-B14E89274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graphicEl>
                                              <a:dgm id="{B58A7C23-40B9-4BCE-B298-B14E89274F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7FA026AB-A971-485B-98EC-64FF38ABCE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graphicEl>
                                              <a:dgm id="{7FA026AB-A971-485B-98EC-64FF38ABCE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87049B8D-F408-45E2-BB47-49C694FF2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graphicEl>
                                              <a:dgm id="{87049B8D-F408-45E2-BB47-49C694FF22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0116FBCB-01E5-4F83-9EAB-83B555E8A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graphicEl>
                                              <a:dgm id="{0116FBCB-01E5-4F83-9EAB-83B555E8AA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0FD954F0-07F6-44FD-9463-D14EF6B73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graphicEl>
                                              <a:dgm id="{0FD954F0-07F6-44FD-9463-D14EF6B73F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  <p:bldGraphic spid="23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17">
            <a:extLst>
              <a:ext uri="{FF2B5EF4-FFF2-40B4-BE49-F238E27FC236}">
                <a16:creationId xmlns:a16="http://schemas.microsoft.com/office/drawing/2014/main" xmlns="" id="{0253E903-9E91-4286-A647-7B44E5961021}"/>
              </a:ext>
            </a:extLst>
          </p:cNvPr>
          <p:cNvSpPr/>
          <p:nvPr/>
        </p:nvSpPr>
        <p:spPr>
          <a:xfrm>
            <a:off x="1144435" y="960310"/>
            <a:ext cx="9903130" cy="49373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xmlns="" id="{8F1CD92D-606A-4A7F-9DCB-C5DF1BCB1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xmlns="" id="{45A8CC02-1759-4C8F-851C-F614C1F53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xmlns="" id="{E4AB3F9A-5429-44AD-A84B-68C402E7B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01D0F504-043B-499A-B7C9-FD340C75209C}"/>
              </a:ext>
            </a:extLst>
          </p:cNvPr>
          <p:cNvSpPr/>
          <p:nvPr/>
        </p:nvSpPr>
        <p:spPr>
          <a:xfrm>
            <a:off x="1330995" y="1116160"/>
            <a:ext cx="3117335" cy="129294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53E6683-1A4A-4ED3-9CCD-120B7C0A5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">
            <a:off x="4538405" y="1021409"/>
            <a:ext cx="1486187" cy="1486187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51A3729E-0319-4DC2-B31E-E711E0A22FF6}"/>
              </a:ext>
            </a:extLst>
          </p:cNvPr>
          <p:cNvSpPr/>
          <p:nvPr/>
        </p:nvSpPr>
        <p:spPr>
          <a:xfrm>
            <a:off x="5658802" y="1165567"/>
            <a:ext cx="5009198" cy="1509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7/1939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SG" sz="30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4053B4C-5E76-44F2-AB5F-D9C5F177320C}"/>
              </a:ext>
            </a:extLst>
          </p:cNvPr>
          <p:cNvGrpSpPr/>
          <p:nvPr/>
        </p:nvGrpSpPr>
        <p:grpSpPr>
          <a:xfrm>
            <a:off x="5890417" y="2740403"/>
            <a:ext cx="4832417" cy="2998822"/>
            <a:chOff x="5890418" y="2880375"/>
            <a:chExt cx="5009197" cy="3098669"/>
          </a:xfrm>
        </p:grpSpPr>
        <p:pic>
          <p:nvPicPr>
            <p:cNvPr id="32" name="Picture 31" descr="Nhà lao Thừa Phủ là nơi giam giữ Đại tướng Võ Nguyên Giáp những năm 30 thế kỷ 19 (ảnh internet)">
              <a:extLst>
                <a:ext uri="{FF2B5EF4-FFF2-40B4-BE49-F238E27FC236}">
                  <a16:creationId xmlns:a16="http://schemas.microsoft.com/office/drawing/2014/main" xmlns="" id="{E62AF585-1BF0-494B-9537-5D054EEEC4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90418" y="2880375"/>
              <a:ext cx="5009197" cy="30986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3" name="Rectangle 17">
              <a:extLst>
                <a:ext uri="{FF2B5EF4-FFF2-40B4-BE49-F238E27FC236}">
                  <a16:creationId xmlns:a16="http://schemas.microsoft.com/office/drawing/2014/main" xmlns="" id="{439CDF18-E3DD-4866-9226-9B0416B99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7130" y="5472544"/>
              <a:ext cx="3120821" cy="477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Nhà</a:t>
              </a:r>
              <a:r>
                <a:rPr lang="en-US" alt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lao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Thừa</a:t>
              </a:r>
              <a:r>
                <a:rPr lang="en-US" alt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Phủ</a:t>
              </a:r>
              <a:endPara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A904841-110B-4EA4-9A59-44FBF3C67E93}"/>
              </a:ext>
            </a:extLst>
          </p:cNvPr>
          <p:cNvGrpSpPr/>
          <p:nvPr/>
        </p:nvGrpSpPr>
        <p:grpSpPr>
          <a:xfrm>
            <a:off x="1601767" y="2578472"/>
            <a:ext cx="3972342" cy="3059287"/>
            <a:chOff x="1285458" y="2840994"/>
            <a:chExt cx="4062649" cy="3098668"/>
          </a:xfrm>
        </p:grpSpPr>
        <p:pic>
          <p:nvPicPr>
            <p:cNvPr id="35" name="Picture 10" descr="SANY0007">
              <a:extLst>
                <a:ext uri="{FF2B5EF4-FFF2-40B4-BE49-F238E27FC236}">
                  <a16:creationId xmlns:a16="http://schemas.microsoft.com/office/drawing/2014/main" xmlns="" id="{8189BEBE-CC54-4D88-95F3-5CC9749753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r="11111"/>
            <a:stretch>
              <a:fillRect/>
            </a:stretch>
          </p:blipFill>
          <p:spPr bwMode="auto">
            <a:xfrm>
              <a:off x="1285458" y="2840994"/>
              <a:ext cx="4062649" cy="30986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56793826-5CDB-463D-9A15-DBEF99638A51}"/>
                </a:ext>
              </a:extLst>
            </p:cNvPr>
            <p:cNvSpPr txBox="1"/>
            <p:nvPr/>
          </p:nvSpPr>
          <p:spPr>
            <a:xfrm>
              <a:off x="1611956" y="5341730"/>
              <a:ext cx="33066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SG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giam</a:t>
              </a:r>
              <a:r>
                <a:rPr lang="en-SG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SG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5140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s6-4-5">
            <a:extLst>
              <a:ext uri="{FF2B5EF4-FFF2-40B4-BE49-F238E27FC236}">
                <a16:creationId xmlns:a16="http://schemas.microsoft.com/office/drawing/2014/main" xmlns="" id="{E6E18121-0E08-4DCB-9F16-F386207F5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34" y="36614"/>
            <a:ext cx="4630366" cy="339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dau-doc21908[1]">
            <a:extLst>
              <a:ext uri="{FF2B5EF4-FFF2-40B4-BE49-F238E27FC236}">
                <a16:creationId xmlns:a16="http://schemas.microsoft.com/office/drawing/2014/main" xmlns="" id="{381C948A-4BBF-450B-8A08-BDB2C2B9F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578" y="0"/>
            <a:ext cx="5759589" cy="324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YenThe_dau-lau">
            <a:extLst>
              <a:ext uri="{FF2B5EF4-FFF2-40B4-BE49-F238E27FC236}">
                <a16:creationId xmlns:a16="http://schemas.microsoft.com/office/drawing/2014/main" xmlns="" id="{F43B9FF1-4EE9-4D89-A6BB-F6ABD09E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936" y="3021438"/>
            <a:ext cx="6721814" cy="379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00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áº¿t quáº£ hÃ¬nh áº£nh cho chiáº¿n tranh chá»ng phÃ¡p">
            <a:extLst>
              <a:ext uri="{FF2B5EF4-FFF2-40B4-BE49-F238E27FC236}">
                <a16:creationId xmlns:a16="http://schemas.microsoft.com/office/drawing/2014/main" xmlns="" id="{308FBA8F-3A47-447F-9E03-DA0C40EB2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27" y="1403552"/>
            <a:ext cx="3551840" cy="248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áº¿t quáº£ hÃ¬nh áº£nh cho lÃ½ tÆ°á»ng cá»§a Äáº£ng">
            <a:extLst>
              <a:ext uri="{FF2B5EF4-FFF2-40B4-BE49-F238E27FC236}">
                <a16:creationId xmlns:a16="http://schemas.microsoft.com/office/drawing/2014/main" xmlns="" id="{331EA412-6BA8-4EDA-8D05-15E4CD4D7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135" y="1264604"/>
            <a:ext cx="3734408" cy="248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7900D475-ED07-4DB4-8657-3E3FE74C7E87}"/>
              </a:ext>
            </a:extLst>
          </p:cNvPr>
          <p:cNvCxnSpPr/>
          <p:nvPr/>
        </p:nvCxnSpPr>
        <p:spPr>
          <a:xfrm>
            <a:off x="4519449" y="2392994"/>
            <a:ext cx="310055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2D567D5-E126-4AB4-ADC5-2011863AA742}"/>
              </a:ext>
            </a:extLst>
          </p:cNvPr>
          <p:cNvSpPr txBox="1"/>
          <p:nvPr/>
        </p:nvSpPr>
        <p:spPr>
          <a:xfrm>
            <a:off x="5023945" y="1403552"/>
            <a:ext cx="2375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SG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SG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99D06EA0-EBC9-49DF-9E79-1AB65E23300A}"/>
              </a:ext>
            </a:extLst>
          </p:cNvPr>
          <p:cNvCxnSpPr>
            <a:cxnSpLocks/>
          </p:cNvCxnSpPr>
          <p:nvPr/>
        </p:nvCxnSpPr>
        <p:spPr>
          <a:xfrm>
            <a:off x="9842938" y="3993236"/>
            <a:ext cx="0" cy="10303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76A76B8-AE08-448D-AF52-BD78E60D7912}"/>
              </a:ext>
            </a:extLst>
          </p:cNvPr>
          <p:cNvSpPr txBox="1"/>
          <p:nvPr/>
        </p:nvSpPr>
        <p:spPr>
          <a:xfrm>
            <a:off x="8416159" y="5023599"/>
            <a:ext cx="2853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SG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endParaRPr lang="en-SG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CB9E9937-1A3C-4489-BF36-C863C5DB1C93}"/>
              </a:ext>
            </a:extLst>
          </p:cNvPr>
          <p:cNvCxnSpPr>
            <a:cxnSpLocks/>
          </p:cNvCxnSpPr>
          <p:nvPr/>
        </p:nvCxnSpPr>
        <p:spPr>
          <a:xfrm flipH="1">
            <a:off x="3941381" y="5593395"/>
            <a:ext cx="4004440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B61B0D5-9861-4474-B2A7-03743E619629}"/>
              </a:ext>
            </a:extLst>
          </p:cNvPr>
          <p:cNvSpPr txBox="1"/>
          <p:nvPr/>
        </p:nvSpPr>
        <p:spPr>
          <a:xfrm>
            <a:off x="4310555" y="4555477"/>
            <a:ext cx="3802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SG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SG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SG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A48017B4-59F7-4BB1-A6E9-4CEFE27E4EBF}"/>
              </a:ext>
            </a:extLst>
          </p:cNvPr>
          <p:cNvSpPr/>
          <p:nvPr/>
        </p:nvSpPr>
        <p:spPr>
          <a:xfrm>
            <a:off x="1198180" y="4049601"/>
            <a:ext cx="1985650" cy="188874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sz="3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3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SG" sz="3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endParaRPr lang="en-SG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6963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30" grpId="0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7">
            <a:extLst>
              <a:ext uri="{FF2B5EF4-FFF2-40B4-BE49-F238E27FC236}">
                <a16:creationId xmlns:a16="http://schemas.microsoft.com/office/drawing/2014/main" xmlns="" id="{1FF74326-B1CB-4AFD-AFEC-BC6DBD80B2DA}"/>
              </a:ext>
            </a:extLst>
          </p:cNvPr>
          <p:cNvSpPr/>
          <p:nvPr/>
        </p:nvSpPr>
        <p:spPr>
          <a:xfrm>
            <a:off x="1144435" y="960310"/>
            <a:ext cx="9903130" cy="49373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xmlns="" id="{3E148EF3-ADF6-4067-B35F-00845FEA7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xmlns="" id="{B158ED3B-A8B9-428F-B8EB-51AC657DD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xmlns="" id="{7497A489-8F90-454A-BD33-C19F804C5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EB0F882-08C5-4B1C-A570-E37B740A24A9}"/>
              </a:ext>
            </a:extLst>
          </p:cNvPr>
          <p:cNvSpPr/>
          <p:nvPr/>
        </p:nvSpPr>
        <p:spPr>
          <a:xfrm>
            <a:off x="1516176" y="1148028"/>
            <a:ext cx="2444674" cy="863169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6FF1333-84CF-4458-8E4B-81A3199481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">
            <a:off x="3757087" y="826635"/>
            <a:ext cx="1486187" cy="1486187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71A4F1E2-2660-4FFB-8B32-024997399B26}"/>
              </a:ext>
            </a:extLst>
          </p:cNvPr>
          <p:cNvSpPr/>
          <p:nvPr/>
        </p:nvSpPr>
        <p:spPr>
          <a:xfrm>
            <a:off x="4871306" y="1166108"/>
            <a:ext cx="5742296" cy="8270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In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” (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2)</a:t>
            </a:r>
            <a:endParaRPr lang="en-SG" sz="3000" dirty="0"/>
          </a:p>
        </p:txBody>
      </p:sp>
      <p:pic>
        <p:nvPicPr>
          <p:cNvPr id="29" name="Picture 5" descr="_fill_300_p14453">
            <a:extLst>
              <a:ext uri="{FF2B5EF4-FFF2-40B4-BE49-F238E27FC236}">
                <a16:creationId xmlns:a16="http://schemas.microsoft.com/office/drawing/2014/main" xmlns="" id="{1FD2990C-413C-41AF-9F3C-F28530875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0345" r="10345"/>
          <a:stretch>
            <a:fillRect/>
          </a:stretch>
        </p:blipFill>
        <p:spPr bwMode="auto">
          <a:xfrm>
            <a:off x="7965852" y="2152747"/>
            <a:ext cx="2473548" cy="3280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BFFCD075-D475-47B5-B762-AB8127A493FF}"/>
              </a:ext>
            </a:extLst>
          </p:cNvPr>
          <p:cNvSpPr/>
          <p:nvPr/>
        </p:nvSpPr>
        <p:spPr>
          <a:xfrm>
            <a:off x="1352965" y="3469181"/>
            <a:ext cx="2375795" cy="100366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ấy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(1937 - 1946)</a:t>
            </a:r>
            <a:endParaRPr lang="en-SG" sz="2800" b="1" dirty="0">
              <a:solidFill>
                <a:srgbClr val="00B05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0E0BBB9B-E832-4929-8E8A-4328320DD41D}"/>
              </a:ext>
            </a:extLst>
          </p:cNvPr>
          <p:cNvSpPr/>
          <p:nvPr/>
        </p:nvSpPr>
        <p:spPr>
          <a:xfrm>
            <a:off x="5414442" y="2197823"/>
            <a:ext cx="2260083" cy="1003665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dirty="0" err="1">
                <a:solidFill>
                  <a:srgbClr val="FB5528"/>
                </a:solidFill>
                <a:latin typeface="Times New Roman" panose="02020603050405020304" pitchFamily="18" charset="0"/>
              </a:rPr>
              <a:t>Máu</a:t>
            </a:r>
            <a:r>
              <a:rPr lang="en-US" altLang="en-US" sz="2800" dirty="0">
                <a:solidFill>
                  <a:srgbClr val="FB552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B5528"/>
                </a:solidFill>
                <a:latin typeface="Times New Roman" panose="02020603050405020304" pitchFamily="18" charset="0"/>
              </a:rPr>
              <a:t>lửa</a:t>
            </a:r>
            <a:endParaRPr lang="en-US" altLang="en-US" sz="2800" dirty="0">
              <a:solidFill>
                <a:srgbClr val="FB5528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800" dirty="0">
                <a:solidFill>
                  <a:srgbClr val="FB5528"/>
                </a:solidFill>
                <a:latin typeface="Times New Roman" panose="02020603050405020304" pitchFamily="18" charset="0"/>
              </a:rPr>
              <a:t>(1937 - 1939)</a:t>
            </a:r>
            <a:endParaRPr lang="en-SG" sz="2800" dirty="0">
              <a:solidFill>
                <a:srgbClr val="FB5528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2DFE76A1-D8A5-4E03-82DF-FA0D03127E2D}"/>
              </a:ext>
            </a:extLst>
          </p:cNvPr>
          <p:cNvSpPr/>
          <p:nvPr/>
        </p:nvSpPr>
        <p:spPr>
          <a:xfrm>
            <a:off x="5476253" y="3443638"/>
            <a:ext cx="2260083" cy="1003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Xiềng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xích</a:t>
            </a:r>
            <a:endParaRPr lang="en-US" altLang="en-US" sz="28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(1939 - 1942)</a:t>
            </a:r>
            <a:endParaRPr lang="en-SG" sz="2800" dirty="0">
              <a:solidFill>
                <a:schemeClr val="tx1"/>
              </a:solidFill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BA8C5C4C-D03C-4132-BA75-362015485612}"/>
              </a:ext>
            </a:extLst>
          </p:cNvPr>
          <p:cNvSpPr/>
          <p:nvPr/>
        </p:nvSpPr>
        <p:spPr>
          <a:xfrm>
            <a:off x="5414442" y="4654538"/>
            <a:ext cx="2260083" cy="100366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phóng</a:t>
            </a:r>
            <a:endParaRPr lang="en-US" altLang="en-US" sz="2800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(1942 - 1946)</a:t>
            </a:r>
            <a:endParaRPr lang="en-SG" sz="2800" dirty="0">
              <a:solidFill>
                <a:srgbClr val="0070C0"/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F38AAEA0-393A-4EE2-B1C1-9F0B8E223E2B}"/>
              </a:ext>
            </a:extLst>
          </p:cNvPr>
          <p:cNvCxnSpPr>
            <a:stCxn id="30" idx="3"/>
            <a:endCxn id="31" idx="1"/>
          </p:cNvCxnSpPr>
          <p:nvPr/>
        </p:nvCxnSpPr>
        <p:spPr>
          <a:xfrm flipV="1">
            <a:off x="3728760" y="2699656"/>
            <a:ext cx="1685682" cy="127135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96DED4BD-F98A-421D-AC58-D467D364043B}"/>
              </a:ext>
            </a:extLst>
          </p:cNvPr>
          <p:cNvCxnSpPr>
            <a:cxnSpLocks/>
            <a:stCxn id="30" idx="3"/>
            <a:endCxn id="38" idx="1"/>
          </p:cNvCxnSpPr>
          <p:nvPr/>
        </p:nvCxnSpPr>
        <p:spPr>
          <a:xfrm flipV="1">
            <a:off x="3728760" y="3945471"/>
            <a:ext cx="1747493" cy="255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DC7FD93A-3C33-4632-9012-82BD91D4AAC7}"/>
              </a:ext>
            </a:extLst>
          </p:cNvPr>
          <p:cNvCxnSpPr>
            <a:cxnSpLocks/>
            <a:stCxn id="30" idx="3"/>
            <a:endCxn id="39" idx="1"/>
          </p:cNvCxnSpPr>
          <p:nvPr/>
        </p:nvCxnSpPr>
        <p:spPr>
          <a:xfrm>
            <a:off x="3728760" y="3971014"/>
            <a:ext cx="1685682" cy="118535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822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 animBg="1"/>
      <p:bldP spid="28" grpId="0" animBg="1"/>
      <p:bldP spid="30" grpId="0" animBg="1"/>
      <p:bldP spid="31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7">
            <a:extLst>
              <a:ext uri="{FF2B5EF4-FFF2-40B4-BE49-F238E27FC236}">
                <a16:creationId xmlns:a16="http://schemas.microsoft.com/office/drawing/2014/main" xmlns="" id="{2C880F1B-C7FE-4AF6-88C2-5448EE274C86}"/>
              </a:ext>
            </a:extLst>
          </p:cNvPr>
          <p:cNvSpPr/>
          <p:nvPr/>
        </p:nvSpPr>
        <p:spPr>
          <a:xfrm>
            <a:off x="1144435" y="960310"/>
            <a:ext cx="9903130" cy="49373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xmlns="" id="{0FA1ECF1-31F5-44AE-B8C5-F0873A0ED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xmlns="" id="{BB080659-D00C-430A-B691-385053A94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xmlns="" id="{B78C65B5-4026-4A09-B540-33F7B8FC2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44717517-F157-4848-838E-A467FE822A70}"/>
              </a:ext>
            </a:extLst>
          </p:cNvPr>
          <p:cNvSpPr/>
          <p:nvPr/>
        </p:nvSpPr>
        <p:spPr>
          <a:xfrm>
            <a:off x="1373176" y="1164982"/>
            <a:ext cx="2003531" cy="1574211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156CEFB-42FD-4A2B-B2E7-392FAABC96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4787">
            <a:off x="1662835" y="2653226"/>
            <a:ext cx="1486187" cy="1486187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FEC4149E-841C-4B2B-B300-B35EE423503E}"/>
              </a:ext>
            </a:extLst>
          </p:cNvPr>
          <p:cNvSpPr/>
          <p:nvPr/>
        </p:nvSpPr>
        <p:spPr>
          <a:xfrm>
            <a:off x="1607036" y="4137911"/>
            <a:ext cx="1535809" cy="14238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SG" sz="3200" b="1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2C989CBB-C539-4EBA-BF22-63B3A98B9933}"/>
              </a:ext>
            </a:extLst>
          </p:cNvPr>
          <p:cNvSpPr/>
          <p:nvPr/>
        </p:nvSpPr>
        <p:spPr>
          <a:xfrm>
            <a:off x="3826292" y="1164982"/>
            <a:ext cx="2173751" cy="1574211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PTBĐ</a:t>
            </a:r>
            <a:endParaRPr lang="en-SG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18F7F46-71D9-4A14-8776-A980969C69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4787">
            <a:off x="4324475" y="2679564"/>
            <a:ext cx="1486187" cy="1486187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B32382AE-39F5-4389-B57D-E12E0D7A74FF}"/>
              </a:ext>
            </a:extLst>
          </p:cNvPr>
          <p:cNvSpPr/>
          <p:nvPr/>
        </p:nvSpPr>
        <p:spPr>
          <a:xfrm>
            <a:off x="3524679" y="4119643"/>
            <a:ext cx="2953055" cy="14238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SG" sz="3200" b="1" dirty="0"/>
          </a:p>
        </p:txBody>
      </p:sp>
      <p:pic>
        <p:nvPicPr>
          <p:cNvPr id="28" name="Picture 4" descr="Káº¿t quáº£ hÃ¬nh áº£nh cho ngÆ°á»i tÃ¹ ngÃ y xÆ°a">
            <a:extLst>
              <a:ext uri="{FF2B5EF4-FFF2-40B4-BE49-F238E27FC236}">
                <a16:creationId xmlns:a16="http://schemas.microsoft.com/office/drawing/2014/main" xmlns="" id="{10989193-D5F4-40B7-A375-864B949A7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3" r="60306" b="10014"/>
          <a:stretch/>
        </p:blipFill>
        <p:spPr bwMode="auto">
          <a:xfrm>
            <a:off x="6826220" y="1750980"/>
            <a:ext cx="3831747" cy="32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281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4" grpId="0" animBg="1"/>
      <p:bldP spid="25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17">
            <a:extLst>
              <a:ext uri="{FF2B5EF4-FFF2-40B4-BE49-F238E27FC236}">
                <a16:creationId xmlns:a16="http://schemas.microsoft.com/office/drawing/2014/main" xmlns="" id="{BBF0999E-CECF-4FBA-A66F-635024A7601B}"/>
              </a:ext>
            </a:extLst>
          </p:cNvPr>
          <p:cNvSpPr/>
          <p:nvPr/>
        </p:nvSpPr>
        <p:spPr>
          <a:xfrm>
            <a:off x="1144435" y="960310"/>
            <a:ext cx="9903130" cy="49373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30" name="Text Box 3">
            <a:extLst>
              <a:ext uri="{FF2B5EF4-FFF2-40B4-BE49-F238E27FC236}">
                <a16:creationId xmlns:a16="http://schemas.microsoft.com/office/drawing/2014/main" xmlns="" id="{22369C73-6BEF-4BC5-89E8-5B2C4969B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xmlns="" id="{0EE11F3B-3439-408B-8B3A-C0176339E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xmlns="" id="{A421DE9C-8065-4D14-A363-3EEF91069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C3E29366-BFA9-41CE-9932-9E1EB3F26DC4}"/>
              </a:ext>
            </a:extLst>
          </p:cNvPr>
          <p:cNvSpPr/>
          <p:nvPr/>
        </p:nvSpPr>
        <p:spPr>
          <a:xfrm>
            <a:off x="1370384" y="1136741"/>
            <a:ext cx="2994970" cy="1574211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SG" sz="3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AA0A408-DBBC-4AB2-8220-E5A2F2342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4787">
            <a:off x="2045146" y="2569110"/>
            <a:ext cx="1486187" cy="148618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3863AC8B-29CD-4796-A03D-8235D3DE218C}"/>
              </a:ext>
            </a:extLst>
          </p:cNvPr>
          <p:cNvSpPr/>
          <p:nvPr/>
        </p:nvSpPr>
        <p:spPr>
          <a:xfrm>
            <a:off x="1997653" y="3913452"/>
            <a:ext cx="1535809" cy="14238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SG" sz="3200" b="1" dirty="0"/>
          </a:p>
        </p:txBody>
      </p:sp>
      <p:grpSp>
        <p:nvGrpSpPr>
          <p:cNvPr id="36" name="组合 49">
            <a:extLst>
              <a:ext uri="{FF2B5EF4-FFF2-40B4-BE49-F238E27FC236}">
                <a16:creationId xmlns:a16="http://schemas.microsoft.com/office/drawing/2014/main" xmlns="" id="{E1076E54-2E7D-43F0-B260-7EC01AD99965}"/>
              </a:ext>
            </a:extLst>
          </p:cNvPr>
          <p:cNvGrpSpPr/>
          <p:nvPr/>
        </p:nvGrpSpPr>
        <p:grpSpPr>
          <a:xfrm>
            <a:off x="5451721" y="3917387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xmlns="" id="{C7E54112-D155-404B-AB0C-74090EFFC7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xmlns="" id="{B1ACC2E5-F48B-41C3-8E10-4EEDE8143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4">
              <a:extLst>
                <a:ext uri="{FF2B5EF4-FFF2-40B4-BE49-F238E27FC236}">
                  <a16:creationId xmlns:a16="http://schemas.microsoft.com/office/drawing/2014/main" xmlns="" id="{2FA300D6-055B-42A5-9E93-5C713BBFE5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E9F53A0-5238-4662-B7F6-44C20AC93860}"/>
              </a:ext>
            </a:extLst>
          </p:cNvPr>
          <p:cNvSpPr txBox="1"/>
          <p:nvPr/>
        </p:nvSpPr>
        <p:spPr>
          <a:xfrm>
            <a:off x="6028644" y="3853617"/>
            <a:ext cx="560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组合 49">
            <a:extLst>
              <a:ext uri="{FF2B5EF4-FFF2-40B4-BE49-F238E27FC236}">
                <a16:creationId xmlns:a16="http://schemas.microsoft.com/office/drawing/2014/main" xmlns="" id="{AEBAECC3-BBEA-4354-873A-CE88A19949C1}"/>
              </a:ext>
            </a:extLst>
          </p:cNvPr>
          <p:cNvGrpSpPr/>
          <p:nvPr/>
        </p:nvGrpSpPr>
        <p:grpSpPr>
          <a:xfrm>
            <a:off x="5404591" y="5110378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xmlns="" id="{C7EAE517-0672-480D-A828-749DB83D97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xmlns="" id="{77850EC5-9CFE-4944-94B1-1FF9D50E8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xmlns="" id="{253FE78C-59E2-41F6-9E54-89E64D8008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34FD012-95D4-41CD-9A07-E8EC50DB8407}"/>
              </a:ext>
            </a:extLst>
          </p:cNvPr>
          <p:cNvSpPr txBox="1"/>
          <p:nvPr/>
        </p:nvSpPr>
        <p:spPr>
          <a:xfrm>
            <a:off x="5972891" y="5054208"/>
            <a:ext cx="560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21" descr="Khi con tu hu">
            <a:extLst>
              <a:ext uri="{FF2B5EF4-FFF2-40B4-BE49-F238E27FC236}">
                <a16:creationId xmlns:a16="http://schemas.microsoft.com/office/drawing/2014/main" xmlns="" id="{D6C88653-F870-4489-AD19-A2EF4D0E9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58" y="1237429"/>
            <a:ext cx="2422800" cy="20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" descr="Káº¿t quáº£ hÃ¬nh áº£nh cho ngÆ°á»i tÃ¹ ngÃ y xÆ°a">
            <a:extLst>
              <a:ext uri="{FF2B5EF4-FFF2-40B4-BE49-F238E27FC236}">
                <a16:creationId xmlns:a16="http://schemas.microsoft.com/office/drawing/2014/main" xmlns="" id="{734BA8DC-6098-4B66-AD73-7BB89E6CE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3" r="60306" b="10014"/>
          <a:stretch/>
        </p:blipFill>
        <p:spPr bwMode="auto">
          <a:xfrm>
            <a:off x="8130330" y="1266261"/>
            <a:ext cx="2336204" cy="199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329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35" grpId="0" animBg="1"/>
      <p:bldP spid="40" grpId="0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17">
            <a:extLst>
              <a:ext uri="{FF2B5EF4-FFF2-40B4-BE49-F238E27FC236}">
                <a16:creationId xmlns:a16="http://schemas.microsoft.com/office/drawing/2014/main" xmlns="" id="{2BF2E12C-2811-4DF2-A8CA-9EA5193A8FA0}"/>
              </a:ext>
            </a:extLst>
          </p:cNvPr>
          <p:cNvSpPr/>
          <p:nvPr/>
        </p:nvSpPr>
        <p:spPr>
          <a:xfrm>
            <a:off x="1003983" y="969881"/>
            <a:ext cx="9903130" cy="49373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xmlns="" id="{AFFE3224-1A32-4136-B878-1CAA881FF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xmlns="" id="{F680776B-50DD-4EAA-B39A-F4892B8C0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812" y="456065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5">
            <a:extLst>
              <a:ext uri="{FF2B5EF4-FFF2-40B4-BE49-F238E27FC236}">
                <a16:creationId xmlns:a16="http://schemas.microsoft.com/office/drawing/2014/main" xmlns="" id="{9AA34785-BE89-4B37-80AC-84EB9201A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812" y="189365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A1F68B57-CE05-4D57-924D-B9FDB1F211B3}"/>
              </a:ext>
            </a:extLst>
          </p:cNvPr>
          <p:cNvSpPr/>
          <p:nvPr/>
        </p:nvSpPr>
        <p:spPr>
          <a:xfrm>
            <a:off x="3746321" y="1095980"/>
            <a:ext cx="3812069" cy="532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00" b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 </a:t>
            </a:r>
            <a:r>
              <a:rPr lang="en-US" altLang="en-US" sz="2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6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6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6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endParaRPr lang="en-US" altLang="en-US" sz="2600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utoShape 22">
            <a:extLst>
              <a:ext uri="{FF2B5EF4-FFF2-40B4-BE49-F238E27FC236}">
                <a16:creationId xmlns:a16="http://schemas.microsoft.com/office/drawing/2014/main" xmlns="" id="{C1442A3F-A673-436E-84D6-496691CC3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538" y="1886106"/>
            <a:ext cx="4749944" cy="44885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en-US" sz="2600" b="1" dirty="0">
                <a:latin typeface="Times New Roman" panose="02020603050405020304" pitchFamily="18" charset="0"/>
              </a:rPr>
              <a:t>Chỉ là vế phụ của một câu trọn ý</a:t>
            </a:r>
            <a:r>
              <a:rPr lang="en-US" altLang="en-US" sz="26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8E686C66-77F7-4C92-B5DA-6A6F33ECCEC0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 flipH="1">
            <a:off x="5526510" y="1628865"/>
            <a:ext cx="125846" cy="2572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utoShape 22">
            <a:extLst>
              <a:ext uri="{FF2B5EF4-FFF2-40B4-BE49-F238E27FC236}">
                <a16:creationId xmlns:a16="http://schemas.microsoft.com/office/drawing/2014/main" xmlns="" id="{428A83B8-29D2-41A9-9F8F-BA264BBDF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630" y="2623085"/>
            <a:ext cx="4063759" cy="4618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en-US" sz="2600" b="1" dirty="0">
                <a:latin typeface="Times New Roman" panose="02020603050405020304" pitchFamily="18" charset="0"/>
              </a:rPr>
              <a:t>Mở ra bao nhiêu liên tưởng</a:t>
            </a:r>
            <a:endParaRPr lang="en-US" altLang="en-US" sz="26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A6791B1E-53D0-47EF-B878-E09063EB7CDD}"/>
              </a:ext>
            </a:extLst>
          </p:cNvPr>
          <p:cNvCxnSpPr>
            <a:cxnSpLocks/>
            <a:stCxn id="26" idx="2"/>
            <a:endCxn id="29" idx="0"/>
          </p:cNvCxnSpPr>
          <p:nvPr/>
        </p:nvCxnSpPr>
        <p:spPr>
          <a:xfrm>
            <a:off x="5526510" y="2334962"/>
            <a:ext cx="0" cy="2881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utoShape 22">
            <a:extLst>
              <a:ext uri="{FF2B5EF4-FFF2-40B4-BE49-F238E27FC236}">
                <a16:creationId xmlns:a16="http://schemas.microsoft.com/office/drawing/2014/main" xmlns="" id="{037B664C-1F36-4A08-AC16-F9145C378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488" y="3307305"/>
            <a:ext cx="8928648" cy="16870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en-US" sz="2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“Khi chim tu hú gọi bầy là khi mùa hè đến người tù cách mạng </a:t>
            </a:r>
          </a:p>
          <a:p>
            <a:pPr algn="ctr">
              <a:spcBef>
                <a:spcPct val="0"/>
              </a:spcBef>
              <a:buNone/>
            </a:pPr>
            <a:r>
              <a:rPr lang="it-IT" altLang="en-US" sz="2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(nhân vật trữ tình) càng cảm thấy ngột ngạt trong phòng giam </a:t>
            </a:r>
          </a:p>
          <a:p>
            <a:pPr algn="ctr">
              <a:spcBef>
                <a:spcPct val="0"/>
              </a:spcBef>
              <a:buNone/>
            </a:pPr>
            <a:r>
              <a:rPr lang="it-IT" altLang="en-US" sz="2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chật chội, càng thèm khát cháy bỏng cuộc sống tự do tưng </a:t>
            </a:r>
          </a:p>
          <a:p>
            <a:pPr algn="ctr">
              <a:spcBef>
                <a:spcPct val="0"/>
              </a:spcBef>
              <a:buNone/>
            </a:pPr>
            <a:r>
              <a:rPr lang="it-IT" altLang="en-US" sz="2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bừng ở bên ngoài”</a:t>
            </a:r>
            <a:endParaRPr lang="en-US" altLang="en-US" sz="2600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F24A4C43-1F5B-488D-ADB3-9B1257EDFF6D}"/>
              </a:ext>
            </a:extLst>
          </p:cNvPr>
          <p:cNvCxnSpPr>
            <a:cxnSpLocks/>
          </p:cNvCxnSpPr>
          <p:nvPr/>
        </p:nvCxnSpPr>
        <p:spPr>
          <a:xfrm>
            <a:off x="5526509" y="3100499"/>
            <a:ext cx="585703" cy="2505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utoShape 22">
            <a:extLst>
              <a:ext uri="{FF2B5EF4-FFF2-40B4-BE49-F238E27FC236}">
                <a16:creationId xmlns:a16="http://schemas.microsoft.com/office/drawing/2014/main" xmlns="" id="{9270442B-147B-4EA3-BD2C-8AA9369F2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752" y="5269054"/>
            <a:ext cx="7295801" cy="50384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600" b="1" dirty="0">
                <a:latin typeface="Times New Roman" panose="02020603050405020304" pitchFamily="18" charset="0"/>
              </a:rPr>
              <a:t>Nhan đề bài thơ đã gợi mạch cảm xúc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toàn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bài</a:t>
            </a:r>
            <a:endParaRPr lang="en-US" altLang="en-US" sz="26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586210FF-D66B-449D-B362-8E32E61B1A9F}"/>
              </a:ext>
            </a:extLst>
          </p:cNvPr>
          <p:cNvCxnSpPr>
            <a:cxnSpLocks/>
            <a:endCxn id="51" idx="0"/>
          </p:cNvCxnSpPr>
          <p:nvPr/>
        </p:nvCxnSpPr>
        <p:spPr>
          <a:xfrm flipH="1">
            <a:off x="6170653" y="4994306"/>
            <a:ext cx="355413" cy="2747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159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6" grpId="0" animBg="1"/>
      <p:bldP spid="29" grpId="0" animBg="1"/>
      <p:bldP spid="49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52" y="0"/>
            <a:ext cx="9732579" cy="474812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13488" y="2980289"/>
            <a:ext cx="9228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7200" dirty="0">
                <a:solidFill>
                  <a:srgbClr val="FF7E0A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II</a:t>
            </a:r>
            <a:r>
              <a:rPr lang="en-SG" altLang="zh-CN" sz="7200">
                <a:solidFill>
                  <a:srgbClr val="FF7E0A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7200" smtClean="0">
                <a:solidFill>
                  <a:srgbClr val="58922E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Đọc – hiểu văn bản</a:t>
            </a:r>
            <a:endParaRPr lang="zh-CN" altLang="en-US" sz="7200" dirty="0">
              <a:solidFill>
                <a:srgbClr val="0070C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57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300"/>
                            </p:stCondLst>
                            <p:childTnLst>
                              <p:par>
                                <p:cTn id="1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extLst mod="1"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77498" y="2971053"/>
            <a:ext cx="8940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7000" dirty="0">
                <a:solidFill>
                  <a:srgbClr val="FF7E0A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I</a:t>
            </a:r>
            <a:r>
              <a:rPr lang="en-SG" altLang="zh-CN" sz="7000">
                <a:solidFill>
                  <a:srgbClr val="FF7E0A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7000" smtClean="0">
                <a:solidFill>
                  <a:srgbClr val="FF7E0A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Tìm hiểu chung</a:t>
            </a:r>
            <a:endParaRPr lang="zh-CN" altLang="en-US" sz="7000" dirty="0">
              <a:solidFill>
                <a:srgbClr val="D31012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800"/>
                            </p:stCondLst>
                            <p:childTnLst>
                              <p:par>
                                <p:cTn id="1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extLst mod="1"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17">
            <a:extLst>
              <a:ext uri="{FF2B5EF4-FFF2-40B4-BE49-F238E27FC236}">
                <a16:creationId xmlns:a16="http://schemas.microsoft.com/office/drawing/2014/main" xmlns="" id="{2BF2E12C-2811-4DF2-A8CA-9EA5193A8FA0}"/>
              </a:ext>
            </a:extLst>
          </p:cNvPr>
          <p:cNvSpPr/>
          <p:nvPr/>
        </p:nvSpPr>
        <p:spPr>
          <a:xfrm>
            <a:off x="1144435" y="960310"/>
            <a:ext cx="9903130" cy="49373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xmlns="" id="{AFFE3224-1A32-4136-B878-1CAA881FF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pic>
        <p:nvPicPr>
          <p:cNvPr id="15" name="图片 8">
            <a:extLst>
              <a:ext uri="{FF2B5EF4-FFF2-40B4-BE49-F238E27FC236}">
                <a16:creationId xmlns:a16="http://schemas.microsoft.com/office/drawing/2014/main" xmlns="" id="{1439C671-CAE0-4E2A-8579-880D94C56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5510" y="1058245"/>
            <a:ext cx="5644056" cy="1215748"/>
          </a:xfrm>
          <a:prstGeom prst="rect">
            <a:avLst/>
          </a:prstGeom>
        </p:spPr>
      </p:pic>
      <p:sp>
        <p:nvSpPr>
          <p:cNvPr id="16" name="文本框 25">
            <a:extLst>
              <a:ext uri="{FF2B5EF4-FFF2-40B4-BE49-F238E27FC236}">
                <a16:creationId xmlns:a16="http://schemas.microsoft.com/office/drawing/2014/main" xmlns="" id="{0B9850D2-1052-49AA-9F03-4BEA0BB8EC18}"/>
              </a:ext>
            </a:extLst>
          </p:cNvPr>
          <p:cNvSpPr txBox="1"/>
          <p:nvPr/>
        </p:nvSpPr>
        <p:spPr>
          <a:xfrm>
            <a:off x="3703013" y="1445298"/>
            <a:ext cx="5129050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1.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Bức</a:t>
            </a:r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tranh</a:t>
            </a:r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mùa</a:t>
            </a:r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hè</a:t>
            </a:r>
            <a:endParaRPr lang="zh-CN" altLang="en-US" sz="3600" b="1" spc="300" dirty="0">
              <a:solidFill>
                <a:srgbClr val="E55174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xmlns="" id="{3AC38FA0-F3BB-4AD4-925C-668CB2CD8B0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73672" y="2440638"/>
            <a:ext cx="659769" cy="682760"/>
            <a:chOff x="2161" y="1035"/>
            <a:chExt cx="1446" cy="1122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xmlns="" id="{2FF4A4E5-A2B5-4984-9AB8-16ECE67D7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239"/>
              <a:ext cx="720" cy="918"/>
            </a:xfrm>
            <a:custGeom>
              <a:avLst/>
              <a:gdLst>
                <a:gd name="T0" fmla="*/ 269 w 269"/>
                <a:gd name="T1" fmla="*/ 315 h 342"/>
                <a:gd name="T2" fmla="*/ 250 w 269"/>
                <a:gd name="T3" fmla="*/ 333 h 342"/>
                <a:gd name="T4" fmla="*/ 19 w 269"/>
                <a:gd name="T5" fmla="*/ 342 h 342"/>
                <a:gd name="T6" fmla="*/ 0 w 269"/>
                <a:gd name="T7" fmla="*/ 324 h 342"/>
                <a:gd name="T8" fmla="*/ 0 w 269"/>
                <a:gd name="T9" fmla="*/ 18 h 342"/>
                <a:gd name="T10" fmla="*/ 19 w 269"/>
                <a:gd name="T11" fmla="*/ 0 h 342"/>
                <a:gd name="T12" fmla="*/ 250 w 269"/>
                <a:gd name="T13" fmla="*/ 27 h 342"/>
                <a:gd name="T14" fmla="*/ 269 w 269"/>
                <a:gd name="T15" fmla="*/ 44 h 342"/>
                <a:gd name="T16" fmla="*/ 269 w 269"/>
                <a:gd name="T17" fmla="*/ 315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15"/>
                  </a:moveTo>
                  <a:cubicBezTo>
                    <a:pt x="269" y="325"/>
                    <a:pt x="261" y="333"/>
                    <a:pt x="250" y="333"/>
                  </a:cubicBezTo>
                  <a:cubicBezTo>
                    <a:pt x="19" y="342"/>
                    <a:pt x="19" y="342"/>
                    <a:pt x="19" y="342"/>
                  </a:cubicBezTo>
                  <a:cubicBezTo>
                    <a:pt x="8" y="342"/>
                    <a:pt x="0" y="334"/>
                    <a:pt x="0" y="3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250" y="27"/>
                    <a:pt x="250" y="27"/>
                    <a:pt x="250" y="27"/>
                  </a:cubicBezTo>
                  <a:cubicBezTo>
                    <a:pt x="261" y="27"/>
                    <a:pt x="269" y="35"/>
                    <a:pt x="269" y="44"/>
                  </a:cubicBezTo>
                  <a:lnTo>
                    <a:pt x="269" y="31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xmlns="" id="{5C03AF1E-68F9-4E6A-88C6-1FC710173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" y="1295"/>
              <a:ext cx="658" cy="806"/>
            </a:xfrm>
            <a:custGeom>
              <a:avLst/>
              <a:gdLst>
                <a:gd name="T0" fmla="*/ 246 w 246"/>
                <a:gd name="T1" fmla="*/ 276 h 300"/>
                <a:gd name="T2" fmla="*/ 228 w 246"/>
                <a:gd name="T3" fmla="*/ 292 h 300"/>
                <a:gd name="T4" fmla="*/ 17 w 246"/>
                <a:gd name="T5" fmla="*/ 300 h 300"/>
                <a:gd name="T6" fmla="*/ 0 w 246"/>
                <a:gd name="T7" fmla="*/ 284 h 300"/>
                <a:gd name="T8" fmla="*/ 0 w 246"/>
                <a:gd name="T9" fmla="*/ 15 h 300"/>
                <a:gd name="T10" fmla="*/ 17 w 246"/>
                <a:gd name="T11" fmla="*/ 0 h 300"/>
                <a:gd name="T12" fmla="*/ 228 w 246"/>
                <a:gd name="T13" fmla="*/ 23 h 300"/>
                <a:gd name="T14" fmla="*/ 246 w 246"/>
                <a:gd name="T15" fmla="*/ 39 h 300"/>
                <a:gd name="T16" fmla="*/ 246 w 246"/>
                <a:gd name="T17" fmla="*/ 276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00">
                  <a:moveTo>
                    <a:pt x="246" y="276"/>
                  </a:moveTo>
                  <a:cubicBezTo>
                    <a:pt x="246" y="285"/>
                    <a:pt x="238" y="292"/>
                    <a:pt x="228" y="292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00"/>
                    <a:pt x="0" y="293"/>
                    <a:pt x="0" y="28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28" y="23"/>
                    <a:pt x="228" y="23"/>
                    <a:pt x="228" y="23"/>
                  </a:cubicBezTo>
                  <a:cubicBezTo>
                    <a:pt x="238" y="23"/>
                    <a:pt x="246" y="30"/>
                    <a:pt x="246" y="39"/>
                  </a:cubicBezTo>
                  <a:lnTo>
                    <a:pt x="246" y="276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xmlns="" id="{45690792-31BD-41B5-B0A0-8658F2F18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239"/>
              <a:ext cx="720" cy="918"/>
            </a:xfrm>
            <a:custGeom>
              <a:avLst/>
              <a:gdLst>
                <a:gd name="T0" fmla="*/ 269 w 269"/>
                <a:gd name="T1" fmla="*/ 324 h 342"/>
                <a:gd name="T2" fmla="*/ 250 w 269"/>
                <a:gd name="T3" fmla="*/ 342 h 342"/>
                <a:gd name="T4" fmla="*/ 19 w 269"/>
                <a:gd name="T5" fmla="*/ 333 h 342"/>
                <a:gd name="T6" fmla="*/ 0 w 269"/>
                <a:gd name="T7" fmla="*/ 315 h 342"/>
                <a:gd name="T8" fmla="*/ 0 w 269"/>
                <a:gd name="T9" fmla="*/ 44 h 342"/>
                <a:gd name="T10" fmla="*/ 19 w 269"/>
                <a:gd name="T11" fmla="*/ 27 h 342"/>
                <a:gd name="T12" fmla="*/ 250 w 269"/>
                <a:gd name="T13" fmla="*/ 0 h 342"/>
                <a:gd name="T14" fmla="*/ 269 w 269"/>
                <a:gd name="T15" fmla="*/ 18 h 342"/>
                <a:gd name="T16" fmla="*/ 269 w 269"/>
                <a:gd name="T17" fmla="*/ 324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24"/>
                  </a:moveTo>
                  <a:cubicBezTo>
                    <a:pt x="269" y="334"/>
                    <a:pt x="261" y="342"/>
                    <a:pt x="250" y="342"/>
                  </a:cubicBezTo>
                  <a:cubicBezTo>
                    <a:pt x="19" y="333"/>
                    <a:pt x="19" y="333"/>
                    <a:pt x="19" y="333"/>
                  </a:cubicBezTo>
                  <a:cubicBezTo>
                    <a:pt x="8" y="333"/>
                    <a:pt x="0" y="325"/>
                    <a:pt x="0" y="31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5"/>
                    <a:pt x="8" y="27"/>
                    <a:pt x="19" y="2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61" y="0"/>
                    <a:pt x="269" y="8"/>
                    <a:pt x="269" y="18"/>
                  </a:cubicBezTo>
                  <a:lnTo>
                    <a:pt x="269" y="32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7" name="Freeform 69">
              <a:extLst>
                <a:ext uri="{FF2B5EF4-FFF2-40B4-BE49-F238E27FC236}">
                  <a16:creationId xmlns:a16="http://schemas.microsoft.com/office/drawing/2014/main" xmlns="" id="{277D133B-75D8-42AA-9CDF-235EA4D03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1295"/>
              <a:ext cx="656" cy="806"/>
            </a:xfrm>
            <a:custGeom>
              <a:avLst/>
              <a:gdLst>
                <a:gd name="T0" fmla="*/ 245 w 245"/>
                <a:gd name="T1" fmla="*/ 284 h 300"/>
                <a:gd name="T2" fmla="*/ 228 w 245"/>
                <a:gd name="T3" fmla="*/ 300 h 300"/>
                <a:gd name="T4" fmla="*/ 17 w 245"/>
                <a:gd name="T5" fmla="*/ 292 h 300"/>
                <a:gd name="T6" fmla="*/ 0 w 245"/>
                <a:gd name="T7" fmla="*/ 276 h 300"/>
                <a:gd name="T8" fmla="*/ 0 w 245"/>
                <a:gd name="T9" fmla="*/ 39 h 300"/>
                <a:gd name="T10" fmla="*/ 17 w 245"/>
                <a:gd name="T11" fmla="*/ 23 h 300"/>
                <a:gd name="T12" fmla="*/ 228 w 245"/>
                <a:gd name="T13" fmla="*/ 0 h 300"/>
                <a:gd name="T14" fmla="*/ 245 w 245"/>
                <a:gd name="T15" fmla="*/ 15 h 300"/>
                <a:gd name="T16" fmla="*/ 245 w 245"/>
                <a:gd name="T17" fmla="*/ 28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5" h="300">
                  <a:moveTo>
                    <a:pt x="245" y="284"/>
                  </a:moveTo>
                  <a:cubicBezTo>
                    <a:pt x="245" y="293"/>
                    <a:pt x="237" y="300"/>
                    <a:pt x="228" y="300"/>
                  </a:cubicBezTo>
                  <a:cubicBezTo>
                    <a:pt x="17" y="292"/>
                    <a:pt x="17" y="292"/>
                    <a:pt x="17" y="292"/>
                  </a:cubicBezTo>
                  <a:cubicBezTo>
                    <a:pt x="8" y="292"/>
                    <a:pt x="0" y="285"/>
                    <a:pt x="0" y="27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0"/>
                    <a:pt x="8" y="23"/>
                    <a:pt x="17" y="23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37" y="0"/>
                    <a:pt x="245" y="7"/>
                    <a:pt x="245" y="15"/>
                  </a:cubicBezTo>
                  <a:lnTo>
                    <a:pt x="245" y="28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30" name="Freeform 70">
              <a:extLst>
                <a:ext uri="{FF2B5EF4-FFF2-40B4-BE49-F238E27FC236}">
                  <a16:creationId xmlns:a16="http://schemas.microsoft.com/office/drawing/2014/main" xmlns="" id="{AD30CEA1-281F-4F7F-A04D-45EF1B2CA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035"/>
              <a:ext cx="546" cy="1103"/>
            </a:xfrm>
            <a:custGeom>
              <a:avLst/>
              <a:gdLst>
                <a:gd name="T0" fmla="*/ 204 w 204"/>
                <a:gd name="T1" fmla="*/ 322 h 411"/>
                <a:gd name="T2" fmla="*/ 184 w 204"/>
                <a:gd name="T3" fmla="*/ 342 h 411"/>
                <a:gd name="T4" fmla="*/ 23 w 204"/>
                <a:gd name="T5" fmla="*/ 403 h 411"/>
                <a:gd name="T6" fmla="*/ 0 w 204"/>
                <a:gd name="T7" fmla="*/ 388 h 411"/>
                <a:gd name="T8" fmla="*/ 0 w 204"/>
                <a:gd name="T9" fmla="*/ 124 h 411"/>
                <a:gd name="T10" fmla="*/ 14 w 204"/>
                <a:gd name="T11" fmla="*/ 100 h 411"/>
                <a:gd name="T12" fmla="*/ 179 w 204"/>
                <a:gd name="T13" fmla="*/ 9 h 411"/>
                <a:gd name="T14" fmla="*/ 204 w 204"/>
                <a:gd name="T15" fmla="*/ 21 h 411"/>
                <a:gd name="T16" fmla="*/ 204 w 204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411">
                  <a:moveTo>
                    <a:pt x="204" y="322"/>
                  </a:moveTo>
                  <a:cubicBezTo>
                    <a:pt x="204" y="334"/>
                    <a:pt x="194" y="338"/>
                    <a:pt x="184" y="342"/>
                  </a:cubicBezTo>
                  <a:cubicBezTo>
                    <a:pt x="23" y="403"/>
                    <a:pt x="23" y="403"/>
                    <a:pt x="23" y="403"/>
                  </a:cubicBezTo>
                  <a:cubicBezTo>
                    <a:pt x="2" y="411"/>
                    <a:pt x="0" y="398"/>
                    <a:pt x="0" y="388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12"/>
                    <a:pt x="5" y="105"/>
                    <a:pt x="14" y="100"/>
                  </a:cubicBezTo>
                  <a:cubicBezTo>
                    <a:pt x="179" y="9"/>
                    <a:pt x="179" y="9"/>
                    <a:pt x="179" y="9"/>
                  </a:cubicBezTo>
                  <a:cubicBezTo>
                    <a:pt x="197" y="0"/>
                    <a:pt x="204" y="10"/>
                    <a:pt x="204" y="21"/>
                  </a:cubicBezTo>
                  <a:lnTo>
                    <a:pt x="204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31" name="Freeform 71">
              <a:extLst>
                <a:ext uri="{FF2B5EF4-FFF2-40B4-BE49-F238E27FC236}">
                  <a16:creationId xmlns:a16="http://schemas.microsoft.com/office/drawing/2014/main" xmlns="" id="{5D855A08-54AB-4B59-977B-C5D085CF8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099"/>
              <a:ext cx="503" cy="988"/>
            </a:xfrm>
            <a:custGeom>
              <a:avLst/>
              <a:gdLst>
                <a:gd name="T0" fmla="*/ 188 w 188"/>
                <a:gd name="T1" fmla="*/ 285 h 368"/>
                <a:gd name="T2" fmla="*/ 169 w 188"/>
                <a:gd name="T3" fmla="*/ 303 h 368"/>
                <a:gd name="T4" fmla="*/ 15 w 188"/>
                <a:gd name="T5" fmla="*/ 362 h 368"/>
                <a:gd name="T6" fmla="*/ 2 w 188"/>
                <a:gd name="T7" fmla="*/ 346 h 368"/>
                <a:gd name="T8" fmla="*/ 2 w 188"/>
                <a:gd name="T9" fmla="*/ 114 h 368"/>
                <a:gd name="T10" fmla="*/ 15 w 188"/>
                <a:gd name="T11" fmla="*/ 93 h 368"/>
                <a:gd name="T12" fmla="*/ 172 w 188"/>
                <a:gd name="T13" fmla="*/ 5 h 368"/>
                <a:gd name="T14" fmla="*/ 188 w 188"/>
                <a:gd name="T15" fmla="*/ 16 h 368"/>
                <a:gd name="T16" fmla="*/ 188 w 188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368">
                  <a:moveTo>
                    <a:pt x="188" y="285"/>
                  </a:moveTo>
                  <a:cubicBezTo>
                    <a:pt x="188" y="293"/>
                    <a:pt x="181" y="300"/>
                    <a:pt x="169" y="303"/>
                  </a:cubicBezTo>
                  <a:cubicBezTo>
                    <a:pt x="15" y="362"/>
                    <a:pt x="15" y="362"/>
                    <a:pt x="15" y="362"/>
                  </a:cubicBezTo>
                  <a:cubicBezTo>
                    <a:pt x="0" y="368"/>
                    <a:pt x="2" y="355"/>
                    <a:pt x="2" y="346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04"/>
                    <a:pt x="6" y="98"/>
                    <a:pt x="15" y="93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82" y="0"/>
                    <a:pt x="188" y="2"/>
                    <a:pt x="188" y="16"/>
                  </a:cubicBezTo>
                  <a:lnTo>
                    <a:pt x="188" y="28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32" name="Freeform 72">
              <a:extLst>
                <a:ext uri="{FF2B5EF4-FFF2-40B4-BE49-F238E27FC236}">
                  <a16:creationId xmlns:a16="http://schemas.microsoft.com/office/drawing/2014/main" xmlns="" id="{1C3E95DF-A6D3-44F4-9694-F5C36FA7E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9" y="1035"/>
              <a:ext cx="592" cy="1103"/>
            </a:xfrm>
            <a:custGeom>
              <a:avLst/>
              <a:gdLst>
                <a:gd name="T0" fmla="*/ 0 w 221"/>
                <a:gd name="T1" fmla="*/ 322 h 411"/>
                <a:gd name="T2" fmla="*/ 21 w 221"/>
                <a:gd name="T3" fmla="*/ 342 h 411"/>
                <a:gd name="T4" fmla="*/ 196 w 221"/>
                <a:gd name="T5" fmla="*/ 403 h 411"/>
                <a:gd name="T6" fmla="*/ 221 w 221"/>
                <a:gd name="T7" fmla="*/ 388 h 411"/>
                <a:gd name="T8" fmla="*/ 221 w 221"/>
                <a:gd name="T9" fmla="*/ 124 h 411"/>
                <a:gd name="T10" fmla="*/ 205 w 221"/>
                <a:gd name="T11" fmla="*/ 100 h 411"/>
                <a:gd name="T12" fmla="*/ 26 w 221"/>
                <a:gd name="T13" fmla="*/ 9 h 411"/>
                <a:gd name="T14" fmla="*/ 0 w 221"/>
                <a:gd name="T15" fmla="*/ 21 h 411"/>
                <a:gd name="T16" fmla="*/ 0 w 221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411">
                  <a:moveTo>
                    <a:pt x="0" y="322"/>
                  </a:moveTo>
                  <a:cubicBezTo>
                    <a:pt x="0" y="334"/>
                    <a:pt x="10" y="338"/>
                    <a:pt x="21" y="342"/>
                  </a:cubicBezTo>
                  <a:cubicBezTo>
                    <a:pt x="196" y="403"/>
                    <a:pt x="196" y="403"/>
                    <a:pt x="196" y="403"/>
                  </a:cubicBezTo>
                  <a:cubicBezTo>
                    <a:pt x="218" y="411"/>
                    <a:pt x="221" y="398"/>
                    <a:pt x="221" y="388"/>
                  </a:cubicBezTo>
                  <a:cubicBezTo>
                    <a:pt x="221" y="124"/>
                    <a:pt x="221" y="124"/>
                    <a:pt x="221" y="124"/>
                  </a:cubicBezTo>
                  <a:cubicBezTo>
                    <a:pt x="221" y="112"/>
                    <a:pt x="216" y="105"/>
                    <a:pt x="205" y="10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7" y="0"/>
                    <a:pt x="0" y="10"/>
                    <a:pt x="0" y="21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33" name="Freeform 73">
              <a:extLst>
                <a:ext uri="{FF2B5EF4-FFF2-40B4-BE49-F238E27FC236}">
                  <a16:creationId xmlns:a16="http://schemas.microsoft.com/office/drawing/2014/main" xmlns="" id="{2EE90A4B-6312-4B23-AD37-2DB20D8FC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" y="1099"/>
              <a:ext cx="543" cy="988"/>
            </a:xfrm>
            <a:custGeom>
              <a:avLst/>
              <a:gdLst>
                <a:gd name="T0" fmla="*/ 0 w 203"/>
                <a:gd name="T1" fmla="*/ 285 h 368"/>
                <a:gd name="T2" fmla="*/ 20 w 203"/>
                <a:gd name="T3" fmla="*/ 303 h 368"/>
                <a:gd name="T4" fmla="*/ 187 w 203"/>
                <a:gd name="T5" fmla="*/ 362 h 368"/>
                <a:gd name="T6" fmla="*/ 201 w 203"/>
                <a:gd name="T7" fmla="*/ 346 h 368"/>
                <a:gd name="T8" fmla="*/ 201 w 203"/>
                <a:gd name="T9" fmla="*/ 114 h 368"/>
                <a:gd name="T10" fmla="*/ 187 w 203"/>
                <a:gd name="T11" fmla="*/ 93 h 368"/>
                <a:gd name="T12" fmla="*/ 17 w 203"/>
                <a:gd name="T13" fmla="*/ 5 h 368"/>
                <a:gd name="T14" fmla="*/ 0 w 203"/>
                <a:gd name="T15" fmla="*/ 16 h 368"/>
                <a:gd name="T16" fmla="*/ 0 w 203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368">
                  <a:moveTo>
                    <a:pt x="0" y="285"/>
                  </a:moveTo>
                  <a:cubicBezTo>
                    <a:pt x="0" y="293"/>
                    <a:pt x="8" y="300"/>
                    <a:pt x="20" y="303"/>
                  </a:cubicBezTo>
                  <a:cubicBezTo>
                    <a:pt x="187" y="362"/>
                    <a:pt x="187" y="362"/>
                    <a:pt x="187" y="362"/>
                  </a:cubicBezTo>
                  <a:cubicBezTo>
                    <a:pt x="203" y="368"/>
                    <a:pt x="201" y="355"/>
                    <a:pt x="201" y="346"/>
                  </a:cubicBezTo>
                  <a:cubicBezTo>
                    <a:pt x="201" y="114"/>
                    <a:pt x="201" y="114"/>
                    <a:pt x="201" y="114"/>
                  </a:cubicBezTo>
                  <a:cubicBezTo>
                    <a:pt x="201" y="104"/>
                    <a:pt x="197" y="98"/>
                    <a:pt x="187" y="93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7" y="0"/>
                    <a:pt x="0" y="2"/>
                    <a:pt x="0" y="16"/>
                  </a:cubicBezTo>
                  <a:lnTo>
                    <a:pt x="0" y="28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34" name="Freeform 75">
              <a:extLst>
                <a:ext uri="{FF2B5EF4-FFF2-40B4-BE49-F238E27FC236}">
                  <a16:creationId xmlns:a16="http://schemas.microsoft.com/office/drawing/2014/main" xmlns="" id="{3AC120FE-A58B-4DEE-A7DE-EF59CDECC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977"/>
              <a:ext cx="142" cy="51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35" name="Freeform 76">
              <a:extLst>
                <a:ext uri="{FF2B5EF4-FFF2-40B4-BE49-F238E27FC236}">
                  <a16:creationId xmlns:a16="http://schemas.microsoft.com/office/drawing/2014/main" xmlns="" id="{F1E3B0A8-36FC-4C3D-94D8-7E717622A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902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1 h 19"/>
                <a:gd name="T20" fmla="*/ 14 w 53"/>
                <a:gd name="T21" fmla="*/ 11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36" name="Freeform 79">
              <a:extLst>
                <a:ext uri="{FF2B5EF4-FFF2-40B4-BE49-F238E27FC236}">
                  <a16:creationId xmlns:a16="http://schemas.microsoft.com/office/drawing/2014/main" xmlns="" id="{9C88E5AB-BBEE-4A22-B63B-C20809D66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827"/>
              <a:ext cx="142" cy="48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37" name="Freeform 81">
              <a:extLst>
                <a:ext uri="{FF2B5EF4-FFF2-40B4-BE49-F238E27FC236}">
                  <a16:creationId xmlns:a16="http://schemas.microsoft.com/office/drawing/2014/main" xmlns="" id="{E28EE3DD-7B2D-4809-B743-7C1AD5D93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752"/>
              <a:ext cx="142" cy="48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3 h 18"/>
                <a:gd name="T4" fmla="*/ 0 w 53"/>
                <a:gd name="T5" fmla="*/ 13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3 h 18"/>
                <a:gd name="T12" fmla="*/ 10 w 53"/>
                <a:gd name="T13" fmla="*/ 13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3 h 18"/>
                <a:gd name="T32" fmla="*/ 43 w 53"/>
                <a:gd name="T33" fmla="*/ 13 h 18"/>
                <a:gd name="T34" fmla="*/ 43 w 53"/>
                <a:gd name="T35" fmla="*/ 13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3 h 18"/>
                <a:gd name="T42" fmla="*/ 53 w 53"/>
                <a:gd name="T43" fmla="*/ 13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38" name="Freeform 82">
              <a:extLst>
                <a:ext uri="{FF2B5EF4-FFF2-40B4-BE49-F238E27FC236}">
                  <a16:creationId xmlns:a16="http://schemas.microsoft.com/office/drawing/2014/main" xmlns="" id="{D49AB652-D2CD-4946-AB06-229F3BCA0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674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39" name="Freeform 83">
              <a:extLst>
                <a:ext uri="{FF2B5EF4-FFF2-40B4-BE49-F238E27FC236}">
                  <a16:creationId xmlns:a16="http://schemas.microsoft.com/office/drawing/2014/main" xmlns="" id="{8C96CEB9-D262-452C-AE94-00FBAE516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598"/>
              <a:ext cx="142" cy="49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40" name="Freeform 84">
              <a:extLst>
                <a:ext uri="{FF2B5EF4-FFF2-40B4-BE49-F238E27FC236}">
                  <a16:creationId xmlns:a16="http://schemas.microsoft.com/office/drawing/2014/main" xmlns="" id="{55324C9D-A932-4E68-B111-10FBC54F5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523"/>
              <a:ext cx="142" cy="49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41" name="Freeform 86">
              <a:extLst>
                <a:ext uri="{FF2B5EF4-FFF2-40B4-BE49-F238E27FC236}">
                  <a16:creationId xmlns:a16="http://schemas.microsoft.com/office/drawing/2014/main" xmlns="" id="{F2815A15-1292-407E-B505-D7867B421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445"/>
              <a:ext cx="142" cy="51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10 h 19"/>
                <a:gd name="T24" fmla="*/ 26 w 53"/>
                <a:gd name="T25" fmla="*/ 10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1"/>
                    <a:pt x="21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42" name="Freeform 87">
              <a:extLst>
                <a:ext uri="{FF2B5EF4-FFF2-40B4-BE49-F238E27FC236}">
                  <a16:creationId xmlns:a16="http://schemas.microsoft.com/office/drawing/2014/main" xmlns="" id="{3D32FDCB-715B-4CDD-8147-6F91106D2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370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sp>
        <p:nvSpPr>
          <p:cNvPr id="43" name="文本框 32">
            <a:extLst>
              <a:ext uri="{FF2B5EF4-FFF2-40B4-BE49-F238E27FC236}">
                <a16:creationId xmlns:a16="http://schemas.microsoft.com/office/drawing/2014/main" xmlns="" id="{B4AC9AFE-8F67-445F-BB86-EAC1892C79D5}"/>
              </a:ext>
            </a:extLst>
          </p:cNvPr>
          <p:cNvSpPr txBox="1"/>
          <p:nvPr/>
        </p:nvSpPr>
        <p:spPr>
          <a:xfrm>
            <a:off x="2753699" y="2509087"/>
            <a:ext cx="863725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SG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Hoàn</a:t>
            </a:r>
            <a:r>
              <a:rPr lang="en-SG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thiện</a:t>
            </a:r>
            <a:r>
              <a:rPr lang="en-SG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SG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sơ</a:t>
            </a:r>
            <a:r>
              <a:rPr lang="en-SG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SG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đồ</a:t>
            </a:r>
            <a:r>
              <a:rPr lang="en-SG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SG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gợi</a:t>
            </a:r>
            <a:r>
              <a:rPr lang="en-SG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ý </a:t>
            </a:r>
            <a:endParaRPr lang="zh-CN" altLang="en-US" sz="32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44" name="businessman-in-apresentation-with-a-graphic-on-a-board_30732">
            <a:extLst>
              <a:ext uri="{FF2B5EF4-FFF2-40B4-BE49-F238E27FC236}">
                <a16:creationId xmlns:a16="http://schemas.microsoft.com/office/drawing/2014/main" xmlns="" id="{4F1920C0-C57A-4EBE-81C5-307C3F12CC3F}"/>
              </a:ext>
            </a:extLst>
          </p:cNvPr>
          <p:cNvSpPr>
            <a:spLocks noChangeAspect="1"/>
          </p:cNvSpPr>
          <p:nvPr/>
        </p:nvSpPr>
        <p:spPr bwMode="auto">
          <a:xfrm>
            <a:off x="1463029" y="4809342"/>
            <a:ext cx="881056" cy="912011"/>
          </a:xfrm>
          <a:custGeom>
            <a:avLst/>
            <a:gdLst>
              <a:gd name="connsiteX0" fmla="*/ 231110 w 333901"/>
              <a:gd name="connsiteY0" fmla="*/ 112258 h 306388"/>
              <a:gd name="connsiteX1" fmla="*/ 218013 w 333901"/>
              <a:gd name="connsiteY1" fmla="*/ 113619 h 306388"/>
              <a:gd name="connsiteX2" fmla="*/ 213931 w 333901"/>
              <a:gd name="connsiteY2" fmla="*/ 136751 h 306388"/>
              <a:gd name="connsiteX3" fmla="*/ 235702 w 333901"/>
              <a:gd name="connsiteY3" fmla="*/ 142194 h 306388"/>
              <a:gd name="connsiteX4" fmla="*/ 241145 w 333901"/>
              <a:gd name="connsiteY4" fmla="*/ 119062 h 306388"/>
              <a:gd name="connsiteX5" fmla="*/ 231110 w 333901"/>
              <a:gd name="connsiteY5" fmla="*/ 112258 h 306388"/>
              <a:gd name="connsiteX6" fmla="*/ 273432 w 333901"/>
              <a:gd name="connsiteY6" fmla="*/ 104342 h 306388"/>
              <a:gd name="connsiteX7" fmla="*/ 265205 w 333901"/>
              <a:gd name="connsiteY7" fmla="*/ 120795 h 306388"/>
              <a:gd name="connsiteX8" fmla="*/ 281658 w 333901"/>
              <a:gd name="connsiteY8" fmla="*/ 129021 h 306388"/>
              <a:gd name="connsiteX9" fmla="*/ 289884 w 333901"/>
              <a:gd name="connsiteY9" fmla="*/ 112568 h 306388"/>
              <a:gd name="connsiteX10" fmla="*/ 273432 w 333901"/>
              <a:gd name="connsiteY10" fmla="*/ 104342 h 306388"/>
              <a:gd name="connsiteX11" fmla="*/ 230135 w 333901"/>
              <a:gd name="connsiteY11" fmla="*/ 100012 h 306388"/>
              <a:gd name="connsiteX12" fmla="*/ 237929 w 333901"/>
              <a:gd name="connsiteY12" fmla="*/ 101311 h 306388"/>
              <a:gd name="connsiteX13" fmla="*/ 236630 w 333901"/>
              <a:gd name="connsiteY13" fmla="*/ 106506 h 306388"/>
              <a:gd name="connsiteX14" fmla="*/ 244423 w 333901"/>
              <a:gd name="connsiteY14" fmla="*/ 113001 h 306388"/>
              <a:gd name="connsiteX15" fmla="*/ 249618 w 333901"/>
              <a:gd name="connsiteY15" fmla="*/ 109104 h 306388"/>
              <a:gd name="connsiteX16" fmla="*/ 253515 w 333901"/>
              <a:gd name="connsiteY16" fmla="*/ 116897 h 306388"/>
              <a:gd name="connsiteX17" fmla="*/ 249618 w 333901"/>
              <a:gd name="connsiteY17" fmla="*/ 119495 h 306388"/>
              <a:gd name="connsiteX18" fmla="*/ 250917 w 333901"/>
              <a:gd name="connsiteY18" fmla="*/ 129886 h 306388"/>
              <a:gd name="connsiteX19" fmla="*/ 256113 w 333901"/>
              <a:gd name="connsiteY19" fmla="*/ 131185 h 306388"/>
              <a:gd name="connsiteX20" fmla="*/ 254814 w 333901"/>
              <a:gd name="connsiteY20" fmla="*/ 138978 h 306388"/>
              <a:gd name="connsiteX21" fmla="*/ 248320 w 333901"/>
              <a:gd name="connsiteY21" fmla="*/ 137679 h 306388"/>
              <a:gd name="connsiteX22" fmla="*/ 243124 w 333901"/>
              <a:gd name="connsiteY22" fmla="*/ 145472 h 306388"/>
              <a:gd name="connsiteX23" fmla="*/ 247021 w 333901"/>
              <a:gd name="connsiteY23" fmla="*/ 150668 h 306388"/>
              <a:gd name="connsiteX24" fmla="*/ 239228 w 333901"/>
              <a:gd name="connsiteY24" fmla="*/ 154564 h 306388"/>
              <a:gd name="connsiteX25" fmla="*/ 235331 w 333901"/>
              <a:gd name="connsiteY25" fmla="*/ 150668 h 306388"/>
              <a:gd name="connsiteX26" fmla="*/ 226239 w 333901"/>
              <a:gd name="connsiteY26" fmla="*/ 151967 h 306388"/>
              <a:gd name="connsiteX27" fmla="*/ 224940 w 333901"/>
              <a:gd name="connsiteY27" fmla="*/ 157162 h 306388"/>
              <a:gd name="connsiteX28" fmla="*/ 217147 w 333901"/>
              <a:gd name="connsiteY28" fmla="*/ 154564 h 306388"/>
              <a:gd name="connsiteX29" fmla="*/ 218446 w 333901"/>
              <a:gd name="connsiteY29" fmla="*/ 149369 h 306388"/>
              <a:gd name="connsiteX30" fmla="*/ 210653 w 333901"/>
              <a:gd name="connsiteY30" fmla="*/ 144173 h 306388"/>
              <a:gd name="connsiteX31" fmla="*/ 205457 w 333901"/>
              <a:gd name="connsiteY31" fmla="*/ 146771 h 306388"/>
              <a:gd name="connsiteX32" fmla="*/ 201560 w 333901"/>
              <a:gd name="connsiteY32" fmla="*/ 140277 h 306388"/>
              <a:gd name="connsiteX33" fmla="*/ 205457 w 333901"/>
              <a:gd name="connsiteY33" fmla="*/ 136380 h 306388"/>
              <a:gd name="connsiteX34" fmla="*/ 204158 w 333901"/>
              <a:gd name="connsiteY34" fmla="*/ 127288 h 306388"/>
              <a:gd name="connsiteX35" fmla="*/ 198963 w 333901"/>
              <a:gd name="connsiteY35" fmla="*/ 125989 h 306388"/>
              <a:gd name="connsiteX36" fmla="*/ 200262 w 333901"/>
              <a:gd name="connsiteY36" fmla="*/ 118196 h 306388"/>
              <a:gd name="connsiteX37" fmla="*/ 206756 w 333901"/>
              <a:gd name="connsiteY37" fmla="*/ 119495 h 306388"/>
              <a:gd name="connsiteX38" fmla="*/ 211951 w 333901"/>
              <a:gd name="connsiteY38" fmla="*/ 111702 h 306388"/>
              <a:gd name="connsiteX39" fmla="*/ 208055 w 333901"/>
              <a:gd name="connsiteY39" fmla="*/ 106506 h 306388"/>
              <a:gd name="connsiteX40" fmla="*/ 215848 w 333901"/>
              <a:gd name="connsiteY40" fmla="*/ 101311 h 306388"/>
              <a:gd name="connsiteX41" fmla="*/ 219745 w 333901"/>
              <a:gd name="connsiteY41" fmla="*/ 106506 h 306388"/>
              <a:gd name="connsiteX42" fmla="*/ 228837 w 333901"/>
              <a:gd name="connsiteY42" fmla="*/ 105207 h 306388"/>
              <a:gd name="connsiteX43" fmla="*/ 230135 w 333901"/>
              <a:gd name="connsiteY43" fmla="*/ 100012 h 306388"/>
              <a:gd name="connsiteX44" fmla="*/ 274257 w 333901"/>
              <a:gd name="connsiteY44" fmla="*/ 93662 h 306388"/>
              <a:gd name="connsiteX45" fmla="*/ 275572 w 333901"/>
              <a:gd name="connsiteY45" fmla="*/ 98923 h 306388"/>
              <a:gd name="connsiteX46" fmla="*/ 283464 w 333901"/>
              <a:gd name="connsiteY46" fmla="*/ 98923 h 306388"/>
              <a:gd name="connsiteX47" fmla="*/ 284780 w 333901"/>
              <a:gd name="connsiteY47" fmla="*/ 94977 h 306388"/>
              <a:gd name="connsiteX48" fmla="*/ 291357 w 333901"/>
              <a:gd name="connsiteY48" fmla="*/ 97608 h 306388"/>
              <a:gd name="connsiteX49" fmla="*/ 290041 w 333901"/>
              <a:gd name="connsiteY49" fmla="*/ 101554 h 306388"/>
              <a:gd name="connsiteX50" fmla="*/ 293987 w 333901"/>
              <a:gd name="connsiteY50" fmla="*/ 108131 h 306388"/>
              <a:gd name="connsiteX51" fmla="*/ 299249 w 333901"/>
              <a:gd name="connsiteY51" fmla="*/ 106816 h 306388"/>
              <a:gd name="connsiteX52" fmla="*/ 300564 w 333901"/>
              <a:gd name="connsiteY52" fmla="*/ 113393 h 306388"/>
              <a:gd name="connsiteX53" fmla="*/ 296618 w 333901"/>
              <a:gd name="connsiteY53" fmla="*/ 114708 h 306388"/>
              <a:gd name="connsiteX54" fmla="*/ 296618 w 333901"/>
              <a:gd name="connsiteY54" fmla="*/ 122600 h 306388"/>
              <a:gd name="connsiteX55" fmla="*/ 300564 w 333901"/>
              <a:gd name="connsiteY55" fmla="*/ 123916 h 306388"/>
              <a:gd name="connsiteX56" fmla="*/ 296618 w 333901"/>
              <a:gd name="connsiteY56" fmla="*/ 130492 h 306388"/>
              <a:gd name="connsiteX57" fmla="*/ 292672 w 333901"/>
              <a:gd name="connsiteY57" fmla="*/ 127862 h 306388"/>
              <a:gd name="connsiteX58" fmla="*/ 287411 w 333901"/>
              <a:gd name="connsiteY58" fmla="*/ 133123 h 306388"/>
              <a:gd name="connsiteX59" fmla="*/ 288726 w 333901"/>
              <a:gd name="connsiteY59" fmla="*/ 138385 h 306388"/>
              <a:gd name="connsiteX60" fmla="*/ 282149 w 333901"/>
              <a:gd name="connsiteY60" fmla="*/ 139700 h 306388"/>
              <a:gd name="connsiteX61" fmla="*/ 280834 w 333901"/>
              <a:gd name="connsiteY61" fmla="*/ 135754 h 306388"/>
              <a:gd name="connsiteX62" fmla="*/ 272941 w 333901"/>
              <a:gd name="connsiteY62" fmla="*/ 135754 h 306388"/>
              <a:gd name="connsiteX63" fmla="*/ 271626 w 333901"/>
              <a:gd name="connsiteY63" fmla="*/ 139700 h 306388"/>
              <a:gd name="connsiteX64" fmla="*/ 265049 w 333901"/>
              <a:gd name="connsiteY64" fmla="*/ 135754 h 306388"/>
              <a:gd name="connsiteX65" fmla="*/ 266365 w 333901"/>
              <a:gd name="connsiteY65" fmla="*/ 131808 h 306388"/>
              <a:gd name="connsiteX66" fmla="*/ 261103 w 333901"/>
              <a:gd name="connsiteY66" fmla="*/ 126546 h 306388"/>
              <a:gd name="connsiteX67" fmla="*/ 257156 w 333901"/>
              <a:gd name="connsiteY67" fmla="*/ 127862 h 306388"/>
              <a:gd name="connsiteX68" fmla="*/ 254526 w 333901"/>
              <a:gd name="connsiteY68" fmla="*/ 121285 h 306388"/>
              <a:gd name="connsiteX69" fmla="*/ 259787 w 333901"/>
              <a:gd name="connsiteY69" fmla="*/ 119969 h 306388"/>
              <a:gd name="connsiteX70" fmla="*/ 259787 w 333901"/>
              <a:gd name="connsiteY70" fmla="*/ 112077 h 306388"/>
              <a:gd name="connsiteX71" fmla="*/ 255841 w 333901"/>
              <a:gd name="connsiteY71" fmla="*/ 110762 h 306388"/>
              <a:gd name="connsiteX72" fmla="*/ 258472 w 333901"/>
              <a:gd name="connsiteY72" fmla="*/ 104185 h 306388"/>
              <a:gd name="connsiteX73" fmla="*/ 262418 w 333901"/>
              <a:gd name="connsiteY73" fmla="*/ 105500 h 306388"/>
              <a:gd name="connsiteX74" fmla="*/ 268995 w 333901"/>
              <a:gd name="connsiteY74" fmla="*/ 100239 h 306388"/>
              <a:gd name="connsiteX75" fmla="*/ 267680 w 333901"/>
              <a:gd name="connsiteY75" fmla="*/ 96293 h 306388"/>
              <a:gd name="connsiteX76" fmla="*/ 274257 w 333901"/>
              <a:gd name="connsiteY76" fmla="*/ 93662 h 306388"/>
              <a:gd name="connsiteX77" fmla="*/ 155795 w 333901"/>
              <a:gd name="connsiteY77" fmla="*/ 46037 h 306388"/>
              <a:gd name="connsiteX78" fmla="*/ 146576 w 333901"/>
              <a:gd name="connsiteY78" fmla="*/ 55260 h 306388"/>
              <a:gd name="connsiteX79" fmla="*/ 146576 w 333901"/>
              <a:gd name="connsiteY79" fmla="*/ 84248 h 306388"/>
              <a:gd name="connsiteX80" fmla="*/ 183453 w 333901"/>
              <a:gd name="connsiteY80" fmla="*/ 96107 h 306388"/>
              <a:gd name="connsiteX81" fmla="*/ 190038 w 333901"/>
              <a:gd name="connsiteY81" fmla="*/ 104013 h 306388"/>
              <a:gd name="connsiteX82" fmla="*/ 259841 w 333901"/>
              <a:gd name="connsiteY82" fmla="*/ 71072 h 306388"/>
              <a:gd name="connsiteX83" fmla="*/ 262476 w 333901"/>
              <a:gd name="connsiteY83" fmla="*/ 72390 h 306388"/>
              <a:gd name="connsiteX84" fmla="*/ 261158 w 333901"/>
              <a:gd name="connsiteY84" fmla="*/ 76342 h 306388"/>
              <a:gd name="connsiteX85" fmla="*/ 191355 w 333901"/>
              <a:gd name="connsiteY85" fmla="*/ 107966 h 306388"/>
              <a:gd name="connsiteX86" fmla="*/ 190038 w 333901"/>
              <a:gd name="connsiteY86" fmla="*/ 110601 h 306388"/>
              <a:gd name="connsiteX87" fmla="*/ 179502 w 333901"/>
              <a:gd name="connsiteY87" fmla="*/ 118507 h 306388"/>
              <a:gd name="connsiteX88" fmla="*/ 175551 w 333901"/>
              <a:gd name="connsiteY88" fmla="*/ 118507 h 306388"/>
              <a:gd name="connsiteX89" fmla="*/ 146576 w 333901"/>
              <a:gd name="connsiteY89" fmla="*/ 107966 h 306388"/>
              <a:gd name="connsiteX90" fmla="*/ 146576 w 333901"/>
              <a:gd name="connsiteY90" fmla="*/ 168577 h 306388"/>
              <a:gd name="connsiteX91" fmla="*/ 155795 w 333901"/>
              <a:gd name="connsiteY91" fmla="*/ 177800 h 306388"/>
              <a:gd name="connsiteX92" fmla="*/ 315157 w 333901"/>
              <a:gd name="connsiteY92" fmla="*/ 177800 h 306388"/>
              <a:gd name="connsiteX93" fmla="*/ 324376 w 333901"/>
              <a:gd name="connsiteY93" fmla="*/ 168577 h 306388"/>
              <a:gd name="connsiteX94" fmla="*/ 324376 w 333901"/>
              <a:gd name="connsiteY94" fmla="*/ 55260 h 306388"/>
              <a:gd name="connsiteX95" fmla="*/ 315157 w 333901"/>
              <a:gd name="connsiteY95" fmla="*/ 46037 h 306388"/>
              <a:gd name="connsiteX96" fmla="*/ 155795 w 333901"/>
              <a:gd name="connsiteY96" fmla="*/ 46037 h 306388"/>
              <a:gd name="connsiteX97" fmla="*/ 235382 w 333901"/>
              <a:gd name="connsiteY97" fmla="*/ 15875 h 306388"/>
              <a:gd name="connsiteX98" fmla="*/ 241950 w 333901"/>
              <a:gd name="connsiteY98" fmla="*/ 23762 h 306388"/>
              <a:gd name="connsiteX99" fmla="*/ 241950 w 333901"/>
              <a:gd name="connsiteY99" fmla="*/ 36908 h 306388"/>
              <a:gd name="connsiteX100" fmla="*/ 315511 w 333901"/>
              <a:gd name="connsiteY100" fmla="*/ 36908 h 306388"/>
              <a:gd name="connsiteX101" fmla="*/ 333901 w 333901"/>
              <a:gd name="connsiteY101" fmla="*/ 55311 h 306388"/>
              <a:gd name="connsiteX102" fmla="*/ 333901 w 333901"/>
              <a:gd name="connsiteY102" fmla="*/ 168361 h 306388"/>
              <a:gd name="connsiteX103" fmla="*/ 315511 w 333901"/>
              <a:gd name="connsiteY103" fmla="*/ 186765 h 306388"/>
              <a:gd name="connsiteX104" fmla="*/ 281358 w 333901"/>
              <a:gd name="connsiteY104" fmla="*/ 186765 h 306388"/>
              <a:gd name="connsiteX105" fmla="*/ 310257 w 333901"/>
              <a:gd name="connsiteY105" fmla="*/ 298501 h 306388"/>
              <a:gd name="connsiteX106" fmla="*/ 306316 w 333901"/>
              <a:gd name="connsiteY106" fmla="*/ 306388 h 306388"/>
              <a:gd name="connsiteX107" fmla="*/ 303689 w 333901"/>
              <a:gd name="connsiteY107" fmla="*/ 306388 h 306388"/>
              <a:gd name="connsiteX108" fmla="*/ 297121 w 333901"/>
              <a:gd name="connsiteY108" fmla="*/ 301130 h 306388"/>
              <a:gd name="connsiteX109" fmla="*/ 266909 w 333901"/>
              <a:gd name="connsiteY109" fmla="*/ 186765 h 306388"/>
              <a:gd name="connsiteX110" fmla="*/ 241950 w 333901"/>
              <a:gd name="connsiteY110" fmla="*/ 186765 h 306388"/>
              <a:gd name="connsiteX111" fmla="*/ 241950 w 333901"/>
              <a:gd name="connsiteY111" fmla="*/ 268266 h 306388"/>
              <a:gd name="connsiteX112" fmla="*/ 235382 w 333901"/>
              <a:gd name="connsiteY112" fmla="*/ 274839 h 306388"/>
              <a:gd name="connsiteX113" fmla="*/ 228814 w 333901"/>
              <a:gd name="connsiteY113" fmla="*/ 268266 h 306388"/>
              <a:gd name="connsiteX114" fmla="*/ 228814 w 333901"/>
              <a:gd name="connsiteY114" fmla="*/ 186765 h 306388"/>
              <a:gd name="connsiteX115" fmla="*/ 205170 w 333901"/>
              <a:gd name="connsiteY115" fmla="*/ 186765 h 306388"/>
              <a:gd name="connsiteX116" fmla="*/ 173644 w 333901"/>
              <a:gd name="connsiteY116" fmla="*/ 301130 h 306388"/>
              <a:gd name="connsiteX117" fmla="*/ 167076 w 333901"/>
              <a:gd name="connsiteY117" fmla="*/ 306388 h 306388"/>
              <a:gd name="connsiteX118" fmla="*/ 165762 w 333901"/>
              <a:gd name="connsiteY118" fmla="*/ 306388 h 306388"/>
              <a:gd name="connsiteX119" fmla="*/ 160508 w 333901"/>
              <a:gd name="connsiteY119" fmla="*/ 298501 h 306388"/>
              <a:gd name="connsiteX120" fmla="*/ 190720 w 333901"/>
              <a:gd name="connsiteY120" fmla="*/ 186765 h 306388"/>
              <a:gd name="connsiteX121" fmla="*/ 156567 w 333901"/>
              <a:gd name="connsiteY121" fmla="*/ 186765 h 306388"/>
              <a:gd name="connsiteX122" fmla="*/ 136864 w 333901"/>
              <a:gd name="connsiteY122" fmla="*/ 168361 h 306388"/>
              <a:gd name="connsiteX123" fmla="*/ 136864 w 333901"/>
              <a:gd name="connsiteY123" fmla="*/ 105264 h 306388"/>
              <a:gd name="connsiteX124" fmla="*/ 119787 w 333901"/>
              <a:gd name="connsiteY124" fmla="*/ 100005 h 306388"/>
              <a:gd name="connsiteX125" fmla="*/ 119787 w 333901"/>
              <a:gd name="connsiteY125" fmla="*/ 98691 h 306388"/>
              <a:gd name="connsiteX126" fmla="*/ 110592 w 333901"/>
              <a:gd name="connsiteY126" fmla="*/ 96062 h 306388"/>
              <a:gd name="connsiteX127" fmla="*/ 110592 w 333901"/>
              <a:gd name="connsiteY127" fmla="*/ 176249 h 306388"/>
              <a:gd name="connsiteX128" fmla="*/ 119787 w 333901"/>
              <a:gd name="connsiteY128" fmla="*/ 291928 h 306388"/>
              <a:gd name="connsiteX129" fmla="*/ 106651 w 333901"/>
              <a:gd name="connsiteY129" fmla="*/ 306388 h 306388"/>
              <a:gd name="connsiteX130" fmla="*/ 105338 w 333901"/>
              <a:gd name="connsiteY130" fmla="*/ 306388 h 306388"/>
              <a:gd name="connsiteX131" fmla="*/ 90888 w 333901"/>
              <a:gd name="connsiteY131" fmla="*/ 293243 h 306388"/>
              <a:gd name="connsiteX132" fmla="*/ 83007 w 333901"/>
              <a:gd name="connsiteY132" fmla="*/ 189394 h 306388"/>
              <a:gd name="connsiteX133" fmla="*/ 77753 w 333901"/>
              <a:gd name="connsiteY133" fmla="*/ 190709 h 306388"/>
              <a:gd name="connsiteX134" fmla="*/ 71185 w 333901"/>
              <a:gd name="connsiteY134" fmla="*/ 189394 h 306388"/>
              <a:gd name="connsiteX135" fmla="*/ 63303 w 333901"/>
              <a:gd name="connsiteY135" fmla="*/ 293243 h 306388"/>
              <a:gd name="connsiteX136" fmla="*/ 48854 w 333901"/>
              <a:gd name="connsiteY136" fmla="*/ 306388 h 306388"/>
              <a:gd name="connsiteX137" fmla="*/ 47540 w 333901"/>
              <a:gd name="connsiteY137" fmla="*/ 306388 h 306388"/>
              <a:gd name="connsiteX138" fmla="*/ 35718 w 333901"/>
              <a:gd name="connsiteY138" fmla="*/ 291928 h 306388"/>
              <a:gd name="connsiteX139" fmla="*/ 44913 w 333901"/>
              <a:gd name="connsiteY139" fmla="*/ 176249 h 306388"/>
              <a:gd name="connsiteX140" fmla="*/ 44913 w 333901"/>
              <a:gd name="connsiteY140" fmla="*/ 96062 h 306388"/>
              <a:gd name="connsiteX141" fmla="*/ 40972 w 333901"/>
              <a:gd name="connsiteY141" fmla="*/ 97376 h 306388"/>
              <a:gd name="connsiteX142" fmla="*/ 23896 w 333901"/>
              <a:gd name="connsiteY142" fmla="*/ 174934 h 306388"/>
              <a:gd name="connsiteX143" fmla="*/ 12074 w 333901"/>
              <a:gd name="connsiteY143" fmla="*/ 184136 h 306388"/>
              <a:gd name="connsiteX144" fmla="*/ 9446 w 333901"/>
              <a:gd name="connsiteY144" fmla="*/ 184136 h 306388"/>
              <a:gd name="connsiteX145" fmla="*/ 251 w 333901"/>
              <a:gd name="connsiteY145" fmla="*/ 169676 h 306388"/>
              <a:gd name="connsiteX146" fmla="*/ 18641 w 333901"/>
              <a:gd name="connsiteY146" fmla="*/ 85546 h 306388"/>
              <a:gd name="connsiteX147" fmla="*/ 19955 w 333901"/>
              <a:gd name="connsiteY147" fmla="*/ 84231 h 306388"/>
              <a:gd name="connsiteX148" fmla="*/ 21269 w 333901"/>
              <a:gd name="connsiteY148" fmla="*/ 82916 h 306388"/>
              <a:gd name="connsiteX149" fmla="*/ 22582 w 333901"/>
              <a:gd name="connsiteY149" fmla="*/ 80287 h 306388"/>
              <a:gd name="connsiteX150" fmla="*/ 23896 w 333901"/>
              <a:gd name="connsiteY150" fmla="*/ 78973 h 306388"/>
              <a:gd name="connsiteX151" fmla="*/ 25209 w 333901"/>
              <a:gd name="connsiteY151" fmla="*/ 77658 h 306388"/>
              <a:gd name="connsiteX152" fmla="*/ 26523 w 333901"/>
              <a:gd name="connsiteY152" fmla="*/ 77658 h 306388"/>
              <a:gd name="connsiteX153" fmla="*/ 72498 w 333901"/>
              <a:gd name="connsiteY153" fmla="*/ 67142 h 306388"/>
              <a:gd name="connsiteX154" fmla="*/ 76439 w 333901"/>
              <a:gd name="connsiteY154" fmla="*/ 72400 h 306388"/>
              <a:gd name="connsiteX155" fmla="*/ 68558 w 333901"/>
              <a:gd name="connsiteY155" fmla="*/ 134183 h 306388"/>
              <a:gd name="connsiteX156" fmla="*/ 77753 w 333901"/>
              <a:gd name="connsiteY156" fmla="*/ 149958 h 306388"/>
              <a:gd name="connsiteX157" fmla="*/ 86948 w 333901"/>
              <a:gd name="connsiteY157" fmla="*/ 134183 h 306388"/>
              <a:gd name="connsiteX158" fmla="*/ 79066 w 333901"/>
              <a:gd name="connsiteY158" fmla="*/ 72400 h 306388"/>
              <a:gd name="connsiteX159" fmla="*/ 81693 w 333901"/>
              <a:gd name="connsiteY159" fmla="*/ 67142 h 306388"/>
              <a:gd name="connsiteX160" fmla="*/ 127669 w 333901"/>
              <a:gd name="connsiteY160" fmla="*/ 77658 h 306388"/>
              <a:gd name="connsiteX161" fmla="*/ 136864 w 333901"/>
              <a:gd name="connsiteY161" fmla="*/ 80287 h 306388"/>
              <a:gd name="connsiteX162" fmla="*/ 136864 w 333901"/>
              <a:gd name="connsiteY162" fmla="*/ 55311 h 306388"/>
              <a:gd name="connsiteX163" fmla="*/ 156567 w 333901"/>
              <a:gd name="connsiteY163" fmla="*/ 36908 h 306388"/>
              <a:gd name="connsiteX164" fmla="*/ 228814 w 333901"/>
              <a:gd name="connsiteY164" fmla="*/ 36908 h 306388"/>
              <a:gd name="connsiteX165" fmla="*/ 228814 w 333901"/>
              <a:gd name="connsiteY165" fmla="*/ 23762 h 306388"/>
              <a:gd name="connsiteX166" fmla="*/ 235382 w 333901"/>
              <a:gd name="connsiteY166" fmla="*/ 15875 h 306388"/>
              <a:gd name="connsiteX167" fmla="*/ 76726 w 333901"/>
              <a:gd name="connsiteY167" fmla="*/ 0 h 306388"/>
              <a:gd name="connsiteX168" fmla="*/ 106889 w 333901"/>
              <a:gd name="connsiteY168" fmla="*/ 31750 h 306388"/>
              <a:gd name="connsiteX169" fmla="*/ 76726 w 333901"/>
              <a:gd name="connsiteY169" fmla="*/ 63500 h 306388"/>
              <a:gd name="connsiteX170" fmla="*/ 46563 w 333901"/>
              <a:gd name="connsiteY170" fmla="*/ 31750 h 306388"/>
              <a:gd name="connsiteX171" fmla="*/ 76726 w 333901"/>
              <a:gd name="connsiteY171" fmla="*/ 0 h 30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333901" h="306388">
                <a:moveTo>
                  <a:pt x="231110" y="112258"/>
                </a:moveTo>
                <a:cubicBezTo>
                  <a:pt x="226858" y="111238"/>
                  <a:pt x="222095" y="111578"/>
                  <a:pt x="218013" y="113619"/>
                </a:cubicBezTo>
                <a:cubicBezTo>
                  <a:pt x="211209" y="119062"/>
                  <a:pt x="208488" y="129948"/>
                  <a:pt x="213931" y="136751"/>
                </a:cubicBezTo>
                <a:cubicBezTo>
                  <a:pt x="218013" y="144916"/>
                  <a:pt x="228898" y="147637"/>
                  <a:pt x="235702" y="142194"/>
                </a:cubicBezTo>
                <a:cubicBezTo>
                  <a:pt x="243866" y="138112"/>
                  <a:pt x="246588" y="127226"/>
                  <a:pt x="241145" y="119062"/>
                </a:cubicBezTo>
                <a:cubicBezTo>
                  <a:pt x="239104" y="115660"/>
                  <a:pt x="235362" y="113279"/>
                  <a:pt x="231110" y="112258"/>
                </a:cubicBezTo>
                <a:close/>
                <a:moveTo>
                  <a:pt x="273432" y="104342"/>
                </a:moveTo>
                <a:cubicBezTo>
                  <a:pt x="266576" y="105713"/>
                  <a:pt x="262463" y="113939"/>
                  <a:pt x="265205" y="120795"/>
                </a:cubicBezTo>
                <a:cubicBezTo>
                  <a:pt x="266576" y="127650"/>
                  <a:pt x="274803" y="131763"/>
                  <a:pt x="281658" y="129021"/>
                </a:cubicBezTo>
                <a:cubicBezTo>
                  <a:pt x="288513" y="126279"/>
                  <a:pt x="292626" y="119424"/>
                  <a:pt x="289884" y="112568"/>
                </a:cubicBezTo>
                <a:cubicBezTo>
                  <a:pt x="287142" y="105713"/>
                  <a:pt x="280287" y="101600"/>
                  <a:pt x="273432" y="104342"/>
                </a:cubicBezTo>
                <a:close/>
                <a:moveTo>
                  <a:pt x="230135" y="100012"/>
                </a:moveTo>
                <a:cubicBezTo>
                  <a:pt x="230135" y="100012"/>
                  <a:pt x="230135" y="100012"/>
                  <a:pt x="237929" y="101311"/>
                </a:cubicBezTo>
                <a:cubicBezTo>
                  <a:pt x="237929" y="101311"/>
                  <a:pt x="237929" y="101311"/>
                  <a:pt x="236630" y="106506"/>
                </a:cubicBezTo>
                <a:cubicBezTo>
                  <a:pt x="239228" y="107805"/>
                  <a:pt x="241825" y="110403"/>
                  <a:pt x="244423" y="113001"/>
                </a:cubicBezTo>
                <a:cubicBezTo>
                  <a:pt x="244423" y="113001"/>
                  <a:pt x="244423" y="113001"/>
                  <a:pt x="249618" y="109104"/>
                </a:cubicBezTo>
                <a:cubicBezTo>
                  <a:pt x="249618" y="109104"/>
                  <a:pt x="249618" y="109104"/>
                  <a:pt x="253515" y="116897"/>
                </a:cubicBezTo>
                <a:cubicBezTo>
                  <a:pt x="253515" y="116897"/>
                  <a:pt x="253515" y="116897"/>
                  <a:pt x="249618" y="119495"/>
                </a:cubicBezTo>
                <a:cubicBezTo>
                  <a:pt x="250917" y="123392"/>
                  <a:pt x="250917" y="125989"/>
                  <a:pt x="250917" y="129886"/>
                </a:cubicBezTo>
                <a:cubicBezTo>
                  <a:pt x="250917" y="129886"/>
                  <a:pt x="250917" y="129886"/>
                  <a:pt x="256113" y="131185"/>
                </a:cubicBezTo>
                <a:cubicBezTo>
                  <a:pt x="256113" y="131185"/>
                  <a:pt x="256113" y="131185"/>
                  <a:pt x="254814" y="138978"/>
                </a:cubicBezTo>
                <a:cubicBezTo>
                  <a:pt x="254814" y="138978"/>
                  <a:pt x="254814" y="138978"/>
                  <a:pt x="248320" y="137679"/>
                </a:cubicBezTo>
                <a:cubicBezTo>
                  <a:pt x="247021" y="140277"/>
                  <a:pt x="245722" y="142875"/>
                  <a:pt x="243124" y="145472"/>
                </a:cubicBezTo>
                <a:cubicBezTo>
                  <a:pt x="243124" y="145472"/>
                  <a:pt x="243124" y="145472"/>
                  <a:pt x="247021" y="150668"/>
                </a:cubicBezTo>
                <a:cubicBezTo>
                  <a:pt x="247021" y="150668"/>
                  <a:pt x="247021" y="150668"/>
                  <a:pt x="239228" y="154564"/>
                </a:cubicBezTo>
                <a:cubicBezTo>
                  <a:pt x="239228" y="154564"/>
                  <a:pt x="239228" y="154564"/>
                  <a:pt x="235331" y="150668"/>
                </a:cubicBezTo>
                <a:cubicBezTo>
                  <a:pt x="232733" y="150668"/>
                  <a:pt x="230135" y="151967"/>
                  <a:pt x="226239" y="151967"/>
                </a:cubicBezTo>
                <a:cubicBezTo>
                  <a:pt x="226239" y="151967"/>
                  <a:pt x="226239" y="151967"/>
                  <a:pt x="224940" y="157162"/>
                </a:cubicBezTo>
                <a:cubicBezTo>
                  <a:pt x="224940" y="157162"/>
                  <a:pt x="224940" y="157162"/>
                  <a:pt x="217147" y="154564"/>
                </a:cubicBezTo>
                <a:cubicBezTo>
                  <a:pt x="217147" y="154564"/>
                  <a:pt x="217147" y="154564"/>
                  <a:pt x="218446" y="149369"/>
                </a:cubicBezTo>
                <a:cubicBezTo>
                  <a:pt x="215848" y="148070"/>
                  <a:pt x="213250" y="146771"/>
                  <a:pt x="210653" y="144173"/>
                </a:cubicBezTo>
                <a:cubicBezTo>
                  <a:pt x="210653" y="144173"/>
                  <a:pt x="210653" y="144173"/>
                  <a:pt x="205457" y="146771"/>
                </a:cubicBezTo>
                <a:cubicBezTo>
                  <a:pt x="205457" y="146771"/>
                  <a:pt x="205457" y="146771"/>
                  <a:pt x="201560" y="140277"/>
                </a:cubicBezTo>
                <a:cubicBezTo>
                  <a:pt x="201560" y="140277"/>
                  <a:pt x="201560" y="140277"/>
                  <a:pt x="205457" y="136380"/>
                </a:cubicBezTo>
                <a:cubicBezTo>
                  <a:pt x="204158" y="133782"/>
                  <a:pt x="204158" y="131185"/>
                  <a:pt x="204158" y="127288"/>
                </a:cubicBezTo>
                <a:cubicBezTo>
                  <a:pt x="204158" y="127288"/>
                  <a:pt x="204158" y="127288"/>
                  <a:pt x="198963" y="125989"/>
                </a:cubicBezTo>
                <a:cubicBezTo>
                  <a:pt x="198963" y="125989"/>
                  <a:pt x="198963" y="125989"/>
                  <a:pt x="200262" y="118196"/>
                </a:cubicBezTo>
                <a:cubicBezTo>
                  <a:pt x="200262" y="118196"/>
                  <a:pt x="200262" y="118196"/>
                  <a:pt x="206756" y="119495"/>
                </a:cubicBezTo>
                <a:cubicBezTo>
                  <a:pt x="208055" y="115598"/>
                  <a:pt x="209354" y="113001"/>
                  <a:pt x="211951" y="111702"/>
                </a:cubicBezTo>
                <a:cubicBezTo>
                  <a:pt x="211951" y="111702"/>
                  <a:pt x="211951" y="111702"/>
                  <a:pt x="208055" y="106506"/>
                </a:cubicBezTo>
                <a:cubicBezTo>
                  <a:pt x="208055" y="106506"/>
                  <a:pt x="208055" y="106506"/>
                  <a:pt x="215848" y="101311"/>
                </a:cubicBezTo>
                <a:cubicBezTo>
                  <a:pt x="215848" y="101311"/>
                  <a:pt x="215848" y="101311"/>
                  <a:pt x="219745" y="106506"/>
                </a:cubicBezTo>
                <a:cubicBezTo>
                  <a:pt x="222342" y="105207"/>
                  <a:pt x="224940" y="105207"/>
                  <a:pt x="228837" y="105207"/>
                </a:cubicBezTo>
                <a:cubicBezTo>
                  <a:pt x="228837" y="105207"/>
                  <a:pt x="228837" y="105207"/>
                  <a:pt x="230135" y="100012"/>
                </a:cubicBezTo>
                <a:close/>
                <a:moveTo>
                  <a:pt x="274257" y="93662"/>
                </a:moveTo>
                <a:cubicBezTo>
                  <a:pt x="274257" y="93662"/>
                  <a:pt x="274257" y="93662"/>
                  <a:pt x="275572" y="98923"/>
                </a:cubicBezTo>
                <a:cubicBezTo>
                  <a:pt x="278203" y="97608"/>
                  <a:pt x="280834" y="98923"/>
                  <a:pt x="283464" y="98923"/>
                </a:cubicBezTo>
                <a:cubicBezTo>
                  <a:pt x="283464" y="98923"/>
                  <a:pt x="283464" y="98923"/>
                  <a:pt x="284780" y="94977"/>
                </a:cubicBezTo>
                <a:cubicBezTo>
                  <a:pt x="284780" y="94977"/>
                  <a:pt x="284780" y="94977"/>
                  <a:pt x="291357" y="97608"/>
                </a:cubicBezTo>
                <a:cubicBezTo>
                  <a:pt x="291357" y="97608"/>
                  <a:pt x="291357" y="97608"/>
                  <a:pt x="290041" y="101554"/>
                </a:cubicBezTo>
                <a:cubicBezTo>
                  <a:pt x="291357" y="104185"/>
                  <a:pt x="292672" y="105500"/>
                  <a:pt x="293987" y="108131"/>
                </a:cubicBezTo>
                <a:cubicBezTo>
                  <a:pt x="293987" y="108131"/>
                  <a:pt x="293987" y="108131"/>
                  <a:pt x="299249" y="106816"/>
                </a:cubicBezTo>
                <a:lnTo>
                  <a:pt x="300564" y="113393"/>
                </a:lnTo>
                <a:cubicBezTo>
                  <a:pt x="300564" y="113393"/>
                  <a:pt x="300564" y="113393"/>
                  <a:pt x="296618" y="114708"/>
                </a:cubicBezTo>
                <a:cubicBezTo>
                  <a:pt x="296618" y="117339"/>
                  <a:pt x="296618" y="119969"/>
                  <a:pt x="296618" y="122600"/>
                </a:cubicBezTo>
                <a:cubicBezTo>
                  <a:pt x="296618" y="122600"/>
                  <a:pt x="296618" y="122600"/>
                  <a:pt x="300564" y="123916"/>
                </a:cubicBezTo>
                <a:cubicBezTo>
                  <a:pt x="300564" y="123916"/>
                  <a:pt x="300564" y="123916"/>
                  <a:pt x="296618" y="130492"/>
                </a:cubicBezTo>
                <a:cubicBezTo>
                  <a:pt x="296618" y="130492"/>
                  <a:pt x="296618" y="130492"/>
                  <a:pt x="292672" y="127862"/>
                </a:cubicBezTo>
                <a:cubicBezTo>
                  <a:pt x="291357" y="130492"/>
                  <a:pt x="290041" y="131808"/>
                  <a:pt x="287411" y="133123"/>
                </a:cubicBezTo>
                <a:cubicBezTo>
                  <a:pt x="287411" y="133123"/>
                  <a:pt x="287411" y="133123"/>
                  <a:pt x="288726" y="138385"/>
                </a:cubicBezTo>
                <a:cubicBezTo>
                  <a:pt x="288726" y="138385"/>
                  <a:pt x="288726" y="138385"/>
                  <a:pt x="282149" y="139700"/>
                </a:cubicBezTo>
                <a:cubicBezTo>
                  <a:pt x="282149" y="139700"/>
                  <a:pt x="282149" y="139700"/>
                  <a:pt x="280834" y="135754"/>
                </a:cubicBezTo>
                <a:cubicBezTo>
                  <a:pt x="278203" y="135754"/>
                  <a:pt x="275572" y="135754"/>
                  <a:pt x="272941" y="135754"/>
                </a:cubicBezTo>
                <a:cubicBezTo>
                  <a:pt x="272941" y="135754"/>
                  <a:pt x="272941" y="135754"/>
                  <a:pt x="271626" y="139700"/>
                </a:cubicBezTo>
                <a:cubicBezTo>
                  <a:pt x="271626" y="139700"/>
                  <a:pt x="271626" y="139700"/>
                  <a:pt x="265049" y="135754"/>
                </a:cubicBezTo>
                <a:cubicBezTo>
                  <a:pt x="265049" y="135754"/>
                  <a:pt x="265049" y="135754"/>
                  <a:pt x="266365" y="131808"/>
                </a:cubicBezTo>
                <a:cubicBezTo>
                  <a:pt x="265049" y="130492"/>
                  <a:pt x="262418" y="129177"/>
                  <a:pt x="261103" y="126546"/>
                </a:cubicBezTo>
                <a:cubicBezTo>
                  <a:pt x="261103" y="126546"/>
                  <a:pt x="261103" y="126546"/>
                  <a:pt x="257156" y="127862"/>
                </a:cubicBezTo>
                <a:cubicBezTo>
                  <a:pt x="257156" y="127862"/>
                  <a:pt x="257156" y="127862"/>
                  <a:pt x="254526" y="121285"/>
                </a:cubicBezTo>
                <a:cubicBezTo>
                  <a:pt x="254526" y="121285"/>
                  <a:pt x="254526" y="121285"/>
                  <a:pt x="259787" y="119969"/>
                </a:cubicBezTo>
                <a:cubicBezTo>
                  <a:pt x="258472" y="117339"/>
                  <a:pt x="259787" y="114708"/>
                  <a:pt x="259787" y="112077"/>
                </a:cubicBezTo>
                <a:cubicBezTo>
                  <a:pt x="259787" y="112077"/>
                  <a:pt x="259787" y="112077"/>
                  <a:pt x="255841" y="110762"/>
                </a:cubicBezTo>
                <a:cubicBezTo>
                  <a:pt x="255841" y="110762"/>
                  <a:pt x="255841" y="110762"/>
                  <a:pt x="258472" y="104185"/>
                </a:cubicBezTo>
                <a:cubicBezTo>
                  <a:pt x="258472" y="104185"/>
                  <a:pt x="258472" y="104185"/>
                  <a:pt x="262418" y="105500"/>
                </a:cubicBezTo>
                <a:cubicBezTo>
                  <a:pt x="265049" y="104185"/>
                  <a:pt x="266365" y="101554"/>
                  <a:pt x="268995" y="100239"/>
                </a:cubicBezTo>
                <a:cubicBezTo>
                  <a:pt x="268995" y="100239"/>
                  <a:pt x="268995" y="100239"/>
                  <a:pt x="267680" y="96293"/>
                </a:cubicBezTo>
                <a:cubicBezTo>
                  <a:pt x="267680" y="96293"/>
                  <a:pt x="267680" y="96293"/>
                  <a:pt x="274257" y="93662"/>
                </a:cubicBezTo>
                <a:close/>
                <a:moveTo>
                  <a:pt x="155795" y="46037"/>
                </a:moveTo>
                <a:cubicBezTo>
                  <a:pt x="150527" y="46037"/>
                  <a:pt x="146576" y="51308"/>
                  <a:pt x="146576" y="55260"/>
                </a:cubicBezTo>
                <a:cubicBezTo>
                  <a:pt x="146576" y="55260"/>
                  <a:pt x="146576" y="55260"/>
                  <a:pt x="146576" y="84248"/>
                </a:cubicBezTo>
                <a:cubicBezTo>
                  <a:pt x="146576" y="84248"/>
                  <a:pt x="146576" y="84248"/>
                  <a:pt x="183453" y="96107"/>
                </a:cubicBezTo>
                <a:cubicBezTo>
                  <a:pt x="186087" y="97425"/>
                  <a:pt x="188721" y="100060"/>
                  <a:pt x="190038" y="104013"/>
                </a:cubicBezTo>
                <a:cubicBezTo>
                  <a:pt x="190038" y="104013"/>
                  <a:pt x="190038" y="104013"/>
                  <a:pt x="259841" y="71072"/>
                </a:cubicBezTo>
                <a:cubicBezTo>
                  <a:pt x="259841" y="71072"/>
                  <a:pt x="261158" y="71072"/>
                  <a:pt x="262476" y="72390"/>
                </a:cubicBezTo>
                <a:cubicBezTo>
                  <a:pt x="262476" y="73707"/>
                  <a:pt x="262476" y="75025"/>
                  <a:pt x="261158" y="76342"/>
                </a:cubicBezTo>
                <a:cubicBezTo>
                  <a:pt x="261158" y="76342"/>
                  <a:pt x="261158" y="76342"/>
                  <a:pt x="191355" y="107966"/>
                </a:cubicBezTo>
                <a:cubicBezTo>
                  <a:pt x="191355" y="109283"/>
                  <a:pt x="191355" y="110601"/>
                  <a:pt x="190038" y="110601"/>
                </a:cubicBezTo>
                <a:cubicBezTo>
                  <a:pt x="188721" y="115871"/>
                  <a:pt x="184770" y="118507"/>
                  <a:pt x="179502" y="118507"/>
                </a:cubicBezTo>
                <a:cubicBezTo>
                  <a:pt x="178185" y="118507"/>
                  <a:pt x="176868" y="118507"/>
                  <a:pt x="175551" y="118507"/>
                </a:cubicBezTo>
                <a:cubicBezTo>
                  <a:pt x="175551" y="118507"/>
                  <a:pt x="175551" y="118507"/>
                  <a:pt x="146576" y="107966"/>
                </a:cubicBezTo>
                <a:cubicBezTo>
                  <a:pt x="146576" y="107966"/>
                  <a:pt x="146576" y="107966"/>
                  <a:pt x="146576" y="168577"/>
                </a:cubicBezTo>
                <a:cubicBezTo>
                  <a:pt x="146576" y="173847"/>
                  <a:pt x="150527" y="177800"/>
                  <a:pt x="155795" y="177800"/>
                </a:cubicBezTo>
                <a:cubicBezTo>
                  <a:pt x="155795" y="177800"/>
                  <a:pt x="155795" y="177800"/>
                  <a:pt x="315157" y="177800"/>
                </a:cubicBezTo>
                <a:cubicBezTo>
                  <a:pt x="320425" y="177800"/>
                  <a:pt x="324376" y="173847"/>
                  <a:pt x="324376" y="168577"/>
                </a:cubicBezTo>
                <a:cubicBezTo>
                  <a:pt x="324376" y="168577"/>
                  <a:pt x="324376" y="168577"/>
                  <a:pt x="324376" y="55260"/>
                </a:cubicBezTo>
                <a:cubicBezTo>
                  <a:pt x="324376" y="51308"/>
                  <a:pt x="320425" y="46037"/>
                  <a:pt x="315157" y="46037"/>
                </a:cubicBezTo>
                <a:cubicBezTo>
                  <a:pt x="315157" y="46037"/>
                  <a:pt x="315157" y="46037"/>
                  <a:pt x="155795" y="46037"/>
                </a:cubicBezTo>
                <a:close/>
                <a:moveTo>
                  <a:pt x="235382" y="15875"/>
                </a:moveTo>
                <a:cubicBezTo>
                  <a:pt x="239323" y="15875"/>
                  <a:pt x="241950" y="19819"/>
                  <a:pt x="241950" y="23762"/>
                </a:cubicBezTo>
                <a:cubicBezTo>
                  <a:pt x="241950" y="23762"/>
                  <a:pt x="241950" y="23762"/>
                  <a:pt x="241950" y="36908"/>
                </a:cubicBezTo>
                <a:cubicBezTo>
                  <a:pt x="241950" y="36908"/>
                  <a:pt x="241950" y="36908"/>
                  <a:pt x="315511" y="36908"/>
                </a:cubicBezTo>
                <a:cubicBezTo>
                  <a:pt x="324706" y="36908"/>
                  <a:pt x="333901" y="46109"/>
                  <a:pt x="333901" y="55311"/>
                </a:cubicBezTo>
                <a:cubicBezTo>
                  <a:pt x="333901" y="55311"/>
                  <a:pt x="333901" y="55311"/>
                  <a:pt x="333901" y="168361"/>
                </a:cubicBezTo>
                <a:cubicBezTo>
                  <a:pt x="333901" y="178878"/>
                  <a:pt x="324706" y="186765"/>
                  <a:pt x="315511" y="186765"/>
                </a:cubicBezTo>
                <a:cubicBezTo>
                  <a:pt x="315511" y="186765"/>
                  <a:pt x="315511" y="186765"/>
                  <a:pt x="281358" y="186765"/>
                </a:cubicBezTo>
                <a:cubicBezTo>
                  <a:pt x="281358" y="186765"/>
                  <a:pt x="281358" y="186765"/>
                  <a:pt x="310257" y="298501"/>
                </a:cubicBezTo>
                <a:cubicBezTo>
                  <a:pt x="311570" y="302444"/>
                  <a:pt x="308943" y="305073"/>
                  <a:pt x="306316" y="306388"/>
                </a:cubicBezTo>
                <a:cubicBezTo>
                  <a:pt x="305002" y="306388"/>
                  <a:pt x="305002" y="306388"/>
                  <a:pt x="303689" y="306388"/>
                </a:cubicBezTo>
                <a:cubicBezTo>
                  <a:pt x="301062" y="306388"/>
                  <a:pt x="298435" y="305073"/>
                  <a:pt x="297121" y="301130"/>
                </a:cubicBezTo>
                <a:cubicBezTo>
                  <a:pt x="297121" y="301130"/>
                  <a:pt x="297121" y="301130"/>
                  <a:pt x="266909" y="186765"/>
                </a:cubicBezTo>
                <a:cubicBezTo>
                  <a:pt x="266909" y="186765"/>
                  <a:pt x="266909" y="186765"/>
                  <a:pt x="241950" y="186765"/>
                </a:cubicBezTo>
                <a:cubicBezTo>
                  <a:pt x="241950" y="186765"/>
                  <a:pt x="241950" y="186765"/>
                  <a:pt x="241950" y="268266"/>
                </a:cubicBezTo>
                <a:cubicBezTo>
                  <a:pt x="241950" y="272210"/>
                  <a:pt x="239323" y="274839"/>
                  <a:pt x="235382" y="274839"/>
                </a:cubicBezTo>
                <a:cubicBezTo>
                  <a:pt x="231441" y="274839"/>
                  <a:pt x="228814" y="272210"/>
                  <a:pt x="228814" y="268266"/>
                </a:cubicBezTo>
                <a:cubicBezTo>
                  <a:pt x="228814" y="268266"/>
                  <a:pt x="228814" y="268266"/>
                  <a:pt x="228814" y="186765"/>
                </a:cubicBezTo>
                <a:cubicBezTo>
                  <a:pt x="228814" y="186765"/>
                  <a:pt x="228814" y="186765"/>
                  <a:pt x="205170" y="186765"/>
                </a:cubicBezTo>
                <a:cubicBezTo>
                  <a:pt x="205170" y="186765"/>
                  <a:pt x="205170" y="186765"/>
                  <a:pt x="173644" y="301130"/>
                </a:cubicBezTo>
                <a:cubicBezTo>
                  <a:pt x="173644" y="305073"/>
                  <a:pt x="169703" y="306388"/>
                  <a:pt x="167076" y="306388"/>
                </a:cubicBezTo>
                <a:cubicBezTo>
                  <a:pt x="167076" y="306388"/>
                  <a:pt x="165762" y="306388"/>
                  <a:pt x="165762" y="306388"/>
                </a:cubicBezTo>
                <a:cubicBezTo>
                  <a:pt x="161822" y="305073"/>
                  <a:pt x="159195" y="302444"/>
                  <a:pt x="160508" y="298501"/>
                </a:cubicBezTo>
                <a:cubicBezTo>
                  <a:pt x="160508" y="298501"/>
                  <a:pt x="160508" y="298501"/>
                  <a:pt x="190720" y="186765"/>
                </a:cubicBezTo>
                <a:cubicBezTo>
                  <a:pt x="190720" y="186765"/>
                  <a:pt x="190720" y="186765"/>
                  <a:pt x="156567" y="186765"/>
                </a:cubicBezTo>
                <a:cubicBezTo>
                  <a:pt x="146059" y="186765"/>
                  <a:pt x="136864" y="178878"/>
                  <a:pt x="136864" y="168361"/>
                </a:cubicBezTo>
                <a:cubicBezTo>
                  <a:pt x="136864" y="168361"/>
                  <a:pt x="136864" y="168361"/>
                  <a:pt x="136864" y="105264"/>
                </a:cubicBezTo>
                <a:cubicBezTo>
                  <a:pt x="136864" y="105264"/>
                  <a:pt x="136864" y="105264"/>
                  <a:pt x="119787" y="100005"/>
                </a:cubicBezTo>
                <a:cubicBezTo>
                  <a:pt x="119787" y="100005"/>
                  <a:pt x="119787" y="98691"/>
                  <a:pt x="119787" y="98691"/>
                </a:cubicBezTo>
                <a:cubicBezTo>
                  <a:pt x="119787" y="98691"/>
                  <a:pt x="115846" y="97376"/>
                  <a:pt x="110592" y="96062"/>
                </a:cubicBezTo>
                <a:cubicBezTo>
                  <a:pt x="110592" y="96062"/>
                  <a:pt x="110592" y="96062"/>
                  <a:pt x="110592" y="176249"/>
                </a:cubicBezTo>
                <a:cubicBezTo>
                  <a:pt x="110592" y="176249"/>
                  <a:pt x="110592" y="176249"/>
                  <a:pt x="119787" y="291928"/>
                </a:cubicBezTo>
                <a:cubicBezTo>
                  <a:pt x="119787" y="299815"/>
                  <a:pt x="114533" y="306388"/>
                  <a:pt x="106651" y="306388"/>
                </a:cubicBezTo>
                <a:cubicBezTo>
                  <a:pt x="106651" y="306388"/>
                  <a:pt x="105338" y="306388"/>
                  <a:pt x="105338" y="306388"/>
                </a:cubicBezTo>
                <a:cubicBezTo>
                  <a:pt x="97456" y="306388"/>
                  <a:pt x="92202" y="301130"/>
                  <a:pt x="90888" y="293243"/>
                </a:cubicBezTo>
                <a:cubicBezTo>
                  <a:pt x="90888" y="293243"/>
                  <a:pt x="90888" y="293243"/>
                  <a:pt x="83007" y="189394"/>
                </a:cubicBezTo>
                <a:cubicBezTo>
                  <a:pt x="81693" y="190709"/>
                  <a:pt x="79066" y="190709"/>
                  <a:pt x="77753" y="190709"/>
                </a:cubicBezTo>
                <a:cubicBezTo>
                  <a:pt x="75125" y="190709"/>
                  <a:pt x="73812" y="190709"/>
                  <a:pt x="71185" y="189394"/>
                </a:cubicBezTo>
                <a:cubicBezTo>
                  <a:pt x="71185" y="189394"/>
                  <a:pt x="71185" y="189394"/>
                  <a:pt x="63303" y="293243"/>
                </a:cubicBezTo>
                <a:cubicBezTo>
                  <a:pt x="63303" y="301130"/>
                  <a:pt x="56735" y="306388"/>
                  <a:pt x="48854" y="306388"/>
                </a:cubicBezTo>
                <a:cubicBezTo>
                  <a:pt x="48854" y="306388"/>
                  <a:pt x="48854" y="306388"/>
                  <a:pt x="47540" y="306388"/>
                </a:cubicBezTo>
                <a:cubicBezTo>
                  <a:pt x="40972" y="306388"/>
                  <a:pt x="34404" y="299815"/>
                  <a:pt x="35718" y="291928"/>
                </a:cubicBezTo>
                <a:cubicBezTo>
                  <a:pt x="35718" y="291928"/>
                  <a:pt x="35718" y="291928"/>
                  <a:pt x="44913" y="176249"/>
                </a:cubicBezTo>
                <a:cubicBezTo>
                  <a:pt x="44913" y="176249"/>
                  <a:pt x="44913" y="176249"/>
                  <a:pt x="44913" y="96062"/>
                </a:cubicBezTo>
                <a:cubicBezTo>
                  <a:pt x="43599" y="96062"/>
                  <a:pt x="42286" y="97376"/>
                  <a:pt x="40972" y="97376"/>
                </a:cubicBezTo>
                <a:cubicBezTo>
                  <a:pt x="40972" y="97376"/>
                  <a:pt x="40972" y="97376"/>
                  <a:pt x="23896" y="174934"/>
                </a:cubicBezTo>
                <a:cubicBezTo>
                  <a:pt x="22582" y="180192"/>
                  <a:pt x="17328" y="184136"/>
                  <a:pt x="12074" y="184136"/>
                </a:cubicBezTo>
                <a:cubicBezTo>
                  <a:pt x="10760" y="184136"/>
                  <a:pt x="10760" y="184136"/>
                  <a:pt x="9446" y="184136"/>
                </a:cubicBezTo>
                <a:cubicBezTo>
                  <a:pt x="2878" y="182821"/>
                  <a:pt x="-1062" y="176249"/>
                  <a:pt x="251" y="169676"/>
                </a:cubicBezTo>
                <a:cubicBezTo>
                  <a:pt x="251" y="169676"/>
                  <a:pt x="251" y="169676"/>
                  <a:pt x="18641" y="85546"/>
                </a:cubicBezTo>
                <a:cubicBezTo>
                  <a:pt x="19955" y="85546"/>
                  <a:pt x="19955" y="85546"/>
                  <a:pt x="19955" y="84231"/>
                </a:cubicBezTo>
                <a:cubicBezTo>
                  <a:pt x="19955" y="84231"/>
                  <a:pt x="19955" y="82916"/>
                  <a:pt x="21269" y="82916"/>
                </a:cubicBezTo>
                <a:cubicBezTo>
                  <a:pt x="21269" y="81602"/>
                  <a:pt x="21269" y="81602"/>
                  <a:pt x="22582" y="80287"/>
                </a:cubicBezTo>
                <a:cubicBezTo>
                  <a:pt x="22582" y="80287"/>
                  <a:pt x="22582" y="80287"/>
                  <a:pt x="23896" y="78973"/>
                </a:cubicBezTo>
                <a:cubicBezTo>
                  <a:pt x="23896" y="78973"/>
                  <a:pt x="25209" y="77658"/>
                  <a:pt x="25209" y="77658"/>
                </a:cubicBezTo>
                <a:cubicBezTo>
                  <a:pt x="26523" y="77658"/>
                  <a:pt x="26523" y="77658"/>
                  <a:pt x="26523" y="77658"/>
                </a:cubicBezTo>
                <a:cubicBezTo>
                  <a:pt x="27837" y="76344"/>
                  <a:pt x="51481" y="68457"/>
                  <a:pt x="72498" y="67142"/>
                </a:cubicBezTo>
                <a:cubicBezTo>
                  <a:pt x="72498" y="67142"/>
                  <a:pt x="72498" y="67142"/>
                  <a:pt x="76439" y="72400"/>
                </a:cubicBezTo>
                <a:cubicBezTo>
                  <a:pt x="76439" y="72400"/>
                  <a:pt x="76439" y="72400"/>
                  <a:pt x="68558" y="134183"/>
                </a:cubicBezTo>
                <a:cubicBezTo>
                  <a:pt x="68558" y="134183"/>
                  <a:pt x="68558" y="134183"/>
                  <a:pt x="77753" y="149958"/>
                </a:cubicBezTo>
                <a:cubicBezTo>
                  <a:pt x="77753" y="149958"/>
                  <a:pt x="77753" y="149958"/>
                  <a:pt x="86948" y="134183"/>
                </a:cubicBezTo>
                <a:cubicBezTo>
                  <a:pt x="86948" y="134183"/>
                  <a:pt x="86948" y="134183"/>
                  <a:pt x="79066" y="72400"/>
                </a:cubicBezTo>
                <a:cubicBezTo>
                  <a:pt x="79066" y="72400"/>
                  <a:pt x="79066" y="72400"/>
                  <a:pt x="81693" y="67142"/>
                </a:cubicBezTo>
                <a:cubicBezTo>
                  <a:pt x="102711" y="68457"/>
                  <a:pt x="125041" y="76344"/>
                  <a:pt x="127669" y="77658"/>
                </a:cubicBezTo>
                <a:cubicBezTo>
                  <a:pt x="127669" y="77658"/>
                  <a:pt x="127669" y="77658"/>
                  <a:pt x="136864" y="80287"/>
                </a:cubicBezTo>
                <a:cubicBezTo>
                  <a:pt x="136864" y="80287"/>
                  <a:pt x="136864" y="80287"/>
                  <a:pt x="136864" y="55311"/>
                </a:cubicBezTo>
                <a:cubicBezTo>
                  <a:pt x="136864" y="46109"/>
                  <a:pt x="146059" y="36908"/>
                  <a:pt x="156567" y="36908"/>
                </a:cubicBezTo>
                <a:cubicBezTo>
                  <a:pt x="156567" y="36908"/>
                  <a:pt x="156567" y="36908"/>
                  <a:pt x="228814" y="36908"/>
                </a:cubicBezTo>
                <a:cubicBezTo>
                  <a:pt x="228814" y="36908"/>
                  <a:pt x="228814" y="36908"/>
                  <a:pt x="228814" y="23762"/>
                </a:cubicBezTo>
                <a:cubicBezTo>
                  <a:pt x="228814" y="19819"/>
                  <a:pt x="231441" y="15875"/>
                  <a:pt x="235382" y="15875"/>
                </a:cubicBezTo>
                <a:close/>
                <a:moveTo>
                  <a:pt x="76726" y="0"/>
                </a:moveTo>
                <a:cubicBezTo>
                  <a:pt x="93385" y="0"/>
                  <a:pt x="106889" y="14215"/>
                  <a:pt x="106889" y="31750"/>
                </a:cubicBezTo>
                <a:cubicBezTo>
                  <a:pt x="106889" y="49285"/>
                  <a:pt x="93385" y="63500"/>
                  <a:pt x="76726" y="63500"/>
                </a:cubicBezTo>
                <a:cubicBezTo>
                  <a:pt x="60067" y="63500"/>
                  <a:pt x="46563" y="49285"/>
                  <a:pt x="46563" y="31750"/>
                </a:cubicBezTo>
                <a:cubicBezTo>
                  <a:pt x="46563" y="14215"/>
                  <a:pt x="60067" y="0"/>
                  <a:pt x="76726" y="0"/>
                </a:cubicBezTo>
                <a:close/>
              </a:path>
            </a:pathLst>
          </a:custGeom>
          <a:solidFill>
            <a:srgbClr val="817269"/>
          </a:solidFill>
          <a:ln>
            <a:noFill/>
          </a:ln>
        </p:spPr>
      </p:sp>
      <p:sp>
        <p:nvSpPr>
          <p:cNvPr id="45" name="KSO_Shape">
            <a:extLst>
              <a:ext uri="{FF2B5EF4-FFF2-40B4-BE49-F238E27FC236}">
                <a16:creationId xmlns:a16="http://schemas.microsoft.com/office/drawing/2014/main" xmlns="" id="{8630C757-EC82-42FD-92FC-24451DD28D4A}"/>
              </a:ext>
            </a:extLst>
          </p:cNvPr>
          <p:cNvSpPr>
            <a:spLocks/>
          </p:cNvSpPr>
          <p:nvPr/>
        </p:nvSpPr>
        <p:spPr bwMode="auto">
          <a:xfrm>
            <a:off x="1371793" y="3599749"/>
            <a:ext cx="1001168" cy="717171"/>
          </a:xfrm>
          <a:custGeom>
            <a:avLst/>
            <a:gdLst>
              <a:gd name="T0" fmla="*/ 272339 w 2209800"/>
              <a:gd name="T1" fmla="*/ 673180 h 1266826"/>
              <a:gd name="T2" fmla="*/ 218692 w 2209800"/>
              <a:gd name="T3" fmla="*/ 687136 h 1266826"/>
              <a:gd name="T4" fmla="*/ 1679466 w 2209800"/>
              <a:gd name="T5" fmla="*/ 656818 h 1266826"/>
              <a:gd name="T6" fmla="*/ 1643337 w 2209800"/>
              <a:gd name="T7" fmla="*/ 677888 h 1266826"/>
              <a:gd name="T8" fmla="*/ 337669 w 2209800"/>
              <a:gd name="T9" fmla="*/ 604952 h 1266826"/>
              <a:gd name="T10" fmla="*/ 413803 w 2209800"/>
              <a:gd name="T11" fmla="*/ 637231 h 1266826"/>
              <a:gd name="T12" fmla="*/ 476516 w 2209800"/>
              <a:gd name="T13" fmla="*/ 783036 h 1266826"/>
              <a:gd name="T14" fmla="*/ 1096 w 2209800"/>
              <a:gd name="T15" fmla="*/ 806835 h 1266826"/>
              <a:gd name="T16" fmla="*/ 46556 w 2209800"/>
              <a:gd name="T17" fmla="*/ 646532 h 1266826"/>
              <a:gd name="T18" fmla="*/ 131727 w 2209800"/>
              <a:gd name="T19" fmla="*/ 620544 h 1266826"/>
              <a:gd name="T20" fmla="*/ 240997 w 2209800"/>
              <a:gd name="T21" fmla="*/ 741730 h 1266826"/>
              <a:gd name="T22" fmla="*/ 280159 w 2209800"/>
              <a:gd name="T23" fmla="*/ 758963 h 1266826"/>
              <a:gd name="T24" fmla="*/ 288922 w 2209800"/>
              <a:gd name="T25" fmla="*/ 644070 h 1266826"/>
              <a:gd name="T26" fmla="*/ 1567057 w 2209800"/>
              <a:gd name="T27" fmla="*/ 595372 h 1266826"/>
              <a:gd name="T28" fmla="*/ 1617173 w 2209800"/>
              <a:gd name="T29" fmla="*/ 639385 h 1266826"/>
              <a:gd name="T30" fmla="*/ 1626484 w 2209800"/>
              <a:gd name="T31" fmla="*/ 752015 h 1266826"/>
              <a:gd name="T32" fmla="*/ 1670576 w 2209800"/>
              <a:gd name="T33" fmla="*/ 720304 h 1266826"/>
              <a:gd name="T34" fmla="*/ 1782859 w 2209800"/>
              <a:gd name="T35" fmla="*/ 607400 h 1266826"/>
              <a:gd name="T36" fmla="*/ 1862552 w 2209800"/>
              <a:gd name="T37" fmla="*/ 642392 h 1266826"/>
              <a:gd name="T38" fmla="*/ 1904453 w 2209800"/>
              <a:gd name="T39" fmla="*/ 815985 h 1266826"/>
              <a:gd name="T40" fmla="*/ 1432591 w 2209800"/>
              <a:gd name="T41" fmla="*/ 758030 h 1266826"/>
              <a:gd name="T42" fmla="*/ 1495032 w 2209800"/>
              <a:gd name="T43" fmla="*/ 624076 h 1266826"/>
              <a:gd name="T44" fmla="*/ 827855 w 2209800"/>
              <a:gd name="T45" fmla="*/ 471403 h 1266826"/>
              <a:gd name="T46" fmla="*/ 922913 w 2209800"/>
              <a:gd name="T47" fmla="*/ 572854 h 1266826"/>
              <a:gd name="T48" fmla="*/ 918256 w 2209800"/>
              <a:gd name="T49" fmla="*/ 511161 h 1266826"/>
              <a:gd name="T50" fmla="*/ 954416 w 2209800"/>
              <a:gd name="T51" fmla="*/ 485113 h 1266826"/>
              <a:gd name="T52" fmla="*/ 1004000 w 2209800"/>
              <a:gd name="T53" fmla="*/ 508420 h 1266826"/>
              <a:gd name="T54" fmla="*/ 995508 w 2209800"/>
              <a:gd name="T55" fmla="*/ 564629 h 1266826"/>
              <a:gd name="T56" fmla="*/ 1080978 w 2209800"/>
              <a:gd name="T57" fmla="*/ 496903 h 1266826"/>
              <a:gd name="T58" fmla="*/ 1229179 w 2209800"/>
              <a:gd name="T59" fmla="*/ 514177 h 1266826"/>
              <a:gd name="T60" fmla="*/ 643492 w 2209800"/>
              <a:gd name="T61" fmla="*/ 551468 h 1266826"/>
              <a:gd name="T62" fmla="*/ 769505 w 2209800"/>
              <a:gd name="T63" fmla="*/ 466468 h 1266826"/>
              <a:gd name="T64" fmla="*/ 276991 w 2209800"/>
              <a:gd name="T65" fmla="*/ 278718 h 1266826"/>
              <a:gd name="T66" fmla="*/ 331459 w 2209800"/>
              <a:gd name="T67" fmla="*/ 377860 h 1266826"/>
              <a:gd name="T68" fmla="*/ 319416 w 2209800"/>
              <a:gd name="T69" fmla="*/ 526435 h 1266826"/>
              <a:gd name="T70" fmla="*/ 249895 w 2209800"/>
              <a:gd name="T71" fmla="*/ 592347 h 1266826"/>
              <a:gd name="T72" fmla="*/ 180372 w 2209800"/>
              <a:gd name="T73" fmla="*/ 582735 h 1266826"/>
              <a:gd name="T74" fmla="*/ 102092 w 2209800"/>
              <a:gd name="T75" fmla="*/ 477277 h 1266826"/>
              <a:gd name="T76" fmla="*/ 92239 w 2209800"/>
              <a:gd name="T77" fmla="*/ 408618 h 1266826"/>
              <a:gd name="T78" fmla="*/ 125358 w 2209800"/>
              <a:gd name="T79" fmla="*/ 306181 h 1266826"/>
              <a:gd name="T80" fmla="*/ 210480 w 2209800"/>
              <a:gd name="T81" fmla="*/ 261966 h 1266826"/>
              <a:gd name="T82" fmla="*/ 1756378 w 2209800"/>
              <a:gd name="T83" fmla="*/ 275083 h 1266826"/>
              <a:gd name="T84" fmla="*/ 1809750 w 2209800"/>
              <a:gd name="T85" fmla="*/ 366710 h 1266826"/>
              <a:gd name="T86" fmla="*/ 1813856 w 2209800"/>
              <a:gd name="T87" fmla="*/ 440557 h 1266826"/>
              <a:gd name="T88" fmla="*/ 1755556 w 2209800"/>
              <a:gd name="T89" fmla="*/ 543397 h 1266826"/>
              <a:gd name="T90" fmla="*/ 1678097 w 2209800"/>
              <a:gd name="T91" fmla="*/ 585791 h 1266826"/>
              <a:gd name="T92" fmla="*/ 1604197 w 2209800"/>
              <a:gd name="T93" fmla="*/ 545311 h 1266826"/>
              <a:gd name="T94" fmla="*/ 1568341 w 2209800"/>
              <a:gd name="T95" fmla="*/ 416215 h 1266826"/>
              <a:gd name="T96" fmla="*/ 1605565 w 2209800"/>
              <a:gd name="T97" fmla="*/ 290400 h 1266826"/>
              <a:gd name="T98" fmla="*/ 962770 w 2209800"/>
              <a:gd name="T99" fmla="*/ 273 h 1266826"/>
              <a:gd name="T100" fmla="*/ 1074804 w 2209800"/>
              <a:gd name="T101" fmla="*/ 54473 h 1266826"/>
              <a:gd name="T102" fmla="*/ 1121371 w 2209800"/>
              <a:gd name="T103" fmla="*/ 199278 h 1266826"/>
              <a:gd name="T104" fmla="*/ 1120549 w 2209800"/>
              <a:gd name="T105" fmla="*/ 275377 h 1266826"/>
              <a:gd name="T106" fmla="*/ 1062752 w 2209800"/>
              <a:gd name="T107" fmla="*/ 379670 h 1266826"/>
              <a:gd name="T108" fmla="*/ 982492 w 2209800"/>
              <a:gd name="T109" fmla="*/ 450566 h 1266826"/>
              <a:gd name="T110" fmla="*/ 895659 w 2209800"/>
              <a:gd name="T111" fmla="*/ 432500 h 1266826"/>
              <a:gd name="T112" fmla="*/ 807730 w 2209800"/>
              <a:gd name="T113" fmla="*/ 297823 h 1266826"/>
              <a:gd name="T114" fmla="*/ 782255 w 2209800"/>
              <a:gd name="T115" fmla="*/ 209954 h 1266826"/>
              <a:gd name="T116" fmla="*/ 806909 w 2209800"/>
              <a:gd name="T117" fmla="*/ 99365 h 1266826"/>
              <a:gd name="T118" fmla="*/ 901959 w 2209800"/>
              <a:gd name="T119" fmla="*/ 9307 h 12668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209800" h="1266826">
                <a:moveTo>
                  <a:pt x="712968" y="1049338"/>
                </a:moveTo>
                <a:lnTo>
                  <a:pt x="1110615" y="1049338"/>
                </a:lnTo>
                <a:lnTo>
                  <a:pt x="1508580" y="1049338"/>
                </a:lnTo>
                <a:lnTo>
                  <a:pt x="1811338" y="1266826"/>
                </a:lnTo>
                <a:lnTo>
                  <a:pt x="1110615" y="1266826"/>
                </a:lnTo>
                <a:lnTo>
                  <a:pt x="409575" y="1266826"/>
                </a:lnTo>
                <a:lnTo>
                  <a:pt x="712968" y="1049338"/>
                </a:lnTo>
                <a:close/>
                <a:moveTo>
                  <a:pt x="296863" y="760413"/>
                </a:moveTo>
                <a:lnTo>
                  <a:pt x="300673" y="761061"/>
                </a:lnTo>
                <a:lnTo>
                  <a:pt x="303848" y="762356"/>
                </a:lnTo>
                <a:lnTo>
                  <a:pt x="307341" y="763975"/>
                </a:lnTo>
                <a:lnTo>
                  <a:pt x="310198" y="766565"/>
                </a:lnTo>
                <a:lnTo>
                  <a:pt x="312738" y="769479"/>
                </a:lnTo>
                <a:lnTo>
                  <a:pt x="314326" y="773364"/>
                </a:lnTo>
                <a:lnTo>
                  <a:pt x="315278" y="777249"/>
                </a:lnTo>
                <a:lnTo>
                  <a:pt x="315913" y="780811"/>
                </a:lnTo>
                <a:lnTo>
                  <a:pt x="315278" y="785020"/>
                </a:lnTo>
                <a:lnTo>
                  <a:pt x="314326" y="788581"/>
                </a:lnTo>
                <a:lnTo>
                  <a:pt x="312103" y="791819"/>
                </a:lnTo>
                <a:lnTo>
                  <a:pt x="309881" y="794409"/>
                </a:lnTo>
                <a:lnTo>
                  <a:pt x="306706" y="796999"/>
                </a:lnTo>
                <a:lnTo>
                  <a:pt x="303213" y="798618"/>
                </a:lnTo>
                <a:lnTo>
                  <a:pt x="290466" y="803851"/>
                </a:lnTo>
                <a:lnTo>
                  <a:pt x="278766" y="808655"/>
                </a:lnTo>
                <a:lnTo>
                  <a:pt x="274956" y="809302"/>
                </a:lnTo>
                <a:lnTo>
                  <a:pt x="270828" y="809626"/>
                </a:lnTo>
                <a:lnTo>
                  <a:pt x="267336" y="809302"/>
                </a:lnTo>
                <a:lnTo>
                  <a:pt x="263843" y="808007"/>
                </a:lnTo>
                <a:lnTo>
                  <a:pt x="260668" y="806065"/>
                </a:lnTo>
                <a:lnTo>
                  <a:pt x="257811" y="803798"/>
                </a:lnTo>
                <a:lnTo>
                  <a:pt x="255588" y="800561"/>
                </a:lnTo>
                <a:lnTo>
                  <a:pt x="253683" y="796999"/>
                </a:lnTo>
                <a:lnTo>
                  <a:pt x="252413" y="793438"/>
                </a:lnTo>
                <a:lnTo>
                  <a:pt x="252413" y="789229"/>
                </a:lnTo>
                <a:lnTo>
                  <a:pt x="252731" y="785667"/>
                </a:lnTo>
                <a:lnTo>
                  <a:pt x="254001" y="782106"/>
                </a:lnTo>
                <a:lnTo>
                  <a:pt x="255906" y="778868"/>
                </a:lnTo>
                <a:lnTo>
                  <a:pt x="258446" y="775954"/>
                </a:lnTo>
                <a:lnTo>
                  <a:pt x="260986" y="773688"/>
                </a:lnTo>
                <a:lnTo>
                  <a:pt x="264478" y="771745"/>
                </a:lnTo>
                <a:lnTo>
                  <a:pt x="289243" y="762032"/>
                </a:lnTo>
                <a:lnTo>
                  <a:pt x="293371" y="760737"/>
                </a:lnTo>
                <a:lnTo>
                  <a:pt x="296863" y="760413"/>
                </a:lnTo>
                <a:close/>
                <a:moveTo>
                  <a:pt x="1912938" y="749300"/>
                </a:moveTo>
                <a:lnTo>
                  <a:pt x="1916431" y="749613"/>
                </a:lnTo>
                <a:lnTo>
                  <a:pt x="1920241" y="750866"/>
                </a:lnTo>
                <a:lnTo>
                  <a:pt x="1944688" y="760266"/>
                </a:lnTo>
                <a:lnTo>
                  <a:pt x="1948181" y="761833"/>
                </a:lnTo>
                <a:lnTo>
                  <a:pt x="1951356" y="764026"/>
                </a:lnTo>
                <a:lnTo>
                  <a:pt x="1953896" y="766846"/>
                </a:lnTo>
                <a:lnTo>
                  <a:pt x="1955801" y="770293"/>
                </a:lnTo>
                <a:lnTo>
                  <a:pt x="1957071" y="773739"/>
                </a:lnTo>
                <a:lnTo>
                  <a:pt x="1957388" y="777186"/>
                </a:lnTo>
                <a:lnTo>
                  <a:pt x="1957071" y="781259"/>
                </a:lnTo>
                <a:lnTo>
                  <a:pt x="1956118" y="784706"/>
                </a:lnTo>
                <a:lnTo>
                  <a:pt x="1954213" y="788152"/>
                </a:lnTo>
                <a:lnTo>
                  <a:pt x="1951673" y="791285"/>
                </a:lnTo>
                <a:lnTo>
                  <a:pt x="1949133" y="793479"/>
                </a:lnTo>
                <a:lnTo>
                  <a:pt x="1945958" y="795672"/>
                </a:lnTo>
                <a:lnTo>
                  <a:pt x="1942466" y="796299"/>
                </a:lnTo>
                <a:lnTo>
                  <a:pt x="1938338" y="796925"/>
                </a:lnTo>
                <a:lnTo>
                  <a:pt x="1934846" y="796612"/>
                </a:lnTo>
                <a:lnTo>
                  <a:pt x="1931036" y="795672"/>
                </a:lnTo>
                <a:lnTo>
                  <a:pt x="1906271" y="786272"/>
                </a:lnTo>
                <a:lnTo>
                  <a:pt x="1902778" y="784706"/>
                </a:lnTo>
                <a:lnTo>
                  <a:pt x="1899921" y="782199"/>
                </a:lnTo>
                <a:lnTo>
                  <a:pt x="1897381" y="779066"/>
                </a:lnTo>
                <a:lnTo>
                  <a:pt x="1895476" y="776246"/>
                </a:lnTo>
                <a:lnTo>
                  <a:pt x="1894523" y="772486"/>
                </a:lnTo>
                <a:lnTo>
                  <a:pt x="1893888" y="769040"/>
                </a:lnTo>
                <a:lnTo>
                  <a:pt x="1894523" y="765280"/>
                </a:lnTo>
                <a:lnTo>
                  <a:pt x="1895158" y="761206"/>
                </a:lnTo>
                <a:lnTo>
                  <a:pt x="1897063" y="758386"/>
                </a:lnTo>
                <a:lnTo>
                  <a:pt x="1899603" y="755253"/>
                </a:lnTo>
                <a:lnTo>
                  <a:pt x="1902143" y="752746"/>
                </a:lnTo>
                <a:lnTo>
                  <a:pt x="1905318" y="750866"/>
                </a:lnTo>
                <a:lnTo>
                  <a:pt x="1908811" y="749613"/>
                </a:lnTo>
                <a:lnTo>
                  <a:pt x="1912938" y="749300"/>
                </a:lnTo>
                <a:close/>
                <a:moveTo>
                  <a:pt x="386296" y="701675"/>
                </a:moveTo>
                <a:lnTo>
                  <a:pt x="391696" y="701675"/>
                </a:lnTo>
                <a:lnTo>
                  <a:pt x="397097" y="701675"/>
                </a:lnTo>
                <a:lnTo>
                  <a:pt x="403133" y="701992"/>
                </a:lnTo>
                <a:lnTo>
                  <a:pt x="408533" y="702944"/>
                </a:lnTo>
                <a:lnTo>
                  <a:pt x="413934" y="703896"/>
                </a:lnTo>
                <a:lnTo>
                  <a:pt x="419970" y="705165"/>
                </a:lnTo>
                <a:lnTo>
                  <a:pt x="425688" y="707069"/>
                </a:lnTo>
                <a:lnTo>
                  <a:pt x="431406" y="709290"/>
                </a:lnTo>
                <a:lnTo>
                  <a:pt x="437124" y="711511"/>
                </a:lnTo>
                <a:lnTo>
                  <a:pt x="443160" y="713732"/>
                </a:lnTo>
                <a:lnTo>
                  <a:pt x="448561" y="716587"/>
                </a:lnTo>
                <a:lnTo>
                  <a:pt x="454279" y="719760"/>
                </a:lnTo>
                <a:lnTo>
                  <a:pt x="459679" y="723251"/>
                </a:lnTo>
                <a:lnTo>
                  <a:pt x="465080" y="726741"/>
                </a:lnTo>
                <a:lnTo>
                  <a:pt x="470163" y="730866"/>
                </a:lnTo>
                <a:lnTo>
                  <a:pt x="475563" y="734673"/>
                </a:lnTo>
                <a:lnTo>
                  <a:pt x="480011" y="739115"/>
                </a:lnTo>
                <a:lnTo>
                  <a:pt x="484776" y="743240"/>
                </a:lnTo>
                <a:lnTo>
                  <a:pt x="489223" y="747999"/>
                </a:lnTo>
                <a:lnTo>
                  <a:pt x="493671" y="752759"/>
                </a:lnTo>
                <a:lnTo>
                  <a:pt x="497483" y="757518"/>
                </a:lnTo>
                <a:lnTo>
                  <a:pt x="500978" y="762912"/>
                </a:lnTo>
                <a:lnTo>
                  <a:pt x="505107" y="768941"/>
                </a:lnTo>
                <a:lnTo>
                  <a:pt x="508602" y="775604"/>
                </a:lnTo>
                <a:lnTo>
                  <a:pt x="512096" y="782584"/>
                </a:lnTo>
                <a:lnTo>
                  <a:pt x="515591" y="790517"/>
                </a:lnTo>
                <a:lnTo>
                  <a:pt x="519085" y="798449"/>
                </a:lnTo>
                <a:lnTo>
                  <a:pt x="525439" y="815265"/>
                </a:lnTo>
                <a:lnTo>
                  <a:pt x="531792" y="833351"/>
                </a:lnTo>
                <a:lnTo>
                  <a:pt x="537510" y="852388"/>
                </a:lnTo>
                <a:lnTo>
                  <a:pt x="543229" y="871109"/>
                </a:lnTo>
                <a:lnTo>
                  <a:pt x="547994" y="890146"/>
                </a:lnTo>
                <a:lnTo>
                  <a:pt x="552759" y="908232"/>
                </a:lnTo>
                <a:lnTo>
                  <a:pt x="556571" y="925365"/>
                </a:lnTo>
                <a:lnTo>
                  <a:pt x="562925" y="954556"/>
                </a:lnTo>
                <a:lnTo>
                  <a:pt x="566737" y="974545"/>
                </a:lnTo>
                <a:lnTo>
                  <a:pt x="568325" y="982160"/>
                </a:lnTo>
                <a:lnTo>
                  <a:pt x="284004" y="1182688"/>
                </a:lnTo>
                <a:lnTo>
                  <a:pt x="6036" y="1182688"/>
                </a:lnTo>
                <a:lnTo>
                  <a:pt x="6036" y="1170314"/>
                </a:lnTo>
                <a:lnTo>
                  <a:pt x="5718" y="1156036"/>
                </a:lnTo>
                <a:lnTo>
                  <a:pt x="4130" y="1123355"/>
                </a:lnTo>
                <a:lnTo>
                  <a:pt x="2541" y="1085597"/>
                </a:lnTo>
                <a:lnTo>
                  <a:pt x="953" y="1044667"/>
                </a:lnTo>
                <a:lnTo>
                  <a:pt x="635" y="1023091"/>
                </a:lnTo>
                <a:lnTo>
                  <a:pt x="0" y="1001515"/>
                </a:lnTo>
                <a:lnTo>
                  <a:pt x="0" y="979305"/>
                </a:lnTo>
                <a:lnTo>
                  <a:pt x="635" y="957412"/>
                </a:lnTo>
                <a:lnTo>
                  <a:pt x="1271" y="935836"/>
                </a:lnTo>
                <a:lnTo>
                  <a:pt x="1906" y="913943"/>
                </a:lnTo>
                <a:lnTo>
                  <a:pt x="4130" y="893319"/>
                </a:lnTo>
                <a:lnTo>
                  <a:pt x="6036" y="872695"/>
                </a:lnTo>
                <a:lnTo>
                  <a:pt x="7942" y="859369"/>
                </a:lnTo>
                <a:lnTo>
                  <a:pt x="10483" y="846360"/>
                </a:lnTo>
                <a:lnTo>
                  <a:pt x="13025" y="834620"/>
                </a:lnTo>
                <a:lnTo>
                  <a:pt x="16201" y="823198"/>
                </a:lnTo>
                <a:lnTo>
                  <a:pt x="19696" y="812727"/>
                </a:lnTo>
                <a:lnTo>
                  <a:pt x="23190" y="802891"/>
                </a:lnTo>
                <a:lnTo>
                  <a:pt x="27320" y="793372"/>
                </a:lnTo>
                <a:lnTo>
                  <a:pt x="31132" y="784805"/>
                </a:lnTo>
                <a:lnTo>
                  <a:pt x="35580" y="776873"/>
                </a:lnTo>
                <a:lnTo>
                  <a:pt x="40345" y="769258"/>
                </a:lnTo>
                <a:lnTo>
                  <a:pt x="44475" y="762278"/>
                </a:lnTo>
                <a:lnTo>
                  <a:pt x="49240" y="755931"/>
                </a:lnTo>
                <a:lnTo>
                  <a:pt x="54005" y="749903"/>
                </a:lnTo>
                <a:lnTo>
                  <a:pt x="58770" y="744826"/>
                </a:lnTo>
                <a:lnTo>
                  <a:pt x="63535" y="739750"/>
                </a:lnTo>
                <a:lnTo>
                  <a:pt x="68301" y="735625"/>
                </a:lnTo>
                <a:lnTo>
                  <a:pt x="73066" y="731500"/>
                </a:lnTo>
                <a:lnTo>
                  <a:pt x="77831" y="728010"/>
                </a:lnTo>
                <a:lnTo>
                  <a:pt x="81961" y="724837"/>
                </a:lnTo>
                <a:lnTo>
                  <a:pt x="86726" y="721981"/>
                </a:lnTo>
                <a:lnTo>
                  <a:pt x="94668" y="717539"/>
                </a:lnTo>
                <a:lnTo>
                  <a:pt x="101657" y="713732"/>
                </a:lnTo>
                <a:lnTo>
                  <a:pt x="108010" y="711511"/>
                </a:lnTo>
                <a:lnTo>
                  <a:pt x="112458" y="710242"/>
                </a:lnTo>
                <a:lnTo>
                  <a:pt x="116270" y="709290"/>
                </a:lnTo>
                <a:lnTo>
                  <a:pt x="122941" y="710876"/>
                </a:lnTo>
                <a:lnTo>
                  <a:pt x="129295" y="711828"/>
                </a:lnTo>
                <a:lnTo>
                  <a:pt x="141366" y="715318"/>
                </a:lnTo>
                <a:lnTo>
                  <a:pt x="152803" y="719760"/>
                </a:lnTo>
                <a:lnTo>
                  <a:pt x="163604" y="724837"/>
                </a:lnTo>
                <a:lnTo>
                  <a:pt x="173769" y="730231"/>
                </a:lnTo>
                <a:lnTo>
                  <a:pt x="183617" y="736259"/>
                </a:lnTo>
                <a:lnTo>
                  <a:pt x="192512" y="742923"/>
                </a:lnTo>
                <a:lnTo>
                  <a:pt x="201407" y="749903"/>
                </a:lnTo>
                <a:lnTo>
                  <a:pt x="209349" y="757518"/>
                </a:lnTo>
                <a:lnTo>
                  <a:pt x="216656" y="765451"/>
                </a:lnTo>
                <a:lnTo>
                  <a:pt x="223645" y="773383"/>
                </a:lnTo>
                <a:lnTo>
                  <a:pt x="230634" y="781633"/>
                </a:lnTo>
                <a:lnTo>
                  <a:pt x="236670" y="789882"/>
                </a:lnTo>
                <a:lnTo>
                  <a:pt x="242705" y="798132"/>
                </a:lnTo>
                <a:lnTo>
                  <a:pt x="248106" y="806699"/>
                </a:lnTo>
                <a:lnTo>
                  <a:pt x="253824" y="814948"/>
                </a:lnTo>
                <a:lnTo>
                  <a:pt x="263037" y="831130"/>
                </a:lnTo>
                <a:lnTo>
                  <a:pt x="271932" y="846360"/>
                </a:lnTo>
                <a:lnTo>
                  <a:pt x="279556" y="860321"/>
                </a:lnTo>
                <a:lnTo>
                  <a:pt x="286863" y="872060"/>
                </a:lnTo>
                <a:lnTo>
                  <a:pt x="290357" y="877137"/>
                </a:lnTo>
                <a:lnTo>
                  <a:pt x="293852" y="881579"/>
                </a:lnTo>
                <a:lnTo>
                  <a:pt x="297029" y="885069"/>
                </a:lnTo>
                <a:lnTo>
                  <a:pt x="300523" y="887608"/>
                </a:lnTo>
                <a:lnTo>
                  <a:pt x="303700" y="889829"/>
                </a:lnTo>
                <a:lnTo>
                  <a:pt x="307194" y="890781"/>
                </a:lnTo>
                <a:lnTo>
                  <a:pt x="308783" y="890781"/>
                </a:lnTo>
                <a:lnTo>
                  <a:pt x="310371" y="890781"/>
                </a:lnTo>
                <a:lnTo>
                  <a:pt x="312277" y="890463"/>
                </a:lnTo>
                <a:lnTo>
                  <a:pt x="313865" y="889829"/>
                </a:lnTo>
                <a:lnTo>
                  <a:pt x="317360" y="888242"/>
                </a:lnTo>
                <a:lnTo>
                  <a:pt x="319338" y="886486"/>
                </a:lnTo>
                <a:lnTo>
                  <a:pt x="320219" y="885704"/>
                </a:lnTo>
                <a:lnTo>
                  <a:pt x="323078" y="883483"/>
                </a:lnTo>
                <a:lnTo>
                  <a:pt x="324984" y="880310"/>
                </a:lnTo>
                <a:lnTo>
                  <a:pt x="326890" y="877137"/>
                </a:lnTo>
                <a:lnTo>
                  <a:pt x="328479" y="873647"/>
                </a:lnTo>
                <a:lnTo>
                  <a:pt x="329749" y="869522"/>
                </a:lnTo>
                <a:lnTo>
                  <a:pt x="330385" y="865397"/>
                </a:lnTo>
                <a:lnTo>
                  <a:pt x="331338" y="860955"/>
                </a:lnTo>
                <a:lnTo>
                  <a:pt x="331655" y="856196"/>
                </a:lnTo>
                <a:lnTo>
                  <a:pt x="331973" y="846360"/>
                </a:lnTo>
                <a:lnTo>
                  <a:pt x="331973" y="835572"/>
                </a:lnTo>
                <a:lnTo>
                  <a:pt x="331655" y="824467"/>
                </a:lnTo>
                <a:lnTo>
                  <a:pt x="330385" y="800353"/>
                </a:lnTo>
                <a:lnTo>
                  <a:pt x="330385" y="788296"/>
                </a:lnTo>
                <a:lnTo>
                  <a:pt x="331020" y="775921"/>
                </a:lnTo>
                <a:lnTo>
                  <a:pt x="331655" y="764182"/>
                </a:lnTo>
                <a:lnTo>
                  <a:pt x="332608" y="758470"/>
                </a:lnTo>
                <a:lnTo>
                  <a:pt x="333561" y="752441"/>
                </a:lnTo>
                <a:lnTo>
                  <a:pt x="335150" y="747047"/>
                </a:lnTo>
                <a:lnTo>
                  <a:pt x="336738" y="741336"/>
                </a:lnTo>
                <a:lnTo>
                  <a:pt x="338644" y="735942"/>
                </a:lnTo>
                <a:lnTo>
                  <a:pt x="341186" y="730866"/>
                </a:lnTo>
                <a:lnTo>
                  <a:pt x="344045" y="726106"/>
                </a:lnTo>
                <a:lnTo>
                  <a:pt x="346586" y="721664"/>
                </a:lnTo>
                <a:lnTo>
                  <a:pt x="350081" y="717857"/>
                </a:lnTo>
                <a:lnTo>
                  <a:pt x="353893" y="714366"/>
                </a:lnTo>
                <a:lnTo>
                  <a:pt x="357705" y="711511"/>
                </a:lnTo>
                <a:lnTo>
                  <a:pt x="362152" y="708655"/>
                </a:lnTo>
                <a:lnTo>
                  <a:pt x="366282" y="706434"/>
                </a:lnTo>
                <a:lnTo>
                  <a:pt x="371047" y="704848"/>
                </a:lnTo>
                <a:lnTo>
                  <a:pt x="376130" y="703261"/>
                </a:lnTo>
                <a:lnTo>
                  <a:pt x="381213" y="702309"/>
                </a:lnTo>
                <a:lnTo>
                  <a:pt x="386296" y="701675"/>
                </a:lnTo>
                <a:close/>
                <a:moveTo>
                  <a:pt x="1812386" y="690563"/>
                </a:moveTo>
                <a:lnTo>
                  <a:pt x="1817786" y="690563"/>
                </a:lnTo>
                <a:lnTo>
                  <a:pt x="1823187" y="690880"/>
                </a:lnTo>
                <a:lnTo>
                  <a:pt x="1828270" y="691197"/>
                </a:lnTo>
                <a:lnTo>
                  <a:pt x="1833670" y="692465"/>
                </a:lnTo>
                <a:lnTo>
                  <a:pt x="1838753" y="693734"/>
                </a:lnTo>
                <a:lnTo>
                  <a:pt x="1842883" y="695636"/>
                </a:lnTo>
                <a:lnTo>
                  <a:pt x="1847648" y="697539"/>
                </a:lnTo>
                <a:lnTo>
                  <a:pt x="1851778" y="700392"/>
                </a:lnTo>
                <a:lnTo>
                  <a:pt x="1855908" y="703563"/>
                </a:lnTo>
                <a:lnTo>
                  <a:pt x="1859402" y="707051"/>
                </a:lnTo>
                <a:lnTo>
                  <a:pt x="1862579" y="710539"/>
                </a:lnTo>
                <a:lnTo>
                  <a:pt x="1865756" y="714978"/>
                </a:lnTo>
                <a:lnTo>
                  <a:pt x="1868615" y="720051"/>
                </a:lnTo>
                <a:lnTo>
                  <a:pt x="1870838" y="725125"/>
                </a:lnTo>
                <a:lnTo>
                  <a:pt x="1873062" y="730198"/>
                </a:lnTo>
                <a:lnTo>
                  <a:pt x="1874651" y="735588"/>
                </a:lnTo>
                <a:lnTo>
                  <a:pt x="1875921" y="741613"/>
                </a:lnTo>
                <a:lnTo>
                  <a:pt x="1876874" y="747003"/>
                </a:lnTo>
                <a:lnTo>
                  <a:pt x="1877510" y="753028"/>
                </a:lnTo>
                <a:lnTo>
                  <a:pt x="1878780" y="765077"/>
                </a:lnTo>
                <a:lnTo>
                  <a:pt x="1879098" y="777444"/>
                </a:lnTo>
                <a:lnTo>
                  <a:pt x="1878780" y="789493"/>
                </a:lnTo>
                <a:lnTo>
                  <a:pt x="1878145" y="813274"/>
                </a:lnTo>
                <a:lnTo>
                  <a:pt x="1877510" y="824689"/>
                </a:lnTo>
                <a:lnTo>
                  <a:pt x="1877192" y="835153"/>
                </a:lnTo>
                <a:lnTo>
                  <a:pt x="1878145" y="845299"/>
                </a:lnTo>
                <a:lnTo>
                  <a:pt x="1878463" y="850055"/>
                </a:lnTo>
                <a:lnTo>
                  <a:pt x="1879098" y="854495"/>
                </a:lnTo>
                <a:lnTo>
                  <a:pt x="1880051" y="858617"/>
                </a:lnTo>
                <a:lnTo>
                  <a:pt x="1881322" y="862422"/>
                </a:lnTo>
                <a:lnTo>
                  <a:pt x="1882910" y="866227"/>
                </a:lnTo>
                <a:lnTo>
                  <a:pt x="1884816" y="869397"/>
                </a:lnTo>
                <a:lnTo>
                  <a:pt x="1886722" y="872251"/>
                </a:lnTo>
                <a:lnTo>
                  <a:pt x="1888946" y="874788"/>
                </a:lnTo>
                <a:lnTo>
                  <a:pt x="1890936" y="875980"/>
                </a:lnTo>
                <a:lnTo>
                  <a:pt x="1892123" y="876690"/>
                </a:lnTo>
                <a:lnTo>
                  <a:pt x="1895300" y="878910"/>
                </a:lnTo>
                <a:lnTo>
                  <a:pt x="1897206" y="879227"/>
                </a:lnTo>
                <a:lnTo>
                  <a:pt x="1898794" y="879544"/>
                </a:lnTo>
                <a:lnTo>
                  <a:pt x="1901018" y="879861"/>
                </a:lnTo>
                <a:lnTo>
                  <a:pt x="1902606" y="879544"/>
                </a:lnTo>
                <a:lnTo>
                  <a:pt x="1906101" y="878910"/>
                </a:lnTo>
                <a:lnTo>
                  <a:pt x="1909277" y="876690"/>
                </a:lnTo>
                <a:lnTo>
                  <a:pt x="1912772" y="874154"/>
                </a:lnTo>
                <a:lnTo>
                  <a:pt x="1915949" y="870032"/>
                </a:lnTo>
                <a:lnTo>
                  <a:pt x="1919443" y="865909"/>
                </a:lnTo>
                <a:lnTo>
                  <a:pt x="1922937" y="861153"/>
                </a:lnTo>
                <a:lnTo>
                  <a:pt x="1929926" y="849421"/>
                </a:lnTo>
                <a:lnTo>
                  <a:pt x="1937868" y="835470"/>
                </a:lnTo>
                <a:lnTo>
                  <a:pt x="1946446" y="820250"/>
                </a:lnTo>
                <a:lnTo>
                  <a:pt x="1955976" y="804079"/>
                </a:lnTo>
                <a:lnTo>
                  <a:pt x="1961059" y="795834"/>
                </a:lnTo>
                <a:lnTo>
                  <a:pt x="1967095" y="787273"/>
                </a:lnTo>
                <a:lnTo>
                  <a:pt x="1972813" y="779029"/>
                </a:lnTo>
                <a:lnTo>
                  <a:pt x="1979166" y="770785"/>
                </a:lnTo>
                <a:lnTo>
                  <a:pt x="1985520" y="762541"/>
                </a:lnTo>
                <a:lnTo>
                  <a:pt x="1993144" y="754613"/>
                </a:lnTo>
                <a:lnTo>
                  <a:pt x="2000451" y="746686"/>
                </a:lnTo>
                <a:lnTo>
                  <a:pt x="2008393" y="739393"/>
                </a:lnTo>
                <a:lnTo>
                  <a:pt x="2016970" y="732100"/>
                </a:lnTo>
                <a:lnTo>
                  <a:pt x="2026183" y="725442"/>
                </a:lnTo>
                <a:lnTo>
                  <a:pt x="2035713" y="719734"/>
                </a:lnTo>
                <a:lnTo>
                  <a:pt x="2045879" y="714027"/>
                </a:lnTo>
                <a:lnTo>
                  <a:pt x="2056680" y="708953"/>
                </a:lnTo>
                <a:lnTo>
                  <a:pt x="2068116" y="704514"/>
                </a:lnTo>
                <a:lnTo>
                  <a:pt x="2080506" y="701026"/>
                </a:lnTo>
                <a:lnTo>
                  <a:pt x="2086859" y="699441"/>
                </a:lnTo>
                <a:lnTo>
                  <a:pt x="2093213" y="698490"/>
                </a:lnTo>
                <a:lnTo>
                  <a:pt x="2097025" y="699441"/>
                </a:lnTo>
                <a:lnTo>
                  <a:pt x="2101790" y="700709"/>
                </a:lnTo>
                <a:lnTo>
                  <a:pt x="2107508" y="702929"/>
                </a:lnTo>
                <a:lnTo>
                  <a:pt x="2114815" y="706734"/>
                </a:lnTo>
                <a:lnTo>
                  <a:pt x="2123074" y="710856"/>
                </a:lnTo>
                <a:lnTo>
                  <a:pt x="2127204" y="714027"/>
                </a:lnTo>
                <a:lnTo>
                  <a:pt x="2131969" y="717198"/>
                </a:lnTo>
                <a:lnTo>
                  <a:pt x="2136417" y="720686"/>
                </a:lnTo>
                <a:lnTo>
                  <a:pt x="2141182" y="724808"/>
                </a:lnTo>
                <a:lnTo>
                  <a:pt x="2145947" y="728930"/>
                </a:lnTo>
                <a:lnTo>
                  <a:pt x="2150712" y="733686"/>
                </a:lnTo>
                <a:lnTo>
                  <a:pt x="2155795" y="739393"/>
                </a:lnTo>
                <a:lnTo>
                  <a:pt x="2160560" y="745101"/>
                </a:lnTo>
                <a:lnTo>
                  <a:pt x="2165008" y="751442"/>
                </a:lnTo>
                <a:lnTo>
                  <a:pt x="2169455" y="758418"/>
                </a:lnTo>
                <a:lnTo>
                  <a:pt x="2173903" y="765712"/>
                </a:lnTo>
                <a:lnTo>
                  <a:pt x="2178032" y="773956"/>
                </a:lnTo>
                <a:lnTo>
                  <a:pt x="2182480" y="782517"/>
                </a:lnTo>
                <a:lnTo>
                  <a:pt x="2186292" y="792029"/>
                </a:lnTo>
                <a:lnTo>
                  <a:pt x="2190104" y="801859"/>
                </a:lnTo>
                <a:lnTo>
                  <a:pt x="2193599" y="812323"/>
                </a:lnTo>
                <a:lnTo>
                  <a:pt x="2196140" y="823420"/>
                </a:lnTo>
                <a:lnTo>
                  <a:pt x="2198999" y="835470"/>
                </a:lnTo>
                <a:lnTo>
                  <a:pt x="2201223" y="848153"/>
                </a:lnTo>
                <a:lnTo>
                  <a:pt x="2203447" y="861470"/>
                </a:lnTo>
                <a:lnTo>
                  <a:pt x="2205670" y="882081"/>
                </a:lnTo>
                <a:lnTo>
                  <a:pt x="2207259" y="903008"/>
                </a:lnTo>
                <a:lnTo>
                  <a:pt x="2208530" y="924252"/>
                </a:lnTo>
                <a:lnTo>
                  <a:pt x="2209165" y="946448"/>
                </a:lnTo>
                <a:lnTo>
                  <a:pt x="2209800" y="968327"/>
                </a:lnTo>
                <a:lnTo>
                  <a:pt x="2209800" y="990523"/>
                </a:lnTo>
                <a:lnTo>
                  <a:pt x="2209165" y="1012084"/>
                </a:lnTo>
                <a:lnTo>
                  <a:pt x="2208530" y="1033329"/>
                </a:lnTo>
                <a:lnTo>
                  <a:pt x="2207259" y="1074549"/>
                </a:lnTo>
                <a:lnTo>
                  <a:pt x="2205353" y="1112282"/>
                </a:lnTo>
                <a:lnTo>
                  <a:pt x="2204082" y="1144941"/>
                </a:lnTo>
                <a:lnTo>
                  <a:pt x="2203764" y="1159210"/>
                </a:lnTo>
                <a:lnTo>
                  <a:pt x="2203447" y="1171576"/>
                </a:lnTo>
                <a:lnTo>
                  <a:pt x="1925161" y="1171576"/>
                </a:lnTo>
                <a:lnTo>
                  <a:pt x="1641475" y="971181"/>
                </a:lnTo>
                <a:lnTo>
                  <a:pt x="1642428" y="963571"/>
                </a:lnTo>
                <a:lnTo>
                  <a:pt x="1646876" y="943594"/>
                </a:lnTo>
                <a:lnTo>
                  <a:pt x="1653229" y="914106"/>
                </a:lnTo>
                <a:lnTo>
                  <a:pt x="1657041" y="897301"/>
                </a:lnTo>
                <a:lnTo>
                  <a:pt x="1661806" y="879227"/>
                </a:lnTo>
                <a:lnTo>
                  <a:pt x="1666572" y="860202"/>
                </a:lnTo>
                <a:lnTo>
                  <a:pt x="1671972" y="841494"/>
                </a:lnTo>
                <a:lnTo>
                  <a:pt x="1678008" y="822469"/>
                </a:lnTo>
                <a:lnTo>
                  <a:pt x="1684362" y="804396"/>
                </a:lnTo>
                <a:lnTo>
                  <a:pt x="1690715" y="787590"/>
                </a:lnTo>
                <a:lnTo>
                  <a:pt x="1694210" y="779346"/>
                </a:lnTo>
                <a:lnTo>
                  <a:pt x="1697704" y="771736"/>
                </a:lnTo>
                <a:lnTo>
                  <a:pt x="1701199" y="764760"/>
                </a:lnTo>
                <a:lnTo>
                  <a:pt x="1704693" y="758101"/>
                </a:lnTo>
                <a:lnTo>
                  <a:pt x="1708188" y="752077"/>
                </a:lnTo>
                <a:lnTo>
                  <a:pt x="1712317" y="746686"/>
                </a:lnTo>
                <a:lnTo>
                  <a:pt x="1716129" y="741930"/>
                </a:lnTo>
                <a:lnTo>
                  <a:pt x="1720577" y="736857"/>
                </a:lnTo>
                <a:lnTo>
                  <a:pt x="1724707" y="732418"/>
                </a:lnTo>
                <a:lnTo>
                  <a:pt x="1729472" y="727978"/>
                </a:lnTo>
                <a:lnTo>
                  <a:pt x="1734237" y="723856"/>
                </a:lnTo>
                <a:lnTo>
                  <a:pt x="1739320" y="719734"/>
                </a:lnTo>
                <a:lnTo>
                  <a:pt x="1744403" y="715929"/>
                </a:lnTo>
                <a:lnTo>
                  <a:pt x="1750121" y="712441"/>
                </a:lnTo>
                <a:lnTo>
                  <a:pt x="1755521" y="708953"/>
                </a:lnTo>
                <a:lnTo>
                  <a:pt x="1760922" y="705783"/>
                </a:lnTo>
                <a:lnTo>
                  <a:pt x="1766640" y="702929"/>
                </a:lnTo>
                <a:lnTo>
                  <a:pt x="1772358" y="700392"/>
                </a:lnTo>
                <a:lnTo>
                  <a:pt x="1778077" y="698490"/>
                </a:lnTo>
                <a:lnTo>
                  <a:pt x="1783795" y="695953"/>
                </a:lnTo>
                <a:lnTo>
                  <a:pt x="1789831" y="694368"/>
                </a:lnTo>
                <a:lnTo>
                  <a:pt x="1795231" y="692782"/>
                </a:lnTo>
                <a:lnTo>
                  <a:pt x="1801267" y="692148"/>
                </a:lnTo>
                <a:lnTo>
                  <a:pt x="1806668" y="691197"/>
                </a:lnTo>
                <a:lnTo>
                  <a:pt x="1812386" y="690563"/>
                </a:lnTo>
                <a:close/>
                <a:moveTo>
                  <a:pt x="949508" y="523875"/>
                </a:moveTo>
                <a:lnTo>
                  <a:pt x="960312" y="546773"/>
                </a:lnTo>
                <a:lnTo>
                  <a:pt x="973658" y="573170"/>
                </a:lnTo>
                <a:lnTo>
                  <a:pt x="988276" y="602111"/>
                </a:lnTo>
                <a:lnTo>
                  <a:pt x="1004164" y="632642"/>
                </a:lnTo>
                <a:lnTo>
                  <a:pt x="1020053" y="662219"/>
                </a:lnTo>
                <a:lnTo>
                  <a:pt x="1028315" y="676212"/>
                </a:lnTo>
                <a:lnTo>
                  <a:pt x="1036260" y="689888"/>
                </a:lnTo>
                <a:lnTo>
                  <a:pt x="1043886" y="701973"/>
                </a:lnTo>
                <a:lnTo>
                  <a:pt x="1051195" y="713422"/>
                </a:lnTo>
                <a:lnTo>
                  <a:pt x="1058504" y="723281"/>
                </a:lnTo>
                <a:lnTo>
                  <a:pt x="1064541" y="731868"/>
                </a:lnTo>
                <a:lnTo>
                  <a:pt x="1064541" y="692750"/>
                </a:lnTo>
                <a:lnTo>
                  <a:pt x="1065177" y="688298"/>
                </a:lnTo>
                <a:lnTo>
                  <a:pt x="1065495" y="683845"/>
                </a:lnTo>
                <a:lnTo>
                  <a:pt x="1066766" y="678757"/>
                </a:lnTo>
                <a:lnTo>
                  <a:pt x="1067719" y="673986"/>
                </a:lnTo>
                <a:lnTo>
                  <a:pt x="1070579" y="664445"/>
                </a:lnTo>
                <a:lnTo>
                  <a:pt x="1074074" y="654904"/>
                </a:lnTo>
                <a:lnTo>
                  <a:pt x="1077570" y="645999"/>
                </a:lnTo>
                <a:lnTo>
                  <a:pt x="1080430" y="637412"/>
                </a:lnTo>
                <a:lnTo>
                  <a:pt x="1082654" y="629780"/>
                </a:lnTo>
                <a:lnTo>
                  <a:pt x="1083290" y="626281"/>
                </a:lnTo>
                <a:lnTo>
                  <a:pt x="1083608" y="623101"/>
                </a:lnTo>
                <a:lnTo>
                  <a:pt x="1083290" y="620239"/>
                </a:lnTo>
                <a:lnTo>
                  <a:pt x="1082654" y="617694"/>
                </a:lnTo>
                <a:lnTo>
                  <a:pt x="1081701" y="615150"/>
                </a:lnTo>
                <a:lnTo>
                  <a:pt x="1080430" y="612924"/>
                </a:lnTo>
                <a:lnTo>
                  <a:pt x="1077252" y="608471"/>
                </a:lnTo>
                <a:lnTo>
                  <a:pt x="1073439" y="604655"/>
                </a:lnTo>
                <a:lnTo>
                  <a:pt x="1069943" y="600203"/>
                </a:lnTo>
                <a:lnTo>
                  <a:pt x="1068355" y="597976"/>
                </a:lnTo>
                <a:lnTo>
                  <a:pt x="1066766" y="595432"/>
                </a:lnTo>
                <a:lnTo>
                  <a:pt x="1065177" y="592888"/>
                </a:lnTo>
                <a:lnTo>
                  <a:pt x="1064223" y="589708"/>
                </a:lnTo>
                <a:lnTo>
                  <a:pt x="1063588" y="586527"/>
                </a:lnTo>
                <a:lnTo>
                  <a:pt x="1063588" y="583029"/>
                </a:lnTo>
                <a:lnTo>
                  <a:pt x="1063588" y="579212"/>
                </a:lnTo>
                <a:lnTo>
                  <a:pt x="1063906" y="576350"/>
                </a:lnTo>
                <a:lnTo>
                  <a:pt x="1064541" y="573488"/>
                </a:lnTo>
                <a:lnTo>
                  <a:pt x="1065495" y="571580"/>
                </a:lnTo>
                <a:lnTo>
                  <a:pt x="1067083" y="569353"/>
                </a:lnTo>
                <a:lnTo>
                  <a:pt x="1068672" y="567445"/>
                </a:lnTo>
                <a:lnTo>
                  <a:pt x="1070579" y="566491"/>
                </a:lnTo>
                <a:lnTo>
                  <a:pt x="1072803" y="565219"/>
                </a:lnTo>
                <a:lnTo>
                  <a:pt x="1075663" y="564265"/>
                </a:lnTo>
                <a:lnTo>
                  <a:pt x="1078841" y="563947"/>
                </a:lnTo>
                <a:lnTo>
                  <a:pt x="1086785" y="563311"/>
                </a:lnTo>
                <a:lnTo>
                  <a:pt x="1095683" y="562675"/>
                </a:lnTo>
                <a:lnTo>
                  <a:pt x="1107123" y="562675"/>
                </a:lnTo>
                <a:lnTo>
                  <a:pt x="1121740" y="562675"/>
                </a:lnTo>
                <a:lnTo>
                  <a:pt x="1132862" y="562675"/>
                </a:lnTo>
                <a:lnTo>
                  <a:pt x="1142395" y="563311"/>
                </a:lnTo>
                <a:lnTo>
                  <a:pt x="1149704" y="563947"/>
                </a:lnTo>
                <a:lnTo>
                  <a:pt x="1152882" y="564265"/>
                </a:lnTo>
                <a:lnTo>
                  <a:pt x="1155742" y="565219"/>
                </a:lnTo>
                <a:lnTo>
                  <a:pt x="1157966" y="566491"/>
                </a:lnTo>
                <a:lnTo>
                  <a:pt x="1159873" y="567445"/>
                </a:lnTo>
                <a:lnTo>
                  <a:pt x="1162097" y="569353"/>
                </a:lnTo>
                <a:lnTo>
                  <a:pt x="1163051" y="571580"/>
                </a:lnTo>
                <a:lnTo>
                  <a:pt x="1164322" y="573488"/>
                </a:lnTo>
                <a:lnTo>
                  <a:pt x="1164640" y="576350"/>
                </a:lnTo>
                <a:lnTo>
                  <a:pt x="1165275" y="579212"/>
                </a:lnTo>
                <a:lnTo>
                  <a:pt x="1165593" y="583029"/>
                </a:lnTo>
                <a:lnTo>
                  <a:pt x="1165275" y="586527"/>
                </a:lnTo>
                <a:lnTo>
                  <a:pt x="1164640" y="589708"/>
                </a:lnTo>
                <a:lnTo>
                  <a:pt x="1163686" y="592888"/>
                </a:lnTo>
                <a:lnTo>
                  <a:pt x="1162415" y="595432"/>
                </a:lnTo>
                <a:lnTo>
                  <a:pt x="1160826" y="597976"/>
                </a:lnTo>
                <a:lnTo>
                  <a:pt x="1159237" y="600203"/>
                </a:lnTo>
                <a:lnTo>
                  <a:pt x="1155424" y="604655"/>
                </a:lnTo>
                <a:lnTo>
                  <a:pt x="1151611" y="608471"/>
                </a:lnTo>
                <a:lnTo>
                  <a:pt x="1148751" y="612924"/>
                </a:lnTo>
                <a:lnTo>
                  <a:pt x="1147480" y="615150"/>
                </a:lnTo>
                <a:lnTo>
                  <a:pt x="1146209" y="617694"/>
                </a:lnTo>
                <a:lnTo>
                  <a:pt x="1145891" y="620239"/>
                </a:lnTo>
                <a:lnTo>
                  <a:pt x="1145573" y="623101"/>
                </a:lnTo>
                <a:lnTo>
                  <a:pt x="1145891" y="626281"/>
                </a:lnTo>
                <a:lnTo>
                  <a:pt x="1146209" y="629780"/>
                </a:lnTo>
                <a:lnTo>
                  <a:pt x="1148115" y="637412"/>
                </a:lnTo>
                <a:lnTo>
                  <a:pt x="1151293" y="645999"/>
                </a:lnTo>
                <a:lnTo>
                  <a:pt x="1154789" y="654904"/>
                </a:lnTo>
                <a:lnTo>
                  <a:pt x="1157966" y="664445"/>
                </a:lnTo>
                <a:lnTo>
                  <a:pt x="1161144" y="673986"/>
                </a:lnTo>
                <a:lnTo>
                  <a:pt x="1162415" y="678757"/>
                </a:lnTo>
                <a:lnTo>
                  <a:pt x="1163051" y="683845"/>
                </a:lnTo>
                <a:lnTo>
                  <a:pt x="1164004" y="688298"/>
                </a:lnTo>
                <a:lnTo>
                  <a:pt x="1164004" y="692750"/>
                </a:lnTo>
                <a:lnTo>
                  <a:pt x="1164004" y="731868"/>
                </a:lnTo>
                <a:lnTo>
                  <a:pt x="1170677" y="723599"/>
                </a:lnTo>
                <a:lnTo>
                  <a:pt x="1177350" y="713740"/>
                </a:lnTo>
                <a:lnTo>
                  <a:pt x="1184341" y="702609"/>
                </a:lnTo>
                <a:lnTo>
                  <a:pt x="1191968" y="690524"/>
                </a:lnTo>
                <a:lnTo>
                  <a:pt x="1199912" y="677485"/>
                </a:lnTo>
                <a:lnTo>
                  <a:pt x="1207539" y="663809"/>
                </a:lnTo>
                <a:lnTo>
                  <a:pt x="1223427" y="634868"/>
                </a:lnTo>
                <a:lnTo>
                  <a:pt x="1239316" y="605291"/>
                </a:lnTo>
                <a:lnTo>
                  <a:pt x="1253934" y="576350"/>
                </a:lnTo>
                <a:lnTo>
                  <a:pt x="1266645" y="549635"/>
                </a:lnTo>
                <a:lnTo>
                  <a:pt x="1278084" y="527055"/>
                </a:lnTo>
                <a:lnTo>
                  <a:pt x="1292702" y="530871"/>
                </a:lnTo>
                <a:lnTo>
                  <a:pt x="1306684" y="535324"/>
                </a:lnTo>
                <a:lnTo>
                  <a:pt x="1320030" y="539776"/>
                </a:lnTo>
                <a:lnTo>
                  <a:pt x="1332423" y="544547"/>
                </a:lnTo>
                <a:lnTo>
                  <a:pt x="1344817" y="549317"/>
                </a:lnTo>
                <a:lnTo>
                  <a:pt x="1356256" y="554406"/>
                </a:lnTo>
                <a:lnTo>
                  <a:pt x="1366743" y="559494"/>
                </a:lnTo>
                <a:lnTo>
                  <a:pt x="1377229" y="564901"/>
                </a:lnTo>
                <a:lnTo>
                  <a:pt x="1386445" y="569989"/>
                </a:lnTo>
                <a:lnTo>
                  <a:pt x="1395660" y="575078"/>
                </a:lnTo>
                <a:lnTo>
                  <a:pt x="1403922" y="580485"/>
                </a:lnTo>
                <a:lnTo>
                  <a:pt x="1411866" y="585573"/>
                </a:lnTo>
                <a:lnTo>
                  <a:pt x="1419175" y="591298"/>
                </a:lnTo>
                <a:lnTo>
                  <a:pt x="1425848" y="596386"/>
                </a:lnTo>
                <a:lnTo>
                  <a:pt x="1432204" y="601475"/>
                </a:lnTo>
                <a:lnTo>
                  <a:pt x="1438242" y="606563"/>
                </a:lnTo>
                <a:lnTo>
                  <a:pt x="1448410" y="616104"/>
                </a:lnTo>
                <a:lnTo>
                  <a:pt x="1456990" y="625009"/>
                </a:lnTo>
                <a:lnTo>
                  <a:pt x="1464299" y="632960"/>
                </a:lnTo>
                <a:lnTo>
                  <a:pt x="1469383" y="639957"/>
                </a:lnTo>
                <a:lnTo>
                  <a:pt x="1473197" y="645999"/>
                </a:lnTo>
                <a:lnTo>
                  <a:pt x="1476057" y="650452"/>
                </a:lnTo>
                <a:lnTo>
                  <a:pt x="1477963" y="654268"/>
                </a:lnTo>
                <a:lnTo>
                  <a:pt x="1477963" y="903288"/>
                </a:lnTo>
                <a:lnTo>
                  <a:pt x="1107123" y="903288"/>
                </a:lnTo>
                <a:lnTo>
                  <a:pt x="736600" y="903288"/>
                </a:lnTo>
                <a:lnTo>
                  <a:pt x="736600" y="654268"/>
                </a:lnTo>
                <a:lnTo>
                  <a:pt x="738825" y="650452"/>
                </a:lnTo>
                <a:lnTo>
                  <a:pt x="741684" y="645681"/>
                </a:lnTo>
                <a:lnTo>
                  <a:pt x="746451" y="639639"/>
                </a:lnTo>
                <a:lnTo>
                  <a:pt x="752171" y="632324"/>
                </a:lnTo>
                <a:lnTo>
                  <a:pt x="759798" y="624055"/>
                </a:lnTo>
                <a:lnTo>
                  <a:pt x="769331" y="614514"/>
                </a:lnTo>
                <a:lnTo>
                  <a:pt x="780135" y="604337"/>
                </a:lnTo>
                <a:lnTo>
                  <a:pt x="786490" y="598930"/>
                </a:lnTo>
                <a:lnTo>
                  <a:pt x="793799" y="593842"/>
                </a:lnTo>
                <a:lnTo>
                  <a:pt x="800790" y="588435"/>
                </a:lnTo>
                <a:lnTo>
                  <a:pt x="808734" y="583029"/>
                </a:lnTo>
                <a:lnTo>
                  <a:pt x="817314" y="577622"/>
                </a:lnTo>
                <a:lnTo>
                  <a:pt x="825894" y="572216"/>
                </a:lnTo>
                <a:lnTo>
                  <a:pt x="835745" y="566809"/>
                </a:lnTo>
                <a:lnTo>
                  <a:pt x="845596" y="561721"/>
                </a:lnTo>
                <a:lnTo>
                  <a:pt x="856400" y="555996"/>
                </a:lnTo>
                <a:lnTo>
                  <a:pt x="867840" y="550908"/>
                </a:lnTo>
                <a:lnTo>
                  <a:pt x="879915" y="546137"/>
                </a:lnTo>
                <a:lnTo>
                  <a:pt x="892626" y="541049"/>
                </a:lnTo>
                <a:lnTo>
                  <a:pt x="905655" y="536278"/>
                </a:lnTo>
                <a:lnTo>
                  <a:pt x="919637" y="532144"/>
                </a:lnTo>
                <a:lnTo>
                  <a:pt x="934255" y="527691"/>
                </a:lnTo>
                <a:lnTo>
                  <a:pt x="949508" y="523875"/>
                </a:lnTo>
                <a:close/>
                <a:moveTo>
                  <a:pt x="251142" y="303213"/>
                </a:moveTo>
                <a:lnTo>
                  <a:pt x="257810" y="303213"/>
                </a:lnTo>
                <a:lnTo>
                  <a:pt x="265113" y="303213"/>
                </a:lnTo>
                <a:lnTo>
                  <a:pt x="271780" y="303850"/>
                </a:lnTo>
                <a:lnTo>
                  <a:pt x="278448" y="305124"/>
                </a:lnTo>
                <a:lnTo>
                  <a:pt x="284798" y="306398"/>
                </a:lnTo>
                <a:lnTo>
                  <a:pt x="291465" y="308309"/>
                </a:lnTo>
                <a:lnTo>
                  <a:pt x="297498" y="310221"/>
                </a:lnTo>
                <a:lnTo>
                  <a:pt x="303530" y="313088"/>
                </a:lnTo>
                <a:lnTo>
                  <a:pt x="309880" y="315636"/>
                </a:lnTo>
                <a:lnTo>
                  <a:pt x="315913" y="319140"/>
                </a:lnTo>
                <a:lnTo>
                  <a:pt x="321310" y="323281"/>
                </a:lnTo>
                <a:lnTo>
                  <a:pt x="326708" y="327103"/>
                </a:lnTo>
                <a:lnTo>
                  <a:pt x="332423" y="331881"/>
                </a:lnTo>
                <a:lnTo>
                  <a:pt x="337503" y="336978"/>
                </a:lnTo>
                <a:lnTo>
                  <a:pt x="342583" y="342075"/>
                </a:lnTo>
                <a:lnTo>
                  <a:pt x="347345" y="348127"/>
                </a:lnTo>
                <a:lnTo>
                  <a:pt x="352108" y="354498"/>
                </a:lnTo>
                <a:lnTo>
                  <a:pt x="356235" y="360869"/>
                </a:lnTo>
                <a:lnTo>
                  <a:pt x="360363" y="367876"/>
                </a:lnTo>
                <a:lnTo>
                  <a:pt x="364173" y="375203"/>
                </a:lnTo>
                <a:lnTo>
                  <a:pt x="367983" y="382848"/>
                </a:lnTo>
                <a:lnTo>
                  <a:pt x="371158" y="391130"/>
                </a:lnTo>
                <a:lnTo>
                  <a:pt x="374650" y="399731"/>
                </a:lnTo>
                <a:lnTo>
                  <a:pt x="377508" y="408968"/>
                </a:lnTo>
                <a:lnTo>
                  <a:pt x="380365" y="417887"/>
                </a:lnTo>
                <a:lnTo>
                  <a:pt x="382588" y="427762"/>
                </a:lnTo>
                <a:lnTo>
                  <a:pt x="384493" y="438274"/>
                </a:lnTo>
                <a:lnTo>
                  <a:pt x="386080" y="448786"/>
                </a:lnTo>
                <a:lnTo>
                  <a:pt x="387668" y="459935"/>
                </a:lnTo>
                <a:lnTo>
                  <a:pt x="388938" y="471084"/>
                </a:lnTo>
                <a:lnTo>
                  <a:pt x="389890" y="482870"/>
                </a:lnTo>
                <a:lnTo>
                  <a:pt x="390525" y="494974"/>
                </a:lnTo>
                <a:lnTo>
                  <a:pt x="390525" y="507716"/>
                </a:lnTo>
                <a:lnTo>
                  <a:pt x="390208" y="519820"/>
                </a:lnTo>
                <a:lnTo>
                  <a:pt x="389890" y="532243"/>
                </a:lnTo>
                <a:lnTo>
                  <a:pt x="388620" y="543711"/>
                </a:lnTo>
                <a:lnTo>
                  <a:pt x="387033" y="554541"/>
                </a:lnTo>
                <a:lnTo>
                  <a:pt x="385128" y="565053"/>
                </a:lnTo>
                <a:lnTo>
                  <a:pt x="382588" y="575246"/>
                </a:lnTo>
                <a:lnTo>
                  <a:pt x="380365" y="584803"/>
                </a:lnTo>
                <a:lnTo>
                  <a:pt x="377190" y="593722"/>
                </a:lnTo>
                <a:lnTo>
                  <a:pt x="374015" y="602322"/>
                </a:lnTo>
                <a:lnTo>
                  <a:pt x="370523" y="610604"/>
                </a:lnTo>
                <a:lnTo>
                  <a:pt x="366395" y="618249"/>
                </a:lnTo>
                <a:lnTo>
                  <a:pt x="362585" y="625576"/>
                </a:lnTo>
                <a:lnTo>
                  <a:pt x="358140" y="632584"/>
                </a:lnTo>
                <a:lnTo>
                  <a:pt x="353695" y="639273"/>
                </a:lnTo>
                <a:lnTo>
                  <a:pt x="348933" y="645007"/>
                </a:lnTo>
                <a:lnTo>
                  <a:pt x="344170" y="651059"/>
                </a:lnTo>
                <a:lnTo>
                  <a:pt x="339090" y="656156"/>
                </a:lnTo>
                <a:lnTo>
                  <a:pt x="334010" y="660934"/>
                </a:lnTo>
                <a:lnTo>
                  <a:pt x="328295" y="665712"/>
                </a:lnTo>
                <a:lnTo>
                  <a:pt x="322898" y="669534"/>
                </a:lnTo>
                <a:lnTo>
                  <a:pt x="317183" y="673357"/>
                </a:lnTo>
                <a:lnTo>
                  <a:pt x="311785" y="676542"/>
                </a:lnTo>
                <a:lnTo>
                  <a:pt x="306388" y="679728"/>
                </a:lnTo>
                <a:lnTo>
                  <a:pt x="300673" y="682595"/>
                </a:lnTo>
                <a:lnTo>
                  <a:pt x="295275" y="684824"/>
                </a:lnTo>
                <a:lnTo>
                  <a:pt x="289878" y="687054"/>
                </a:lnTo>
                <a:lnTo>
                  <a:pt x="284163" y="688647"/>
                </a:lnTo>
                <a:lnTo>
                  <a:pt x="278765" y="689602"/>
                </a:lnTo>
                <a:lnTo>
                  <a:pt x="273368" y="690877"/>
                </a:lnTo>
                <a:lnTo>
                  <a:pt x="268288" y="691832"/>
                </a:lnTo>
                <a:lnTo>
                  <a:pt x="262890" y="692151"/>
                </a:lnTo>
                <a:lnTo>
                  <a:pt x="257810" y="692151"/>
                </a:lnTo>
                <a:lnTo>
                  <a:pt x="253048" y="692151"/>
                </a:lnTo>
                <a:lnTo>
                  <a:pt x="247967" y="691195"/>
                </a:lnTo>
                <a:lnTo>
                  <a:pt x="243205" y="690558"/>
                </a:lnTo>
                <a:lnTo>
                  <a:pt x="238125" y="689284"/>
                </a:lnTo>
                <a:lnTo>
                  <a:pt x="233362" y="687691"/>
                </a:lnTo>
                <a:lnTo>
                  <a:pt x="228282" y="686098"/>
                </a:lnTo>
                <a:lnTo>
                  <a:pt x="223520" y="683869"/>
                </a:lnTo>
                <a:lnTo>
                  <a:pt x="219075" y="681320"/>
                </a:lnTo>
                <a:lnTo>
                  <a:pt x="214312" y="678772"/>
                </a:lnTo>
                <a:lnTo>
                  <a:pt x="209232" y="675905"/>
                </a:lnTo>
                <a:lnTo>
                  <a:pt x="204787" y="672720"/>
                </a:lnTo>
                <a:lnTo>
                  <a:pt x="200025" y="669216"/>
                </a:lnTo>
                <a:lnTo>
                  <a:pt x="190500" y="661252"/>
                </a:lnTo>
                <a:lnTo>
                  <a:pt x="181927" y="652652"/>
                </a:lnTo>
                <a:lnTo>
                  <a:pt x="173355" y="643096"/>
                </a:lnTo>
                <a:lnTo>
                  <a:pt x="165100" y="632584"/>
                </a:lnTo>
                <a:lnTo>
                  <a:pt x="157162" y="621435"/>
                </a:lnTo>
                <a:lnTo>
                  <a:pt x="149542" y="609967"/>
                </a:lnTo>
                <a:lnTo>
                  <a:pt x="142875" y="597226"/>
                </a:lnTo>
                <a:lnTo>
                  <a:pt x="136207" y="584803"/>
                </a:lnTo>
                <a:lnTo>
                  <a:pt x="130492" y="571105"/>
                </a:lnTo>
                <a:lnTo>
                  <a:pt x="125412" y="557727"/>
                </a:lnTo>
                <a:lnTo>
                  <a:pt x="123825" y="557090"/>
                </a:lnTo>
                <a:lnTo>
                  <a:pt x="121602" y="556134"/>
                </a:lnTo>
                <a:lnTo>
                  <a:pt x="120015" y="555178"/>
                </a:lnTo>
                <a:lnTo>
                  <a:pt x="118427" y="553586"/>
                </a:lnTo>
                <a:lnTo>
                  <a:pt x="115570" y="549126"/>
                </a:lnTo>
                <a:lnTo>
                  <a:pt x="112712" y="543711"/>
                </a:lnTo>
                <a:lnTo>
                  <a:pt x="109855" y="537659"/>
                </a:lnTo>
                <a:lnTo>
                  <a:pt x="107632" y="530651"/>
                </a:lnTo>
                <a:lnTo>
                  <a:pt x="105727" y="523324"/>
                </a:lnTo>
                <a:lnTo>
                  <a:pt x="104140" y="515679"/>
                </a:lnTo>
                <a:lnTo>
                  <a:pt x="102870" y="508034"/>
                </a:lnTo>
                <a:lnTo>
                  <a:pt x="101917" y="501026"/>
                </a:lnTo>
                <a:lnTo>
                  <a:pt x="101600" y="493700"/>
                </a:lnTo>
                <a:lnTo>
                  <a:pt x="101917" y="487966"/>
                </a:lnTo>
                <a:lnTo>
                  <a:pt x="102870" y="482233"/>
                </a:lnTo>
                <a:lnTo>
                  <a:pt x="103187" y="480003"/>
                </a:lnTo>
                <a:lnTo>
                  <a:pt x="104140" y="478092"/>
                </a:lnTo>
                <a:lnTo>
                  <a:pt x="104775" y="476499"/>
                </a:lnTo>
                <a:lnTo>
                  <a:pt x="106045" y="475225"/>
                </a:lnTo>
                <a:lnTo>
                  <a:pt x="106997" y="473950"/>
                </a:lnTo>
                <a:lnTo>
                  <a:pt x="108585" y="473632"/>
                </a:lnTo>
                <a:lnTo>
                  <a:pt x="108267" y="466306"/>
                </a:lnTo>
                <a:lnTo>
                  <a:pt x="108585" y="456431"/>
                </a:lnTo>
                <a:lnTo>
                  <a:pt x="109220" y="446556"/>
                </a:lnTo>
                <a:lnTo>
                  <a:pt x="110172" y="437318"/>
                </a:lnTo>
                <a:lnTo>
                  <a:pt x="111760" y="428399"/>
                </a:lnTo>
                <a:lnTo>
                  <a:pt x="113982" y="419480"/>
                </a:lnTo>
                <a:lnTo>
                  <a:pt x="115887" y="411198"/>
                </a:lnTo>
                <a:lnTo>
                  <a:pt x="118427" y="402916"/>
                </a:lnTo>
                <a:lnTo>
                  <a:pt x="121285" y="394952"/>
                </a:lnTo>
                <a:lnTo>
                  <a:pt x="124777" y="387945"/>
                </a:lnTo>
                <a:lnTo>
                  <a:pt x="128270" y="380618"/>
                </a:lnTo>
                <a:lnTo>
                  <a:pt x="132397" y="373929"/>
                </a:lnTo>
                <a:lnTo>
                  <a:pt x="136207" y="367558"/>
                </a:lnTo>
                <a:lnTo>
                  <a:pt x="140970" y="361187"/>
                </a:lnTo>
                <a:lnTo>
                  <a:pt x="145415" y="355135"/>
                </a:lnTo>
                <a:lnTo>
                  <a:pt x="150495" y="349720"/>
                </a:lnTo>
                <a:lnTo>
                  <a:pt x="155575" y="344304"/>
                </a:lnTo>
                <a:lnTo>
                  <a:pt x="160972" y="339526"/>
                </a:lnTo>
                <a:lnTo>
                  <a:pt x="166687" y="334748"/>
                </a:lnTo>
                <a:lnTo>
                  <a:pt x="172402" y="330289"/>
                </a:lnTo>
                <a:lnTo>
                  <a:pt x="178435" y="326466"/>
                </a:lnTo>
                <a:lnTo>
                  <a:pt x="184785" y="322325"/>
                </a:lnTo>
                <a:lnTo>
                  <a:pt x="190500" y="319140"/>
                </a:lnTo>
                <a:lnTo>
                  <a:pt x="197167" y="316273"/>
                </a:lnTo>
                <a:lnTo>
                  <a:pt x="203517" y="313406"/>
                </a:lnTo>
                <a:lnTo>
                  <a:pt x="210185" y="310858"/>
                </a:lnTo>
                <a:lnTo>
                  <a:pt x="216852" y="308946"/>
                </a:lnTo>
                <a:lnTo>
                  <a:pt x="223520" y="307035"/>
                </a:lnTo>
                <a:lnTo>
                  <a:pt x="230505" y="305761"/>
                </a:lnTo>
                <a:lnTo>
                  <a:pt x="237490" y="304805"/>
                </a:lnTo>
                <a:lnTo>
                  <a:pt x="244157" y="303850"/>
                </a:lnTo>
                <a:lnTo>
                  <a:pt x="251142" y="303213"/>
                </a:lnTo>
                <a:close/>
                <a:moveTo>
                  <a:pt x="1944688" y="292100"/>
                </a:moveTo>
                <a:lnTo>
                  <a:pt x="1951673" y="292100"/>
                </a:lnTo>
                <a:lnTo>
                  <a:pt x="1958658" y="292100"/>
                </a:lnTo>
                <a:lnTo>
                  <a:pt x="1965643" y="292734"/>
                </a:lnTo>
                <a:lnTo>
                  <a:pt x="1972310" y="293686"/>
                </a:lnTo>
                <a:lnTo>
                  <a:pt x="1978978" y="294320"/>
                </a:lnTo>
                <a:lnTo>
                  <a:pt x="1985963" y="295907"/>
                </a:lnTo>
                <a:lnTo>
                  <a:pt x="1992630" y="297810"/>
                </a:lnTo>
                <a:lnTo>
                  <a:pt x="1999615" y="299714"/>
                </a:lnTo>
                <a:lnTo>
                  <a:pt x="2006283" y="302251"/>
                </a:lnTo>
                <a:lnTo>
                  <a:pt x="2012315" y="305107"/>
                </a:lnTo>
                <a:lnTo>
                  <a:pt x="2018665" y="307962"/>
                </a:lnTo>
                <a:lnTo>
                  <a:pt x="2025015" y="311134"/>
                </a:lnTo>
                <a:lnTo>
                  <a:pt x="2031365" y="315258"/>
                </a:lnTo>
                <a:lnTo>
                  <a:pt x="2037398" y="319065"/>
                </a:lnTo>
                <a:lnTo>
                  <a:pt x="2043113" y="323507"/>
                </a:lnTo>
                <a:lnTo>
                  <a:pt x="2048510" y="327631"/>
                </a:lnTo>
                <a:lnTo>
                  <a:pt x="2054225" y="333024"/>
                </a:lnTo>
                <a:lnTo>
                  <a:pt x="2059305" y="338100"/>
                </a:lnTo>
                <a:lnTo>
                  <a:pt x="2064068" y="343810"/>
                </a:lnTo>
                <a:lnTo>
                  <a:pt x="2068830" y="349520"/>
                </a:lnTo>
                <a:lnTo>
                  <a:pt x="2073593" y="355548"/>
                </a:lnTo>
                <a:lnTo>
                  <a:pt x="2077403" y="362527"/>
                </a:lnTo>
                <a:lnTo>
                  <a:pt x="2081213" y="369189"/>
                </a:lnTo>
                <a:lnTo>
                  <a:pt x="2085023" y="376168"/>
                </a:lnTo>
                <a:lnTo>
                  <a:pt x="2088515" y="383782"/>
                </a:lnTo>
                <a:lnTo>
                  <a:pt x="2091055" y="391396"/>
                </a:lnTo>
                <a:lnTo>
                  <a:pt x="2093913" y="399327"/>
                </a:lnTo>
                <a:lnTo>
                  <a:pt x="2095818" y="407575"/>
                </a:lnTo>
                <a:lnTo>
                  <a:pt x="2097723" y="416141"/>
                </a:lnTo>
                <a:lnTo>
                  <a:pt x="2099310" y="425341"/>
                </a:lnTo>
                <a:lnTo>
                  <a:pt x="2100580" y="434858"/>
                </a:lnTo>
                <a:lnTo>
                  <a:pt x="2100898" y="444058"/>
                </a:lnTo>
                <a:lnTo>
                  <a:pt x="2101533" y="453892"/>
                </a:lnTo>
                <a:lnTo>
                  <a:pt x="2100898" y="461823"/>
                </a:lnTo>
                <a:lnTo>
                  <a:pt x="2102168" y="462140"/>
                </a:lnTo>
                <a:lnTo>
                  <a:pt x="2103755" y="463092"/>
                </a:lnTo>
                <a:lnTo>
                  <a:pt x="2104708" y="464678"/>
                </a:lnTo>
                <a:lnTo>
                  <a:pt x="2105660" y="466264"/>
                </a:lnTo>
                <a:lnTo>
                  <a:pt x="2106613" y="468168"/>
                </a:lnTo>
                <a:lnTo>
                  <a:pt x="2106930" y="470071"/>
                </a:lnTo>
                <a:lnTo>
                  <a:pt x="2107565" y="475782"/>
                </a:lnTo>
                <a:lnTo>
                  <a:pt x="2108200" y="481809"/>
                </a:lnTo>
                <a:lnTo>
                  <a:pt x="2107565" y="488789"/>
                </a:lnTo>
                <a:lnTo>
                  <a:pt x="2106930" y="496085"/>
                </a:lnTo>
                <a:lnTo>
                  <a:pt x="2105660" y="503699"/>
                </a:lnTo>
                <a:lnTo>
                  <a:pt x="2104073" y="510995"/>
                </a:lnTo>
                <a:lnTo>
                  <a:pt x="2102168" y="518609"/>
                </a:lnTo>
                <a:lnTo>
                  <a:pt x="2099945" y="525271"/>
                </a:lnTo>
                <a:lnTo>
                  <a:pt x="2097088" y="531616"/>
                </a:lnTo>
                <a:lnTo>
                  <a:pt x="2094230" y="536692"/>
                </a:lnTo>
                <a:lnTo>
                  <a:pt x="2091055" y="540816"/>
                </a:lnTo>
                <a:lnTo>
                  <a:pt x="2089468" y="542402"/>
                </a:lnTo>
                <a:lnTo>
                  <a:pt x="2087880" y="543988"/>
                </a:lnTo>
                <a:lnTo>
                  <a:pt x="2085975" y="544940"/>
                </a:lnTo>
                <a:lnTo>
                  <a:pt x="2084388" y="545257"/>
                </a:lnTo>
                <a:lnTo>
                  <a:pt x="2078990" y="558899"/>
                </a:lnTo>
                <a:lnTo>
                  <a:pt x="2073593" y="571905"/>
                </a:lnTo>
                <a:lnTo>
                  <a:pt x="2066608" y="584912"/>
                </a:lnTo>
                <a:lnTo>
                  <a:pt x="2059940" y="597285"/>
                </a:lnTo>
                <a:lnTo>
                  <a:pt x="2052638" y="609022"/>
                </a:lnTo>
                <a:lnTo>
                  <a:pt x="2044700" y="620126"/>
                </a:lnTo>
                <a:lnTo>
                  <a:pt x="2036445" y="630278"/>
                </a:lnTo>
                <a:lnTo>
                  <a:pt x="2027873" y="640112"/>
                </a:lnTo>
                <a:lnTo>
                  <a:pt x="2018983" y="648677"/>
                </a:lnTo>
                <a:lnTo>
                  <a:pt x="2009775" y="656608"/>
                </a:lnTo>
                <a:lnTo>
                  <a:pt x="2005013" y="659781"/>
                </a:lnTo>
                <a:lnTo>
                  <a:pt x="2000250" y="663271"/>
                </a:lnTo>
                <a:lnTo>
                  <a:pt x="1995488" y="666126"/>
                </a:lnTo>
                <a:lnTo>
                  <a:pt x="1990725" y="668664"/>
                </a:lnTo>
                <a:lnTo>
                  <a:pt x="1985963" y="671202"/>
                </a:lnTo>
                <a:lnTo>
                  <a:pt x="1980883" y="673422"/>
                </a:lnTo>
                <a:lnTo>
                  <a:pt x="1976120" y="675008"/>
                </a:lnTo>
                <a:lnTo>
                  <a:pt x="1971358" y="676595"/>
                </a:lnTo>
                <a:lnTo>
                  <a:pt x="1966278" y="677864"/>
                </a:lnTo>
                <a:lnTo>
                  <a:pt x="1961515" y="678498"/>
                </a:lnTo>
                <a:lnTo>
                  <a:pt x="1956435" y="679450"/>
                </a:lnTo>
                <a:lnTo>
                  <a:pt x="1951673" y="679450"/>
                </a:lnTo>
                <a:lnTo>
                  <a:pt x="1946593" y="679450"/>
                </a:lnTo>
                <a:lnTo>
                  <a:pt x="1941513" y="679133"/>
                </a:lnTo>
                <a:lnTo>
                  <a:pt x="1936115" y="678181"/>
                </a:lnTo>
                <a:lnTo>
                  <a:pt x="1931035" y="676912"/>
                </a:lnTo>
                <a:lnTo>
                  <a:pt x="1925320" y="675960"/>
                </a:lnTo>
                <a:lnTo>
                  <a:pt x="1919923" y="673739"/>
                </a:lnTo>
                <a:lnTo>
                  <a:pt x="1914525" y="671836"/>
                </a:lnTo>
                <a:lnTo>
                  <a:pt x="1908810" y="669615"/>
                </a:lnTo>
                <a:lnTo>
                  <a:pt x="1903095" y="667077"/>
                </a:lnTo>
                <a:lnTo>
                  <a:pt x="1897380" y="663905"/>
                </a:lnTo>
                <a:lnTo>
                  <a:pt x="1891983" y="660415"/>
                </a:lnTo>
                <a:lnTo>
                  <a:pt x="1886585" y="656926"/>
                </a:lnTo>
                <a:lnTo>
                  <a:pt x="1881505" y="652802"/>
                </a:lnTo>
                <a:lnTo>
                  <a:pt x="1875790" y="648360"/>
                </a:lnTo>
                <a:lnTo>
                  <a:pt x="1870710" y="643602"/>
                </a:lnTo>
                <a:lnTo>
                  <a:pt x="1865630" y="638209"/>
                </a:lnTo>
                <a:lnTo>
                  <a:pt x="1860868" y="632498"/>
                </a:lnTo>
                <a:lnTo>
                  <a:pt x="1856105" y="626788"/>
                </a:lnTo>
                <a:lnTo>
                  <a:pt x="1851343" y="620126"/>
                </a:lnTo>
                <a:lnTo>
                  <a:pt x="1847215" y="613464"/>
                </a:lnTo>
                <a:lnTo>
                  <a:pt x="1843088" y="605850"/>
                </a:lnTo>
                <a:lnTo>
                  <a:pt x="1839278" y="597919"/>
                </a:lnTo>
                <a:lnTo>
                  <a:pt x="1835785" y="589988"/>
                </a:lnTo>
                <a:lnTo>
                  <a:pt x="1832293" y="581423"/>
                </a:lnTo>
                <a:lnTo>
                  <a:pt x="1829435" y="572540"/>
                </a:lnTo>
                <a:lnTo>
                  <a:pt x="1826578" y="562705"/>
                </a:lnTo>
                <a:lnTo>
                  <a:pt x="1824355" y="552871"/>
                </a:lnTo>
                <a:lnTo>
                  <a:pt x="1822768" y="542085"/>
                </a:lnTo>
                <a:lnTo>
                  <a:pt x="1821180" y="530981"/>
                </a:lnTo>
                <a:lnTo>
                  <a:pt x="1819910" y="519561"/>
                </a:lnTo>
                <a:lnTo>
                  <a:pt x="1819275" y="507823"/>
                </a:lnTo>
                <a:lnTo>
                  <a:pt x="1819275" y="495451"/>
                </a:lnTo>
                <a:lnTo>
                  <a:pt x="1819275" y="482761"/>
                </a:lnTo>
                <a:lnTo>
                  <a:pt x="1819593" y="471023"/>
                </a:lnTo>
                <a:lnTo>
                  <a:pt x="1820228" y="459285"/>
                </a:lnTo>
                <a:lnTo>
                  <a:pt x="1821498" y="447865"/>
                </a:lnTo>
                <a:lnTo>
                  <a:pt x="1823085" y="436761"/>
                </a:lnTo>
                <a:lnTo>
                  <a:pt x="1824990" y="426610"/>
                </a:lnTo>
                <a:lnTo>
                  <a:pt x="1827213" y="416141"/>
                </a:lnTo>
                <a:lnTo>
                  <a:pt x="1829435" y="406306"/>
                </a:lnTo>
                <a:lnTo>
                  <a:pt x="1832293" y="397106"/>
                </a:lnTo>
                <a:lnTo>
                  <a:pt x="1834833" y="388223"/>
                </a:lnTo>
                <a:lnTo>
                  <a:pt x="1838008" y="379658"/>
                </a:lnTo>
                <a:lnTo>
                  <a:pt x="1841500" y="371410"/>
                </a:lnTo>
                <a:lnTo>
                  <a:pt x="1845310" y="364113"/>
                </a:lnTo>
                <a:lnTo>
                  <a:pt x="1849120" y="356499"/>
                </a:lnTo>
                <a:lnTo>
                  <a:pt x="1853565" y="349520"/>
                </a:lnTo>
                <a:lnTo>
                  <a:pt x="1857693" y="342858"/>
                </a:lnTo>
                <a:lnTo>
                  <a:pt x="1862455" y="336831"/>
                </a:lnTo>
                <a:lnTo>
                  <a:pt x="1867218" y="330803"/>
                </a:lnTo>
                <a:lnTo>
                  <a:pt x="1872298" y="325410"/>
                </a:lnTo>
                <a:lnTo>
                  <a:pt x="1877378" y="320651"/>
                </a:lnTo>
                <a:lnTo>
                  <a:pt x="1882458" y="315893"/>
                </a:lnTo>
                <a:lnTo>
                  <a:pt x="1888490" y="312086"/>
                </a:lnTo>
                <a:lnTo>
                  <a:pt x="1893888" y="307962"/>
                </a:lnTo>
                <a:lnTo>
                  <a:pt x="1899920" y="304472"/>
                </a:lnTo>
                <a:lnTo>
                  <a:pt x="1905635" y="301934"/>
                </a:lnTo>
                <a:lnTo>
                  <a:pt x="1911985" y="299079"/>
                </a:lnTo>
                <a:lnTo>
                  <a:pt x="1918335" y="297176"/>
                </a:lnTo>
                <a:lnTo>
                  <a:pt x="1924685" y="295272"/>
                </a:lnTo>
                <a:lnTo>
                  <a:pt x="1931353" y="293686"/>
                </a:lnTo>
                <a:lnTo>
                  <a:pt x="1938020" y="292734"/>
                </a:lnTo>
                <a:lnTo>
                  <a:pt x="1944688" y="292100"/>
                </a:lnTo>
                <a:close/>
                <a:moveTo>
                  <a:pt x="1107916" y="0"/>
                </a:moveTo>
                <a:lnTo>
                  <a:pt x="1116813" y="317"/>
                </a:lnTo>
                <a:lnTo>
                  <a:pt x="1125710" y="635"/>
                </a:lnTo>
                <a:lnTo>
                  <a:pt x="1134925" y="1905"/>
                </a:lnTo>
                <a:lnTo>
                  <a:pt x="1143504" y="3492"/>
                </a:lnTo>
                <a:lnTo>
                  <a:pt x="1152084" y="5397"/>
                </a:lnTo>
                <a:lnTo>
                  <a:pt x="1160663" y="7937"/>
                </a:lnTo>
                <a:lnTo>
                  <a:pt x="1169560" y="10795"/>
                </a:lnTo>
                <a:lnTo>
                  <a:pt x="1178139" y="13970"/>
                </a:lnTo>
                <a:lnTo>
                  <a:pt x="1186401" y="17780"/>
                </a:lnTo>
                <a:lnTo>
                  <a:pt x="1194662" y="21907"/>
                </a:lnTo>
                <a:lnTo>
                  <a:pt x="1202924" y="26670"/>
                </a:lnTo>
                <a:lnTo>
                  <a:pt x="1210867" y="31432"/>
                </a:lnTo>
                <a:lnTo>
                  <a:pt x="1218176" y="36830"/>
                </a:lnTo>
                <a:lnTo>
                  <a:pt x="1225801" y="42862"/>
                </a:lnTo>
                <a:lnTo>
                  <a:pt x="1232792" y="49212"/>
                </a:lnTo>
                <a:lnTo>
                  <a:pt x="1240100" y="55880"/>
                </a:lnTo>
                <a:lnTo>
                  <a:pt x="1246773" y="63182"/>
                </a:lnTo>
                <a:lnTo>
                  <a:pt x="1253128" y="70802"/>
                </a:lnTo>
                <a:lnTo>
                  <a:pt x="1259165" y="78740"/>
                </a:lnTo>
                <a:lnTo>
                  <a:pt x="1264885" y="87312"/>
                </a:lnTo>
                <a:lnTo>
                  <a:pt x="1270286" y="95885"/>
                </a:lnTo>
                <a:lnTo>
                  <a:pt x="1275370" y="105410"/>
                </a:lnTo>
                <a:lnTo>
                  <a:pt x="1279819" y="115252"/>
                </a:lnTo>
                <a:lnTo>
                  <a:pt x="1283950" y="125095"/>
                </a:lnTo>
                <a:lnTo>
                  <a:pt x="1288080" y="135572"/>
                </a:lnTo>
                <a:lnTo>
                  <a:pt x="1291258" y="146685"/>
                </a:lnTo>
                <a:lnTo>
                  <a:pt x="1293800" y="158115"/>
                </a:lnTo>
                <a:lnTo>
                  <a:pt x="1296660" y="169862"/>
                </a:lnTo>
                <a:lnTo>
                  <a:pt x="1298248" y="182245"/>
                </a:lnTo>
                <a:lnTo>
                  <a:pt x="1299837" y="194627"/>
                </a:lnTo>
                <a:lnTo>
                  <a:pt x="1300790" y="207645"/>
                </a:lnTo>
                <a:lnTo>
                  <a:pt x="1301108" y="221297"/>
                </a:lnTo>
                <a:lnTo>
                  <a:pt x="1300790" y="231140"/>
                </a:lnTo>
                <a:lnTo>
                  <a:pt x="1301108" y="231140"/>
                </a:lnTo>
                <a:lnTo>
                  <a:pt x="1303015" y="231457"/>
                </a:lnTo>
                <a:lnTo>
                  <a:pt x="1304921" y="232092"/>
                </a:lnTo>
                <a:lnTo>
                  <a:pt x="1306510" y="233680"/>
                </a:lnTo>
                <a:lnTo>
                  <a:pt x="1307781" y="235585"/>
                </a:lnTo>
                <a:lnTo>
                  <a:pt x="1309052" y="238442"/>
                </a:lnTo>
                <a:lnTo>
                  <a:pt x="1310005" y="241617"/>
                </a:lnTo>
                <a:lnTo>
                  <a:pt x="1310641" y="245110"/>
                </a:lnTo>
                <a:lnTo>
                  <a:pt x="1311276" y="249237"/>
                </a:lnTo>
                <a:lnTo>
                  <a:pt x="1311276" y="257810"/>
                </a:lnTo>
                <a:lnTo>
                  <a:pt x="1310958" y="267653"/>
                </a:lnTo>
                <a:lnTo>
                  <a:pt x="1310005" y="277813"/>
                </a:lnTo>
                <a:lnTo>
                  <a:pt x="1308099" y="288925"/>
                </a:lnTo>
                <a:lnTo>
                  <a:pt x="1305874" y="299403"/>
                </a:lnTo>
                <a:lnTo>
                  <a:pt x="1303015" y="309563"/>
                </a:lnTo>
                <a:lnTo>
                  <a:pt x="1299837" y="319405"/>
                </a:lnTo>
                <a:lnTo>
                  <a:pt x="1296342" y="328295"/>
                </a:lnTo>
                <a:lnTo>
                  <a:pt x="1294435" y="332105"/>
                </a:lnTo>
                <a:lnTo>
                  <a:pt x="1292529" y="335598"/>
                </a:lnTo>
                <a:lnTo>
                  <a:pt x="1290305" y="338773"/>
                </a:lnTo>
                <a:lnTo>
                  <a:pt x="1288398" y="341630"/>
                </a:lnTo>
                <a:lnTo>
                  <a:pt x="1286174" y="343535"/>
                </a:lnTo>
                <a:lnTo>
                  <a:pt x="1283950" y="345123"/>
                </a:lnTo>
                <a:lnTo>
                  <a:pt x="1281725" y="346075"/>
                </a:lnTo>
                <a:lnTo>
                  <a:pt x="1279819" y="346393"/>
                </a:lnTo>
                <a:lnTo>
                  <a:pt x="1278866" y="346393"/>
                </a:lnTo>
                <a:lnTo>
                  <a:pt x="1272193" y="364808"/>
                </a:lnTo>
                <a:lnTo>
                  <a:pt x="1264249" y="382905"/>
                </a:lnTo>
                <a:lnTo>
                  <a:pt x="1255988" y="400368"/>
                </a:lnTo>
                <a:lnTo>
                  <a:pt x="1247408" y="416878"/>
                </a:lnTo>
                <a:lnTo>
                  <a:pt x="1237558" y="432753"/>
                </a:lnTo>
                <a:lnTo>
                  <a:pt x="1232792" y="440373"/>
                </a:lnTo>
                <a:lnTo>
                  <a:pt x="1227708" y="447993"/>
                </a:lnTo>
                <a:lnTo>
                  <a:pt x="1222306" y="454978"/>
                </a:lnTo>
                <a:lnTo>
                  <a:pt x="1217222" y="461963"/>
                </a:lnTo>
                <a:lnTo>
                  <a:pt x="1211503" y="468630"/>
                </a:lnTo>
                <a:lnTo>
                  <a:pt x="1206101" y="474980"/>
                </a:lnTo>
                <a:lnTo>
                  <a:pt x="1200064" y="481013"/>
                </a:lnTo>
                <a:lnTo>
                  <a:pt x="1194662" y="486728"/>
                </a:lnTo>
                <a:lnTo>
                  <a:pt x="1188625" y="491808"/>
                </a:lnTo>
                <a:lnTo>
                  <a:pt x="1182905" y="497205"/>
                </a:lnTo>
                <a:lnTo>
                  <a:pt x="1176868" y="501650"/>
                </a:lnTo>
                <a:lnTo>
                  <a:pt x="1170513" y="506413"/>
                </a:lnTo>
                <a:lnTo>
                  <a:pt x="1164794" y="510540"/>
                </a:lnTo>
                <a:lnTo>
                  <a:pt x="1158439" y="514033"/>
                </a:lnTo>
                <a:lnTo>
                  <a:pt x="1152084" y="517525"/>
                </a:lnTo>
                <a:lnTo>
                  <a:pt x="1145729" y="520383"/>
                </a:lnTo>
                <a:lnTo>
                  <a:pt x="1139691" y="522605"/>
                </a:lnTo>
                <a:lnTo>
                  <a:pt x="1133336" y="524510"/>
                </a:lnTo>
                <a:lnTo>
                  <a:pt x="1126981" y="526098"/>
                </a:lnTo>
                <a:lnTo>
                  <a:pt x="1120626" y="527368"/>
                </a:lnTo>
                <a:lnTo>
                  <a:pt x="1114271" y="528320"/>
                </a:lnTo>
                <a:lnTo>
                  <a:pt x="1107916" y="528638"/>
                </a:lnTo>
                <a:lnTo>
                  <a:pt x="1101561" y="528320"/>
                </a:lnTo>
                <a:lnTo>
                  <a:pt x="1095524" y="527368"/>
                </a:lnTo>
                <a:lnTo>
                  <a:pt x="1089169" y="526098"/>
                </a:lnTo>
                <a:lnTo>
                  <a:pt x="1082496" y="524510"/>
                </a:lnTo>
                <a:lnTo>
                  <a:pt x="1076141" y="522605"/>
                </a:lnTo>
                <a:lnTo>
                  <a:pt x="1069786" y="520383"/>
                </a:lnTo>
                <a:lnTo>
                  <a:pt x="1063431" y="517208"/>
                </a:lnTo>
                <a:lnTo>
                  <a:pt x="1057712" y="514033"/>
                </a:lnTo>
                <a:lnTo>
                  <a:pt x="1051357" y="510540"/>
                </a:lnTo>
                <a:lnTo>
                  <a:pt x="1045002" y="506095"/>
                </a:lnTo>
                <a:lnTo>
                  <a:pt x="1038965" y="501650"/>
                </a:lnTo>
                <a:lnTo>
                  <a:pt x="1033245" y="497205"/>
                </a:lnTo>
                <a:lnTo>
                  <a:pt x="1027208" y="491808"/>
                </a:lnTo>
                <a:lnTo>
                  <a:pt x="1021488" y="486410"/>
                </a:lnTo>
                <a:lnTo>
                  <a:pt x="1015451" y="480378"/>
                </a:lnTo>
                <a:lnTo>
                  <a:pt x="1010050" y="474663"/>
                </a:lnTo>
                <a:lnTo>
                  <a:pt x="1004012" y="468313"/>
                </a:lnTo>
                <a:lnTo>
                  <a:pt x="998611" y="461645"/>
                </a:lnTo>
                <a:lnTo>
                  <a:pt x="993527" y="454660"/>
                </a:lnTo>
                <a:lnTo>
                  <a:pt x="987807" y="447358"/>
                </a:lnTo>
                <a:lnTo>
                  <a:pt x="982723" y="440055"/>
                </a:lnTo>
                <a:lnTo>
                  <a:pt x="977957" y="432435"/>
                </a:lnTo>
                <a:lnTo>
                  <a:pt x="968424" y="416243"/>
                </a:lnTo>
                <a:lnTo>
                  <a:pt x="959527" y="399733"/>
                </a:lnTo>
                <a:lnTo>
                  <a:pt x="951266" y="382270"/>
                </a:lnTo>
                <a:lnTo>
                  <a:pt x="943640" y="364173"/>
                </a:lnTo>
                <a:lnTo>
                  <a:pt x="936967" y="345440"/>
                </a:lnTo>
                <a:lnTo>
                  <a:pt x="934743" y="344805"/>
                </a:lnTo>
                <a:lnTo>
                  <a:pt x="932201" y="343535"/>
                </a:lnTo>
                <a:lnTo>
                  <a:pt x="930294" y="341948"/>
                </a:lnTo>
                <a:lnTo>
                  <a:pt x="928070" y="339725"/>
                </a:lnTo>
                <a:lnTo>
                  <a:pt x="926164" y="337185"/>
                </a:lnTo>
                <a:lnTo>
                  <a:pt x="923939" y="334010"/>
                </a:lnTo>
                <a:lnTo>
                  <a:pt x="920444" y="326708"/>
                </a:lnTo>
                <a:lnTo>
                  <a:pt x="916949" y="318453"/>
                </a:lnTo>
                <a:lnTo>
                  <a:pt x="913771" y="308928"/>
                </a:lnTo>
                <a:lnTo>
                  <a:pt x="911547" y="299085"/>
                </a:lnTo>
                <a:lnTo>
                  <a:pt x="909005" y="288925"/>
                </a:lnTo>
                <a:lnTo>
                  <a:pt x="907416" y="278765"/>
                </a:lnTo>
                <a:lnTo>
                  <a:pt x="906781" y="268288"/>
                </a:lnTo>
                <a:lnTo>
                  <a:pt x="906463" y="259398"/>
                </a:lnTo>
                <a:lnTo>
                  <a:pt x="906781" y="250507"/>
                </a:lnTo>
                <a:lnTo>
                  <a:pt x="907416" y="243522"/>
                </a:lnTo>
                <a:lnTo>
                  <a:pt x="908370" y="240347"/>
                </a:lnTo>
                <a:lnTo>
                  <a:pt x="909641" y="237807"/>
                </a:lnTo>
                <a:lnTo>
                  <a:pt x="910594" y="235267"/>
                </a:lnTo>
                <a:lnTo>
                  <a:pt x="911865" y="233680"/>
                </a:lnTo>
                <a:lnTo>
                  <a:pt x="913454" y="232410"/>
                </a:lnTo>
                <a:lnTo>
                  <a:pt x="915360" y="231775"/>
                </a:lnTo>
                <a:lnTo>
                  <a:pt x="915042" y="221297"/>
                </a:lnTo>
                <a:lnTo>
                  <a:pt x="915360" y="207645"/>
                </a:lnTo>
                <a:lnTo>
                  <a:pt x="916313" y="194627"/>
                </a:lnTo>
                <a:lnTo>
                  <a:pt x="917267" y="182245"/>
                </a:lnTo>
                <a:lnTo>
                  <a:pt x="919491" y="169862"/>
                </a:lnTo>
                <a:lnTo>
                  <a:pt x="921715" y="158115"/>
                </a:lnTo>
                <a:lnTo>
                  <a:pt x="924893" y="146685"/>
                </a:lnTo>
                <a:lnTo>
                  <a:pt x="928070" y="135572"/>
                </a:lnTo>
                <a:lnTo>
                  <a:pt x="931883" y="125095"/>
                </a:lnTo>
                <a:lnTo>
                  <a:pt x="936014" y="115252"/>
                </a:lnTo>
                <a:lnTo>
                  <a:pt x="940462" y="105410"/>
                </a:lnTo>
                <a:lnTo>
                  <a:pt x="945864" y="95885"/>
                </a:lnTo>
                <a:lnTo>
                  <a:pt x="951266" y="87312"/>
                </a:lnTo>
                <a:lnTo>
                  <a:pt x="956668" y="78740"/>
                </a:lnTo>
                <a:lnTo>
                  <a:pt x="963023" y="70802"/>
                </a:lnTo>
                <a:lnTo>
                  <a:pt x="969378" y="63182"/>
                </a:lnTo>
                <a:lnTo>
                  <a:pt x="976050" y="55880"/>
                </a:lnTo>
                <a:lnTo>
                  <a:pt x="982723" y="49212"/>
                </a:lnTo>
                <a:lnTo>
                  <a:pt x="990349" y="42862"/>
                </a:lnTo>
                <a:lnTo>
                  <a:pt x="997657" y="36830"/>
                </a:lnTo>
                <a:lnTo>
                  <a:pt x="1005283" y="31432"/>
                </a:lnTo>
                <a:lnTo>
                  <a:pt x="1013227" y="26670"/>
                </a:lnTo>
                <a:lnTo>
                  <a:pt x="1021488" y="21907"/>
                </a:lnTo>
                <a:lnTo>
                  <a:pt x="1029750" y="17780"/>
                </a:lnTo>
                <a:lnTo>
                  <a:pt x="1038011" y="13970"/>
                </a:lnTo>
                <a:lnTo>
                  <a:pt x="1046273" y="10795"/>
                </a:lnTo>
                <a:lnTo>
                  <a:pt x="1054852" y="7937"/>
                </a:lnTo>
                <a:lnTo>
                  <a:pt x="1063431" y="5397"/>
                </a:lnTo>
                <a:lnTo>
                  <a:pt x="1072646" y="3492"/>
                </a:lnTo>
                <a:lnTo>
                  <a:pt x="1081225" y="1905"/>
                </a:lnTo>
                <a:lnTo>
                  <a:pt x="1090440" y="635"/>
                </a:lnTo>
                <a:lnTo>
                  <a:pt x="1099019" y="317"/>
                </a:lnTo>
                <a:lnTo>
                  <a:pt x="1107916" y="0"/>
                </a:lnTo>
                <a:close/>
              </a:path>
            </a:pathLst>
          </a:custGeom>
          <a:solidFill>
            <a:srgbClr val="56514B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Helvetica" panose="020B0604020202030204" pitchFamily="34" charset="0"/>
            </a:endParaRPr>
          </a:p>
        </p:txBody>
      </p:sp>
      <p:sp>
        <p:nvSpPr>
          <p:cNvPr id="46" name="文本框 32">
            <a:extLst>
              <a:ext uri="{FF2B5EF4-FFF2-40B4-BE49-F238E27FC236}">
                <a16:creationId xmlns:a16="http://schemas.microsoft.com/office/drawing/2014/main" xmlns="" id="{CE32D453-F08F-4AEE-B5EF-E72A8BB1FBF1}"/>
              </a:ext>
            </a:extLst>
          </p:cNvPr>
          <p:cNvSpPr txBox="1"/>
          <p:nvPr/>
        </p:nvSpPr>
        <p:spPr>
          <a:xfrm>
            <a:off x="2753699" y="3712664"/>
            <a:ext cx="84754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Thảo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luận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theo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nhóm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5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phút</a:t>
            </a:r>
            <a:endParaRPr lang="zh-CN" altLang="en-US" sz="3200" b="1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47" name="文本框 32">
            <a:extLst>
              <a:ext uri="{FF2B5EF4-FFF2-40B4-BE49-F238E27FC236}">
                <a16:creationId xmlns:a16="http://schemas.microsoft.com/office/drawing/2014/main" xmlns="" id="{DDF53DF2-335F-4F05-8B12-8EBE38AAA4C1}"/>
              </a:ext>
            </a:extLst>
          </p:cNvPr>
          <p:cNvSpPr txBox="1"/>
          <p:nvPr/>
        </p:nvSpPr>
        <p:spPr>
          <a:xfrm>
            <a:off x="2753699" y="4921288"/>
            <a:ext cx="725127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Đại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diện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lên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trình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bày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trong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2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phút</a:t>
            </a:r>
            <a:endParaRPr lang="zh-CN" altLang="en-US" sz="32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grpSp>
        <p:nvGrpSpPr>
          <p:cNvPr id="53" name="组合 13">
            <a:extLst>
              <a:ext uri="{FF2B5EF4-FFF2-40B4-BE49-F238E27FC236}">
                <a16:creationId xmlns:a16="http://schemas.microsoft.com/office/drawing/2014/main" xmlns="" id="{90CE3265-6441-45E9-B1A2-6C6E9B5548B7}"/>
              </a:ext>
            </a:extLst>
          </p:cNvPr>
          <p:cNvGrpSpPr/>
          <p:nvPr/>
        </p:nvGrpSpPr>
        <p:grpSpPr>
          <a:xfrm flipH="1">
            <a:off x="8715349" y="2478682"/>
            <a:ext cx="2088452" cy="2881043"/>
            <a:chOff x="1656283" y="2342932"/>
            <a:chExt cx="2587752" cy="3263934"/>
          </a:xfrm>
        </p:grpSpPr>
        <p:pic>
          <p:nvPicPr>
            <p:cNvPr id="54" name="图片 2">
              <a:extLst>
                <a:ext uri="{FF2B5EF4-FFF2-40B4-BE49-F238E27FC236}">
                  <a16:creationId xmlns:a16="http://schemas.microsoft.com/office/drawing/2014/main" xmlns="" id="{112627D7-43A1-4A8F-B753-F659FE2FA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55" name="对">
              <a:extLst>
                <a:ext uri="{FF2B5EF4-FFF2-40B4-BE49-F238E27FC236}">
                  <a16:creationId xmlns:a16="http://schemas.microsoft.com/office/drawing/2014/main" xmlns="" id="{C6D82B38-E422-41C8-AF7E-931B1932CA4C}"/>
                </a:ext>
              </a:extLst>
            </p:cNvPr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329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6" grpId="0"/>
      <p:bldP spid="43" grpId="0"/>
      <p:bldP spid="45" grpId="0" animBg="1"/>
      <p:bldP spid="46" grpId="0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17">
            <a:extLst>
              <a:ext uri="{FF2B5EF4-FFF2-40B4-BE49-F238E27FC236}">
                <a16:creationId xmlns:a16="http://schemas.microsoft.com/office/drawing/2014/main" xmlns="" id="{2BF2E12C-2811-4DF2-A8CA-9EA5193A8FA0}"/>
              </a:ext>
            </a:extLst>
          </p:cNvPr>
          <p:cNvSpPr/>
          <p:nvPr/>
        </p:nvSpPr>
        <p:spPr>
          <a:xfrm>
            <a:off x="1144435" y="960310"/>
            <a:ext cx="9903130" cy="49373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xmlns="" id="{AFFE3224-1A32-4136-B878-1CAA881FF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C9C27F50-C097-4439-832F-311132231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xmlns="" id="{C24377A3-FD52-4E35-9B90-7209216B9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DE69FE0B-4B00-4657-9FB9-9B278CAD6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8E0C573-889A-4938-A509-FD4691CE6AAC}"/>
              </a:ext>
            </a:extLst>
          </p:cNvPr>
          <p:cNvSpPr/>
          <p:nvPr/>
        </p:nvSpPr>
        <p:spPr>
          <a:xfrm>
            <a:off x="1341102" y="2470714"/>
            <a:ext cx="1995984" cy="1976358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0D94B87-4B93-4290-9755-CB93B16439A5}"/>
              </a:ext>
            </a:extLst>
          </p:cNvPr>
          <p:cNvSpPr/>
          <p:nvPr/>
        </p:nvSpPr>
        <p:spPr>
          <a:xfrm>
            <a:off x="1439770" y="2589884"/>
            <a:ext cx="1782902" cy="17522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SG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6C3BE40-D664-40DB-8219-60920217F130}"/>
              </a:ext>
            </a:extLst>
          </p:cNvPr>
          <p:cNvGrpSpPr/>
          <p:nvPr/>
        </p:nvGrpSpPr>
        <p:grpSpPr>
          <a:xfrm>
            <a:off x="4299674" y="1134600"/>
            <a:ext cx="2970440" cy="1441518"/>
            <a:chOff x="2943694" y="1207"/>
            <a:chExt cx="1394238" cy="139423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FD3260ED-DCAF-4049-AB20-42E16AF25B0C}"/>
                </a:ext>
              </a:extLst>
            </p:cNvPr>
            <p:cNvSpPr/>
            <p:nvPr/>
          </p:nvSpPr>
          <p:spPr>
            <a:xfrm>
              <a:off x="2943694" y="1207"/>
              <a:ext cx="1394238" cy="139423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xmlns="" id="{EC20EFC8-C27E-426A-8D66-907AEADDA6FB}"/>
                </a:ext>
              </a:extLst>
            </p:cNvPr>
            <p:cNvSpPr txBox="1"/>
            <p:nvPr/>
          </p:nvSpPr>
          <p:spPr>
            <a:xfrm>
              <a:off x="3069844" y="205388"/>
              <a:ext cx="1190057" cy="9858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1:Những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SG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63A9149-1BFE-43B9-82F9-4BF8CE6F81F3}"/>
              </a:ext>
            </a:extLst>
          </p:cNvPr>
          <p:cNvGrpSpPr/>
          <p:nvPr/>
        </p:nvGrpSpPr>
        <p:grpSpPr>
          <a:xfrm>
            <a:off x="4625839" y="2842747"/>
            <a:ext cx="3070086" cy="1439136"/>
            <a:chOff x="3307279" y="1793732"/>
            <a:chExt cx="1494340" cy="149434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820CDAA2-1974-4EE9-A27D-9FC88091B4D8}"/>
                </a:ext>
              </a:extLst>
            </p:cNvPr>
            <p:cNvSpPr/>
            <p:nvPr/>
          </p:nvSpPr>
          <p:spPr>
            <a:xfrm>
              <a:off x="3307279" y="1793732"/>
              <a:ext cx="1494340" cy="1494340"/>
            </a:xfrm>
            <a:prstGeom prst="ellips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l 6">
              <a:extLst>
                <a:ext uri="{FF2B5EF4-FFF2-40B4-BE49-F238E27FC236}">
                  <a16:creationId xmlns:a16="http://schemas.microsoft.com/office/drawing/2014/main" xmlns="" id="{EFAE6873-1C7A-44BE-935A-318C54F0D419}"/>
                </a:ext>
              </a:extLst>
            </p:cNvPr>
            <p:cNvSpPr txBox="1"/>
            <p:nvPr/>
          </p:nvSpPr>
          <p:spPr>
            <a:xfrm>
              <a:off x="3526120" y="2012573"/>
              <a:ext cx="1056658" cy="10566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endParaRPr lang="en-SG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7A3F071-20A0-4C59-B03D-1B4F3FD02FA3}"/>
              </a:ext>
            </a:extLst>
          </p:cNvPr>
          <p:cNvGrpSpPr/>
          <p:nvPr/>
        </p:nvGrpSpPr>
        <p:grpSpPr>
          <a:xfrm>
            <a:off x="4163221" y="4406651"/>
            <a:ext cx="4549855" cy="1365392"/>
            <a:chOff x="2813562" y="3636308"/>
            <a:chExt cx="1494340" cy="14943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46C32EBD-40B3-4878-A9C6-C672B598D89D}"/>
                </a:ext>
              </a:extLst>
            </p:cNvPr>
            <p:cNvSpPr/>
            <p:nvPr/>
          </p:nvSpPr>
          <p:spPr>
            <a:xfrm>
              <a:off x="2813562" y="3636308"/>
              <a:ext cx="1494340" cy="1494340"/>
            </a:xfrm>
            <a:prstGeom prst="ellips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8">
              <a:extLst>
                <a:ext uri="{FF2B5EF4-FFF2-40B4-BE49-F238E27FC236}">
                  <a16:creationId xmlns:a16="http://schemas.microsoft.com/office/drawing/2014/main" xmlns="" id="{7809BC87-1E49-45B1-9342-D4ED72E700A2}"/>
                </a:ext>
              </a:extLst>
            </p:cNvPr>
            <p:cNvSpPr txBox="1"/>
            <p:nvPr/>
          </p:nvSpPr>
          <p:spPr>
            <a:xfrm>
              <a:off x="3032403" y="3855149"/>
              <a:ext cx="1056658" cy="10566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3:Thế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sĩ</a:t>
              </a:r>
              <a:endParaRPr lang="en-SG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3B056A6F-D156-4960-8E48-E934DD60A77E}"/>
              </a:ext>
            </a:extLst>
          </p:cNvPr>
          <p:cNvCxnSpPr>
            <a:cxnSpLocks/>
            <a:stCxn id="7" idx="7"/>
          </p:cNvCxnSpPr>
          <p:nvPr/>
        </p:nvCxnSpPr>
        <p:spPr>
          <a:xfrm flipV="1">
            <a:off x="3044781" y="2237446"/>
            <a:ext cx="1505765" cy="5226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C963BB85-97CF-4F51-8161-6862FFF4C99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>
            <a:off x="3337086" y="3458893"/>
            <a:ext cx="1288753" cy="10342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C12221E2-E711-4780-9654-ADF4F94761B3}"/>
              </a:ext>
            </a:extLst>
          </p:cNvPr>
          <p:cNvCxnSpPr>
            <a:cxnSpLocks/>
            <a:stCxn id="7" idx="5"/>
            <a:endCxn id="16" idx="2"/>
          </p:cNvCxnSpPr>
          <p:nvPr/>
        </p:nvCxnSpPr>
        <p:spPr>
          <a:xfrm>
            <a:off x="3044781" y="4157641"/>
            <a:ext cx="1118440" cy="93170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BCDC40C-761A-489E-BD95-9A23BFC0491F}"/>
              </a:ext>
            </a:extLst>
          </p:cNvPr>
          <p:cNvSpPr txBox="1"/>
          <p:nvPr/>
        </p:nvSpPr>
        <p:spPr>
          <a:xfrm flipH="1">
            <a:off x="7423501" y="1153196"/>
            <a:ext cx="3495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679BD78-41F3-4107-949B-F80FAA03C07E}"/>
              </a:ext>
            </a:extLst>
          </p:cNvPr>
          <p:cNvSpPr txBox="1"/>
          <p:nvPr/>
        </p:nvSpPr>
        <p:spPr>
          <a:xfrm flipH="1">
            <a:off x="7715409" y="3019627"/>
            <a:ext cx="349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xmlns="" id="{1A08C9A7-3A1A-452A-A11F-82ADF4A124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031755" y="4606608"/>
            <a:ext cx="1599522" cy="8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47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1" grpId="0" animBg="1"/>
      <p:bldP spid="8" grpId="0" animBg="1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17">
            <a:extLst>
              <a:ext uri="{FF2B5EF4-FFF2-40B4-BE49-F238E27FC236}">
                <a16:creationId xmlns:a16="http://schemas.microsoft.com/office/drawing/2014/main" xmlns="" id="{2BF2E12C-2811-4DF2-A8CA-9EA5193A8FA0}"/>
              </a:ext>
            </a:extLst>
          </p:cNvPr>
          <p:cNvSpPr/>
          <p:nvPr/>
        </p:nvSpPr>
        <p:spPr>
          <a:xfrm>
            <a:off x="1144435" y="960310"/>
            <a:ext cx="9903130" cy="49373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xmlns="" id="{AFFE3224-1A32-4136-B878-1CAA881FF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9964" y="726335"/>
            <a:ext cx="4191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16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B2ACD82F-C1D4-498E-A546-226A7D574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317" y="553923"/>
            <a:ext cx="4191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16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xmlns="" id="{0908B63C-5CF8-49EF-BFBB-A2BC04AED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553611"/>
            <a:ext cx="3733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2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1F15557B-3D92-43D6-9E2F-73DD982F0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6611"/>
            <a:ext cx="1447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2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0A9BBBD-7CE7-479F-8378-3906EA04617C}"/>
              </a:ext>
            </a:extLst>
          </p:cNvPr>
          <p:cNvGrpSpPr/>
          <p:nvPr/>
        </p:nvGrpSpPr>
        <p:grpSpPr>
          <a:xfrm>
            <a:off x="1495223" y="4360837"/>
            <a:ext cx="1550567" cy="1410369"/>
            <a:chOff x="2943694" y="1207"/>
            <a:chExt cx="1394238" cy="139423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8A7D9AAD-F694-427D-99E8-DE7BF3AF9D1E}"/>
                </a:ext>
              </a:extLst>
            </p:cNvPr>
            <p:cNvSpPr/>
            <p:nvPr/>
          </p:nvSpPr>
          <p:spPr>
            <a:xfrm>
              <a:off x="2943694" y="1207"/>
              <a:ext cx="1394238" cy="13942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xmlns="" id="{1F9C2DDA-E3A1-46CD-9386-DEA588E395C1}"/>
                </a:ext>
              </a:extLst>
            </p:cNvPr>
            <p:cNvSpPr txBox="1"/>
            <p:nvPr/>
          </p:nvSpPr>
          <p:spPr>
            <a:xfrm>
              <a:off x="3147875" y="205388"/>
              <a:ext cx="985876" cy="9858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2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r>
                <a:rPr lang="en-US" sz="22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2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2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SG" sz="22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5603868-D5E4-443B-89E2-FBEB65056273}"/>
              </a:ext>
            </a:extLst>
          </p:cNvPr>
          <p:cNvSpPr txBox="1"/>
          <p:nvPr/>
        </p:nvSpPr>
        <p:spPr>
          <a:xfrm flipH="1">
            <a:off x="5011791" y="1298761"/>
            <a:ext cx="2249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SG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661CF2-C4DA-4C7F-B278-EB2B0E5FAFFD}"/>
              </a:ext>
            </a:extLst>
          </p:cNvPr>
          <p:cNvSpPr txBox="1"/>
          <p:nvPr/>
        </p:nvSpPr>
        <p:spPr>
          <a:xfrm flipH="1">
            <a:off x="5016328" y="2289897"/>
            <a:ext cx="3622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SG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F0F5F06-0BFC-47B3-87E5-261CE23A8679}"/>
              </a:ext>
            </a:extLst>
          </p:cNvPr>
          <p:cNvSpPr txBox="1"/>
          <p:nvPr/>
        </p:nvSpPr>
        <p:spPr>
          <a:xfrm flipH="1">
            <a:off x="5011791" y="3847773"/>
            <a:ext cx="3622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SG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C3BED9D-C010-4FAD-9CD0-D5EC319A254E}"/>
              </a:ext>
            </a:extLst>
          </p:cNvPr>
          <p:cNvSpPr txBox="1"/>
          <p:nvPr/>
        </p:nvSpPr>
        <p:spPr>
          <a:xfrm flipH="1">
            <a:off x="5021868" y="5066021"/>
            <a:ext cx="3622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SG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43">
            <a:extLst>
              <a:ext uri="{FF2B5EF4-FFF2-40B4-BE49-F238E27FC236}">
                <a16:creationId xmlns:a16="http://schemas.microsoft.com/office/drawing/2014/main" xmlns="" id="{FC7DF383-5903-4751-8479-FFA2EC6A8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987" y="1072686"/>
            <a:ext cx="29196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</a:rPr>
              <a:t>Trời</a:t>
            </a:r>
            <a:r>
              <a:rPr lang="en-US" altLang="en-US" sz="1600" dirty="0">
                <a:latin typeface="Times New Roman" panose="02020603050405020304" pitchFamily="18" charset="0"/>
              </a:rPr>
              <a:t> - </a:t>
            </a:r>
            <a:r>
              <a:rPr lang="en-US" altLang="en-US" sz="1600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1600" dirty="0">
                <a:latin typeface="Times New Roman" panose="02020603050405020304" pitchFamily="18" charset="0"/>
              </a:rPr>
              <a:t>, </a:t>
            </a:r>
            <a:r>
              <a:rPr lang="en-US" altLang="en-US" sz="1600" dirty="0" err="1">
                <a:latin typeface="Times New Roman" panose="02020603050405020304" pitchFamily="18" charset="0"/>
              </a:rPr>
              <a:t>cao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15" name="AutoShape 45">
            <a:extLst>
              <a:ext uri="{FF2B5EF4-FFF2-40B4-BE49-F238E27FC236}">
                <a16:creationId xmlns:a16="http://schemas.microsoft.com/office/drawing/2014/main" xmlns="" id="{E4B52980-F933-4E2A-B429-B602E7512388}"/>
              </a:ext>
            </a:extLst>
          </p:cNvPr>
          <p:cNvSpPr>
            <a:spLocks/>
          </p:cNvSpPr>
          <p:nvPr/>
        </p:nvSpPr>
        <p:spPr bwMode="auto">
          <a:xfrm>
            <a:off x="8546699" y="1231852"/>
            <a:ext cx="325817" cy="651294"/>
          </a:xfrm>
          <a:prstGeom prst="rightBrace">
            <a:avLst>
              <a:gd name="adj1" fmla="val 29167"/>
              <a:gd name="adj2" fmla="val 50000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46">
            <a:extLst>
              <a:ext uri="{FF2B5EF4-FFF2-40B4-BE49-F238E27FC236}">
                <a16:creationId xmlns:a16="http://schemas.microsoft.com/office/drawing/2014/main" xmlns="" id="{56EA028E-5057-45F5-9E2C-1D200DC92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7657" y="1272773"/>
            <a:ext cx="21651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Khoáng</a:t>
            </a:r>
            <a:r>
              <a:rPr lang="en-US" altLang="en-US" sz="1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đạt</a:t>
            </a:r>
            <a:r>
              <a:rPr lang="en-US" altLang="en-US" sz="16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1600" dirty="0">
                <a:solidFill>
                  <a:srgbClr val="0070C0"/>
                </a:solidFill>
                <a:latin typeface="Times New Roman" panose="02020603050405020304" pitchFamily="18" charset="0"/>
              </a:rPr>
              <a:t> do</a:t>
            </a:r>
          </a:p>
        </p:txBody>
      </p:sp>
      <p:sp>
        <p:nvSpPr>
          <p:cNvPr id="17" name="Text Box 44">
            <a:extLst>
              <a:ext uri="{FF2B5EF4-FFF2-40B4-BE49-F238E27FC236}">
                <a16:creationId xmlns:a16="http://schemas.microsoft.com/office/drawing/2014/main" xmlns="" id="{0D0839AF-1B2A-4CA1-B6C8-BF38774B6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4988" y="1414328"/>
            <a:ext cx="30863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</a:rPr>
              <a:t>Diều</a:t>
            </a:r>
            <a:r>
              <a:rPr lang="en-US" altLang="en-US" sz="1600" dirty="0"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</a:rPr>
              <a:t>sáo</a:t>
            </a:r>
            <a:r>
              <a:rPr lang="en-US" altLang="en-US" sz="1600" dirty="0">
                <a:latin typeface="Times New Roman" panose="02020603050405020304" pitchFamily="18" charset="0"/>
              </a:rPr>
              <a:t> - </a:t>
            </a:r>
            <a:r>
              <a:rPr lang="en-US" altLang="en-US" sz="1600" dirty="0" err="1">
                <a:latin typeface="Times New Roman" panose="02020603050405020304" pitchFamily="18" charset="0"/>
              </a:rPr>
              <a:t>lộn</a:t>
            </a:r>
            <a:r>
              <a:rPr lang="en-US" altLang="en-US" sz="1600" dirty="0"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</a:rPr>
              <a:t>nhào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xmlns="" id="{2889F0C6-8D02-4645-8A86-E47F40F74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4589" y="2067077"/>
            <a:ext cx="2153240" cy="112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</a:rPr>
              <a:t>Vàng</a:t>
            </a:r>
            <a:r>
              <a:rPr lang="en-US" altLang="en-US" sz="1600" dirty="0">
                <a:latin typeface="Times New Roman" panose="02020603050405020304" pitchFamily="18" charset="0"/>
              </a:rPr>
              <a:t> - </a:t>
            </a:r>
            <a:r>
              <a:rPr lang="en-US" altLang="en-US" sz="1600" dirty="0" err="1">
                <a:latin typeface="Times New Roman" panose="02020603050405020304" pitchFamily="18" charset="0"/>
              </a:rPr>
              <a:t>Lúa</a:t>
            </a:r>
            <a:r>
              <a:rPr lang="en-US" altLang="en-US" sz="1600" dirty="0"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</a:rPr>
              <a:t>chiêm</a:t>
            </a:r>
            <a:r>
              <a:rPr lang="en-US" altLang="en-US" sz="1600" dirty="0">
                <a:latin typeface="Times New Roman" panose="02020603050405020304" pitchFamily="18" charset="0"/>
              </a:rPr>
              <a:t>, </a:t>
            </a:r>
            <a:r>
              <a:rPr lang="en-US" altLang="en-US" sz="1600" dirty="0" err="1">
                <a:latin typeface="Times New Roman" panose="02020603050405020304" pitchFamily="18" charset="0"/>
              </a:rPr>
              <a:t>bắp</a:t>
            </a:r>
            <a:endParaRPr lang="en-US" altLang="en-US" sz="16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</a:rPr>
              <a:t>Xanh</a:t>
            </a:r>
            <a:r>
              <a:rPr lang="en-US" altLang="en-US" sz="1600" dirty="0">
                <a:latin typeface="Times New Roman" panose="02020603050405020304" pitchFamily="18" charset="0"/>
              </a:rPr>
              <a:t> - </a:t>
            </a:r>
            <a:r>
              <a:rPr lang="en-US" altLang="en-US" sz="1600" dirty="0" err="1">
                <a:latin typeface="Times New Roman" panose="02020603050405020304" pitchFamily="18" charset="0"/>
              </a:rPr>
              <a:t>Vườn</a:t>
            </a:r>
            <a:r>
              <a:rPr lang="en-US" altLang="en-US" sz="1600" dirty="0">
                <a:latin typeface="Times New Roman" panose="02020603050405020304" pitchFamily="18" charset="0"/>
              </a:rPr>
              <a:t>, </a:t>
            </a:r>
            <a:r>
              <a:rPr lang="en-US" altLang="en-US" sz="1600" dirty="0" err="1">
                <a:latin typeface="Times New Roman" panose="02020603050405020304" pitchFamily="18" charset="0"/>
              </a:rPr>
              <a:t>trời</a:t>
            </a:r>
            <a:r>
              <a:rPr lang="en-US" altLang="en-US" sz="1600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</a:rPr>
              <a:t>Hồng</a:t>
            </a:r>
            <a:r>
              <a:rPr lang="en-US" altLang="en-US" sz="1600" dirty="0">
                <a:latin typeface="Times New Roman" panose="02020603050405020304" pitchFamily="18" charset="0"/>
              </a:rPr>
              <a:t> -  </a:t>
            </a:r>
            <a:r>
              <a:rPr lang="en-US" altLang="en-US" sz="1600" dirty="0" err="1">
                <a:latin typeface="Times New Roman" panose="02020603050405020304" pitchFamily="18" charset="0"/>
              </a:rPr>
              <a:t>Nắng</a:t>
            </a:r>
            <a:endParaRPr lang="en-US" altLang="en-US" sz="16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16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9" name="AutoShape 36">
            <a:extLst>
              <a:ext uri="{FF2B5EF4-FFF2-40B4-BE49-F238E27FC236}">
                <a16:creationId xmlns:a16="http://schemas.microsoft.com/office/drawing/2014/main" xmlns="" id="{7741F76F-3F0E-4E9E-B554-26BD90C8EE52}"/>
              </a:ext>
            </a:extLst>
          </p:cNvPr>
          <p:cNvSpPr>
            <a:spLocks/>
          </p:cNvSpPr>
          <p:nvPr/>
        </p:nvSpPr>
        <p:spPr bwMode="auto">
          <a:xfrm>
            <a:off x="8994458" y="1997082"/>
            <a:ext cx="275945" cy="969447"/>
          </a:xfrm>
          <a:prstGeom prst="rightBrace">
            <a:avLst>
              <a:gd name="adj1" fmla="val 27778"/>
              <a:gd name="adj2" fmla="val 50000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37">
            <a:extLst>
              <a:ext uri="{FF2B5EF4-FFF2-40B4-BE49-F238E27FC236}">
                <a16:creationId xmlns:a16="http://schemas.microsoft.com/office/drawing/2014/main" xmlns="" id="{1ABDD774-5D2F-4545-AE1B-B3FF23B9E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5477" y="2256484"/>
            <a:ext cx="2586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Rực</a:t>
            </a:r>
            <a:r>
              <a:rPr lang="en-US" altLang="en-US" sz="1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rỡ</a:t>
            </a:r>
            <a:r>
              <a:rPr lang="en-US" altLang="en-US" sz="16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1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tắn</a:t>
            </a:r>
            <a:endParaRPr lang="en-US" altLang="en-US" sz="16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xmlns="" id="{57D897A4-F689-4C26-8952-AA818BDAF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1358" y="3559450"/>
            <a:ext cx="296849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1600" dirty="0"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</a:rPr>
              <a:t>tu</a:t>
            </a:r>
            <a:r>
              <a:rPr lang="en-US" altLang="en-US" sz="1600" dirty="0"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</a:rPr>
              <a:t>hú</a:t>
            </a:r>
            <a:endParaRPr lang="en-US" altLang="en-US" sz="16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1600" dirty="0"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</a:rPr>
              <a:t>ve</a:t>
            </a:r>
            <a:r>
              <a:rPr lang="en-US" altLang="en-US" sz="1600" dirty="0"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</a:rPr>
              <a:t>ngân</a:t>
            </a:r>
            <a:endParaRPr lang="en-US" altLang="en-US" sz="16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1600" dirty="0"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</a:rPr>
              <a:t>sáo</a:t>
            </a:r>
            <a:r>
              <a:rPr lang="en-US" altLang="en-US" sz="1600" dirty="0"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</a:rPr>
              <a:t>diều</a:t>
            </a: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4" name="AutoShape 34">
            <a:extLst>
              <a:ext uri="{FF2B5EF4-FFF2-40B4-BE49-F238E27FC236}">
                <a16:creationId xmlns:a16="http://schemas.microsoft.com/office/drawing/2014/main" xmlns="" id="{4CE15F39-6D86-479E-A6D2-327C2FF9ACA9}"/>
              </a:ext>
            </a:extLst>
          </p:cNvPr>
          <p:cNvSpPr>
            <a:spLocks/>
          </p:cNvSpPr>
          <p:nvPr/>
        </p:nvSpPr>
        <p:spPr bwMode="auto">
          <a:xfrm>
            <a:off x="8863645" y="3518524"/>
            <a:ext cx="325817" cy="969447"/>
          </a:xfrm>
          <a:prstGeom prst="rightBrace">
            <a:avLst>
              <a:gd name="adj1" fmla="val 27778"/>
              <a:gd name="adj2" fmla="val 50000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25" name="Text Box 35">
            <a:extLst>
              <a:ext uri="{FF2B5EF4-FFF2-40B4-BE49-F238E27FC236}">
                <a16:creationId xmlns:a16="http://schemas.microsoft.com/office/drawing/2014/main" xmlns="" id="{C63DDC0F-1129-45AD-A623-4FE168A8B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9229" y="3780880"/>
            <a:ext cx="26638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1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16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rộn</a:t>
            </a:r>
            <a:r>
              <a:rPr lang="en-US" altLang="en-US" sz="1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rã</a:t>
            </a:r>
            <a:endParaRPr lang="en-US" altLang="en-US" sz="16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Rectangle 24">
            <a:extLst>
              <a:ext uri="{FF2B5EF4-FFF2-40B4-BE49-F238E27FC236}">
                <a16:creationId xmlns:a16="http://schemas.microsoft.com/office/drawing/2014/main" xmlns="" id="{9C4CBF07-83BE-45C1-B31B-8457A7EC3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6398" y="5006611"/>
            <a:ext cx="236219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</a:rPr>
              <a:t>Lúa</a:t>
            </a:r>
            <a:r>
              <a:rPr lang="en-US" altLang="en-US" sz="1600" dirty="0"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</a:rPr>
              <a:t>chín</a:t>
            </a:r>
            <a:endParaRPr lang="en-US" altLang="en-US" sz="16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</a:rPr>
              <a:t>Trái</a:t>
            </a:r>
            <a:r>
              <a:rPr lang="en-US" altLang="en-US" sz="1600" dirty="0"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1600" dirty="0"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</a:rPr>
              <a:t>ngọt</a:t>
            </a:r>
            <a:r>
              <a:rPr lang="en-US" altLang="en-US" sz="1600" dirty="0"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</a:rPr>
              <a:t>dần</a:t>
            </a:r>
            <a:endParaRPr lang="en-US" altLang="en-US" sz="16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27" name="AutoShape 38">
            <a:extLst>
              <a:ext uri="{FF2B5EF4-FFF2-40B4-BE49-F238E27FC236}">
                <a16:creationId xmlns:a16="http://schemas.microsoft.com/office/drawing/2014/main" xmlns="" id="{2259D493-D23E-4180-A525-A3BC4BAFC09D}"/>
              </a:ext>
            </a:extLst>
          </p:cNvPr>
          <p:cNvSpPr>
            <a:spLocks/>
          </p:cNvSpPr>
          <p:nvPr/>
        </p:nvSpPr>
        <p:spPr bwMode="auto">
          <a:xfrm>
            <a:off x="8258013" y="4954928"/>
            <a:ext cx="260903" cy="719194"/>
          </a:xfrm>
          <a:prstGeom prst="rightBrace">
            <a:avLst>
              <a:gd name="adj1" fmla="val 22305"/>
              <a:gd name="adj2" fmla="val 50000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Rectangle 39">
            <a:extLst>
              <a:ext uri="{FF2B5EF4-FFF2-40B4-BE49-F238E27FC236}">
                <a16:creationId xmlns:a16="http://schemas.microsoft.com/office/drawing/2014/main" xmlns="" id="{573D5E34-40DB-43B3-9A47-B769F1F80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4769" y="5066021"/>
            <a:ext cx="23812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Ngọt</a:t>
            </a:r>
            <a:r>
              <a:rPr lang="en-US" altLang="en-US" sz="1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ngào</a:t>
            </a:r>
            <a:endParaRPr lang="en-US" altLang="en-US" sz="16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6DB2C9E-9CE2-4449-8773-1C5669102CB9}"/>
              </a:ext>
            </a:extLst>
          </p:cNvPr>
          <p:cNvSpPr/>
          <p:nvPr/>
        </p:nvSpPr>
        <p:spPr>
          <a:xfrm>
            <a:off x="1328047" y="1752883"/>
            <a:ext cx="3688281" cy="20948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17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17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17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17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bầy</a:t>
            </a:r>
            <a:endParaRPr lang="en-US" altLang="en-US" sz="17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17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Lúa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chiêm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</a:t>
            </a: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,trái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ngọt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dần</a:t>
            </a:r>
            <a:endParaRPr lang="en-US" altLang="en-US" sz="1700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17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râm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dậy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17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</a:t>
            </a:r>
            <a:r>
              <a:rPr lang="en-US" altLang="en-US" sz="17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ngân</a:t>
            </a:r>
            <a:endParaRPr lang="en-US" altLang="en-US" sz="1700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17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Bắp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rây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sân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17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đào</a:t>
            </a:r>
            <a:endParaRPr lang="en-US" altLang="en-US" sz="17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17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17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17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endParaRPr lang="en-US" altLang="en-US" sz="17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17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17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sáo</a:t>
            </a:r>
            <a:r>
              <a:rPr lang="en-US" altLang="en-US" sz="17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lộn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nhào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17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677085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/>
      <p:bldP spid="11" grpId="0"/>
      <p:bldP spid="12" grpId="0"/>
      <p:bldP spid="13" grpId="0"/>
      <p:bldP spid="14" grpId="0"/>
      <p:bldP spid="15" grpId="0" animBg="1"/>
      <p:bldP spid="16" grpId="0"/>
      <p:bldP spid="17" grpId="0"/>
      <p:bldP spid="18" grpId="0"/>
      <p:bldP spid="19" grpId="0" animBg="1"/>
      <p:bldP spid="23" grpId="0"/>
      <p:bldP spid="24" grpId="0" animBg="1"/>
      <p:bldP spid="25" grpId="0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17">
            <a:extLst>
              <a:ext uri="{FF2B5EF4-FFF2-40B4-BE49-F238E27FC236}">
                <a16:creationId xmlns:a16="http://schemas.microsoft.com/office/drawing/2014/main" xmlns="" id="{2BF2E12C-2811-4DF2-A8CA-9EA5193A8FA0}"/>
              </a:ext>
            </a:extLst>
          </p:cNvPr>
          <p:cNvSpPr/>
          <p:nvPr/>
        </p:nvSpPr>
        <p:spPr>
          <a:xfrm>
            <a:off x="1144435" y="960310"/>
            <a:ext cx="9903130" cy="49373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xmlns="" id="{AFFE3224-1A32-4136-B878-1CAA881FF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589AC5B1-3A99-413D-8E97-58922F1D5C0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12308" y="1275935"/>
            <a:ext cx="712320" cy="682760"/>
            <a:chOff x="2161" y="1035"/>
            <a:chExt cx="1446" cy="1122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xmlns="" id="{04CA5D91-B309-4079-96FF-49D0DAE7C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239"/>
              <a:ext cx="720" cy="918"/>
            </a:xfrm>
            <a:custGeom>
              <a:avLst/>
              <a:gdLst>
                <a:gd name="T0" fmla="*/ 269 w 269"/>
                <a:gd name="T1" fmla="*/ 315 h 342"/>
                <a:gd name="T2" fmla="*/ 250 w 269"/>
                <a:gd name="T3" fmla="*/ 333 h 342"/>
                <a:gd name="T4" fmla="*/ 19 w 269"/>
                <a:gd name="T5" fmla="*/ 342 h 342"/>
                <a:gd name="T6" fmla="*/ 0 w 269"/>
                <a:gd name="T7" fmla="*/ 324 h 342"/>
                <a:gd name="T8" fmla="*/ 0 w 269"/>
                <a:gd name="T9" fmla="*/ 18 h 342"/>
                <a:gd name="T10" fmla="*/ 19 w 269"/>
                <a:gd name="T11" fmla="*/ 0 h 342"/>
                <a:gd name="T12" fmla="*/ 250 w 269"/>
                <a:gd name="T13" fmla="*/ 27 h 342"/>
                <a:gd name="T14" fmla="*/ 269 w 269"/>
                <a:gd name="T15" fmla="*/ 44 h 342"/>
                <a:gd name="T16" fmla="*/ 269 w 269"/>
                <a:gd name="T17" fmla="*/ 315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15"/>
                  </a:moveTo>
                  <a:cubicBezTo>
                    <a:pt x="269" y="325"/>
                    <a:pt x="261" y="333"/>
                    <a:pt x="250" y="333"/>
                  </a:cubicBezTo>
                  <a:cubicBezTo>
                    <a:pt x="19" y="342"/>
                    <a:pt x="19" y="342"/>
                    <a:pt x="19" y="342"/>
                  </a:cubicBezTo>
                  <a:cubicBezTo>
                    <a:pt x="8" y="342"/>
                    <a:pt x="0" y="334"/>
                    <a:pt x="0" y="3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250" y="27"/>
                    <a:pt x="250" y="27"/>
                    <a:pt x="250" y="27"/>
                  </a:cubicBezTo>
                  <a:cubicBezTo>
                    <a:pt x="261" y="27"/>
                    <a:pt x="269" y="35"/>
                    <a:pt x="269" y="44"/>
                  </a:cubicBezTo>
                  <a:lnTo>
                    <a:pt x="269" y="31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xmlns="" id="{AC9BACEB-8698-4E3B-824D-A2F98763C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" y="1295"/>
              <a:ext cx="658" cy="806"/>
            </a:xfrm>
            <a:custGeom>
              <a:avLst/>
              <a:gdLst>
                <a:gd name="T0" fmla="*/ 246 w 246"/>
                <a:gd name="T1" fmla="*/ 276 h 300"/>
                <a:gd name="T2" fmla="*/ 228 w 246"/>
                <a:gd name="T3" fmla="*/ 292 h 300"/>
                <a:gd name="T4" fmla="*/ 17 w 246"/>
                <a:gd name="T5" fmla="*/ 300 h 300"/>
                <a:gd name="T6" fmla="*/ 0 w 246"/>
                <a:gd name="T7" fmla="*/ 284 h 300"/>
                <a:gd name="T8" fmla="*/ 0 w 246"/>
                <a:gd name="T9" fmla="*/ 15 h 300"/>
                <a:gd name="T10" fmla="*/ 17 w 246"/>
                <a:gd name="T11" fmla="*/ 0 h 300"/>
                <a:gd name="T12" fmla="*/ 228 w 246"/>
                <a:gd name="T13" fmla="*/ 23 h 300"/>
                <a:gd name="T14" fmla="*/ 246 w 246"/>
                <a:gd name="T15" fmla="*/ 39 h 300"/>
                <a:gd name="T16" fmla="*/ 246 w 246"/>
                <a:gd name="T17" fmla="*/ 276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00">
                  <a:moveTo>
                    <a:pt x="246" y="276"/>
                  </a:moveTo>
                  <a:cubicBezTo>
                    <a:pt x="246" y="285"/>
                    <a:pt x="238" y="292"/>
                    <a:pt x="228" y="292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00"/>
                    <a:pt x="0" y="293"/>
                    <a:pt x="0" y="28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28" y="23"/>
                    <a:pt x="228" y="23"/>
                    <a:pt x="228" y="23"/>
                  </a:cubicBezTo>
                  <a:cubicBezTo>
                    <a:pt x="238" y="23"/>
                    <a:pt x="246" y="30"/>
                    <a:pt x="246" y="39"/>
                  </a:cubicBezTo>
                  <a:lnTo>
                    <a:pt x="246" y="276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xmlns="" id="{47F3017B-19EA-4E64-ADDA-B3E655EA4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239"/>
              <a:ext cx="720" cy="918"/>
            </a:xfrm>
            <a:custGeom>
              <a:avLst/>
              <a:gdLst>
                <a:gd name="T0" fmla="*/ 269 w 269"/>
                <a:gd name="T1" fmla="*/ 324 h 342"/>
                <a:gd name="T2" fmla="*/ 250 w 269"/>
                <a:gd name="T3" fmla="*/ 342 h 342"/>
                <a:gd name="T4" fmla="*/ 19 w 269"/>
                <a:gd name="T5" fmla="*/ 333 h 342"/>
                <a:gd name="T6" fmla="*/ 0 w 269"/>
                <a:gd name="T7" fmla="*/ 315 h 342"/>
                <a:gd name="T8" fmla="*/ 0 w 269"/>
                <a:gd name="T9" fmla="*/ 44 h 342"/>
                <a:gd name="T10" fmla="*/ 19 w 269"/>
                <a:gd name="T11" fmla="*/ 27 h 342"/>
                <a:gd name="T12" fmla="*/ 250 w 269"/>
                <a:gd name="T13" fmla="*/ 0 h 342"/>
                <a:gd name="T14" fmla="*/ 269 w 269"/>
                <a:gd name="T15" fmla="*/ 18 h 342"/>
                <a:gd name="T16" fmla="*/ 269 w 269"/>
                <a:gd name="T17" fmla="*/ 324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24"/>
                  </a:moveTo>
                  <a:cubicBezTo>
                    <a:pt x="269" y="334"/>
                    <a:pt x="261" y="342"/>
                    <a:pt x="250" y="342"/>
                  </a:cubicBezTo>
                  <a:cubicBezTo>
                    <a:pt x="19" y="333"/>
                    <a:pt x="19" y="333"/>
                    <a:pt x="19" y="333"/>
                  </a:cubicBezTo>
                  <a:cubicBezTo>
                    <a:pt x="8" y="333"/>
                    <a:pt x="0" y="325"/>
                    <a:pt x="0" y="31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5"/>
                    <a:pt x="8" y="27"/>
                    <a:pt x="19" y="2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61" y="0"/>
                    <a:pt x="269" y="8"/>
                    <a:pt x="269" y="18"/>
                  </a:cubicBezTo>
                  <a:lnTo>
                    <a:pt x="269" y="32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8" name="Freeform 69">
              <a:extLst>
                <a:ext uri="{FF2B5EF4-FFF2-40B4-BE49-F238E27FC236}">
                  <a16:creationId xmlns:a16="http://schemas.microsoft.com/office/drawing/2014/main" xmlns="" id="{78CEE415-6AB5-4132-B5A4-E2DBE4275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1295"/>
              <a:ext cx="656" cy="806"/>
            </a:xfrm>
            <a:custGeom>
              <a:avLst/>
              <a:gdLst>
                <a:gd name="T0" fmla="*/ 245 w 245"/>
                <a:gd name="T1" fmla="*/ 284 h 300"/>
                <a:gd name="T2" fmla="*/ 228 w 245"/>
                <a:gd name="T3" fmla="*/ 300 h 300"/>
                <a:gd name="T4" fmla="*/ 17 w 245"/>
                <a:gd name="T5" fmla="*/ 292 h 300"/>
                <a:gd name="T6" fmla="*/ 0 w 245"/>
                <a:gd name="T7" fmla="*/ 276 h 300"/>
                <a:gd name="T8" fmla="*/ 0 w 245"/>
                <a:gd name="T9" fmla="*/ 39 h 300"/>
                <a:gd name="T10" fmla="*/ 17 w 245"/>
                <a:gd name="T11" fmla="*/ 23 h 300"/>
                <a:gd name="T12" fmla="*/ 228 w 245"/>
                <a:gd name="T13" fmla="*/ 0 h 300"/>
                <a:gd name="T14" fmla="*/ 245 w 245"/>
                <a:gd name="T15" fmla="*/ 15 h 300"/>
                <a:gd name="T16" fmla="*/ 245 w 245"/>
                <a:gd name="T17" fmla="*/ 28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5" h="300">
                  <a:moveTo>
                    <a:pt x="245" y="284"/>
                  </a:moveTo>
                  <a:cubicBezTo>
                    <a:pt x="245" y="293"/>
                    <a:pt x="237" y="300"/>
                    <a:pt x="228" y="300"/>
                  </a:cubicBezTo>
                  <a:cubicBezTo>
                    <a:pt x="17" y="292"/>
                    <a:pt x="17" y="292"/>
                    <a:pt x="17" y="292"/>
                  </a:cubicBezTo>
                  <a:cubicBezTo>
                    <a:pt x="8" y="292"/>
                    <a:pt x="0" y="285"/>
                    <a:pt x="0" y="27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0"/>
                    <a:pt x="8" y="23"/>
                    <a:pt x="17" y="23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37" y="0"/>
                    <a:pt x="245" y="7"/>
                    <a:pt x="245" y="15"/>
                  </a:cubicBezTo>
                  <a:lnTo>
                    <a:pt x="245" y="28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9" name="Freeform 70">
              <a:extLst>
                <a:ext uri="{FF2B5EF4-FFF2-40B4-BE49-F238E27FC236}">
                  <a16:creationId xmlns:a16="http://schemas.microsoft.com/office/drawing/2014/main" xmlns="" id="{B276FC99-088C-4C2C-A991-CA97AB2EE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035"/>
              <a:ext cx="546" cy="1103"/>
            </a:xfrm>
            <a:custGeom>
              <a:avLst/>
              <a:gdLst>
                <a:gd name="T0" fmla="*/ 204 w 204"/>
                <a:gd name="T1" fmla="*/ 322 h 411"/>
                <a:gd name="T2" fmla="*/ 184 w 204"/>
                <a:gd name="T3" fmla="*/ 342 h 411"/>
                <a:gd name="T4" fmla="*/ 23 w 204"/>
                <a:gd name="T5" fmla="*/ 403 h 411"/>
                <a:gd name="T6" fmla="*/ 0 w 204"/>
                <a:gd name="T7" fmla="*/ 388 h 411"/>
                <a:gd name="T8" fmla="*/ 0 w 204"/>
                <a:gd name="T9" fmla="*/ 124 h 411"/>
                <a:gd name="T10" fmla="*/ 14 w 204"/>
                <a:gd name="T11" fmla="*/ 100 h 411"/>
                <a:gd name="T12" fmla="*/ 179 w 204"/>
                <a:gd name="T13" fmla="*/ 9 h 411"/>
                <a:gd name="T14" fmla="*/ 204 w 204"/>
                <a:gd name="T15" fmla="*/ 21 h 411"/>
                <a:gd name="T16" fmla="*/ 204 w 204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411">
                  <a:moveTo>
                    <a:pt x="204" y="322"/>
                  </a:moveTo>
                  <a:cubicBezTo>
                    <a:pt x="204" y="334"/>
                    <a:pt x="194" y="338"/>
                    <a:pt x="184" y="342"/>
                  </a:cubicBezTo>
                  <a:cubicBezTo>
                    <a:pt x="23" y="403"/>
                    <a:pt x="23" y="403"/>
                    <a:pt x="23" y="403"/>
                  </a:cubicBezTo>
                  <a:cubicBezTo>
                    <a:pt x="2" y="411"/>
                    <a:pt x="0" y="398"/>
                    <a:pt x="0" y="388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12"/>
                    <a:pt x="5" y="105"/>
                    <a:pt x="14" y="100"/>
                  </a:cubicBezTo>
                  <a:cubicBezTo>
                    <a:pt x="179" y="9"/>
                    <a:pt x="179" y="9"/>
                    <a:pt x="179" y="9"/>
                  </a:cubicBezTo>
                  <a:cubicBezTo>
                    <a:pt x="197" y="0"/>
                    <a:pt x="204" y="10"/>
                    <a:pt x="204" y="21"/>
                  </a:cubicBezTo>
                  <a:lnTo>
                    <a:pt x="204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0" name="Freeform 71">
              <a:extLst>
                <a:ext uri="{FF2B5EF4-FFF2-40B4-BE49-F238E27FC236}">
                  <a16:creationId xmlns:a16="http://schemas.microsoft.com/office/drawing/2014/main" xmlns="" id="{3CF4B85C-740E-457C-983B-B0E4C38D1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099"/>
              <a:ext cx="503" cy="988"/>
            </a:xfrm>
            <a:custGeom>
              <a:avLst/>
              <a:gdLst>
                <a:gd name="T0" fmla="*/ 188 w 188"/>
                <a:gd name="T1" fmla="*/ 285 h 368"/>
                <a:gd name="T2" fmla="*/ 169 w 188"/>
                <a:gd name="T3" fmla="*/ 303 h 368"/>
                <a:gd name="T4" fmla="*/ 15 w 188"/>
                <a:gd name="T5" fmla="*/ 362 h 368"/>
                <a:gd name="T6" fmla="*/ 2 w 188"/>
                <a:gd name="T7" fmla="*/ 346 h 368"/>
                <a:gd name="T8" fmla="*/ 2 w 188"/>
                <a:gd name="T9" fmla="*/ 114 h 368"/>
                <a:gd name="T10" fmla="*/ 15 w 188"/>
                <a:gd name="T11" fmla="*/ 93 h 368"/>
                <a:gd name="T12" fmla="*/ 172 w 188"/>
                <a:gd name="T13" fmla="*/ 5 h 368"/>
                <a:gd name="T14" fmla="*/ 188 w 188"/>
                <a:gd name="T15" fmla="*/ 16 h 368"/>
                <a:gd name="T16" fmla="*/ 188 w 188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368">
                  <a:moveTo>
                    <a:pt x="188" y="285"/>
                  </a:moveTo>
                  <a:cubicBezTo>
                    <a:pt x="188" y="293"/>
                    <a:pt x="181" y="300"/>
                    <a:pt x="169" y="303"/>
                  </a:cubicBezTo>
                  <a:cubicBezTo>
                    <a:pt x="15" y="362"/>
                    <a:pt x="15" y="362"/>
                    <a:pt x="15" y="362"/>
                  </a:cubicBezTo>
                  <a:cubicBezTo>
                    <a:pt x="0" y="368"/>
                    <a:pt x="2" y="355"/>
                    <a:pt x="2" y="346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04"/>
                    <a:pt x="6" y="98"/>
                    <a:pt x="15" y="93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82" y="0"/>
                    <a:pt x="188" y="2"/>
                    <a:pt x="188" y="16"/>
                  </a:cubicBezTo>
                  <a:lnTo>
                    <a:pt x="188" y="28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1" name="Freeform 72">
              <a:extLst>
                <a:ext uri="{FF2B5EF4-FFF2-40B4-BE49-F238E27FC236}">
                  <a16:creationId xmlns:a16="http://schemas.microsoft.com/office/drawing/2014/main" xmlns="" id="{21445FDF-2C8F-4359-B068-C78676EB9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9" y="1035"/>
              <a:ext cx="592" cy="1103"/>
            </a:xfrm>
            <a:custGeom>
              <a:avLst/>
              <a:gdLst>
                <a:gd name="T0" fmla="*/ 0 w 221"/>
                <a:gd name="T1" fmla="*/ 322 h 411"/>
                <a:gd name="T2" fmla="*/ 21 w 221"/>
                <a:gd name="T3" fmla="*/ 342 h 411"/>
                <a:gd name="T4" fmla="*/ 196 w 221"/>
                <a:gd name="T5" fmla="*/ 403 h 411"/>
                <a:gd name="T6" fmla="*/ 221 w 221"/>
                <a:gd name="T7" fmla="*/ 388 h 411"/>
                <a:gd name="T8" fmla="*/ 221 w 221"/>
                <a:gd name="T9" fmla="*/ 124 h 411"/>
                <a:gd name="T10" fmla="*/ 205 w 221"/>
                <a:gd name="T11" fmla="*/ 100 h 411"/>
                <a:gd name="T12" fmla="*/ 26 w 221"/>
                <a:gd name="T13" fmla="*/ 9 h 411"/>
                <a:gd name="T14" fmla="*/ 0 w 221"/>
                <a:gd name="T15" fmla="*/ 21 h 411"/>
                <a:gd name="T16" fmla="*/ 0 w 221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411">
                  <a:moveTo>
                    <a:pt x="0" y="322"/>
                  </a:moveTo>
                  <a:cubicBezTo>
                    <a:pt x="0" y="334"/>
                    <a:pt x="10" y="338"/>
                    <a:pt x="21" y="342"/>
                  </a:cubicBezTo>
                  <a:cubicBezTo>
                    <a:pt x="196" y="403"/>
                    <a:pt x="196" y="403"/>
                    <a:pt x="196" y="403"/>
                  </a:cubicBezTo>
                  <a:cubicBezTo>
                    <a:pt x="218" y="411"/>
                    <a:pt x="221" y="398"/>
                    <a:pt x="221" y="388"/>
                  </a:cubicBezTo>
                  <a:cubicBezTo>
                    <a:pt x="221" y="124"/>
                    <a:pt x="221" y="124"/>
                    <a:pt x="221" y="124"/>
                  </a:cubicBezTo>
                  <a:cubicBezTo>
                    <a:pt x="221" y="112"/>
                    <a:pt x="216" y="105"/>
                    <a:pt x="205" y="10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7" y="0"/>
                    <a:pt x="0" y="10"/>
                    <a:pt x="0" y="21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2" name="Freeform 73">
              <a:extLst>
                <a:ext uri="{FF2B5EF4-FFF2-40B4-BE49-F238E27FC236}">
                  <a16:creationId xmlns:a16="http://schemas.microsoft.com/office/drawing/2014/main" xmlns="" id="{82D66323-1A26-4F03-8CE2-22D4CD5AB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" y="1099"/>
              <a:ext cx="543" cy="988"/>
            </a:xfrm>
            <a:custGeom>
              <a:avLst/>
              <a:gdLst>
                <a:gd name="T0" fmla="*/ 0 w 203"/>
                <a:gd name="T1" fmla="*/ 285 h 368"/>
                <a:gd name="T2" fmla="*/ 20 w 203"/>
                <a:gd name="T3" fmla="*/ 303 h 368"/>
                <a:gd name="T4" fmla="*/ 187 w 203"/>
                <a:gd name="T5" fmla="*/ 362 h 368"/>
                <a:gd name="T6" fmla="*/ 201 w 203"/>
                <a:gd name="T7" fmla="*/ 346 h 368"/>
                <a:gd name="T8" fmla="*/ 201 w 203"/>
                <a:gd name="T9" fmla="*/ 114 h 368"/>
                <a:gd name="T10" fmla="*/ 187 w 203"/>
                <a:gd name="T11" fmla="*/ 93 h 368"/>
                <a:gd name="T12" fmla="*/ 17 w 203"/>
                <a:gd name="T13" fmla="*/ 5 h 368"/>
                <a:gd name="T14" fmla="*/ 0 w 203"/>
                <a:gd name="T15" fmla="*/ 16 h 368"/>
                <a:gd name="T16" fmla="*/ 0 w 203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368">
                  <a:moveTo>
                    <a:pt x="0" y="285"/>
                  </a:moveTo>
                  <a:cubicBezTo>
                    <a:pt x="0" y="293"/>
                    <a:pt x="8" y="300"/>
                    <a:pt x="20" y="303"/>
                  </a:cubicBezTo>
                  <a:cubicBezTo>
                    <a:pt x="187" y="362"/>
                    <a:pt x="187" y="362"/>
                    <a:pt x="187" y="362"/>
                  </a:cubicBezTo>
                  <a:cubicBezTo>
                    <a:pt x="203" y="368"/>
                    <a:pt x="201" y="355"/>
                    <a:pt x="201" y="346"/>
                  </a:cubicBezTo>
                  <a:cubicBezTo>
                    <a:pt x="201" y="114"/>
                    <a:pt x="201" y="114"/>
                    <a:pt x="201" y="114"/>
                  </a:cubicBezTo>
                  <a:cubicBezTo>
                    <a:pt x="201" y="104"/>
                    <a:pt x="197" y="98"/>
                    <a:pt x="187" y="93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7" y="0"/>
                    <a:pt x="0" y="2"/>
                    <a:pt x="0" y="16"/>
                  </a:cubicBezTo>
                  <a:lnTo>
                    <a:pt x="0" y="28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3" name="Freeform 75">
              <a:extLst>
                <a:ext uri="{FF2B5EF4-FFF2-40B4-BE49-F238E27FC236}">
                  <a16:creationId xmlns:a16="http://schemas.microsoft.com/office/drawing/2014/main" xmlns="" id="{419B9652-92B3-4D63-B003-AAC8ABD97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977"/>
              <a:ext cx="142" cy="51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4" name="Freeform 76">
              <a:extLst>
                <a:ext uri="{FF2B5EF4-FFF2-40B4-BE49-F238E27FC236}">
                  <a16:creationId xmlns:a16="http://schemas.microsoft.com/office/drawing/2014/main" xmlns="" id="{E6C3CAFD-4CBD-4C6D-BECE-2EBF899CF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902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1 h 19"/>
                <a:gd name="T20" fmla="*/ 14 w 53"/>
                <a:gd name="T21" fmla="*/ 11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5" name="Freeform 79">
              <a:extLst>
                <a:ext uri="{FF2B5EF4-FFF2-40B4-BE49-F238E27FC236}">
                  <a16:creationId xmlns:a16="http://schemas.microsoft.com/office/drawing/2014/main" xmlns="" id="{22CB197C-5990-4B2C-945D-8656F59CC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827"/>
              <a:ext cx="142" cy="48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6" name="Freeform 81">
              <a:extLst>
                <a:ext uri="{FF2B5EF4-FFF2-40B4-BE49-F238E27FC236}">
                  <a16:creationId xmlns:a16="http://schemas.microsoft.com/office/drawing/2014/main" xmlns="" id="{252D6EF2-9502-496F-8874-28CF1530F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752"/>
              <a:ext cx="142" cy="48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3 h 18"/>
                <a:gd name="T4" fmla="*/ 0 w 53"/>
                <a:gd name="T5" fmla="*/ 13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3 h 18"/>
                <a:gd name="T12" fmla="*/ 10 w 53"/>
                <a:gd name="T13" fmla="*/ 13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3 h 18"/>
                <a:gd name="T32" fmla="*/ 43 w 53"/>
                <a:gd name="T33" fmla="*/ 13 h 18"/>
                <a:gd name="T34" fmla="*/ 43 w 53"/>
                <a:gd name="T35" fmla="*/ 13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3 h 18"/>
                <a:gd name="T42" fmla="*/ 53 w 53"/>
                <a:gd name="T43" fmla="*/ 13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7" name="Freeform 82">
              <a:extLst>
                <a:ext uri="{FF2B5EF4-FFF2-40B4-BE49-F238E27FC236}">
                  <a16:creationId xmlns:a16="http://schemas.microsoft.com/office/drawing/2014/main" xmlns="" id="{9A9A8E89-F842-45D6-BB10-19EE63FC4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674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8" name="Freeform 83">
              <a:extLst>
                <a:ext uri="{FF2B5EF4-FFF2-40B4-BE49-F238E27FC236}">
                  <a16:creationId xmlns:a16="http://schemas.microsoft.com/office/drawing/2014/main" xmlns="" id="{6D2164BF-0E2B-408F-8A7C-63AAACABD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598"/>
              <a:ext cx="142" cy="49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xmlns="" id="{6830B20F-90C2-42D2-9312-C8CFD75AB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523"/>
              <a:ext cx="142" cy="49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0" name="Freeform 86">
              <a:extLst>
                <a:ext uri="{FF2B5EF4-FFF2-40B4-BE49-F238E27FC236}">
                  <a16:creationId xmlns:a16="http://schemas.microsoft.com/office/drawing/2014/main" xmlns="" id="{E342D5F4-C9F1-4DC1-9D86-62C3CDC08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445"/>
              <a:ext cx="142" cy="51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10 h 19"/>
                <a:gd name="T24" fmla="*/ 26 w 53"/>
                <a:gd name="T25" fmla="*/ 10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1"/>
                    <a:pt x="21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" name="Freeform 87">
              <a:extLst>
                <a:ext uri="{FF2B5EF4-FFF2-40B4-BE49-F238E27FC236}">
                  <a16:creationId xmlns:a16="http://schemas.microsoft.com/office/drawing/2014/main" xmlns="" id="{7AF44E9C-F462-400C-B668-99D3B756A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370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sp>
        <p:nvSpPr>
          <p:cNvPr id="24" name="businessman-in-apresentation-with-a-graphic-on-a-board_30732">
            <a:extLst>
              <a:ext uri="{FF2B5EF4-FFF2-40B4-BE49-F238E27FC236}">
                <a16:creationId xmlns:a16="http://schemas.microsoft.com/office/drawing/2014/main" xmlns="" id="{439DBCAD-F9C2-4218-B717-BB13419C49C1}"/>
              </a:ext>
            </a:extLst>
          </p:cNvPr>
          <p:cNvSpPr>
            <a:spLocks noChangeAspect="1"/>
          </p:cNvSpPr>
          <p:nvPr/>
        </p:nvSpPr>
        <p:spPr bwMode="auto">
          <a:xfrm>
            <a:off x="1392852" y="3330735"/>
            <a:ext cx="951233" cy="912011"/>
          </a:xfrm>
          <a:custGeom>
            <a:avLst/>
            <a:gdLst>
              <a:gd name="connsiteX0" fmla="*/ 231110 w 333901"/>
              <a:gd name="connsiteY0" fmla="*/ 112258 h 306388"/>
              <a:gd name="connsiteX1" fmla="*/ 218013 w 333901"/>
              <a:gd name="connsiteY1" fmla="*/ 113619 h 306388"/>
              <a:gd name="connsiteX2" fmla="*/ 213931 w 333901"/>
              <a:gd name="connsiteY2" fmla="*/ 136751 h 306388"/>
              <a:gd name="connsiteX3" fmla="*/ 235702 w 333901"/>
              <a:gd name="connsiteY3" fmla="*/ 142194 h 306388"/>
              <a:gd name="connsiteX4" fmla="*/ 241145 w 333901"/>
              <a:gd name="connsiteY4" fmla="*/ 119062 h 306388"/>
              <a:gd name="connsiteX5" fmla="*/ 231110 w 333901"/>
              <a:gd name="connsiteY5" fmla="*/ 112258 h 306388"/>
              <a:gd name="connsiteX6" fmla="*/ 273432 w 333901"/>
              <a:gd name="connsiteY6" fmla="*/ 104342 h 306388"/>
              <a:gd name="connsiteX7" fmla="*/ 265205 w 333901"/>
              <a:gd name="connsiteY7" fmla="*/ 120795 h 306388"/>
              <a:gd name="connsiteX8" fmla="*/ 281658 w 333901"/>
              <a:gd name="connsiteY8" fmla="*/ 129021 h 306388"/>
              <a:gd name="connsiteX9" fmla="*/ 289884 w 333901"/>
              <a:gd name="connsiteY9" fmla="*/ 112568 h 306388"/>
              <a:gd name="connsiteX10" fmla="*/ 273432 w 333901"/>
              <a:gd name="connsiteY10" fmla="*/ 104342 h 306388"/>
              <a:gd name="connsiteX11" fmla="*/ 230135 w 333901"/>
              <a:gd name="connsiteY11" fmla="*/ 100012 h 306388"/>
              <a:gd name="connsiteX12" fmla="*/ 237929 w 333901"/>
              <a:gd name="connsiteY12" fmla="*/ 101311 h 306388"/>
              <a:gd name="connsiteX13" fmla="*/ 236630 w 333901"/>
              <a:gd name="connsiteY13" fmla="*/ 106506 h 306388"/>
              <a:gd name="connsiteX14" fmla="*/ 244423 w 333901"/>
              <a:gd name="connsiteY14" fmla="*/ 113001 h 306388"/>
              <a:gd name="connsiteX15" fmla="*/ 249618 w 333901"/>
              <a:gd name="connsiteY15" fmla="*/ 109104 h 306388"/>
              <a:gd name="connsiteX16" fmla="*/ 253515 w 333901"/>
              <a:gd name="connsiteY16" fmla="*/ 116897 h 306388"/>
              <a:gd name="connsiteX17" fmla="*/ 249618 w 333901"/>
              <a:gd name="connsiteY17" fmla="*/ 119495 h 306388"/>
              <a:gd name="connsiteX18" fmla="*/ 250917 w 333901"/>
              <a:gd name="connsiteY18" fmla="*/ 129886 h 306388"/>
              <a:gd name="connsiteX19" fmla="*/ 256113 w 333901"/>
              <a:gd name="connsiteY19" fmla="*/ 131185 h 306388"/>
              <a:gd name="connsiteX20" fmla="*/ 254814 w 333901"/>
              <a:gd name="connsiteY20" fmla="*/ 138978 h 306388"/>
              <a:gd name="connsiteX21" fmla="*/ 248320 w 333901"/>
              <a:gd name="connsiteY21" fmla="*/ 137679 h 306388"/>
              <a:gd name="connsiteX22" fmla="*/ 243124 w 333901"/>
              <a:gd name="connsiteY22" fmla="*/ 145472 h 306388"/>
              <a:gd name="connsiteX23" fmla="*/ 247021 w 333901"/>
              <a:gd name="connsiteY23" fmla="*/ 150668 h 306388"/>
              <a:gd name="connsiteX24" fmla="*/ 239228 w 333901"/>
              <a:gd name="connsiteY24" fmla="*/ 154564 h 306388"/>
              <a:gd name="connsiteX25" fmla="*/ 235331 w 333901"/>
              <a:gd name="connsiteY25" fmla="*/ 150668 h 306388"/>
              <a:gd name="connsiteX26" fmla="*/ 226239 w 333901"/>
              <a:gd name="connsiteY26" fmla="*/ 151967 h 306388"/>
              <a:gd name="connsiteX27" fmla="*/ 224940 w 333901"/>
              <a:gd name="connsiteY27" fmla="*/ 157162 h 306388"/>
              <a:gd name="connsiteX28" fmla="*/ 217147 w 333901"/>
              <a:gd name="connsiteY28" fmla="*/ 154564 h 306388"/>
              <a:gd name="connsiteX29" fmla="*/ 218446 w 333901"/>
              <a:gd name="connsiteY29" fmla="*/ 149369 h 306388"/>
              <a:gd name="connsiteX30" fmla="*/ 210653 w 333901"/>
              <a:gd name="connsiteY30" fmla="*/ 144173 h 306388"/>
              <a:gd name="connsiteX31" fmla="*/ 205457 w 333901"/>
              <a:gd name="connsiteY31" fmla="*/ 146771 h 306388"/>
              <a:gd name="connsiteX32" fmla="*/ 201560 w 333901"/>
              <a:gd name="connsiteY32" fmla="*/ 140277 h 306388"/>
              <a:gd name="connsiteX33" fmla="*/ 205457 w 333901"/>
              <a:gd name="connsiteY33" fmla="*/ 136380 h 306388"/>
              <a:gd name="connsiteX34" fmla="*/ 204158 w 333901"/>
              <a:gd name="connsiteY34" fmla="*/ 127288 h 306388"/>
              <a:gd name="connsiteX35" fmla="*/ 198963 w 333901"/>
              <a:gd name="connsiteY35" fmla="*/ 125989 h 306388"/>
              <a:gd name="connsiteX36" fmla="*/ 200262 w 333901"/>
              <a:gd name="connsiteY36" fmla="*/ 118196 h 306388"/>
              <a:gd name="connsiteX37" fmla="*/ 206756 w 333901"/>
              <a:gd name="connsiteY37" fmla="*/ 119495 h 306388"/>
              <a:gd name="connsiteX38" fmla="*/ 211951 w 333901"/>
              <a:gd name="connsiteY38" fmla="*/ 111702 h 306388"/>
              <a:gd name="connsiteX39" fmla="*/ 208055 w 333901"/>
              <a:gd name="connsiteY39" fmla="*/ 106506 h 306388"/>
              <a:gd name="connsiteX40" fmla="*/ 215848 w 333901"/>
              <a:gd name="connsiteY40" fmla="*/ 101311 h 306388"/>
              <a:gd name="connsiteX41" fmla="*/ 219745 w 333901"/>
              <a:gd name="connsiteY41" fmla="*/ 106506 h 306388"/>
              <a:gd name="connsiteX42" fmla="*/ 228837 w 333901"/>
              <a:gd name="connsiteY42" fmla="*/ 105207 h 306388"/>
              <a:gd name="connsiteX43" fmla="*/ 230135 w 333901"/>
              <a:gd name="connsiteY43" fmla="*/ 100012 h 306388"/>
              <a:gd name="connsiteX44" fmla="*/ 274257 w 333901"/>
              <a:gd name="connsiteY44" fmla="*/ 93662 h 306388"/>
              <a:gd name="connsiteX45" fmla="*/ 275572 w 333901"/>
              <a:gd name="connsiteY45" fmla="*/ 98923 h 306388"/>
              <a:gd name="connsiteX46" fmla="*/ 283464 w 333901"/>
              <a:gd name="connsiteY46" fmla="*/ 98923 h 306388"/>
              <a:gd name="connsiteX47" fmla="*/ 284780 w 333901"/>
              <a:gd name="connsiteY47" fmla="*/ 94977 h 306388"/>
              <a:gd name="connsiteX48" fmla="*/ 291357 w 333901"/>
              <a:gd name="connsiteY48" fmla="*/ 97608 h 306388"/>
              <a:gd name="connsiteX49" fmla="*/ 290041 w 333901"/>
              <a:gd name="connsiteY49" fmla="*/ 101554 h 306388"/>
              <a:gd name="connsiteX50" fmla="*/ 293987 w 333901"/>
              <a:gd name="connsiteY50" fmla="*/ 108131 h 306388"/>
              <a:gd name="connsiteX51" fmla="*/ 299249 w 333901"/>
              <a:gd name="connsiteY51" fmla="*/ 106816 h 306388"/>
              <a:gd name="connsiteX52" fmla="*/ 300564 w 333901"/>
              <a:gd name="connsiteY52" fmla="*/ 113393 h 306388"/>
              <a:gd name="connsiteX53" fmla="*/ 296618 w 333901"/>
              <a:gd name="connsiteY53" fmla="*/ 114708 h 306388"/>
              <a:gd name="connsiteX54" fmla="*/ 296618 w 333901"/>
              <a:gd name="connsiteY54" fmla="*/ 122600 h 306388"/>
              <a:gd name="connsiteX55" fmla="*/ 300564 w 333901"/>
              <a:gd name="connsiteY55" fmla="*/ 123916 h 306388"/>
              <a:gd name="connsiteX56" fmla="*/ 296618 w 333901"/>
              <a:gd name="connsiteY56" fmla="*/ 130492 h 306388"/>
              <a:gd name="connsiteX57" fmla="*/ 292672 w 333901"/>
              <a:gd name="connsiteY57" fmla="*/ 127862 h 306388"/>
              <a:gd name="connsiteX58" fmla="*/ 287411 w 333901"/>
              <a:gd name="connsiteY58" fmla="*/ 133123 h 306388"/>
              <a:gd name="connsiteX59" fmla="*/ 288726 w 333901"/>
              <a:gd name="connsiteY59" fmla="*/ 138385 h 306388"/>
              <a:gd name="connsiteX60" fmla="*/ 282149 w 333901"/>
              <a:gd name="connsiteY60" fmla="*/ 139700 h 306388"/>
              <a:gd name="connsiteX61" fmla="*/ 280834 w 333901"/>
              <a:gd name="connsiteY61" fmla="*/ 135754 h 306388"/>
              <a:gd name="connsiteX62" fmla="*/ 272941 w 333901"/>
              <a:gd name="connsiteY62" fmla="*/ 135754 h 306388"/>
              <a:gd name="connsiteX63" fmla="*/ 271626 w 333901"/>
              <a:gd name="connsiteY63" fmla="*/ 139700 h 306388"/>
              <a:gd name="connsiteX64" fmla="*/ 265049 w 333901"/>
              <a:gd name="connsiteY64" fmla="*/ 135754 h 306388"/>
              <a:gd name="connsiteX65" fmla="*/ 266365 w 333901"/>
              <a:gd name="connsiteY65" fmla="*/ 131808 h 306388"/>
              <a:gd name="connsiteX66" fmla="*/ 261103 w 333901"/>
              <a:gd name="connsiteY66" fmla="*/ 126546 h 306388"/>
              <a:gd name="connsiteX67" fmla="*/ 257156 w 333901"/>
              <a:gd name="connsiteY67" fmla="*/ 127862 h 306388"/>
              <a:gd name="connsiteX68" fmla="*/ 254526 w 333901"/>
              <a:gd name="connsiteY68" fmla="*/ 121285 h 306388"/>
              <a:gd name="connsiteX69" fmla="*/ 259787 w 333901"/>
              <a:gd name="connsiteY69" fmla="*/ 119969 h 306388"/>
              <a:gd name="connsiteX70" fmla="*/ 259787 w 333901"/>
              <a:gd name="connsiteY70" fmla="*/ 112077 h 306388"/>
              <a:gd name="connsiteX71" fmla="*/ 255841 w 333901"/>
              <a:gd name="connsiteY71" fmla="*/ 110762 h 306388"/>
              <a:gd name="connsiteX72" fmla="*/ 258472 w 333901"/>
              <a:gd name="connsiteY72" fmla="*/ 104185 h 306388"/>
              <a:gd name="connsiteX73" fmla="*/ 262418 w 333901"/>
              <a:gd name="connsiteY73" fmla="*/ 105500 h 306388"/>
              <a:gd name="connsiteX74" fmla="*/ 268995 w 333901"/>
              <a:gd name="connsiteY74" fmla="*/ 100239 h 306388"/>
              <a:gd name="connsiteX75" fmla="*/ 267680 w 333901"/>
              <a:gd name="connsiteY75" fmla="*/ 96293 h 306388"/>
              <a:gd name="connsiteX76" fmla="*/ 274257 w 333901"/>
              <a:gd name="connsiteY76" fmla="*/ 93662 h 306388"/>
              <a:gd name="connsiteX77" fmla="*/ 155795 w 333901"/>
              <a:gd name="connsiteY77" fmla="*/ 46037 h 306388"/>
              <a:gd name="connsiteX78" fmla="*/ 146576 w 333901"/>
              <a:gd name="connsiteY78" fmla="*/ 55260 h 306388"/>
              <a:gd name="connsiteX79" fmla="*/ 146576 w 333901"/>
              <a:gd name="connsiteY79" fmla="*/ 84248 h 306388"/>
              <a:gd name="connsiteX80" fmla="*/ 183453 w 333901"/>
              <a:gd name="connsiteY80" fmla="*/ 96107 h 306388"/>
              <a:gd name="connsiteX81" fmla="*/ 190038 w 333901"/>
              <a:gd name="connsiteY81" fmla="*/ 104013 h 306388"/>
              <a:gd name="connsiteX82" fmla="*/ 259841 w 333901"/>
              <a:gd name="connsiteY82" fmla="*/ 71072 h 306388"/>
              <a:gd name="connsiteX83" fmla="*/ 262476 w 333901"/>
              <a:gd name="connsiteY83" fmla="*/ 72390 h 306388"/>
              <a:gd name="connsiteX84" fmla="*/ 261158 w 333901"/>
              <a:gd name="connsiteY84" fmla="*/ 76342 h 306388"/>
              <a:gd name="connsiteX85" fmla="*/ 191355 w 333901"/>
              <a:gd name="connsiteY85" fmla="*/ 107966 h 306388"/>
              <a:gd name="connsiteX86" fmla="*/ 190038 w 333901"/>
              <a:gd name="connsiteY86" fmla="*/ 110601 h 306388"/>
              <a:gd name="connsiteX87" fmla="*/ 179502 w 333901"/>
              <a:gd name="connsiteY87" fmla="*/ 118507 h 306388"/>
              <a:gd name="connsiteX88" fmla="*/ 175551 w 333901"/>
              <a:gd name="connsiteY88" fmla="*/ 118507 h 306388"/>
              <a:gd name="connsiteX89" fmla="*/ 146576 w 333901"/>
              <a:gd name="connsiteY89" fmla="*/ 107966 h 306388"/>
              <a:gd name="connsiteX90" fmla="*/ 146576 w 333901"/>
              <a:gd name="connsiteY90" fmla="*/ 168577 h 306388"/>
              <a:gd name="connsiteX91" fmla="*/ 155795 w 333901"/>
              <a:gd name="connsiteY91" fmla="*/ 177800 h 306388"/>
              <a:gd name="connsiteX92" fmla="*/ 315157 w 333901"/>
              <a:gd name="connsiteY92" fmla="*/ 177800 h 306388"/>
              <a:gd name="connsiteX93" fmla="*/ 324376 w 333901"/>
              <a:gd name="connsiteY93" fmla="*/ 168577 h 306388"/>
              <a:gd name="connsiteX94" fmla="*/ 324376 w 333901"/>
              <a:gd name="connsiteY94" fmla="*/ 55260 h 306388"/>
              <a:gd name="connsiteX95" fmla="*/ 315157 w 333901"/>
              <a:gd name="connsiteY95" fmla="*/ 46037 h 306388"/>
              <a:gd name="connsiteX96" fmla="*/ 155795 w 333901"/>
              <a:gd name="connsiteY96" fmla="*/ 46037 h 306388"/>
              <a:gd name="connsiteX97" fmla="*/ 235382 w 333901"/>
              <a:gd name="connsiteY97" fmla="*/ 15875 h 306388"/>
              <a:gd name="connsiteX98" fmla="*/ 241950 w 333901"/>
              <a:gd name="connsiteY98" fmla="*/ 23762 h 306388"/>
              <a:gd name="connsiteX99" fmla="*/ 241950 w 333901"/>
              <a:gd name="connsiteY99" fmla="*/ 36908 h 306388"/>
              <a:gd name="connsiteX100" fmla="*/ 315511 w 333901"/>
              <a:gd name="connsiteY100" fmla="*/ 36908 h 306388"/>
              <a:gd name="connsiteX101" fmla="*/ 333901 w 333901"/>
              <a:gd name="connsiteY101" fmla="*/ 55311 h 306388"/>
              <a:gd name="connsiteX102" fmla="*/ 333901 w 333901"/>
              <a:gd name="connsiteY102" fmla="*/ 168361 h 306388"/>
              <a:gd name="connsiteX103" fmla="*/ 315511 w 333901"/>
              <a:gd name="connsiteY103" fmla="*/ 186765 h 306388"/>
              <a:gd name="connsiteX104" fmla="*/ 281358 w 333901"/>
              <a:gd name="connsiteY104" fmla="*/ 186765 h 306388"/>
              <a:gd name="connsiteX105" fmla="*/ 310257 w 333901"/>
              <a:gd name="connsiteY105" fmla="*/ 298501 h 306388"/>
              <a:gd name="connsiteX106" fmla="*/ 306316 w 333901"/>
              <a:gd name="connsiteY106" fmla="*/ 306388 h 306388"/>
              <a:gd name="connsiteX107" fmla="*/ 303689 w 333901"/>
              <a:gd name="connsiteY107" fmla="*/ 306388 h 306388"/>
              <a:gd name="connsiteX108" fmla="*/ 297121 w 333901"/>
              <a:gd name="connsiteY108" fmla="*/ 301130 h 306388"/>
              <a:gd name="connsiteX109" fmla="*/ 266909 w 333901"/>
              <a:gd name="connsiteY109" fmla="*/ 186765 h 306388"/>
              <a:gd name="connsiteX110" fmla="*/ 241950 w 333901"/>
              <a:gd name="connsiteY110" fmla="*/ 186765 h 306388"/>
              <a:gd name="connsiteX111" fmla="*/ 241950 w 333901"/>
              <a:gd name="connsiteY111" fmla="*/ 268266 h 306388"/>
              <a:gd name="connsiteX112" fmla="*/ 235382 w 333901"/>
              <a:gd name="connsiteY112" fmla="*/ 274839 h 306388"/>
              <a:gd name="connsiteX113" fmla="*/ 228814 w 333901"/>
              <a:gd name="connsiteY113" fmla="*/ 268266 h 306388"/>
              <a:gd name="connsiteX114" fmla="*/ 228814 w 333901"/>
              <a:gd name="connsiteY114" fmla="*/ 186765 h 306388"/>
              <a:gd name="connsiteX115" fmla="*/ 205170 w 333901"/>
              <a:gd name="connsiteY115" fmla="*/ 186765 h 306388"/>
              <a:gd name="connsiteX116" fmla="*/ 173644 w 333901"/>
              <a:gd name="connsiteY116" fmla="*/ 301130 h 306388"/>
              <a:gd name="connsiteX117" fmla="*/ 167076 w 333901"/>
              <a:gd name="connsiteY117" fmla="*/ 306388 h 306388"/>
              <a:gd name="connsiteX118" fmla="*/ 165762 w 333901"/>
              <a:gd name="connsiteY118" fmla="*/ 306388 h 306388"/>
              <a:gd name="connsiteX119" fmla="*/ 160508 w 333901"/>
              <a:gd name="connsiteY119" fmla="*/ 298501 h 306388"/>
              <a:gd name="connsiteX120" fmla="*/ 190720 w 333901"/>
              <a:gd name="connsiteY120" fmla="*/ 186765 h 306388"/>
              <a:gd name="connsiteX121" fmla="*/ 156567 w 333901"/>
              <a:gd name="connsiteY121" fmla="*/ 186765 h 306388"/>
              <a:gd name="connsiteX122" fmla="*/ 136864 w 333901"/>
              <a:gd name="connsiteY122" fmla="*/ 168361 h 306388"/>
              <a:gd name="connsiteX123" fmla="*/ 136864 w 333901"/>
              <a:gd name="connsiteY123" fmla="*/ 105264 h 306388"/>
              <a:gd name="connsiteX124" fmla="*/ 119787 w 333901"/>
              <a:gd name="connsiteY124" fmla="*/ 100005 h 306388"/>
              <a:gd name="connsiteX125" fmla="*/ 119787 w 333901"/>
              <a:gd name="connsiteY125" fmla="*/ 98691 h 306388"/>
              <a:gd name="connsiteX126" fmla="*/ 110592 w 333901"/>
              <a:gd name="connsiteY126" fmla="*/ 96062 h 306388"/>
              <a:gd name="connsiteX127" fmla="*/ 110592 w 333901"/>
              <a:gd name="connsiteY127" fmla="*/ 176249 h 306388"/>
              <a:gd name="connsiteX128" fmla="*/ 119787 w 333901"/>
              <a:gd name="connsiteY128" fmla="*/ 291928 h 306388"/>
              <a:gd name="connsiteX129" fmla="*/ 106651 w 333901"/>
              <a:gd name="connsiteY129" fmla="*/ 306388 h 306388"/>
              <a:gd name="connsiteX130" fmla="*/ 105338 w 333901"/>
              <a:gd name="connsiteY130" fmla="*/ 306388 h 306388"/>
              <a:gd name="connsiteX131" fmla="*/ 90888 w 333901"/>
              <a:gd name="connsiteY131" fmla="*/ 293243 h 306388"/>
              <a:gd name="connsiteX132" fmla="*/ 83007 w 333901"/>
              <a:gd name="connsiteY132" fmla="*/ 189394 h 306388"/>
              <a:gd name="connsiteX133" fmla="*/ 77753 w 333901"/>
              <a:gd name="connsiteY133" fmla="*/ 190709 h 306388"/>
              <a:gd name="connsiteX134" fmla="*/ 71185 w 333901"/>
              <a:gd name="connsiteY134" fmla="*/ 189394 h 306388"/>
              <a:gd name="connsiteX135" fmla="*/ 63303 w 333901"/>
              <a:gd name="connsiteY135" fmla="*/ 293243 h 306388"/>
              <a:gd name="connsiteX136" fmla="*/ 48854 w 333901"/>
              <a:gd name="connsiteY136" fmla="*/ 306388 h 306388"/>
              <a:gd name="connsiteX137" fmla="*/ 47540 w 333901"/>
              <a:gd name="connsiteY137" fmla="*/ 306388 h 306388"/>
              <a:gd name="connsiteX138" fmla="*/ 35718 w 333901"/>
              <a:gd name="connsiteY138" fmla="*/ 291928 h 306388"/>
              <a:gd name="connsiteX139" fmla="*/ 44913 w 333901"/>
              <a:gd name="connsiteY139" fmla="*/ 176249 h 306388"/>
              <a:gd name="connsiteX140" fmla="*/ 44913 w 333901"/>
              <a:gd name="connsiteY140" fmla="*/ 96062 h 306388"/>
              <a:gd name="connsiteX141" fmla="*/ 40972 w 333901"/>
              <a:gd name="connsiteY141" fmla="*/ 97376 h 306388"/>
              <a:gd name="connsiteX142" fmla="*/ 23896 w 333901"/>
              <a:gd name="connsiteY142" fmla="*/ 174934 h 306388"/>
              <a:gd name="connsiteX143" fmla="*/ 12074 w 333901"/>
              <a:gd name="connsiteY143" fmla="*/ 184136 h 306388"/>
              <a:gd name="connsiteX144" fmla="*/ 9446 w 333901"/>
              <a:gd name="connsiteY144" fmla="*/ 184136 h 306388"/>
              <a:gd name="connsiteX145" fmla="*/ 251 w 333901"/>
              <a:gd name="connsiteY145" fmla="*/ 169676 h 306388"/>
              <a:gd name="connsiteX146" fmla="*/ 18641 w 333901"/>
              <a:gd name="connsiteY146" fmla="*/ 85546 h 306388"/>
              <a:gd name="connsiteX147" fmla="*/ 19955 w 333901"/>
              <a:gd name="connsiteY147" fmla="*/ 84231 h 306388"/>
              <a:gd name="connsiteX148" fmla="*/ 21269 w 333901"/>
              <a:gd name="connsiteY148" fmla="*/ 82916 h 306388"/>
              <a:gd name="connsiteX149" fmla="*/ 22582 w 333901"/>
              <a:gd name="connsiteY149" fmla="*/ 80287 h 306388"/>
              <a:gd name="connsiteX150" fmla="*/ 23896 w 333901"/>
              <a:gd name="connsiteY150" fmla="*/ 78973 h 306388"/>
              <a:gd name="connsiteX151" fmla="*/ 25209 w 333901"/>
              <a:gd name="connsiteY151" fmla="*/ 77658 h 306388"/>
              <a:gd name="connsiteX152" fmla="*/ 26523 w 333901"/>
              <a:gd name="connsiteY152" fmla="*/ 77658 h 306388"/>
              <a:gd name="connsiteX153" fmla="*/ 72498 w 333901"/>
              <a:gd name="connsiteY153" fmla="*/ 67142 h 306388"/>
              <a:gd name="connsiteX154" fmla="*/ 76439 w 333901"/>
              <a:gd name="connsiteY154" fmla="*/ 72400 h 306388"/>
              <a:gd name="connsiteX155" fmla="*/ 68558 w 333901"/>
              <a:gd name="connsiteY155" fmla="*/ 134183 h 306388"/>
              <a:gd name="connsiteX156" fmla="*/ 77753 w 333901"/>
              <a:gd name="connsiteY156" fmla="*/ 149958 h 306388"/>
              <a:gd name="connsiteX157" fmla="*/ 86948 w 333901"/>
              <a:gd name="connsiteY157" fmla="*/ 134183 h 306388"/>
              <a:gd name="connsiteX158" fmla="*/ 79066 w 333901"/>
              <a:gd name="connsiteY158" fmla="*/ 72400 h 306388"/>
              <a:gd name="connsiteX159" fmla="*/ 81693 w 333901"/>
              <a:gd name="connsiteY159" fmla="*/ 67142 h 306388"/>
              <a:gd name="connsiteX160" fmla="*/ 127669 w 333901"/>
              <a:gd name="connsiteY160" fmla="*/ 77658 h 306388"/>
              <a:gd name="connsiteX161" fmla="*/ 136864 w 333901"/>
              <a:gd name="connsiteY161" fmla="*/ 80287 h 306388"/>
              <a:gd name="connsiteX162" fmla="*/ 136864 w 333901"/>
              <a:gd name="connsiteY162" fmla="*/ 55311 h 306388"/>
              <a:gd name="connsiteX163" fmla="*/ 156567 w 333901"/>
              <a:gd name="connsiteY163" fmla="*/ 36908 h 306388"/>
              <a:gd name="connsiteX164" fmla="*/ 228814 w 333901"/>
              <a:gd name="connsiteY164" fmla="*/ 36908 h 306388"/>
              <a:gd name="connsiteX165" fmla="*/ 228814 w 333901"/>
              <a:gd name="connsiteY165" fmla="*/ 23762 h 306388"/>
              <a:gd name="connsiteX166" fmla="*/ 235382 w 333901"/>
              <a:gd name="connsiteY166" fmla="*/ 15875 h 306388"/>
              <a:gd name="connsiteX167" fmla="*/ 76726 w 333901"/>
              <a:gd name="connsiteY167" fmla="*/ 0 h 306388"/>
              <a:gd name="connsiteX168" fmla="*/ 106889 w 333901"/>
              <a:gd name="connsiteY168" fmla="*/ 31750 h 306388"/>
              <a:gd name="connsiteX169" fmla="*/ 76726 w 333901"/>
              <a:gd name="connsiteY169" fmla="*/ 63500 h 306388"/>
              <a:gd name="connsiteX170" fmla="*/ 46563 w 333901"/>
              <a:gd name="connsiteY170" fmla="*/ 31750 h 306388"/>
              <a:gd name="connsiteX171" fmla="*/ 76726 w 333901"/>
              <a:gd name="connsiteY171" fmla="*/ 0 h 30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333901" h="306388">
                <a:moveTo>
                  <a:pt x="231110" y="112258"/>
                </a:moveTo>
                <a:cubicBezTo>
                  <a:pt x="226858" y="111238"/>
                  <a:pt x="222095" y="111578"/>
                  <a:pt x="218013" y="113619"/>
                </a:cubicBezTo>
                <a:cubicBezTo>
                  <a:pt x="211209" y="119062"/>
                  <a:pt x="208488" y="129948"/>
                  <a:pt x="213931" y="136751"/>
                </a:cubicBezTo>
                <a:cubicBezTo>
                  <a:pt x="218013" y="144916"/>
                  <a:pt x="228898" y="147637"/>
                  <a:pt x="235702" y="142194"/>
                </a:cubicBezTo>
                <a:cubicBezTo>
                  <a:pt x="243866" y="138112"/>
                  <a:pt x="246588" y="127226"/>
                  <a:pt x="241145" y="119062"/>
                </a:cubicBezTo>
                <a:cubicBezTo>
                  <a:pt x="239104" y="115660"/>
                  <a:pt x="235362" y="113279"/>
                  <a:pt x="231110" y="112258"/>
                </a:cubicBezTo>
                <a:close/>
                <a:moveTo>
                  <a:pt x="273432" y="104342"/>
                </a:moveTo>
                <a:cubicBezTo>
                  <a:pt x="266576" y="105713"/>
                  <a:pt x="262463" y="113939"/>
                  <a:pt x="265205" y="120795"/>
                </a:cubicBezTo>
                <a:cubicBezTo>
                  <a:pt x="266576" y="127650"/>
                  <a:pt x="274803" y="131763"/>
                  <a:pt x="281658" y="129021"/>
                </a:cubicBezTo>
                <a:cubicBezTo>
                  <a:pt x="288513" y="126279"/>
                  <a:pt x="292626" y="119424"/>
                  <a:pt x="289884" y="112568"/>
                </a:cubicBezTo>
                <a:cubicBezTo>
                  <a:pt x="287142" y="105713"/>
                  <a:pt x="280287" y="101600"/>
                  <a:pt x="273432" y="104342"/>
                </a:cubicBezTo>
                <a:close/>
                <a:moveTo>
                  <a:pt x="230135" y="100012"/>
                </a:moveTo>
                <a:cubicBezTo>
                  <a:pt x="230135" y="100012"/>
                  <a:pt x="230135" y="100012"/>
                  <a:pt x="237929" y="101311"/>
                </a:cubicBezTo>
                <a:cubicBezTo>
                  <a:pt x="237929" y="101311"/>
                  <a:pt x="237929" y="101311"/>
                  <a:pt x="236630" y="106506"/>
                </a:cubicBezTo>
                <a:cubicBezTo>
                  <a:pt x="239228" y="107805"/>
                  <a:pt x="241825" y="110403"/>
                  <a:pt x="244423" y="113001"/>
                </a:cubicBezTo>
                <a:cubicBezTo>
                  <a:pt x="244423" y="113001"/>
                  <a:pt x="244423" y="113001"/>
                  <a:pt x="249618" y="109104"/>
                </a:cubicBezTo>
                <a:cubicBezTo>
                  <a:pt x="249618" y="109104"/>
                  <a:pt x="249618" y="109104"/>
                  <a:pt x="253515" y="116897"/>
                </a:cubicBezTo>
                <a:cubicBezTo>
                  <a:pt x="253515" y="116897"/>
                  <a:pt x="253515" y="116897"/>
                  <a:pt x="249618" y="119495"/>
                </a:cubicBezTo>
                <a:cubicBezTo>
                  <a:pt x="250917" y="123392"/>
                  <a:pt x="250917" y="125989"/>
                  <a:pt x="250917" y="129886"/>
                </a:cubicBezTo>
                <a:cubicBezTo>
                  <a:pt x="250917" y="129886"/>
                  <a:pt x="250917" y="129886"/>
                  <a:pt x="256113" y="131185"/>
                </a:cubicBezTo>
                <a:cubicBezTo>
                  <a:pt x="256113" y="131185"/>
                  <a:pt x="256113" y="131185"/>
                  <a:pt x="254814" y="138978"/>
                </a:cubicBezTo>
                <a:cubicBezTo>
                  <a:pt x="254814" y="138978"/>
                  <a:pt x="254814" y="138978"/>
                  <a:pt x="248320" y="137679"/>
                </a:cubicBezTo>
                <a:cubicBezTo>
                  <a:pt x="247021" y="140277"/>
                  <a:pt x="245722" y="142875"/>
                  <a:pt x="243124" y="145472"/>
                </a:cubicBezTo>
                <a:cubicBezTo>
                  <a:pt x="243124" y="145472"/>
                  <a:pt x="243124" y="145472"/>
                  <a:pt x="247021" y="150668"/>
                </a:cubicBezTo>
                <a:cubicBezTo>
                  <a:pt x="247021" y="150668"/>
                  <a:pt x="247021" y="150668"/>
                  <a:pt x="239228" y="154564"/>
                </a:cubicBezTo>
                <a:cubicBezTo>
                  <a:pt x="239228" y="154564"/>
                  <a:pt x="239228" y="154564"/>
                  <a:pt x="235331" y="150668"/>
                </a:cubicBezTo>
                <a:cubicBezTo>
                  <a:pt x="232733" y="150668"/>
                  <a:pt x="230135" y="151967"/>
                  <a:pt x="226239" y="151967"/>
                </a:cubicBezTo>
                <a:cubicBezTo>
                  <a:pt x="226239" y="151967"/>
                  <a:pt x="226239" y="151967"/>
                  <a:pt x="224940" y="157162"/>
                </a:cubicBezTo>
                <a:cubicBezTo>
                  <a:pt x="224940" y="157162"/>
                  <a:pt x="224940" y="157162"/>
                  <a:pt x="217147" y="154564"/>
                </a:cubicBezTo>
                <a:cubicBezTo>
                  <a:pt x="217147" y="154564"/>
                  <a:pt x="217147" y="154564"/>
                  <a:pt x="218446" y="149369"/>
                </a:cubicBezTo>
                <a:cubicBezTo>
                  <a:pt x="215848" y="148070"/>
                  <a:pt x="213250" y="146771"/>
                  <a:pt x="210653" y="144173"/>
                </a:cubicBezTo>
                <a:cubicBezTo>
                  <a:pt x="210653" y="144173"/>
                  <a:pt x="210653" y="144173"/>
                  <a:pt x="205457" y="146771"/>
                </a:cubicBezTo>
                <a:cubicBezTo>
                  <a:pt x="205457" y="146771"/>
                  <a:pt x="205457" y="146771"/>
                  <a:pt x="201560" y="140277"/>
                </a:cubicBezTo>
                <a:cubicBezTo>
                  <a:pt x="201560" y="140277"/>
                  <a:pt x="201560" y="140277"/>
                  <a:pt x="205457" y="136380"/>
                </a:cubicBezTo>
                <a:cubicBezTo>
                  <a:pt x="204158" y="133782"/>
                  <a:pt x="204158" y="131185"/>
                  <a:pt x="204158" y="127288"/>
                </a:cubicBezTo>
                <a:cubicBezTo>
                  <a:pt x="204158" y="127288"/>
                  <a:pt x="204158" y="127288"/>
                  <a:pt x="198963" y="125989"/>
                </a:cubicBezTo>
                <a:cubicBezTo>
                  <a:pt x="198963" y="125989"/>
                  <a:pt x="198963" y="125989"/>
                  <a:pt x="200262" y="118196"/>
                </a:cubicBezTo>
                <a:cubicBezTo>
                  <a:pt x="200262" y="118196"/>
                  <a:pt x="200262" y="118196"/>
                  <a:pt x="206756" y="119495"/>
                </a:cubicBezTo>
                <a:cubicBezTo>
                  <a:pt x="208055" y="115598"/>
                  <a:pt x="209354" y="113001"/>
                  <a:pt x="211951" y="111702"/>
                </a:cubicBezTo>
                <a:cubicBezTo>
                  <a:pt x="211951" y="111702"/>
                  <a:pt x="211951" y="111702"/>
                  <a:pt x="208055" y="106506"/>
                </a:cubicBezTo>
                <a:cubicBezTo>
                  <a:pt x="208055" y="106506"/>
                  <a:pt x="208055" y="106506"/>
                  <a:pt x="215848" y="101311"/>
                </a:cubicBezTo>
                <a:cubicBezTo>
                  <a:pt x="215848" y="101311"/>
                  <a:pt x="215848" y="101311"/>
                  <a:pt x="219745" y="106506"/>
                </a:cubicBezTo>
                <a:cubicBezTo>
                  <a:pt x="222342" y="105207"/>
                  <a:pt x="224940" y="105207"/>
                  <a:pt x="228837" y="105207"/>
                </a:cubicBezTo>
                <a:cubicBezTo>
                  <a:pt x="228837" y="105207"/>
                  <a:pt x="228837" y="105207"/>
                  <a:pt x="230135" y="100012"/>
                </a:cubicBezTo>
                <a:close/>
                <a:moveTo>
                  <a:pt x="274257" y="93662"/>
                </a:moveTo>
                <a:cubicBezTo>
                  <a:pt x="274257" y="93662"/>
                  <a:pt x="274257" y="93662"/>
                  <a:pt x="275572" y="98923"/>
                </a:cubicBezTo>
                <a:cubicBezTo>
                  <a:pt x="278203" y="97608"/>
                  <a:pt x="280834" y="98923"/>
                  <a:pt x="283464" y="98923"/>
                </a:cubicBezTo>
                <a:cubicBezTo>
                  <a:pt x="283464" y="98923"/>
                  <a:pt x="283464" y="98923"/>
                  <a:pt x="284780" y="94977"/>
                </a:cubicBezTo>
                <a:cubicBezTo>
                  <a:pt x="284780" y="94977"/>
                  <a:pt x="284780" y="94977"/>
                  <a:pt x="291357" y="97608"/>
                </a:cubicBezTo>
                <a:cubicBezTo>
                  <a:pt x="291357" y="97608"/>
                  <a:pt x="291357" y="97608"/>
                  <a:pt x="290041" y="101554"/>
                </a:cubicBezTo>
                <a:cubicBezTo>
                  <a:pt x="291357" y="104185"/>
                  <a:pt x="292672" y="105500"/>
                  <a:pt x="293987" y="108131"/>
                </a:cubicBezTo>
                <a:cubicBezTo>
                  <a:pt x="293987" y="108131"/>
                  <a:pt x="293987" y="108131"/>
                  <a:pt x="299249" y="106816"/>
                </a:cubicBezTo>
                <a:lnTo>
                  <a:pt x="300564" y="113393"/>
                </a:lnTo>
                <a:cubicBezTo>
                  <a:pt x="300564" y="113393"/>
                  <a:pt x="300564" y="113393"/>
                  <a:pt x="296618" y="114708"/>
                </a:cubicBezTo>
                <a:cubicBezTo>
                  <a:pt x="296618" y="117339"/>
                  <a:pt x="296618" y="119969"/>
                  <a:pt x="296618" y="122600"/>
                </a:cubicBezTo>
                <a:cubicBezTo>
                  <a:pt x="296618" y="122600"/>
                  <a:pt x="296618" y="122600"/>
                  <a:pt x="300564" y="123916"/>
                </a:cubicBezTo>
                <a:cubicBezTo>
                  <a:pt x="300564" y="123916"/>
                  <a:pt x="300564" y="123916"/>
                  <a:pt x="296618" y="130492"/>
                </a:cubicBezTo>
                <a:cubicBezTo>
                  <a:pt x="296618" y="130492"/>
                  <a:pt x="296618" y="130492"/>
                  <a:pt x="292672" y="127862"/>
                </a:cubicBezTo>
                <a:cubicBezTo>
                  <a:pt x="291357" y="130492"/>
                  <a:pt x="290041" y="131808"/>
                  <a:pt x="287411" y="133123"/>
                </a:cubicBezTo>
                <a:cubicBezTo>
                  <a:pt x="287411" y="133123"/>
                  <a:pt x="287411" y="133123"/>
                  <a:pt x="288726" y="138385"/>
                </a:cubicBezTo>
                <a:cubicBezTo>
                  <a:pt x="288726" y="138385"/>
                  <a:pt x="288726" y="138385"/>
                  <a:pt x="282149" y="139700"/>
                </a:cubicBezTo>
                <a:cubicBezTo>
                  <a:pt x="282149" y="139700"/>
                  <a:pt x="282149" y="139700"/>
                  <a:pt x="280834" y="135754"/>
                </a:cubicBezTo>
                <a:cubicBezTo>
                  <a:pt x="278203" y="135754"/>
                  <a:pt x="275572" y="135754"/>
                  <a:pt x="272941" y="135754"/>
                </a:cubicBezTo>
                <a:cubicBezTo>
                  <a:pt x="272941" y="135754"/>
                  <a:pt x="272941" y="135754"/>
                  <a:pt x="271626" y="139700"/>
                </a:cubicBezTo>
                <a:cubicBezTo>
                  <a:pt x="271626" y="139700"/>
                  <a:pt x="271626" y="139700"/>
                  <a:pt x="265049" y="135754"/>
                </a:cubicBezTo>
                <a:cubicBezTo>
                  <a:pt x="265049" y="135754"/>
                  <a:pt x="265049" y="135754"/>
                  <a:pt x="266365" y="131808"/>
                </a:cubicBezTo>
                <a:cubicBezTo>
                  <a:pt x="265049" y="130492"/>
                  <a:pt x="262418" y="129177"/>
                  <a:pt x="261103" y="126546"/>
                </a:cubicBezTo>
                <a:cubicBezTo>
                  <a:pt x="261103" y="126546"/>
                  <a:pt x="261103" y="126546"/>
                  <a:pt x="257156" y="127862"/>
                </a:cubicBezTo>
                <a:cubicBezTo>
                  <a:pt x="257156" y="127862"/>
                  <a:pt x="257156" y="127862"/>
                  <a:pt x="254526" y="121285"/>
                </a:cubicBezTo>
                <a:cubicBezTo>
                  <a:pt x="254526" y="121285"/>
                  <a:pt x="254526" y="121285"/>
                  <a:pt x="259787" y="119969"/>
                </a:cubicBezTo>
                <a:cubicBezTo>
                  <a:pt x="258472" y="117339"/>
                  <a:pt x="259787" y="114708"/>
                  <a:pt x="259787" y="112077"/>
                </a:cubicBezTo>
                <a:cubicBezTo>
                  <a:pt x="259787" y="112077"/>
                  <a:pt x="259787" y="112077"/>
                  <a:pt x="255841" y="110762"/>
                </a:cubicBezTo>
                <a:cubicBezTo>
                  <a:pt x="255841" y="110762"/>
                  <a:pt x="255841" y="110762"/>
                  <a:pt x="258472" y="104185"/>
                </a:cubicBezTo>
                <a:cubicBezTo>
                  <a:pt x="258472" y="104185"/>
                  <a:pt x="258472" y="104185"/>
                  <a:pt x="262418" y="105500"/>
                </a:cubicBezTo>
                <a:cubicBezTo>
                  <a:pt x="265049" y="104185"/>
                  <a:pt x="266365" y="101554"/>
                  <a:pt x="268995" y="100239"/>
                </a:cubicBezTo>
                <a:cubicBezTo>
                  <a:pt x="268995" y="100239"/>
                  <a:pt x="268995" y="100239"/>
                  <a:pt x="267680" y="96293"/>
                </a:cubicBezTo>
                <a:cubicBezTo>
                  <a:pt x="267680" y="96293"/>
                  <a:pt x="267680" y="96293"/>
                  <a:pt x="274257" y="93662"/>
                </a:cubicBezTo>
                <a:close/>
                <a:moveTo>
                  <a:pt x="155795" y="46037"/>
                </a:moveTo>
                <a:cubicBezTo>
                  <a:pt x="150527" y="46037"/>
                  <a:pt x="146576" y="51308"/>
                  <a:pt x="146576" y="55260"/>
                </a:cubicBezTo>
                <a:cubicBezTo>
                  <a:pt x="146576" y="55260"/>
                  <a:pt x="146576" y="55260"/>
                  <a:pt x="146576" y="84248"/>
                </a:cubicBezTo>
                <a:cubicBezTo>
                  <a:pt x="146576" y="84248"/>
                  <a:pt x="146576" y="84248"/>
                  <a:pt x="183453" y="96107"/>
                </a:cubicBezTo>
                <a:cubicBezTo>
                  <a:pt x="186087" y="97425"/>
                  <a:pt x="188721" y="100060"/>
                  <a:pt x="190038" y="104013"/>
                </a:cubicBezTo>
                <a:cubicBezTo>
                  <a:pt x="190038" y="104013"/>
                  <a:pt x="190038" y="104013"/>
                  <a:pt x="259841" y="71072"/>
                </a:cubicBezTo>
                <a:cubicBezTo>
                  <a:pt x="259841" y="71072"/>
                  <a:pt x="261158" y="71072"/>
                  <a:pt x="262476" y="72390"/>
                </a:cubicBezTo>
                <a:cubicBezTo>
                  <a:pt x="262476" y="73707"/>
                  <a:pt x="262476" y="75025"/>
                  <a:pt x="261158" y="76342"/>
                </a:cubicBezTo>
                <a:cubicBezTo>
                  <a:pt x="261158" y="76342"/>
                  <a:pt x="261158" y="76342"/>
                  <a:pt x="191355" y="107966"/>
                </a:cubicBezTo>
                <a:cubicBezTo>
                  <a:pt x="191355" y="109283"/>
                  <a:pt x="191355" y="110601"/>
                  <a:pt x="190038" y="110601"/>
                </a:cubicBezTo>
                <a:cubicBezTo>
                  <a:pt x="188721" y="115871"/>
                  <a:pt x="184770" y="118507"/>
                  <a:pt x="179502" y="118507"/>
                </a:cubicBezTo>
                <a:cubicBezTo>
                  <a:pt x="178185" y="118507"/>
                  <a:pt x="176868" y="118507"/>
                  <a:pt x="175551" y="118507"/>
                </a:cubicBezTo>
                <a:cubicBezTo>
                  <a:pt x="175551" y="118507"/>
                  <a:pt x="175551" y="118507"/>
                  <a:pt x="146576" y="107966"/>
                </a:cubicBezTo>
                <a:cubicBezTo>
                  <a:pt x="146576" y="107966"/>
                  <a:pt x="146576" y="107966"/>
                  <a:pt x="146576" y="168577"/>
                </a:cubicBezTo>
                <a:cubicBezTo>
                  <a:pt x="146576" y="173847"/>
                  <a:pt x="150527" y="177800"/>
                  <a:pt x="155795" y="177800"/>
                </a:cubicBezTo>
                <a:cubicBezTo>
                  <a:pt x="155795" y="177800"/>
                  <a:pt x="155795" y="177800"/>
                  <a:pt x="315157" y="177800"/>
                </a:cubicBezTo>
                <a:cubicBezTo>
                  <a:pt x="320425" y="177800"/>
                  <a:pt x="324376" y="173847"/>
                  <a:pt x="324376" y="168577"/>
                </a:cubicBezTo>
                <a:cubicBezTo>
                  <a:pt x="324376" y="168577"/>
                  <a:pt x="324376" y="168577"/>
                  <a:pt x="324376" y="55260"/>
                </a:cubicBezTo>
                <a:cubicBezTo>
                  <a:pt x="324376" y="51308"/>
                  <a:pt x="320425" y="46037"/>
                  <a:pt x="315157" y="46037"/>
                </a:cubicBezTo>
                <a:cubicBezTo>
                  <a:pt x="315157" y="46037"/>
                  <a:pt x="315157" y="46037"/>
                  <a:pt x="155795" y="46037"/>
                </a:cubicBezTo>
                <a:close/>
                <a:moveTo>
                  <a:pt x="235382" y="15875"/>
                </a:moveTo>
                <a:cubicBezTo>
                  <a:pt x="239323" y="15875"/>
                  <a:pt x="241950" y="19819"/>
                  <a:pt x="241950" y="23762"/>
                </a:cubicBezTo>
                <a:cubicBezTo>
                  <a:pt x="241950" y="23762"/>
                  <a:pt x="241950" y="23762"/>
                  <a:pt x="241950" y="36908"/>
                </a:cubicBezTo>
                <a:cubicBezTo>
                  <a:pt x="241950" y="36908"/>
                  <a:pt x="241950" y="36908"/>
                  <a:pt x="315511" y="36908"/>
                </a:cubicBezTo>
                <a:cubicBezTo>
                  <a:pt x="324706" y="36908"/>
                  <a:pt x="333901" y="46109"/>
                  <a:pt x="333901" y="55311"/>
                </a:cubicBezTo>
                <a:cubicBezTo>
                  <a:pt x="333901" y="55311"/>
                  <a:pt x="333901" y="55311"/>
                  <a:pt x="333901" y="168361"/>
                </a:cubicBezTo>
                <a:cubicBezTo>
                  <a:pt x="333901" y="178878"/>
                  <a:pt x="324706" y="186765"/>
                  <a:pt x="315511" y="186765"/>
                </a:cubicBezTo>
                <a:cubicBezTo>
                  <a:pt x="315511" y="186765"/>
                  <a:pt x="315511" y="186765"/>
                  <a:pt x="281358" y="186765"/>
                </a:cubicBezTo>
                <a:cubicBezTo>
                  <a:pt x="281358" y="186765"/>
                  <a:pt x="281358" y="186765"/>
                  <a:pt x="310257" y="298501"/>
                </a:cubicBezTo>
                <a:cubicBezTo>
                  <a:pt x="311570" y="302444"/>
                  <a:pt x="308943" y="305073"/>
                  <a:pt x="306316" y="306388"/>
                </a:cubicBezTo>
                <a:cubicBezTo>
                  <a:pt x="305002" y="306388"/>
                  <a:pt x="305002" y="306388"/>
                  <a:pt x="303689" y="306388"/>
                </a:cubicBezTo>
                <a:cubicBezTo>
                  <a:pt x="301062" y="306388"/>
                  <a:pt x="298435" y="305073"/>
                  <a:pt x="297121" y="301130"/>
                </a:cubicBezTo>
                <a:cubicBezTo>
                  <a:pt x="297121" y="301130"/>
                  <a:pt x="297121" y="301130"/>
                  <a:pt x="266909" y="186765"/>
                </a:cubicBezTo>
                <a:cubicBezTo>
                  <a:pt x="266909" y="186765"/>
                  <a:pt x="266909" y="186765"/>
                  <a:pt x="241950" y="186765"/>
                </a:cubicBezTo>
                <a:cubicBezTo>
                  <a:pt x="241950" y="186765"/>
                  <a:pt x="241950" y="186765"/>
                  <a:pt x="241950" y="268266"/>
                </a:cubicBezTo>
                <a:cubicBezTo>
                  <a:pt x="241950" y="272210"/>
                  <a:pt x="239323" y="274839"/>
                  <a:pt x="235382" y="274839"/>
                </a:cubicBezTo>
                <a:cubicBezTo>
                  <a:pt x="231441" y="274839"/>
                  <a:pt x="228814" y="272210"/>
                  <a:pt x="228814" y="268266"/>
                </a:cubicBezTo>
                <a:cubicBezTo>
                  <a:pt x="228814" y="268266"/>
                  <a:pt x="228814" y="268266"/>
                  <a:pt x="228814" y="186765"/>
                </a:cubicBezTo>
                <a:cubicBezTo>
                  <a:pt x="228814" y="186765"/>
                  <a:pt x="228814" y="186765"/>
                  <a:pt x="205170" y="186765"/>
                </a:cubicBezTo>
                <a:cubicBezTo>
                  <a:pt x="205170" y="186765"/>
                  <a:pt x="205170" y="186765"/>
                  <a:pt x="173644" y="301130"/>
                </a:cubicBezTo>
                <a:cubicBezTo>
                  <a:pt x="173644" y="305073"/>
                  <a:pt x="169703" y="306388"/>
                  <a:pt x="167076" y="306388"/>
                </a:cubicBezTo>
                <a:cubicBezTo>
                  <a:pt x="167076" y="306388"/>
                  <a:pt x="165762" y="306388"/>
                  <a:pt x="165762" y="306388"/>
                </a:cubicBezTo>
                <a:cubicBezTo>
                  <a:pt x="161822" y="305073"/>
                  <a:pt x="159195" y="302444"/>
                  <a:pt x="160508" y="298501"/>
                </a:cubicBezTo>
                <a:cubicBezTo>
                  <a:pt x="160508" y="298501"/>
                  <a:pt x="160508" y="298501"/>
                  <a:pt x="190720" y="186765"/>
                </a:cubicBezTo>
                <a:cubicBezTo>
                  <a:pt x="190720" y="186765"/>
                  <a:pt x="190720" y="186765"/>
                  <a:pt x="156567" y="186765"/>
                </a:cubicBezTo>
                <a:cubicBezTo>
                  <a:pt x="146059" y="186765"/>
                  <a:pt x="136864" y="178878"/>
                  <a:pt x="136864" y="168361"/>
                </a:cubicBezTo>
                <a:cubicBezTo>
                  <a:pt x="136864" y="168361"/>
                  <a:pt x="136864" y="168361"/>
                  <a:pt x="136864" y="105264"/>
                </a:cubicBezTo>
                <a:cubicBezTo>
                  <a:pt x="136864" y="105264"/>
                  <a:pt x="136864" y="105264"/>
                  <a:pt x="119787" y="100005"/>
                </a:cubicBezTo>
                <a:cubicBezTo>
                  <a:pt x="119787" y="100005"/>
                  <a:pt x="119787" y="98691"/>
                  <a:pt x="119787" y="98691"/>
                </a:cubicBezTo>
                <a:cubicBezTo>
                  <a:pt x="119787" y="98691"/>
                  <a:pt x="115846" y="97376"/>
                  <a:pt x="110592" y="96062"/>
                </a:cubicBezTo>
                <a:cubicBezTo>
                  <a:pt x="110592" y="96062"/>
                  <a:pt x="110592" y="96062"/>
                  <a:pt x="110592" y="176249"/>
                </a:cubicBezTo>
                <a:cubicBezTo>
                  <a:pt x="110592" y="176249"/>
                  <a:pt x="110592" y="176249"/>
                  <a:pt x="119787" y="291928"/>
                </a:cubicBezTo>
                <a:cubicBezTo>
                  <a:pt x="119787" y="299815"/>
                  <a:pt x="114533" y="306388"/>
                  <a:pt x="106651" y="306388"/>
                </a:cubicBezTo>
                <a:cubicBezTo>
                  <a:pt x="106651" y="306388"/>
                  <a:pt x="105338" y="306388"/>
                  <a:pt x="105338" y="306388"/>
                </a:cubicBezTo>
                <a:cubicBezTo>
                  <a:pt x="97456" y="306388"/>
                  <a:pt x="92202" y="301130"/>
                  <a:pt x="90888" y="293243"/>
                </a:cubicBezTo>
                <a:cubicBezTo>
                  <a:pt x="90888" y="293243"/>
                  <a:pt x="90888" y="293243"/>
                  <a:pt x="83007" y="189394"/>
                </a:cubicBezTo>
                <a:cubicBezTo>
                  <a:pt x="81693" y="190709"/>
                  <a:pt x="79066" y="190709"/>
                  <a:pt x="77753" y="190709"/>
                </a:cubicBezTo>
                <a:cubicBezTo>
                  <a:pt x="75125" y="190709"/>
                  <a:pt x="73812" y="190709"/>
                  <a:pt x="71185" y="189394"/>
                </a:cubicBezTo>
                <a:cubicBezTo>
                  <a:pt x="71185" y="189394"/>
                  <a:pt x="71185" y="189394"/>
                  <a:pt x="63303" y="293243"/>
                </a:cubicBezTo>
                <a:cubicBezTo>
                  <a:pt x="63303" y="301130"/>
                  <a:pt x="56735" y="306388"/>
                  <a:pt x="48854" y="306388"/>
                </a:cubicBezTo>
                <a:cubicBezTo>
                  <a:pt x="48854" y="306388"/>
                  <a:pt x="48854" y="306388"/>
                  <a:pt x="47540" y="306388"/>
                </a:cubicBezTo>
                <a:cubicBezTo>
                  <a:pt x="40972" y="306388"/>
                  <a:pt x="34404" y="299815"/>
                  <a:pt x="35718" y="291928"/>
                </a:cubicBezTo>
                <a:cubicBezTo>
                  <a:pt x="35718" y="291928"/>
                  <a:pt x="35718" y="291928"/>
                  <a:pt x="44913" y="176249"/>
                </a:cubicBezTo>
                <a:cubicBezTo>
                  <a:pt x="44913" y="176249"/>
                  <a:pt x="44913" y="176249"/>
                  <a:pt x="44913" y="96062"/>
                </a:cubicBezTo>
                <a:cubicBezTo>
                  <a:pt x="43599" y="96062"/>
                  <a:pt x="42286" y="97376"/>
                  <a:pt x="40972" y="97376"/>
                </a:cubicBezTo>
                <a:cubicBezTo>
                  <a:pt x="40972" y="97376"/>
                  <a:pt x="40972" y="97376"/>
                  <a:pt x="23896" y="174934"/>
                </a:cubicBezTo>
                <a:cubicBezTo>
                  <a:pt x="22582" y="180192"/>
                  <a:pt x="17328" y="184136"/>
                  <a:pt x="12074" y="184136"/>
                </a:cubicBezTo>
                <a:cubicBezTo>
                  <a:pt x="10760" y="184136"/>
                  <a:pt x="10760" y="184136"/>
                  <a:pt x="9446" y="184136"/>
                </a:cubicBezTo>
                <a:cubicBezTo>
                  <a:pt x="2878" y="182821"/>
                  <a:pt x="-1062" y="176249"/>
                  <a:pt x="251" y="169676"/>
                </a:cubicBezTo>
                <a:cubicBezTo>
                  <a:pt x="251" y="169676"/>
                  <a:pt x="251" y="169676"/>
                  <a:pt x="18641" y="85546"/>
                </a:cubicBezTo>
                <a:cubicBezTo>
                  <a:pt x="19955" y="85546"/>
                  <a:pt x="19955" y="85546"/>
                  <a:pt x="19955" y="84231"/>
                </a:cubicBezTo>
                <a:cubicBezTo>
                  <a:pt x="19955" y="84231"/>
                  <a:pt x="19955" y="82916"/>
                  <a:pt x="21269" y="82916"/>
                </a:cubicBezTo>
                <a:cubicBezTo>
                  <a:pt x="21269" y="81602"/>
                  <a:pt x="21269" y="81602"/>
                  <a:pt x="22582" y="80287"/>
                </a:cubicBezTo>
                <a:cubicBezTo>
                  <a:pt x="22582" y="80287"/>
                  <a:pt x="22582" y="80287"/>
                  <a:pt x="23896" y="78973"/>
                </a:cubicBezTo>
                <a:cubicBezTo>
                  <a:pt x="23896" y="78973"/>
                  <a:pt x="25209" y="77658"/>
                  <a:pt x="25209" y="77658"/>
                </a:cubicBezTo>
                <a:cubicBezTo>
                  <a:pt x="26523" y="77658"/>
                  <a:pt x="26523" y="77658"/>
                  <a:pt x="26523" y="77658"/>
                </a:cubicBezTo>
                <a:cubicBezTo>
                  <a:pt x="27837" y="76344"/>
                  <a:pt x="51481" y="68457"/>
                  <a:pt x="72498" y="67142"/>
                </a:cubicBezTo>
                <a:cubicBezTo>
                  <a:pt x="72498" y="67142"/>
                  <a:pt x="72498" y="67142"/>
                  <a:pt x="76439" y="72400"/>
                </a:cubicBezTo>
                <a:cubicBezTo>
                  <a:pt x="76439" y="72400"/>
                  <a:pt x="76439" y="72400"/>
                  <a:pt x="68558" y="134183"/>
                </a:cubicBezTo>
                <a:cubicBezTo>
                  <a:pt x="68558" y="134183"/>
                  <a:pt x="68558" y="134183"/>
                  <a:pt x="77753" y="149958"/>
                </a:cubicBezTo>
                <a:cubicBezTo>
                  <a:pt x="77753" y="149958"/>
                  <a:pt x="77753" y="149958"/>
                  <a:pt x="86948" y="134183"/>
                </a:cubicBezTo>
                <a:cubicBezTo>
                  <a:pt x="86948" y="134183"/>
                  <a:pt x="86948" y="134183"/>
                  <a:pt x="79066" y="72400"/>
                </a:cubicBezTo>
                <a:cubicBezTo>
                  <a:pt x="79066" y="72400"/>
                  <a:pt x="79066" y="72400"/>
                  <a:pt x="81693" y="67142"/>
                </a:cubicBezTo>
                <a:cubicBezTo>
                  <a:pt x="102711" y="68457"/>
                  <a:pt x="125041" y="76344"/>
                  <a:pt x="127669" y="77658"/>
                </a:cubicBezTo>
                <a:cubicBezTo>
                  <a:pt x="127669" y="77658"/>
                  <a:pt x="127669" y="77658"/>
                  <a:pt x="136864" y="80287"/>
                </a:cubicBezTo>
                <a:cubicBezTo>
                  <a:pt x="136864" y="80287"/>
                  <a:pt x="136864" y="80287"/>
                  <a:pt x="136864" y="55311"/>
                </a:cubicBezTo>
                <a:cubicBezTo>
                  <a:pt x="136864" y="46109"/>
                  <a:pt x="146059" y="36908"/>
                  <a:pt x="156567" y="36908"/>
                </a:cubicBezTo>
                <a:cubicBezTo>
                  <a:pt x="156567" y="36908"/>
                  <a:pt x="156567" y="36908"/>
                  <a:pt x="228814" y="36908"/>
                </a:cubicBezTo>
                <a:cubicBezTo>
                  <a:pt x="228814" y="36908"/>
                  <a:pt x="228814" y="36908"/>
                  <a:pt x="228814" y="23762"/>
                </a:cubicBezTo>
                <a:cubicBezTo>
                  <a:pt x="228814" y="19819"/>
                  <a:pt x="231441" y="15875"/>
                  <a:pt x="235382" y="15875"/>
                </a:cubicBezTo>
                <a:close/>
                <a:moveTo>
                  <a:pt x="76726" y="0"/>
                </a:moveTo>
                <a:cubicBezTo>
                  <a:pt x="93385" y="0"/>
                  <a:pt x="106889" y="14215"/>
                  <a:pt x="106889" y="31750"/>
                </a:cubicBezTo>
                <a:cubicBezTo>
                  <a:pt x="106889" y="49285"/>
                  <a:pt x="93385" y="63500"/>
                  <a:pt x="76726" y="63500"/>
                </a:cubicBezTo>
                <a:cubicBezTo>
                  <a:pt x="60067" y="63500"/>
                  <a:pt x="46563" y="49285"/>
                  <a:pt x="46563" y="31750"/>
                </a:cubicBezTo>
                <a:cubicBezTo>
                  <a:pt x="46563" y="14215"/>
                  <a:pt x="60067" y="0"/>
                  <a:pt x="76726" y="0"/>
                </a:cubicBezTo>
                <a:close/>
              </a:path>
            </a:pathLst>
          </a:custGeom>
          <a:solidFill>
            <a:srgbClr val="817269"/>
          </a:solidFill>
          <a:ln>
            <a:noFill/>
          </a:ln>
        </p:spPr>
      </p:sp>
      <p:sp>
        <p:nvSpPr>
          <p:cNvPr id="25" name="KSO_Shape">
            <a:extLst>
              <a:ext uri="{FF2B5EF4-FFF2-40B4-BE49-F238E27FC236}">
                <a16:creationId xmlns:a16="http://schemas.microsoft.com/office/drawing/2014/main" xmlns="" id="{C905CB65-7C14-4987-8F1D-B12005F40DFD}"/>
              </a:ext>
            </a:extLst>
          </p:cNvPr>
          <p:cNvSpPr>
            <a:spLocks/>
          </p:cNvSpPr>
          <p:nvPr/>
        </p:nvSpPr>
        <p:spPr bwMode="auto">
          <a:xfrm>
            <a:off x="1390167" y="2275327"/>
            <a:ext cx="1080912" cy="717171"/>
          </a:xfrm>
          <a:custGeom>
            <a:avLst/>
            <a:gdLst>
              <a:gd name="T0" fmla="*/ 272339 w 2209800"/>
              <a:gd name="T1" fmla="*/ 673180 h 1266826"/>
              <a:gd name="T2" fmla="*/ 218692 w 2209800"/>
              <a:gd name="T3" fmla="*/ 687136 h 1266826"/>
              <a:gd name="T4" fmla="*/ 1679466 w 2209800"/>
              <a:gd name="T5" fmla="*/ 656818 h 1266826"/>
              <a:gd name="T6" fmla="*/ 1643337 w 2209800"/>
              <a:gd name="T7" fmla="*/ 677888 h 1266826"/>
              <a:gd name="T8" fmla="*/ 337669 w 2209800"/>
              <a:gd name="T9" fmla="*/ 604952 h 1266826"/>
              <a:gd name="T10" fmla="*/ 413803 w 2209800"/>
              <a:gd name="T11" fmla="*/ 637231 h 1266826"/>
              <a:gd name="T12" fmla="*/ 476516 w 2209800"/>
              <a:gd name="T13" fmla="*/ 783036 h 1266826"/>
              <a:gd name="T14" fmla="*/ 1096 w 2209800"/>
              <a:gd name="T15" fmla="*/ 806835 h 1266826"/>
              <a:gd name="T16" fmla="*/ 46556 w 2209800"/>
              <a:gd name="T17" fmla="*/ 646532 h 1266826"/>
              <a:gd name="T18" fmla="*/ 131727 w 2209800"/>
              <a:gd name="T19" fmla="*/ 620544 h 1266826"/>
              <a:gd name="T20" fmla="*/ 240997 w 2209800"/>
              <a:gd name="T21" fmla="*/ 741730 h 1266826"/>
              <a:gd name="T22" fmla="*/ 280159 w 2209800"/>
              <a:gd name="T23" fmla="*/ 758963 h 1266826"/>
              <a:gd name="T24" fmla="*/ 288922 w 2209800"/>
              <a:gd name="T25" fmla="*/ 644070 h 1266826"/>
              <a:gd name="T26" fmla="*/ 1567057 w 2209800"/>
              <a:gd name="T27" fmla="*/ 595372 h 1266826"/>
              <a:gd name="T28" fmla="*/ 1617173 w 2209800"/>
              <a:gd name="T29" fmla="*/ 639385 h 1266826"/>
              <a:gd name="T30" fmla="*/ 1626484 w 2209800"/>
              <a:gd name="T31" fmla="*/ 752015 h 1266826"/>
              <a:gd name="T32" fmla="*/ 1670576 w 2209800"/>
              <a:gd name="T33" fmla="*/ 720304 h 1266826"/>
              <a:gd name="T34" fmla="*/ 1782859 w 2209800"/>
              <a:gd name="T35" fmla="*/ 607400 h 1266826"/>
              <a:gd name="T36" fmla="*/ 1862552 w 2209800"/>
              <a:gd name="T37" fmla="*/ 642392 h 1266826"/>
              <a:gd name="T38" fmla="*/ 1904453 w 2209800"/>
              <a:gd name="T39" fmla="*/ 815985 h 1266826"/>
              <a:gd name="T40" fmla="*/ 1432591 w 2209800"/>
              <a:gd name="T41" fmla="*/ 758030 h 1266826"/>
              <a:gd name="T42" fmla="*/ 1495032 w 2209800"/>
              <a:gd name="T43" fmla="*/ 624076 h 1266826"/>
              <a:gd name="T44" fmla="*/ 827855 w 2209800"/>
              <a:gd name="T45" fmla="*/ 471403 h 1266826"/>
              <a:gd name="T46" fmla="*/ 922913 w 2209800"/>
              <a:gd name="T47" fmla="*/ 572854 h 1266826"/>
              <a:gd name="T48" fmla="*/ 918256 w 2209800"/>
              <a:gd name="T49" fmla="*/ 511161 h 1266826"/>
              <a:gd name="T50" fmla="*/ 954416 w 2209800"/>
              <a:gd name="T51" fmla="*/ 485113 h 1266826"/>
              <a:gd name="T52" fmla="*/ 1004000 w 2209800"/>
              <a:gd name="T53" fmla="*/ 508420 h 1266826"/>
              <a:gd name="T54" fmla="*/ 995508 w 2209800"/>
              <a:gd name="T55" fmla="*/ 564629 h 1266826"/>
              <a:gd name="T56" fmla="*/ 1080978 w 2209800"/>
              <a:gd name="T57" fmla="*/ 496903 h 1266826"/>
              <a:gd name="T58" fmla="*/ 1229179 w 2209800"/>
              <a:gd name="T59" fmla="*/ 514177 h 1266826"/>
              <a:gd name="T60" fmla="*/ 643492 w 2209800"/>
              <a:gd name="T61" fmla="*/ 551468 h 1266826"/>
              <a:gd name="T62" fmla="*/ 769505 w 2209800"/>
              <a:gd name="T63" fmla="*/ 466468 h 1266826"/>
              <a:gd name="T64" fmla="*/ 276991 w 2209800"/>
              <a:gd name="T65" fmla="*/ 278718 h 1266826"/>
              <a:gd name="T66" fmla="*/ 331459 w 2209800"/>
              <a:gd name="T67" fmla="*/ 377860 h 1266826"/>
              <a:gd name="T68" fmla="*/ 319416 w 2209800"/>
              <a:gd name="T69" fmla="*/ 526435 h 1266826"/>
              <a:gd name="T70" fmla="*/ 249895 w 2209800"/>
              <a:gd name="T71" fmla="*/ 592347 h 1266826"/>
              <a:gd name="T72" fmla="*/ 180372 w 2209800"/>
              <a:gd name="T73" fmla="*/ 582735 h 1266826"/>
              <a:gd name="T74" fmla="*/ 102092 w 2209800"/>
              <a:gd name="T75" fmla="*/ 477277 h 1266826"/>
              <a:gd name="T76" fmla="*/ 92239 w 2209800"/>
              <a:gd name="T77" fmla="*/ 408618 h 1266826"/>
              <a:gd name="T78" fmla="*/ 125358 w 2209800"/>
              <a:gd name="T79" fmla="*/ 306181 h 1266826"/>
              <a:gd name="T80" fmla="*/ 210480 w 2209800"/>
              <a:gd name="T81" fmla="*/ 261966 h 1266826"/>
              <a:gd name="T82" fmla="*/ 1756378 w 2209800"/>
              <a:gd name="T83" fmla="*/ 275083 h 1266826"/>
              <a:gd name="T84" fmla="*/ 1809750 w 2209800"/>
              <a:gd name="T85" fmla="*/ 366710 h 1266826"/>
              <a:gd name="T86" fmla="*/ 1813856 w 2209800"/>
              <a:gd name="T87" fmla="*/ 440557 h 1266826"/>
              <a:gd name="T88" fmla="*/ 1755556 w 2209800"/>
              <a:gd name="T89" fmla="*/ 543397 h 1266826"/>
              <a:gd name="T90" fmla="*/ 1678097 w 2209800"/>
              <a:gd name="T91" fmla="*/ 585791 h 1266826"/>
              <a:gd name="T92" fmla="*/ 1604197 w 2209800"/>
              <a:gd name="T93" fmla="*/ 545311 h 1266826"/>
              <a:gd name="T94" fmla="*/ 1568341 w 2209800"/>
              <a:gd name="T95" fmla="*/ 416215 h 1266826"/>
              <a:gd name="T96" fmla="*/ 1605565 w 2209800"/>
              <a:gd name="T97" fmla="*/ 290400 h 1266826"/>
              <a:gd name="T98" fmla="*/ 962770 w 2209800"/>
              <a:gd name="T99" fmla="*/ 273 h 1266826"/>
              <a:gd name="T100" fmla="*/ 1074804 w 2209800"/>
              <a:gd name="T101" fmla="*/ 54473 h 1266826"/>
              <a:gd name="T102" fmla="*/ 1121371 w 2209800"/>
              <a:gd name="T103" fmla="*/ 199278 h 1266826"/>
              <a:gd name="T104" fmla="*/ 1120549 w 2209800"/>
              <a:gd name="T105" fmla="*/ 275377 h 1266826"/>
              <a:gd name="T106" fmla="*/ 1062752 w 2209800"/>
              <a:gd name="T107" fmla="*/ 379670 h 1266826"/>
              <a:gd name="T108" fmla="*/ 982492 w 2209800"/>
              <a:gd name="T109" fmla="*/ 450566 h 1266826"/>
              <a:gd name="T110" fmla="*/ 895659 w 2209800"/>
              <a:gd name="T111" fmla="*/ 432500 h 1266826"/>
              <a:gd name="T112" fmla="*/ 807730 w 2209800"/>
              <a:gd name="T113" fmla="*/ 297823 h 1266826"/>
              <a:gd name="T114" fmla="*/ 782255 w 2209800"/>
              <a:gd name="T115" fmla="*/ 209954 h 1266826"/>
              <a:gd name="T116" fmla="*/ 806909 w 2209800"/>
              <a:gd name="T117" fmla="*/ 99365 h 1266826"/>
              <a:gd name="T118" fmla="*/ 901959 w 2209800"/>
              <a:gd name="T119" fmla="*/ 9307 h 12668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209800" h="1266826">
                <a:moveTo>
                  <a:pt x="712968" y="1049338"/>
                </a:moveTo>
                <a:lnTo>
                  <a:pt x="1110615" y="1049338"/>
                </a:lnTo>
                <a:lnTo>
                  <a:pt x="1508580" y="1049338"/>
                </a:lnTo>
                <a:lnTo>
                  <a:pt x="1811338" y="1266826"/>
                </a:lnTo>
                <a:lnTo>
                  <a:pt x="1110615" y="1266826"/>
                </a:lnTo>
                <a:lnTo>
                  <a:pt x="409575" y="1266826"/>
                </a:lnTo>
                <a:lnTo>
                  <a:pt x="712968" y="1049338"/>
                </a:lnTo>
                <a:close/>
                <a:moveTo>
                  <a:pt x="296863" y="760413"/>
                </a:moveTo>
                <a:lnTo>
                  <a:pt x="300673" y="761061"/>
                </a:lnTo>
                <a:lnTo>
                  <a:pt x="303848" y="762356"/>
                </a:lnTo>
                <a:lnTo>
                  <a:pt x="307341" y="763975"/>
                </a:lnTo>
                <a:lnTo>
                  <a:pt x="310198" y="766565"/>
                </a:lnTo>
                <a:lnTo>
                  <a:pt x="312738" y="769479"/>
                </a:lnTo>
                <a:lnTo>
                  <a:pt x="314326" y="773364"/>
                </a:lnTo>
                <a:lnTo>
                  <a:pt x="315278" y="777249"/>
                </a:lnTo>
                <a:lnTo>
                  <a:pt x="315913" y="780811"/>
                </a:lnTo>
                <a:lnTo>
                  <a:pt x="315278" y="785020"/>
                </a:lnTo>
                <a:lnTo>
                  <a:pt x="314326" y="788581"/>
                </a:lnTo>
                <a:lnTo>
                  <a:pt x="312103" y="791819"/>
                </a:lnTo>
                <a:lnTo>
                  <a:pt x="309881" y="794409"/>
                </a:lnTo>
                <a:lnTo>
                  <a:pt x="306706" y="796999"/>
                </a:lnTo>
                <a:lnTo>
                  <a:pt x="303213" y="798618"/>
                </a:lnTo>
                <a:lnTo>
                  <a:pt x="290466" y="803851"/>
                </a:lnTo>
                <a:lnTo>
                  <a:pt x="278766" y="808655"/>
                </a:lnTo>
                <a:lnTo>
                  <a:pt x="274956" y="809302"/>
                </a:lnTo>
                <a:lnTo>
                  <a:pt x="270828" y="809626"/>
                </a:lnTo>
                <a:lnTo>
                  <a:pt x="267336" y="809302"/>
                </a:lnTo>
                <a:lnTo>
                  <a:pt x="263843" y="808007"/>
                </a:lnTo>
                <a:lnTo>
                  <a:pt x="260668" y="806065"/>
                </a:lnTo>
                <a:lnTo>
                  <a:pt x="257811" y="803798"/>
                </a:lnTo>
                <a:lnTo>
                  <a:pt x="255588" y="800561"/>
                </a:lnTo>
                <a:lnTo>
                  <a:pt x="253683" y="796999"/>
                </a:lnTo>
                <a:lnTo>
                  <a:pt x="252413" y="793438"/>
                </a:lnTo>
                <a:lnTo>
                  <a:pt x="252413" y="789229"/>
                </a:lnTo>
                <a:lnTo>
                  <a:pt x="252731" y="785667"/>
                </a:lnTo>
                <a:lnTo>
                  <a:pt x="254001" y="782106"/>
                </a:lnTo>
                <a:lnTo>
                  <a:pt x="255906" y="778868"/>
                </a:lnTo>
                <a:lnTo>
                  <a:pt x="258446" y="775954"/>
                </a:lnTo>
                <a:lnTo>
                  <a:pt x="260986" y="773688"/>
                </a:lnTo>
                <a:lnTo>
                  <a:pt x="264478" y="771745"/>
                </a:lnTo>
                <a:lnTo>
                  <a:pt x="289243" y="762032"/>
                </a:lnTo>
                <a:lnTo>
                  <a:pt x="293371" y="760737"/>
                </a:lnTo>
                <a:lnTo>
                  <a:pt x="296863" y="760413"/>
                </a:lnTo>
                <a:close/>
                <a:moveTo>
                  <a:pt x="1912938" y="749300"/>
                </a:moveTo>
                <a:lnTo>
                  <a:pt x="1916431" y="749613"/>
                </a:lnTo>
                <a:lnTo>
                  <a:pt x="1920241" y="750866"/>
                </a:lnTo>
                <a:lnTo>
                  <a:pt x="1944688" y="760266"/>
                </a:lnTo>
                <a:lnTo>
                  <a:pt x="1948181" y="761833"/>
                </a:lnTo>
                <a:lnTo>
                  <a:pt x="1951356" y="764026"/>
                </a:lnTo>
                <a:lnTo>
                  <a:pt x="1953896" y="766846"/>
                </a:lnTo>
                <a:lnTo>
                  <a:pt x="1955801" y="770293"/>
                </a:lnTo>
                <a:lnTo>
                  <a:pt x="1957071" y="773739"/>
                </a:lnTo>
                <a:lnTo>
                  <a:pt x="1957388" y="777186"/>
                </a:lnTo>
                <a:lnTo>
                  <a:pt x="1957071" y="781259"/>
                </a:lnTo>
                <a:lnTo>
                  <a:pt x="1956118" y="784706"/>
                </a:lnTo>
                <a:lnTo>
                  <a:pt x="1954213" y="788152"/>
                </a:lnTo>
                <a:lnTo>
                  <a:pt x="1951673" y="791285"/>
                </a:lnTo>
                <a:lnTo>
                  <a:pt x="1949133" y="793479"/>
                </a:lnTo>
                <a:lnTo>
                  <a:pt x="1945958" y="795672"/>
                </a:lnTo>
                <a:lnTo>
                  <a:pt x="1942466" y="796299"/>
                </a:lnTo>
                <a:lnTo>
                  <a:pt x="1938338" y="796925"/>
                </a:lnTo>
                <a:lnTo>
                  <a:pt x="1934846" y="796612"/>
                </a:lnTo>
                <a:lnTo>
                  <a:pt x="1931036" y="795672"/>
                </a:lnTo>
                <a:lnTo>
                  <a:pt x="1906271" y="786272"/>
                </a:lnTo>
                <a:lnTo>
                  <a:pt x="1902778" y="784706"/>
                </a:lnTo>
                <a:lnTo>
                  <a:pt x="1899921" y="782199"/>
                </a:lnTo>
                <a:lnTo>
                  <a:pt x="1897381" y="779066"/>
                </a:lnTo>
                <a:lnTo>
                  <a:pt x="1895476" y="776246"/>
                </a:lnTo>
                <a:lnTo>
                  <a:pt x="1894523" y="772486"/>
                </a:lnTo>
                <a:lnTo>
                  <a:pt x="1893888" y="769040"/>
                </a:lnTo>
                <a:lnTo>
                  <a:pt x="1894523" y="765280"/>
                </a:lnTo>
                <a:lnTo>
                  <a:pt x="1895158" y="761206"/>
                </a:lnTo>
                <a:lnTo>
                  <a:pt x="1897063" y="758386"/>
                </a:lnTo>
                <a:lnTo>
                  <a:pt x="1899603" y="755253"/>
                </a:lnTo>
                <a:lnTo>
                  <a:pt x="1902143" y="752746"/>
                </a:lnTo>
                <a:lnTo>
                  <a:pt x="1905318" y="750866"/>
                </a:lnTo>
                <a:lnTo>
                  <a:pt x="1908811" y="749613"/>
                </a:lnTo>
                <a:lnTo>
                  <a:pt x="1912938" y="749300"/>
                </a:lnTo>
                <a:close/>
                <a:moveTo>
                  <a:pt x="386296" y="701675"/>
                </a:moveTo>
                <a:lnTo>
                  <a:pt x="391696" y="701675"/>
                </a:lnTo>
                <a:lnTo>
                  <a:pt x="397097" y="701675"/>
                </a:lnTo>
                <a:lnTo>
                  <a:pt x="403133" y="701992"/>
                </a:lnTo>
                <a:lnTo>
                  <a:pt x="408533" y="702944"/>
                </a:lnTo>
                <a:lnTo>
                  <a:pt x="413934" y="703896"/>
                </a:lnTo>
                <a:lnTo>
                  <a:pt x="419970" y="705165"/>
                </a:lnTo>
                <a:lnTo>
                  <a:pt x="425688" y="707069"/>
                </a:lnTo>
                <a:lnTo>
                  <a:pt x="431406" y="709290"/>
                </a:lnTo>
                <a:lnTo>
                  <a:pt x="437124" y="711511"/>
                </a:lnTo>
                <a:lnTo>
                  <a:pt x="443160" y="713732"/>
                </a:lnTo>
                <a:lnTo>
                  <a:pt x="448561" y="716587"/>
                </a:lnTo>
                <a:lnTo>
                  <a:pt x="454279" y="719760"/>
                </a:lnTo>
                <a:lnTo>
                  <a:pt x="459679" y="723251"/>
                </a:lnTo>
                <a:lnTo>
                  <a:pt x="465080" y="726741"/>
                </a:lnTo>
                <a:lnTo>
                  <a:pt x="470163" y="730866"/>
                </a:lnTo>
                <a:lnTo>
                  <a:pt x="475563" y="734673"/>
                </a:lnTo>
                <a:lnTo>
                  <a:pt x="480011" y="739115"/>
                </a:lnTo>
                <a:lnTo>
                  <a:pt x="484776" y="743240"/>
                </a:lnTo>
                <a:lnTo>
                  <a:pt x="489223" y="747999"/>
                </a:lnTo>
                <a:lnTo>
                  <a:pt x="493671" y="752759"/>
                </a:lnTo>
                <a:lnTo>
                  <a:pt x="497483" y="757518"/>
                </a:lnTo>
                <a:lnTo>
                  <a:pt x="500978" y="762912"/>
                </a:lnTo>
                <a:lnTo>
                  <a:pt x="505107" y="768941"/>
                </a:lnTo>
                <a:lnTo>
                  <a:pt x="508602" y="775604"/>
                </a:lnTo>
                <a:lnTo>
                  <a:pt x="512096" y="782584"/>
                </a:lnTo>
                <a:lnTo>
                  <a:pt x="515591" y="790517"/>
                </a:lnTo>
                <a:lnTo>
                  <a:pt x="519085" y="798449"/>
                </a:lnTo>
                <a:lnTo>
                  <a:pt x="525439" y="815265"/>
                </a:lnTo>
                <a:lnTo>
                  <a:pt x="531792" y="833351"/>
                </a:lnTo>
                <a:lnTo>
                  <a:pt x="537510" y="852388"/>
                </a:lnTo>
                <a:lnTo>
                  <a:pt x="543229" y="871109"/>
                </a:lnTo>
                <a:lnTo>
                  <a:pt x="547994" y="890146"/>
                </a:lnTo>
                <a:lnTo>
                  <a:pt x="552759" y="908232"/>
                </a:lnTo>
                <a:lnTo>
                  <a:pt x="556571" y="925365"/>
                </a:lnTo>
                <a:lnTo>
                  <a:pt x="562925" y="954556"/>
                </a:lnTo>
                <a:lnTo>
                  <a:pt x="566737" y="974545"/>
                </a:lnTo>
                <a:lnTo>
                  <a:pt x="568325" y="982160"/>
                </a:lnTo>
                <a:lnTo>
                  <a:pt x="284004" y="1182688"/>
                </a:lnTo>
                <a:lnTo>
                  <a:pt x="6036" y="1182688"/>
                </a:lnTo>
                <a:lnTo>
                  <a:pt x="6036" y="1170314"/>
                </a:lnTo>
                <a:lnTo>
                  <a:pt x="5718" y="1156036"/>
                </a:lnTo>
                <a:lnTo>
                  <a:pt x="4130" y="1123355"/>
                </a:lnTo>
                <a:lnTo>
                  <a:pt x="2541" y="1085597"/>
                </a:lnTo>
                <a:lnTo>
                  <a:pt x="953" y="1044667"/>
                </a:lnTo>
                <a:lnTo>
                  <a:pt x="635" y="1023091"/>
                </a:lnTo>
                <a:lnTo>
                  <a:pt x="0" y="1001515"/>
                </a:lnTo>
                <a:lnTo>
                  <a:pt x="0" y="979305"/>
                </a:lnTo>
                <a:lnTo>
                  <a:pt x="635" y="957412"/>
                </a:lnTo>
                <a:lnTo>
                  <a:pt x="1271" y="935836"/>
                </a:lnTo>
                <a:lnTo>
                  <a:pt x="1906" y="913943"/>
                </a:lnTo>
                <a:lnTo>
                  <a:pt x="4130" y="893319"/>
                </a:lnTo>
                <a:lnTo>
                  <a:pt x="6036" y="872695"/>
                </a:lnTo>
                <a:lnTo>
                  <a:pt x="7942" y="859369"/>
                </a:lnTo>
                <a:lnTo>
                  <a:pt x="10483" y="846360"/>
                </a:lnTo>
                <a:lnTo>
                  <a:pt x="13025" y="834620"/>
                </a:lnTo>
                <a:lnTo>
                  <a:pt x="16201" y="823198"/>
                </a:lnTo>
                <a:lnTo>
                  <a:pt x="19696" y="812727"/>
                </a:lnTo>
                <a:lnTo>
                  <a:pt x="23190" y="802891"/>
                </a:lnTo>
                <a:lnTo>
                  <a:pt x="27320" y="793372"/>
                </a:lnTo>
                <a:lnTo>
                  <a:pt x="31132" y="784805"/>
                </a:lnTo>
                <a:lnTo>
                  <a:pt x="35580" y="776873"/>
                </a:lnTo>
                <a:lnTo>
                  <a:pt x="40345" y="769258"/>
                </a:lnTo>
                <a:lnTo>
                  <a:pt x="44475" y="762278"/>
                </a:lnTo>
                <a:lnTo>
                  <a:pt x="49240" y="755931"/>
                </a:lnTo>
                <a:lnTo>
                  <a:pt x="54005" y="749903"/>
                </a:lnTo>
                <a:lnTo>
                  <a:pt x="58770" y="744826"/>
                </a:lnTo>
                <a:lnTo>
                  <a:pt x="63535" y="739750"/>
                </a:lnTo>
                <a:lnTo>
                  <a:pt x="68301" y="735625"/>
                </a:lnTo>
                <a:lnTo>
                  <a:pt x="73066" y="731500"/>
                </a:lnTo>
                <a:lnTo>
                  <a:pt x="77831" y="728010"/>
                </a:lnTo>
                <a:lnTo>
                  <a:pt x="81961" y="724837"/>
                </a:lnTo>
                <a:lnTo>
                  <a:pt x="86726" y="721981"/>
                </a:lnTo>
                <a:lnTo>
                  <a:pt x="94668" y="717539"/>
                </a:lnTo>
                <a:lnTo>
                  <a:pt x="101657" y="713732"/>
                </a:lnTo>
                <a:lnTo>
                  <a:pt x="108010" y="711511"/>
                </a:lnTo>
                <a:lnTo>
                  <a:pt x="112458" y="710242"/>
                </a:lnTo>
                <a:lnTo>
                  <a:pt x="116270" y="709290"/>
                </a:lnTo>
                <a:lnTo>
                  <a:pt x="122941" y="710876"/>
                </a:lnTo>
                <a:lnTo>
                  <a:pt x="129295" y="711828"/>
                </a:lnTo>
                <a:lnTo>
                  <a:pt x="141366" y="715318"/>
                </a:lnTo>
                <a:lnTo>
                  <a:pt x="152803" y="719760"/>
                </a:lnTo>
                <a:lnTo>
                  <a:pt x="163604" y="724837"/>
                </a:lnTo>
                <a:lnTo>
                  <a:pt x="173769" y="730231"/>
                </a:lnTo>
                <a:lnTo>
                  <a:pt x="183617" y="736259"/>
                </a:lnTo>
                <a:lnTo>
                  <a:pt x="192512" y="742923"/>
                </a:lnTo>
                <a:lnTo>
                  <a:pt x="201407" y="749903"/>
                </a:lnTo>
                <a:lnTo>
                  <a:pt x="209349" y="757518"/>
                </a:lnTo>
                <a:lnTo>
                  <a:pt x="216656" y="765451"/>
                </a:lnTo>
                <a:lnTo>
                  <a:pt x="223645" y="773383"/>
                </a:lnTo>
                <a:lnTo>
                  <a:pt x="230634" y="781633"/>
                </a:lnTo>
                <a:lnTo>
                  <a:pt x="236670" y="789882"/>
                </a:lnTo>
                <a:lnTo>
                  <a:pt x="242705" y="798132"/>
                </a:lnTo>
                <a:lnTo>
                  <a:pt x="248106" y="806699"/>
                </a:lnTo>
                <a:lnTo>
                  <a:pt x="253824" y="814948"/>
                </a:lnTo>
                <a:lnTo>
                  <a:pt x="263037" y="831130"/>
                </a:lnTo>
                <a:lnTo>
                  <a:pt x="271932" y="846360"/>
                </a:lnTo>
                <a:lnTo>
                  <a:pt x="279556" y="860321"/>
                </a:lnTo>
                <a:lnTo>
                  <a:pt x="286863" y="872060"/>
                </a:lnTo>
                <a:lnTo>
                  <a:pt x="290357" y="877137"/>
                </a:lnTo>
                <a:lnTo>
                  <a:pt x="293852" y="881579"/>
                </a:lnTo>
                <a:lnTo>
                  <a:pt x="297029" y="885069"/>
                </a:lnTo>
                <a:lnTo>
                  <a:pt x="300523" y="887608"/>
                </a:lnTo>
                <a:lnTo>
                  <a:pt x="303700" y="889829"/>
                </a:lnTo>
                <a:lnTo>
                  <a:pt x="307194" y="890781"/>
                </a:lnTo>
                <a:lnTo>
                  <a:pt x="308783" y="890781"/>
                </a:lnTo>
                <a:lnTo>
                  <a:pt x="310371" y="890781"/>
                </a:lnTo>
                <a:lnTo>
                  <a:pt x="312277" y="890463"/>
                </a:lnTo>
                <a:lnTo>
                  <a:pt x="313865" y="889829"/>
                </a:lnTo>
                <a:lnTo>
                  <a:pt x="317360" y="888242"/>
                </a:lnTo>
                <a:lnTo>
                  <a:pt x="319338" y="886486"/>
                </a:lnTo>
                <a:lnTo>
                  <a:pt x="320219" y="885704"/>
                </a:lnTo>
                <a:lnTo>
                  <a:pt x="323078" y="883483"/>
                </a:lnTo>
                <a:lnTo>
                  <a:pt x="324984" y="880310"/>
                </a:lnTo>
                <a:lnTo>
                  <a:pt x="326890" y="877137"/>
                </a:lnTo>
                <a:lnTo>
                  <a:pt x="328479" y="873647"/>
                </a:lnTo>
                <a:lnTo>
                  <a:pt x="329749" y="869522"/>
                </a:lnTo>
                <a:lnTo>
                  <a:pt x="330385" y="865397"/>
                </a:lnTo>
                <a:lnTo>
                  <a:pt x="331338" y="860955"/>
                </a:lnTo>
                <a:lnTo>
                  <a:pt x="331655" y="856196"/>
                </a:lnTo>
                <a:lnTo>
                  <a:pt x="331973" y="846360"/>
                </a:lnTo>
                <a:lnTo>
                  <a:pt x="331973" y="835572"/>
                </a:lnTo>
                <a:lnTo>
                  <a:pt x="331655" y="824467"/>
                </a:lnTo>
                <a:lnTo>
                  <a:pt x="330385" y="800353"/>
                </a:lnTo>
                <a:lnTo>
                  <a:pt x="330385" y="788296"/>
                </a:lnTo>
                <a:lnTo>
                  <a:pt x="331020" y="775921"/>
                </a:lnTo>
                <a:lnTo>
                  <a:pt x="331655" y="764182"/>
                </a:lnTo>
                <a:lnTo>
                  <a:pt x="332608" y="758470"/>
                </a:lnTo>
                <a:lnTo>
                  <a:pt x="333561" y="752441"/>
                </a:lnTo>
                <a:lnTo>
                  <a:pt x="335150" y="747047"/>
                </a:lnTo>
                <a:lnTo>
                  <a:pt x="336738" y="741336"/>
                </a:lnTo>
                <a:lnTo>
                  <a:pt x="338644" y="735942"/>
                </a:lnTo>
                <a:lnTo>
                  <a:pt x="341186" y="730866"/>
                </a:lnTo>
                <a:lnTo>
                  <a:pt x="344045" y="726106"/>
                </a:lnTo>
                <a:lnTo>
                  <a:pt x="346586" y="721664"/>
                </a:lnTo>
                <a:lnTo>
                  <a:pt x="350081" y="717857"/>
                </a:lnTo>
                <a:lnTo>
                  <a:pt x="353893" y="714366"/>
                </a:lnTo>
                <a:lnTo>
                  <a:pt x="357705" y="711511"/>
                </a:lnTo>
                <a:lnTo>
                  <a:pt x="362152" y="708655"/>
                </a:lnTo>
                <a:lnTo>
                  <a:pt x="366282" y="706434"/>
                </a:lnTo>
                <a:lnTo>
                  <a:pt x="371047" y="704848"/>
                </a:lnTo>
                <a:lnTo>
                  <a:pt x="376130" y="703261"/>
                </a:lnTo>
                <a:lnTo>
                  <a:pt x="381213" y="702309"/>
                </a:lnTo>
                <a:lnTo>
                  <a:pt x="386296" y="701675"/>
                </a:lnTo>
                <a:close/>
                <a:moveTo>
                  <a:pt x="1812386" y="690563"/>
                </a:moveTo>
                <a:lnTo>
                  <a:pt x="1817786" y="690563"/>
                </a:lnTo>
                <a:lnTo>
                  <a:pt x="1823187" y="690880"/>
                </a:lnTo>
                <a:lnTo>
                  <a:pt x="1828270" y="691197"/>
                </a:lnTo>
                <a:lnTo>
                  <a:pt x="1833670" y="692465"/>
                </a:lnTo>
                <a:lnTo>
                  <a:pt x="1838753" y="693734"/>
                </a:lnTo>
                <a:lnTo>
                  <a:pt x="1842883" y="695636"/>
                </a:lnTo>
                <a:lnTo>
                  <a:pt x="1847648" y="697539"/>
                </a:lnTo>
                <a:lnTo>
                  <a:pt x="1851778" y="700392"/>
                </a:lnTo>
                <a:lnTo>
                  <a:pt x="1855908" y="703563"/>
                </a:lnTo>
                <a:lnTo>
                  <a:pt x="1859402" y="707051"/>
                </a:lnTo>
                <a:lnTo>
                  <a:pt x="1862579" y="710539"/>
                </a:lnTo>
                <a:lnTo>
                  <a:pt x="1865756" y="714978"/>
                </a:lnTo>
                <a:lnTo>
                  <a:pt x="1868615" y="720051"/>
                </a:lnTo>
                <a:lnTo>
                  <a:pt x="1870838" y="725125"/>
                </a:lnTo>
                <a:lnTo>
                  <a:pt x="1873062" y="730198"/>
                </a:lnTo>
                <a:lnTo>
                  <a:pt x="1874651" y="735588"/>
                </a:lnTo>
                <a:lnTo>
                  <a:pt x="1875921" y="741613"/>
                </a:lnTo>
                <a:lnTo>
                  <a:pt x="1876874" y="747003"/>
                </a:lnTo>
                <a:lnTo>
                  <a:pt x="1877510" y="753028"/>
                </a:lnTo>
                <a:lnTo>
                  <a:pt x="1878780" y="765077"/>
                </a:lnTo>
                <a:lnTo>
                  <a:pt x="1879098" y="777444"/>
                </a:lnTo>
                <a:lnTo>
                  <a:pt x="1878780" y="789493"/>
                </a:lnTo>
                <a:lnTo>
                  <a:pt x="1878145" y="813274"/>
                </a:lnTo>
                <a:lnTo>
                  <a:pt x="1877510" y="824689"/>
                </a:lnTo>
                <a:lnTo>
                  <a:pt x="1877192" y="835153"/>
                </a:lnTo>
                <a:lnTo>
                  <a:pt x="1878145" y="845299"/>
                </a:lnTo>
                <a:lnTo>
                  <a:pt x="1878463" y="850055"/>
                </a:lnTo>
                <a:lnTo>
                  <a:pt x="1879098" y="854495"/>
                </a:lnTo>
                <a:lnTo>
                  <a:pt x="1880051" y="858617"/>
                </a:lnTo>
                <a:lnTo>
                  <a:pt x="1881322" y="862422"/>
                </a:lnTo>
                <a:lnTo>
                  <a:pt x="1882910" y="866227"/>
                </a:lnTo>
                <a:lnTo>
                  <a:pt x="1884816" y="869397"/>
                </a:lnTo>
                <a:lnTo>
                  <a:pt x="1886722" y="872251"/>
                </a:lnTo>
                <a:lnTo>
                  <a:pt x="1888946" y="874788"/>
                </a:lnTo>
                <a:lnTo>
                  <a:pt x="1890936" y="875980"/>
                </a:lnTo>
                <a:lnTo>
                  <a:pt x="1892123" y="876690"/>
                </a:lnTo>
                <a:lnTo>
                  <a:pt x="1895300" y="878910"/>
                </a:lnTo>
                <a:lnTo>
                  <a:pt x="1897206" y="879227"/>
                </a:lnTo>
                <a:lnTo>
                  <a:pt x="1898794" y="879544"/>
                </a:lnTo>
                <a:lnTo>
                  <a:pt x="1901018" y="879861"/>
                </a:lnTo>
                <a:lnTo>
                  <a:pt x="1902606" y="879544"/>
                </a:lnTo>
                <a:lnTo>
                  <a:pt x="1906101" y="878910"/>
                </a:lnTo>
                <a:lnTo>
                  <a:pt x="1909277" y="876690"/>
                </a:lnTo>
                <a:lnTo>
                  <a:pt x="1912772" y="874154"/>
                </a:lnTo>
                <a:lnTo>
                  <a:pt x="1915949" y="870032"/>
                </a:lnTo>
                <a:lnTo>
                  <a:pt x="1919443" y="865909"/>
                </a:lnTo>
                <a:lnTo>
                  <a:pt x="1922937" y="861153"/>
                </a:lnTo>
                <a:lnTo>
                  <a:pt x="1929926" y="849421"/>
                </a:lnTo>
                <a:lnTo>
                  <a:pt x="1937868" y="835470"/>
                </a:lnTo>
                <a:lnTo>
                  <a:pt x="1946446" y="820250"/>
                </a:lnTo>
                <a:lnTo>
                  <a:pt x="1955976" y="804079"/>
                </a:lnTo>
                <a:lnTo>
                  <a:pt x="1961059" y="795834"/>
                </a:lnTo>
                <a:lnTo>
                  <a:pt x="1967095" y="787273"/>
                </a:lnTo>
                <a:lnTo>
                  <a:pt x="1972813" y="779029"/>
                </a:lnTo>
                <a:lnTo>
                  <a:pt x="1979166" y="770785"/>
                </a:lnTo>
                <a:lnTo>
                  <a:pt x="1985520" y="762541"/>
                </a:lnTo>
                <a:lnTo>
                  <a:pt x="1993144" y="754613"/>
                </a:lnTo>
                <a:lnTo>
                  <a:pt x="2000451" y="746686"/>
                </a:lnTo>
                <a:lnTo>
                  <a:pt x="2008393" y="739393"/>
                </a:lnTo>
                <a:lnTo>
                  <a:pt x="2016970" y="732100"/>
                </a:lnTo>
                <a:lnTo>
                  <a:pt x="2026183" y="725442"/>
                </a:lnTo>
                <a:lnTo>
                  <a:pt x="2035713" y="719734"/>
                </a:lnTo>
                <a:lnTo>
                  <a:pt x="2045879" y="714027"/>
                </a:lnTo>
                <a:lnTo>
                  <a:pt x="2056680" y="708953"/>
                </a:lnTo>
                <a:lnTo>
                  <a:pt x="2068116" y="704514"/>
                </a:lnTo>
                <a:lnTo>
                  <a:pt x="2080506" y="701026"/>
                </a:lnTo>
                <a:lnTo>
                  <a:pt x="2086859" y="699441"/>
                </a:lnTo>
                <a:lnTo>
                  <a:pt x="2093213" y="698490"/>
                </a:lnTo>
                <a:lnTo>
                  <a:pt x="2097025" y="699441"/>
                </a:lnTo>
                <a:lnTo>
                  <a:pt x="2101790" y="700709"/>
                </a:lnTo>
                <a:lnTo>
                  <a:pt x="2107508" y="702929"/>
                </a:lnTo>
                <a:lnTo>
                  <a:pt x="2114815" y="706734"/>
                </a:lnTo>
                <a:lnTo>
                  <a:pt x="2123074" y="710856"/>
                </a:lnTo>
                <a:lnTo>
                  <a:pt x="2127204" y="714027"/>
                </a:lnTo>
                <a:lnTo>
                  <a:pt x="2131969" y="717198"/>
                </a:lnTo>
                <a:lnTo>
                  <a:pt x="2136417" y="720686"/>
                </a:lnTo>
                <a:lnTo>
                  <a:pt x="2141182" y="724808"/>
                </a:lnTo>
                <a:lnTo>
                  <a:pt x="2145947" y="728930"/>
                </a:lnTo>
                <a:lnTo>
                  <a:pt x="2150712" y="733686"/>
                </a:lnTo>
                <a:lnTo>
                  <a:pt x="2155795" y="739393"/>
                </a:lnTo>
                <a:lnTo>
                  <a:pt x="2160560" y="745101"/>
                </a:lnTo>
                <a:lnTo>
                  <a:pt x="2165008" y="751442"/>
                </a:lnTo>
                <a:lnTo>
                  <a:pt x="2169455" y="758418"/>
                </a:lnTo>
                <a:lnTo>
                  <a:pt x="2173903" y="765712"/>
                </a:lnTo>
                <a:lnTo>
                  <a:pt x="2178032" y="773956"/>
                </a:lnTo>
                <a:lnTo>
                  <a:pt x="2182480" y="782517"/>
                </a:lnTo>
                <a:lnTo>
                  <a:pt x="2186292" y="792029"/>
                </a:lnTo>
                <a:lnTo>
                  <a:pt x="2190104" y="801859"/>
                </a:lnTo>
                <a:lnTo>
                  <a:pt x="2193599" y="812323"/>
                </a:lnTo>
                <a:lnTo>
                  <a:pt x="2196140" y="823420"/>
                </a:lnTo>
                <a:lnTo>
                  <a:pt x="2198999" y="835470"/>
                </a:lnTo>
                <a:lnTo>
                  <a:pt x="2201223" y="848153"/>
                </a:lnTo>
                <a:lnTo>
                  <a:pt x="2203447" y="861470"/>
                </a:lnTo>
                <a:lnTo>
                  <a:pt x="2205670" y="882081"/>
                </a:lnTo>
                <a:lnTo>
                  <a:pt x="2207259" y="903008"/>
                </a:lnTo>
                <a:lnTo>
                  <a:pt x="2208530" y="924252"/>
                </a:lnTo>
                <a:lnTo>
                  <a:pt x="2209165" y="946448"/>
                </a:lnTo>
                <a:lnTo>
                  <a:pt x="2209800" y="968327"/>
                </a:lnTo>
                <a:lnTo>
                  <a:pt x="2209800" y="990523"/>
                </a:lnTo>
                <a:lnTo>
                  <a:pt x="2209165" y="1012084"/>
                </a:lnTo>
                <a:lnTo>
                  <a:pt x="2208530" y="1033329"/>
                </a:lnTo>
                <a:lnTo>
                  <a:pt x="2207259" y="1074549"/>
                </a:lnTo>
                <a:lnTo>
                  <a:pt x="2205353" y="1112282"/>
                </a:lnTo>
                <a:lnTo>
                  <a:pt x="2204082" y="1144941"/>
                </a:lnTo>
                <a:lnTo>
                  <a:pt x="2203764" y="1159210"/>
                </a:lnTo>
                <a:lnTo>
                  <a:pt x="2203447" y="1171576"/>
                </a:lnTo>
                <a:lnTo>
                  <a:pt x="1925161" y="1171576"/>
                </a:lnTo>
                <a:lnTo>
                  <a:pt x="1641475" y="971181"/>
                </a:lnTo>
                <a:lnTo>
                  <a:pt x="1642428" y="963571"/>
                </a:lnTo>
                <a:lnTo>
                  <a:pt x="1646876" y="943594"/>
                </a:lnTo>
                <a:lnTo>
                  <a:pt x="1653229" y="914106"/>
                </a:lnTo>
                <a:lnTo>
                  <a:pt x="1657041" y="897301"/>
                </a:lnTo>
                <a:lnTo>
                  <a:pt x="1661806" y="879227"/>
                </a:lnTo>
                <a:lnTo>
                  <a:pt x="1666572" y="860202"/>
                </a:lnTo>
                <a:lnTo>
                  <a:pt x="1671972" y="841494"/>
                </a:lnTo>
                <a:lnTo>
                  <a:pt x="1678008" y="822469"/>
                </a:lnTo>
                <a:lnTo>
                  <a:pt x="1684362" y="804396"/>
                </a:lnTo>
                <a:lnTo>
                  <a:pt x="1690715" y="787590"/>
                </a:lnTo>
                <a:lnTo>
                  <a:pt x="1694210" y="779346"/>
                </a:lnTo>
                <a:lnTo>
                  <a:pt x="1697704" y="771736"/>
                </a:lnTo>
                <a:lnTo>
                  <a:pt x="1701199" y="764760"/>
                </a:lnTo>
                <a:lnTo>
                  <a:pt x="1704693" y="758101"/>
                </a:lnTo>
                <a:lnTo>
                  <a:pt x="1708188" y="752077"/>
                </a:lnTo>
                <a:lnTo>
                  <a:pt x="1712317" y="746686"/>
                </a:lnTo>
                <a:lnTo>
                  <a:pt x="1716129" y="741930"/>
                </a:lnTo>
                <a:lnTo>
                  <a:pt x="1720577" y="736857"/>
                </a:lnTo>
                <a:lnTo>
                  <a:pt x="1724707" y="732418"/>
                </a:lnTo>
                <a:lnTo>
                  <a:pt x="1729472" y="727978"/>
                </a:lnTo>
                <a:lnTo>
                  <a:pt x="1734237" y="723856"/>
                </a:lnTo>
                <a:lnTo>
                  <a:pt x="1739320" y="719734"/>
                </a:lnTo>
                <a:lnTo>
                  <a:pt x="1744403" y="715929"/>
                </a:lnTo>
                <a:lnTo>
                  <a:pt x="1750121" y="712441"/>
                </a:lnTo>
                <a:lnTo>
                  <a:pt x="1755521" y="708953"/>
                </a:lnTo>
                <a:lnTo>
                  <a:pt x="1760922" y="705783"/>
                </a:lnTo>
                <a:lnTo>
                  <a:pt x="1766640" y="702929"/>
                </a:lnTo>
                <a:lnTo>
                  <a:pt x="1772358" y="700392"/>
                </a:lnTo>
                <a:lnTo>
                  <a:pt x="1778077" y="698490"/>
                </a:lnTo>
                <a:lnTo>
                  <a:pt x="1783795" y="695953"/>
                </a:lnTo>
                <a:lnTo>
                  <a:pt x="1789831" y="694368"/>
                </a:lnTo>
                <a:lnTo>
                  <a:pt x="1795231" y="692782"/>
                </a:lnTo>
                <a:lnTo>
                  <a:pt x="1801267" y="692148"/>
                </a:lnTo>
                <a:lnTo>
                  <a:pt x="1806668" y="691197"/>
                </a:lnTo>
                <a:lnTo>
                  <a:pt x="1812386" y="690563"/>
                </a:lnTo>
                <a:close/>
                <a:moveTo>
                  <a:pt x="949508" y="523875"/>
                </a:moveTo>
                <a:lnTo>
                  <a:pt x="960312" y="546773"/>
                </a:lnTo>
                <a:lnTo>
                  <a:pt x="973658" y="573170"/>
                </a:lnTo>
                <a:lnTo>
                  <a:pt x="988276" y="602111"/>
                </a:lnTo>
                <a:lnTo>
                  <a:pt x="1004164" y="632642"/>
                </a:lnTo>
                <a:lnTo>
                  <a:pt x="1020053" y="662219"/>
                </a:lnTo>
                <a:lnTo>
                  <a:pt x="1028315" y="676212"/>
                </a:lnTo>
                <a:lnTo>
                  <a:pt x="1036260" y="689888"/>
                </a:lnTo>
                <a:lnTo>
                  <a:pt x="1043886" y="701973"/>
                </a:lnTo>
                <a:lnTo>
                  <a:pt x="1051195" y="713422"/>
                </a:lnTo>
                <a:lnTo>
                  <a:pt x="1058504" y="723281"/>
                </a:lnTo>
                <a:lnTo>
                  <a:pt x="1064541" y="731868"/>
                </a:lnTo>
                <a:lnTo>
                  <a:pt x="1064541" y="692750"/>
                </a:lnTo>
                <a:lnTo>
                  <a:pt x="1065177" y="688298"/>
                </a:lnTo>
                <a:lnTo>
                  <a:pt x="1065495" y="683845"/>
                </a:lnTo>
                <a:lnTo>
                  <a:pt x="1066766" y="678757"/>
                </a:lnTo>
                <a:lnTo>
                  <a:pt x="1067719" y="673986"/>
                </a:lnTo>
                <a:lnTo>
                  <a:pt x="1070579" y="664445"/>
                </a:lnTo>
                <a:lnTo>
                  <a:pt x="1074074" y="654904"/>
                </a:lnTo>
                <a:lnTo>
                  <a:pt x="1077570" y="645999"/>
                </a:lnTo>
                <a:lnTo>
                  <a:pt x="1080430" y="637412"/>
                </a:lnTo>
                <a:lnTo>
                  <a:pt x="1082654" y="629780"/>
                </a:lnTo>
                <a:lnTo>
                  <a:pt x="1083290" y="626281"/>
                </a:lnTo>
                <a:lnTo>
                  <a:pt x="1083608" y="623101"/>
                </a:lnTo>
                <a:lnTo>
                  <a:pt x="1083290" y="620239"/>
                </a:lnTo>
                <a:lnTo>
                  <a:pt x="1082654" y="617694"/>
                </a:lnTo>
                <a:lnTo>
                  <a:pt x="1081701" y="615150"/>
                </a:lnTo>
                <a:lnTo>
                  <a:pt x="1080430" y="612924"/>
                </a:lnTo>
                <a:lnTo>
                  <a:pt x="1077252" y="608471"/>
                </a:lnTo>
                <a:lnTo>
                  <a:pt x="1073439" y="604655"/>
                </a:lnTo>
                <a:lnTo>
                  <a:pt x="1069943" y="600203"/>
                </a:lnTo>
                <a:lnTo>
                  <a:pt x="1068355" y="597976"/>
                </a:lnTo>
                <a:lnTo>
                  <a:pt x="1066766" y="595432"/>
                </a:lnTo>
                <a:lnTo>
                  <a:pt x="1065177" y="592888"/>
                </a:lnTo>
                <a:lnTo>
                  <a:pt x="1064223" y="589708"/>
                </a:lnTo>
                <a:lnTo>
                  <a:pt x="1063588" y="586527"/>
                </a:lnTo>
                <a:lnTo>
                  <a:pt x="1063588" y="583029"/>
                </a:lnTo>
                <a:lnTo>
                  <a:pt x="1063588" y="579212"/>
                </a:lnTo>
                <a:lnTo>
                  <a:pt x="1063906" y="576350"/>
                </a:lnTo>
                <a:lnTo>
                  <a:pt x="1064541" y="573488"/>
                </a:lnTo>
                <a:lnTo>
                  <a:pt x="1065495" y="571580"/>
                </a:lnTo>
                <a:lnTo>
                  <a:pt x="1067083" y="569353"/>
                </a:lnTo>
                <a:lnTo>
                  <a:pt x="1068672" y="567445"/>
                </a:lnTo>
                <a:lnTo>
                  <a:pt x="1070579" y="566491"/>
                </a:lnTo>
                <a:lnTo>
                  <a:pt x="1072803" y="565219"/>
                </a:lnTo>
                <a:lnTo>
                  <a:pt x="1075663" y="564265"/>
                </a:lnTo>
                <a:lnTo>
                  <a:pt x="1078841" y="563947"/>
                </a:lnTo>
                <a:lnTo>
                  <a:pt x="1086785" y="563311"/>
                </a:lnTo>
                <a:lnTo>
                  <a:pt x="1095683" y="562675"/>
                </a:lnTo>
                <a:lnTo>
                  <a:pt x="1107123" y="562675"/>
                </a:lnTo>
                <a:lnTo>
                  <a:pt x="1121740" y="562675"/>
                </a:lnTo>
                <a:lnTo>
                  <a:pt x="1132862" y="562675"/>
                </a:lnTo>
                <a:lnTo>
                  <a:pt x="1142395" y="563311"/>
                </a:lnTo>
                <a:lnTo>
                  <a:pt x="1149704" y="563947"/>
                </a:lnTo>
                <a:lnTo>
                  <a:pt x="1152882" y="564265"/>
                </a:lnTo>
                <a:lnTo>
                  <a:pt x="1155742" y="565219"/>
                </a:lnTo>
                <a:lnTo>
                  <a:pt x="1157966" y="566491"/>
                </a:lnTo>
                <a:lnTo>
                  <a:pt x="1159873" y="567445"/>
                </a:lnTo>
                <a:lnTo>
                  <a:pt x="1162097" y="569353"/>
                </a:lnTo>
                <a:lnTo>
                  <a:pt x="1163051" y="571580"/>
                </a:lnTo>
                <a:lnTo>
                  <a:pt x="1164322" y="573488"/>
                </a:lnTo>
                <a:lnTo>
                  <a:pt x="1164640" y="576350"/>
                </a:lnTo>
                <a:lnTo>
                  <a:pt x="1165275" y="579212"/>
                </a:lnTo>
                <a:lnTo>
                  <a:pt x="1165593" y="583029"/>
                </a:lnTo>
                <a:lnTo>
                  <a:pt x="1165275" y="586527"/>
                </a:lnTo>
                <a:lnTo>
                  <a:pt x="1164640" y="589708"/>
                </a:lnTo>
                <a:lnTo>
                  <a:pt x="1163686" y="592888"/>
                </a:lnTo>
                <a:lnTo>
                  <a:pt x="1162415" y="595432"/>
                </a:lnTo>
                <a:lnTo>
                  <a:pt x="1160826" y="597976"/>
                </a:lnTo>
                <a:lnTo>
                  <a:pt x="1159237" y="600203"/>
                </a:lnTo>
                <a:lnTo>
                  <a:pt x="1155424" y="604655"/>
                </a:lnTo>
                <a:lnTo>
                  <a:pt x="1151611" y="608471"/>
                </a:lnTo>
                <a:lnTo>
                  <a:pt x="1148751" y="612924"/>
                </a:lnTo>
                <a:lnTo>
                  <a:pt x="1147480" y="615150"/>
                </a:lnTo>
                <a:lnTo>
                  <a:pt x="1146209" y="617694"/>
                </a:lnTo>
                <a:lnTo>
                  <a:pt x="1145891" y="620239"/>
                </a:lnTo>
                <a:lnTo>
                  <a:pt x="1145573" y="623101"/>
                </a:lnTo>
                <a:lnTo>
                  <a:pt x="1145891" y="626281"/>
                </a:lnTo>
                <a:lnTo>
                  <a:pt x="1146209" y="629780"/>
                </a:lnTo>
                <a:lnTo>
                  <a:pt x="1148115" y="637412"/>
                </a:lnTo>
                <a:lnTo>
                  <a:pt x="1151293" y="645999"/>
                </a:lnTo>
                <a:lnTo>
                  <a:pt x="1154789" y="654904"/>
                </a:lnTo>
                <a:lnTo>
                  <a:pt x="1157966" y="664445"/>
                </a:lnTo>
                <a:lnTo>
                  <a:pt x="1161144" y="673986"/>
                </a:lnTo>
                <a:lnTo>
                  <a:pt x="1162415" y="678757"/>
                </a:lnTo>
                <a:lnTo>
                  <a:pt x="1163051" y="683845"/>
                </a:lnTo>
                <a:lnTo>
                  <a:pt x="1164004" y="688298"/>
                </a:lnTo>
                <a:lnTo>
                  <a:pt x="1164004" y="692750"/>
                </a:lnTo>
                <a:lnTo>
                  <a:pt x="1164004" y="731868"/>
                </a:lnTo>
                <a:lnTo>
                  <a:pt x="1170677" y="723599"/>
                </a:lnTo>
                <a:lnTo>
                  <a:pt x="1177350" y="713740"/>
                </a:lnTo>
                <a:lnTo>
                  <a:pt x="1184341" y="702609"/>
                </a:lnTo>
                <a:lnTo>
                  <a:pt x="1191968" y="690524"/>
                </a:lnTo>
                <a:lnTo>
                  <a:pt x="1199912" y="677485"/>
                </a:lnTo>
                <a:lnTo>
                  <a:pt x="1207539" y="663809"/>
                </a:lnTo>
                <a:lnTo>
                  <a:pt x="1223427" y="634868"/>
                </a:lnTo>
                <a:lnTo>
                  <a:pt x="1239316" y="605291"/>
                </a:lnTo>
                <a:lnTo>
                  <a:pt x="1253934" y="576350"/>
                </a:lnTo>
                <a:lnTo>
                  <a:pt x="1266645" y="549635"/>
                </a:lnTo>
                <a:lnTo>
                  <a:pt x="1278084" y="527055"/>
                </a:lnTo>
                <a:lnTo>
                  <a:pt x="1292702" y="530871"/>
                </a:lnTo>
                <a:lnTo>
                  <a:pt x="1306684" y="535324"/>
                </a:lnTo>
                <a:lnTo>
                  <a:pt x="1320030" y="539776"/>
                </a:lnTo>
                <a:lnTo>
                  <a:pt x="1332423" y="544547"/>
                </a:lnTo>
                <a:lnTo>
                  <a:pt x="1344817" y="549317"/>
                </a:lnTo>
                <a:lnTo>
                  <a:pt x="1356256" y="554406"/>
                </a:lnTo>
                <a:lnTo>
                  <a:pt x="1366743" y="559494"/>
                </a:lnTo>
                <a:lnTo>
                  <a:pt x="1377229" y="564901"/>
                </a:lnTo>
                <a:lnTo>
                  <a:pt x="1386445" y="569989"/>
                </a:lnTo>
                <a:lnTo>
                  <a:pt x="1395660" y="575078"/>
                </a:lnTo>
                <a:lnTo>
                  <a:pt x="1403922" y="580485"/>
                </a:lnTo>
                <a:lnTo>
                  <a:pt x="1411866" y="585573"/>
                </a:lnTo>
                <a:lnTo>
                  <a:pt x="1419175" y="591298"/>
                </a:lnTo>
                <a:lnTo>
                  <a:pt x="1425848" y="596386"/>
                </a:lnTo>
                <a:lnTo>
                  <a:pt x="1432204" y="601475"/>
                </a:lnTo>
                <a:lnTo>
                  <a:pt x="1438242" y="606563"/>
                </a:lnTo>
                <a:lnTo>
                  <a:pt x="1448410" y="616104"/>
                </a:lnTo>
                <a:lnTo>
                  <a:pt x="1456990" y="625009"/>
                </a:lnTo>
                <a:lnTo>
                  <a:pt x="1464299" y="632960"/>
                </a:lnTo>
                <a:lnTo>
                  <a:pt x="1469383" y="639957"/>
                </a:lnTo>
                <a:lnTo>
                  <a:pt x="1473197" y="645999"/>
                </a:lnTo>
                <a:lnTo>
                  <a:pt x="1476057" y="650452"/>
                </a:lnTo>
                <a:lnTo>
                  <a:pt x="1477963" y="654268"/>
                </a:lnTo>
                <a:lnTo>
                  <a:pt x="1477963" y="903288"/>
                </a:lnTo>
                <a:lnTo>
                  <a:pt x="1107123" y="903288"/>
                </a:lnTo>
                <a:lnTo>
                  <a:pt x="736600" y="903288"/>
                </a:lnTo>
                <a:lnTo>
                  <a:pt x="736600" y="654268"/>
                </a:lnTo>
                <a:lnTo>
                  <a:pt x="738825" y="650452"/>
                </a:lnTo>
                <a:lnTo>
                  <a:pt x="741684" y="645681"/>
                </a:lnTo>
                <a:lnTo>
                  <a:pt x="746451" y="639639"/>
                </a:lnTo>
                <a:lnTo>
                  <a:pt x="752171" y="632324"/>
                </a:lnTo>
                <a:lnTo>
                  <a:pt x="759798" y="624055"/>
                </a:lnTo>
                <a:lnTo>
                  <a:pt x="769331" y="614514"/>
                </a:lnTo>
                <a:lnTo>
                  <a:pt x="780135" y="604337"/>
                </a:lnTo>
                <a:lnTo>
                  <a:pt x="786490" y="598930"/>
                </a:lnTo>
                <a:lnTo>
                  <a:pt x="793799" y="593842"/>
                </a:lnTo>
                <a:lnTo>
                  <a:pt x="800790" y="588435"/>
                </a:lnTo>
                <a:lnTo>
                  <a:pt x="808734" y="583029"/>
                </a:lnTo>
                <a:lnTo>
                  <a:pt x="817314" y="577622"/>
                </a:lnTo>
                <a:lnTo>
                  <a:pt x="825894" y="572216"/>
                </a:lnTo>
                <a:lnTo>
                  <a:pt x="835745" y="566809"/>
                </a:lnTo>
                <a:lnTo>
                  <a:pt x="845596" y="561721"/>
                </a:lnTo>
                <a:lnTo>
                  <a:pt x="856400" y="555996"/>
                </a:lnTo>
                <a:lnTo>
                  <a:pt x="867840" y="550908"/>
                </a:lnTo>
                <a:lnTo>
                  <a:pt x="879915" y="546137"/>
                </a:lnTo>
                <a:lnTo>
                  <a:pt x="892626" y="541049"/>
                </a:lnTo>
                <a:lnTo>
                  <a:pt x="905655" y="536278"/>
                </a:lnTo>
                <a:lnTo>
                  <a:pt x="919637" y="532144"/>
                </a:lnTo>
                <a:lnTo>
                  <a:pt x="934255" y="527691"/>
                </a:lnTo>
                <a:lnTo>
                  <a:pt x="949508" y="523875"/>
                </a:lnTo>
                <a:close/>
                <a:moveTo>
                  <a:pt x="251142" y="303213"/>
                </a:moveTo>
                <a:lnTo>
                  <a:pt x="257810" y="303213"/>
                </a:lnTo>
                <a:lnTo>
                  <a:pt x="265113" y="303213"/>
                </a:lnTo>
                <a:lnTo>
                  <a:pt x="271780" y="303850"/>
                </a:lnTo>
                <a:lnTo>
                  <a:pt x="278448" y="305124"/>
                </a:lnTo>
                <a:lnTo>
                  <a:pt x="284798" y="306398"/>
                </a:lnTo>
                <a:lnTo>
                  <a:pt x="291465" y="308309"/>
                </a:lnTo>
                <a:lnTo>
                  <a:pt x="297498" y="310221"/>
                </a:lnTo>
                <a:lnTo>
                  <a:pt x="303530" y="313088"/>
                </a:lnTo>
                <a:lnTo>
                  <a:pt x="309880" y="315636"/>
                </a:lnTo>
                <a:lnTo>
                  <a:pt x="315913" y="319140"/>
                </a:lnTo>
                <a:lnTo>
                  <a:pt x="321310" y="323281"/>
                </a:lnTo>
                <a:lnTo>
                  <a:pt x="326708" y="327103"/>
                </a:lnTo>
                <a:lnTo>
                  <a:pt x="332423" y="331881"/>
                </a:lnTo>
                <a:lnTo>
                  <a:pt x="337503" y="336978"/>
                </a:lnTo>
                <a:lnTo>
                  <a:pt x="342583" y="342075"/>
                </a:lnTo>
                <a:lnTo>
                  <a:pt x="347345" y="348127"/>
                </a:lnTo>
                <a:lnTo>
                  <a:pt x="352108" y="354498"/>
                </a:lnTo>
                <a:lnTo>
                  <a:pt x="356235" y="360869"/>
                </a:lnTo>
                <a:lnTo>
                  <a:pt x="360363" y="367876"/>
                </a:lnTo>
                <a:lnTo>
                  <a:pt x="364173" y="375203"/>
                </a:lnTo>
                <a:lnTo>
                  <a:pt x="367983" y="382848"/>
                </a:lnTo>
                <a:lnTo>
                  <a:pt x="371158" y="391130"/>
                </a:lnTo>
                <a:lnTo>
                  <a:pt x="374650" y="399731"/>
                </a:lnTo>
                <a:lnTo>
                  <a:pt x="377508" y="408968"/>
                </a:lnTo>
                <a:lnTo>
                  <a:pt x="380365" y="417887"/>
                </a:lnTo>
                <a:lnTo>
                  <a:pt x="382588" y="427762"/>
                </a:lnTo>
                <a:lnTo>
                  <a:pt x="384493" y="438274"/>
                </a:lnTo>
                <a:lnTo>
                  <a:pt x="386080" y="448786"/>
                </a:lnTo>
                <a:lnTo>
                  <a:pt x="387668" y="459935"/>
                </a:lnTo>
                <a:lnTo>
                  <a:pt x="388938" y="471084"/>
                </a:lnTo>
                <a:lnTo>
                  <a:pt x="389890" y="482870"/>
                </a:lnTo>
                <a:lnTo>
                  <a:pt x="390525" y="494974"/>
                </a:lnTo>
                <a:lnTo>
                  <a:pt x="390525" y="507716"/>
                </a:lnTo>
                <a:lnTo>
                  <a:pt x="390208" y="519820"/>
                </a:lnTo>
                <a:lnTo>
                  <a:pt x="389890" y="532243"/>
                </a:lnTo>
                <a:lnTo>
                  <a:pt x="388620" y="543711"/>
                </a:lnTo>
                <a:lnTo>
                  <a:pt x="387033" y="554541"/>
                </a:lnTo>
                <a:lnTo>
                  <a:pt x="385128" y="565053"/>
                </a:lnTo>
                <a:lnTo>
                  <a:pt x="382588" y="575246"/>
                </a:lnTo>
                <a:lnTo>
                  <a:pt x="380365" y="584803"/>
                </a:lnTo>
                <a:lnTo>
                  <a:pt x="377190" y="593722"/>
                </a:lnTo>
                <a:lnTo>
                  <a:pt x="374015" y="602322"/>
                </a:lnTo>
                <a:lnTo>
                  <a:pt x="370523" y="610604"/>
                </a:lnTo>
                <a:lnTo>
                  <a:pt x="366395" y="618249"/>
                </a:lnTo>
                <a:lnTo>
                  <a:pt x="362585" y="625576"/>
                </a:lnTo>
                <a:lnTo>
                  <a:pt x="358140" y="632584"/>
                </a:lnTo>
                <a:lnTo>
                  <a:pt x="353695" y="639273"/>
                </a:lnTo>
                <a:lnTo>
                  <a:pt x="348933" y="645007"/>
                </a:lnTo>
                <a:lnTo>
                  <a:pt x="344170" y="651059"/>
                </a:lnTo>
                <a:lnTo>
                  <a:pt x="339090" y="656156"/>
                </a:lnTo>
                <a:lnTo>
                  <a:pt x="334010" y="660934"/>
                </a:lnTo>
                <a:lnTo>
                  <a:pt x="328295" y="665712"/>
                </a:lnTo>
                <a:lnTo>
                  <a:pt x="322898" y="669534"/>
                </a:lnTo>
                <a:lnTo>
                  <a:pt x="317183" y="673357"/>
                </a:lnTo>
                <a:lnTo>
                  <a:pt x="311785" y="676542"/>
                </a:lnTo>
                <a:lnTo>
                  <a:pt x="306388" y="679728"/>
                </a:lnTo>
                <a:lnTo>
                  <a:pt x="300673" y="682595"/>
                </a:lnTo>
                <a:lnTo>
                  <a:pt x="295275" y="684824"/>
                </a:lnTo>
                <a:lnTo>
                  <a:pt x="289878" y="687054"/>
                </a:lnTo>
                <a:lnTo>
                  <a:pt x="284163" y="688647"/>
                </a:lnTo>
                <a:lnTo>
                  <a:pt x="278765" y="689602"/>
                </a:lnTo>
                <a:lnTo>
                  <a:pt x="273368" y="690877"/>
                </a:lnTo>
                <a:lnTo>
                  <a:pt x="268288" y="691832"/>
                </a:lnTo>
                <a:lnTo>
                  <a:pt x="262890" y="692151"/>
                </a:lnTo>
                <a:lnTo>
                  <a:pt x="257810" y="692151"/>
                </a:lnTo>
                <a:lnTo>
                  <a:pt x="253048" y="692151"/>
                </a:lnTo>
                <a:lnTo>
                  <a:pt x="247967" y="691195"/>
                </a:lnTo>
                <a:lnTo>
                  <a:pt x="243205" y="690558"/>
                </a:lnTo>
                <a:lnTo>
                  <a:pt x="238125" y="689284"/>
                </a:lnTo>
                <a:lnTo>
                  <a:pt x="233362" y="687691"/>
                </a:lnTo>
                <a:lnTo>
                  <a:pt x="228282" y="686098"/>
                </a:lnTo>
                <a:lnTo>
                  <a:pt x="223520" y="683869"/>
                </a:lnTo>
                <a:lnTo>
                  <a:pt x="219075" y="681320"/>
                </a:lnTo>
                <a:lnTo>
                  <a:pt x="214312" y="678772"/>
                </a:lnTo>
                <a:lnTo>
                  <a:pt x="209232" y="675905"/>
                </a:lnTo>
                <a:lnTo>
                  <a:pt x="204787" y="672720"/>
                </a:lnTo>
                <a:lnTo>
                  <a:pt x="200025" y="669216"/>
                </a:lnTo>
                <a:lnTo>
                  <a:pt x="190500" y="661252"/>
                </a:lnTo>
                <a:lnTo>
                  <a:pt x="181927" y="652652"/>
                </a:lnTo>
                <a:lnTo>
                  <a:pt x="173355" y="643096"/>
                </a:lnTo>
                <a:lnTo>
                  <a:pt x="165100" y="632584"/>
                </a:lnTo>
                <a:lnTo>
                  <a:pt x="157162" y="621435"/>
                </a:lnTo>
                <a:lnTo>
                  <a:pt x="149542" y="609967"/>
                </a:lnTo>
                <a:lnTo>
                  <a:pt x="142875" y="597226"/>
                </a:lnTo>
                <a:lnTo>
                  <a:pt x="136207" y="584803"/>
                </a:lnTo>
                <a:lnTo>
                  <a:pt x="130492" y="571105"/>
                </a:lnTo>
                <a:lnTo>
                  <a:pt x="125412" y="557727"/>
                </a:lnTo>
                <a:lnTo>
                  <a:pt x="123825" y="557090"/>
                </a:lnTo>
                <a:lnTo>
                  <a:pt x="121602" y="556134"/>
                </a:lnTo>
                <a:lnTo>
                  <a:pt x="120015" y="555178"/>
                </a:lnTo>
                <a:lnTo>
                  <a:pt x="118427" y="553586"/>
                </a:lnTo>
                <a:lnTo>
                  <a:pt x="115570" y="549126"/>
                </a:lnTo>
                <a:lnTo>
                  <a:pt x="112712" y="543711"/>
                </a:lnTo>
                <a:lnTo>
                  <a:pt x="109855" y="537659"/>
                </a:lnTo>
                <a:lnTo>
                  <a:pt x="107632" y="530651"/>
                </a:lnTo>
                <a:lnTo>
                  <a:pt x="105727" y="523324"/>
                </a:lnTo>
                <a:lnTo>
                  <a:pt x="104140" y="515679"/>
                </a:lnTo>
                <a:lnTo>
                  <a:pt x="102870" y="508034"/>
                </a:lnTo>
                <a:lnTo>
                  <a:pt x="101917" y="501026"/>
                </a:lnTo>
                <a:lnTo>
                  <a:pt x="101600" y="493700"/>
                </a:lnTo>
                <a:lnTo>
                  <a:pt x="101917" y="487966"/>
                </a:lnTo>
                <a:lnTo>
                  <a:pt x="102870" y="482233"/>
                </a:lnTo>
                <a:lnTo>
                  <a:pt x="103187" y="480003"/>
                </a:lnTo>
                <a:lnTo>
                  <a:pt x="104140" y="478092"/>
                </a:lnTo>
                <a:lnTo>
                  <a:pt x="104775" y="476499"/>
                </a:lnTo>
                <a:lnTo>
                  <a:pt x="106045" y="475225"/>
                </a:lnTo>
                <a:lnTo>
                  <a:pt x="106997" y="473950"/>
                </a:lnTo>
                <a:lnTo>
                  <a:pt x="108585" y="473632"/>
                </a:lnTo>
                <a:lnTo>
                  <a:pt x="108267" y="466306"/>
                </a:lnTo>
                <a:lnTo>
                  <a:pt x="108585" y="456431"/>
                </a:lnTo>
                <a:lnTo>
                  <a:pt x="109220" y="446556"/>
                </a:lnTo>
                <a:lnTo>
                  <a:pt x="110172" y="437318"/>
                </a:lnTo>
                <a:lnTo>
                  <a:pt x="111760" y="428399"/>
                </a:lnTo>
                <a:lnTo>
                  <a:pt x="113982" y="419480"/>
                </a:lnTo>
                <a:lnTo>
                  <a:pt x="115887" y="411198"/>
                </a:lnTo>
                <a:lnTo>
                  <a:pt x="118427" y="402916"/>
                </a:lnTo>
                <a:lnTo>
                  <a:pt x="121285" y="394952"/>
                </a:lnTo>
                <a:lnTo>
                  <a:pt x="124777" y="387945"/>
                </a:lnTo>
                <a:lnTo>
                  <a:pt x="128270" y="380618"/>
                </a:lnTo>
                <a:lnTo>
                  <a:pt x="132397" y="373929"/>
                </a:lnTo>
                <a:lnTo>
                  <a:pt x="136207" y="367558"/>
                </a:lnTo>
                <a:lnTo>
                  <a:pt x="140970" y="361187"/>
                </a:lnTo>
                <a:lnTo>
                  <a:pt x="145415" y="355135"/>
                </a:lnTo>
                <a:lnTo>
                  <a:pt x="150495" y="349720"/>
                </a:lnTo>
                <a:lnTo>
                  <a:pt x="155575" y="344304"/>
                </a:lnTo>
                <a:lnTo>
                  <a:pt x="160972" y="339526"/>
                </a:lnTo>
                <a:lnTo>
                  <a:pt x="166687" y="334748"/>
                </a:lnTo>
                <a:lnTo>
                  <a:pt x="172402" y="330289"/>
                </a:lnTo>
                <a:lnTo>
                  <a:pt x="178435" y="326466"/>
                </a:lnTo>
                <a:lnTo>
                  <a:pt x="184785" y="322325"/>
                </a:lnTo>
                <a:lnTo>
                  <a:pt x="190500" y="319140"/>
                </a:lnTo>
                <a:lnTo>
                  <a:pt x="197167" y="316273"/>
                </a:lnTo>
                <a:lnTo>
                  <a:pt x="203517" y="313406"/>
                </a:lnTo>
                <a:lnTo>
                  <a:pt x="210185" y="310858"/>
                </a:lnTo>
                <a:lnTo>
                  <a:pt x="216852" y="308946"/>
                </a:lnTo>
                <a:lnTo>
                  <a:pt x="223520" y="307035"/>
                </a:lnTo>
                <a:lnTo>
                  <a:pt x="230505" y="305761"/>
                </a:lnTo>
                <a:lnTo>
                  <a:pt x="237490" y="304805"/>
                </a:lnTo>
                <a:lnTo>
                  <a:pt x="244157" y="303850"/>
                </a:lnTo>
                <a:lnTo>
                  <a:pt x="251142" y="303213"/>
                </a:lnTo>
                <a:close/>
                <a:moveTo>
                  <a:pt x="1944688" y="292100"/>
                </a:moveTo>
                <a:lnTo>
                  <a:pt x="1951673" y="292100"/>
                </a:lnTo>
                <a:lnTo>
                  <a:pt x="1958658" y="292100"/>
                </a:lnTo>
                <a:lnTo>
                  <a:pt x="1965643" y="292734"/>
                </a:lnTo>
                <a:lnTo>
                  <a:pt x="1972310" y="293686"/>
                </a:lnTo>
                <a:lnTo>
                  <a:pt x="1978978" y="294320"/>
                </a:lnTo>
                <a:lnTo>
                  <a:pt x="1985963" y="295907"/>
                </a:lnTo>
                <a:lnTo>
                  <a:pt x="1992630" y="297810"/>
                </a:lnTo>
                <a:lnTo>
                  <a:pt x="1999615" y="299714"/>
                </a:lnTo>
                <a:lnTo>
                  <a:pt x="2006283" y="302251"/>
                </a:lnTo>
                <a:lnTo>
                  <a:pt x="2012315" y="305107"/>
                </a:lnTo>
                <a:lnTo>
                  <a:pt x="2018665" y="307962"/>
                </a:lnTo>
                <a:lnTo>
                  <a:pt x="2025015" y="311134"/>
                </a:lnTo>
                <a:lnTo>
                  <a:pt x="2031365" y="315258"/>
                </a:lnTo>
                <a:lnTo>
                  <a:pt x="2037398" y="319065"/>
                </a:lnTo>
                <a:lnTo>
                  <a:pt x="2043113" y="323507"/>
                </a:lnTo>
                <a:lnTo>
                  <a:pt x="2048510" y="327631"/>
                </a:lnTo>
                <a:lnTo>
                  <a:pt x="2054225" y="333024"/>
                </a:lnTo>
                <a:lnTo>
                  <a:pt x="2059305" y="338100"/>
                </a:lnTo>
                <a:lnTo>
                  <a:pt x="2064068" y="343810"/>
                </a:lnTo>
                <a:lnTo>
                  <a:pt x="2068830" y="349520"/>
                </a:lnTo>
                <a:lnTo>
                  <a:pt x="2073593" y="355548"/>
                </a:lnTo>
                <a:lnTo>
                  <a:pt x="2077403" y="362527"/>
                </a:lnTo>
                <a:lnTo>
                  <a:pt x="2081213" y="369189"/>
                </a:lnTo>
                <a:lnTo>
                  <a:pt x="2085023" y="376168"/>
                </a:lnTo>
                <a:lnTo>
                  <a:pt x="2088515" y="383782"/>
                </a:lnTo>
                <a:lnTo>
                  <a:pt x="2091055" y="391396"/>
                </a:lnTo>
                <a:lnTo>
                  <a:pt x="2093913" y="399327"/>
                </a:lnTo>
                <a:lnTo>
                  <a:pt x="2095818" y="407575"/>
                </a:lnTo>
                <a:lnTo>
                  <a:pt x="2097723" y="416141"/>
                </a:lnTo>
                <a:lnTo>
                  <a:pt x="2099310" y="425341"/>
                </a:lnTo>
                <a:lnTo>
                  <a:pt x="2100580" y="434858"/>
                </a:lnTo>
                <a:lnTo>
                  <a:pt x="2100898" y="444058"/>
                </a:lnTo>
                <a:lnTo>
                  <a:pt x="2101533" y="453892"/>
                </a:lnTo>
                <a:lnTo>
                  <a:pt x="2100898" y="461823"/>
                </a:lnTo>
                <a:lnTo>
                  <a:pt x="2102168" y="462140"/>
                </a:lnTo>
                <a:lnTo>
                  <a:pt x="2103755" y="463092"/>
                </a:lnTo>
                <a:lnTo>
                  <a:pt x="2104708" y="464678"/>
                </a:lnTo>
                <a:lnTo>
                  <a:pt x="2105660" y="466264"/>
                </a:lnTo>
                <a:lnTo>
                  <a:pt x="2106613" y="468168"/>
                </a:lnTo>
                <a:lnTo>
                  <a:pt x="2106930" y="470071"/>
                </a:lnTo>
                <a:lnTo>
                  <a:pt x="2107565" y="475782"/>
                </a:lnTo>
                <a:lnTo>
                  <a:pt x="2108200" y="481809"/>
                </a:lnTo>
                <a:lnTo>
                  <a:pt x="2107565" y="488789"/>
                </a:lnTo>
                <a:lnTo>
                  <a:pt x="2106930" y="496085"/>
                </a:lnTo>
                <a:lnTo>
                  <a:pt x="2105660" y="503699"/>
                </a:lnTo>
                <a:lnTo>
                  <a:pt x="2104073" y="510995"/>
                </a:lnTo>
                <a:lnTo>
                  <a:pt x="2102168" y="518609"/>
                </a:lnTo>
                <a:lnTo>
                  <a:pt x="2099945" y="525271"/>
                </a:lnTo>
                <a:lnTo>
                  <a:pt x="2097088" y="531616"/>
                </a:lnTo>
                <a:lnTo>
                  <a:pt x="2094230" y="536692"/>
                </a:lnTo>
                <a:lnTo>
                  <a:pt x="2091055" y="540816"/>
                </a:lnTo>
                <a:lnTo>
                  <a:pt x="2089468" y="542402"/>
                </a:lnTo>
                <a:lnTo>
                  <a:pt x="2087880" y="543988"/>
                </a:lnTo>
                <a:lnTo>
                  <a:pt x="2085975" y="544940"/>
                </a:lnTo>
                <a:lnTo>
                  <a:pt x="2084388" y="545257"/>
                </a:lnTo>
                <a:lnTo>
                  <a:pt x="2078990" y="558899"/>
                </a:lnTo>
                <a:lnTo>
                  <a:pt x="2073593" y="571905"/>
                </a:lnTo>
                <a:lnTo>
                  <a:pt x="2066608" y="584912"/>
                </a:lnTo>
                <a:lnTo>
                  <a:pt x="2059940" y="597285"/>
                </a:lnTo>
                <a:lnTo>
                  <a:pt x="2052638" y="609022"/>
                </a:lnTo>
                <a:lnTo>
                  <a:pt x="2044700" y="620126"/>
                </a:lnTo>
                <a:lnTo>
                  <a:pt x="2036445" y="630278"/>
                </a:lnTo>
                <a:lnTo>
                  <a:pt x="2027873" y="640112"/>
                </a:lnTo>
                <a:lnTo>
                  <a:pt x="2018983" y="648677"/>
                </a:lnTo>
                <a:lnTo>
                  <a:pt x="2009775" y="656608"/>
                </a:lnTo>
                <a:lnTo>
                  <a:pt x="2005013" y="659781"/>
                </a:lnTo>
                <a:lnTo>
                  <a:pt x="2000250" y="663271"/>
                </a:lnTo>
                <a:lnTo>
                  <a:pt x="1995488" y="666126"/>
                </a:lnTo>
                <a:lnTo>
                  <a:pt x="1990725" y="668664"/>
                </a:lnTo>
                <a:lnTo>
                  <a:pt x="1985963" y="671202"/>
                </a:lnTo>
                <a:lnTo>
                  <a:pt x="1980883" y="673422"/>
                </a:lnTo>
                <a:lnTo>
                  <a:pt x="1976120" y="675008"/>
                </a:lnTo>
                <a:lnTo>
                  <a:pt x="1971358" y="676595"/>
                </a:lnTo>
                <a:lnTo>
                  <a:pt x="1966278" y="677864"/>
                </a:lnTo>
                <a:lnTo>
                  <a:pt x="1961515" y="678498"/>
                </a:lnTo>
                <a:lnTo>
                  <a:pt x="1956435" y="679450"/>
                </a:lnTo>
                <a:lnTo>
                  <a:pt x="1951673" y="679450"/>
                </a:lnTo>
                <a:lnTo>
                  <a:pt x="1946593" y="679450"/>
                </a:lnTo>
                <a:lnTo>
                  <a:pt x="1941513" y="679133"/>
                </a:lnTo>
                <a:lnTo>
                  <a:pt x="1936115" y="678181"/>
                </a:lnTo>
                <a:lnTo>
                  <a:pt x="1931035" y="676912"/>
                </a:lnTo>
                <a:lnTo>
                  <a:pt x="1925320" y="675960"/>
                </a:lnTo>
                <a:lnTo>
                  <a:pt x="1919923" y="673739"/>
                </a:lnTo>
                <a:lnTo>
                  <a:pt x="1914525" y="671836"/>
                </a:lnTo>
                <a:lnTo>
                  <a:pt x="1908810" y="669615"/>
                </a:lnTo>
                <a:lnTo>
                  <a:pt x="1903095" y="667077"/>
                </a:lnTo>
                <a:lnTo>
                  <a:pt x="1897380" y="663905"/>
                </a:lnTo>
                <a:lnTo>
                  <a:pt x="1891983" y="660415"/>
                </a:lnTo>
                <a:lnTo>
                  <a:pt x="1886585" y="656926"/>
                </a:lnTo>
                <a:lnTo>
                  <a:pt x="1881505" y="652802"/>
                </a:lnTo>
                <a:lnTo>
                  <a:pt x="1875790" y="648360"/>
                </a:lnTo>
                <a:lnTo>
                  <a:pt x="1870710" y="643602"/>
                </a:lnTo>
                <a:lnTo>
                  <a:pt x="1865630" y="638209"/>
                </a:lnTo>
                <a:lnTo>
                  <a:pt x="1860868" y="632498"/>
                </a:lnTo>
                <a:lnTo>
                  <a:pt x="1856105" y="626788"/>
                </a:lnTo>
                <a:lnTo>
                  <a:pt x="1851343" y="620126"/>
                </a:lnTo>
                <a:lnTo>
                  <a:pt x="1847215" y="613464"/>
                </a:lnTo>
                <a:lnTo>
                  <a:pt x="1843088" y="605850"/>
                </a:lnTo>
                <a:lnTo>
                  <a:pt x="1839278" y="597919"/>
                </a:lnTo>
                <a:lnTo>
                  <a:pt x="1835785" y="589988"/>
                </a:lnTo>
                <a:lnTo>
                  <a:pt x="1832293" y="581423"/>
                </a:lnTo>
                <a:lnTo>
                  <a:pt x="1829435" y="572540"/>
                </a:lnTo>
                <a:lnTo>
                  <a:pt x="1826578" y="562705"/>
                </a:lnTo>
                <a:lnTo>
                  <a:pt x="1824355" y="552871"/>
                </a:lnTo>
                <a:lnTo>
                  <a:pt x="1822768" y="542085"/>
                </a:lnTo>
                <a:lnTo>
                  <a:pt x="1821180" y="530981"/>
                </a:lnTo>
                <a:lnTo>
                  <a:pt x="1819910" y="519561"/>
                </a:lnTo>
                <a:lnTo>
                  <a:pt x="1819275" y="507823"/>
                </a:lnTo>
                <a:lnTo>
                  <a:pt x="1819275" y="495451"/>
                </a:lnTo>
                <a:lnTo>
                  <a:pt x="1819275" y="482761"/>
                </a:lnTo>
                <a:lnTo>
                  <a:pt x="1819593" y="471023"/>
                </a:lnTo>
                <a:lnTo>
                  <a:pt x="1820228" y="459285"/>
                </a:lnTo>
                <a:lnTo>
                  <a:pt x="1821498" y="447865"/>
                </a:lnTo>
                <a:lnTo>
                  <a:pt x="1823085" y="436761"/>
                </a:lnTo>
                <a:lnTo>
                  <a:pt x="1824990" y="426610"/>
                </a:lnTo>
                <a:lnTo>
                  <a:pt x="1827213" y="416141"/>
                </a:lnTo>
                <a:lnTo>
                  <a:pt x="1829435" y="406306"/>
                </a:lnTo>
                <a:lnTo>
                  <a:pt x="1832293" y="397106"/>
                </a:lnTo>
                <a:lnTo>
                  <a:pt x="1834833" y="388223"/>
                </a:lnTo>
                <a:lnTo>
                  <a:pt x="1838008" y="379658"/>
                </a:lnTo>
                <a:lnTo>
                  <a:pt x="1841500" y="371410"/>
                </a:lnTo>
                <a:lnTo>
                  <a:pt x="1845310" y="364113"/>
                </a:lnTo>
                <a:lnTo>
                  <a:pt x="1849120" y="356499"/>
                </a:lnTo>
                <a:lnTo>
                  <a:pt x="1853565" y="349520"/>
                </a:lnTo>
                <a:lnTo>
                  <a:pt x="1857693" y="342858"/>
                </a:lnTo>
                <a:lnTo>
                  <a:pt x="1862455" y="336831"/>
                </a:lnTo>
                <a:lnTo>
                  <a:pt x="1867218" y="330803"/>
                </a:lnTo>
                <a:lnTo>
                  <a:pt x="1872298" y="325410"/>
                </a:lnTo>
                <a:lnTo>
                  <a:pt x="1877378" y="320651"/>
                </a:lnTo>
                <a:lnTo>
                  <a:pt x="1882458" y="315893"/>
                </a:lnTo>
                <a:lnTo>
                  <a:pt x="1888490" y="312086"/>
                </a:lnTo>
                <a:lnTo>
                  <a:pt x="1893888" y="307962"/>
                </a:lnTo>
                <a:lnTo>
                  <a:pt x="1899920" y="304472"/>
                </a:lnTo>
                <a:lnTo>
                  <a:pt x="1905635" y="301934"/>
                </a:lnTo>
                <a:lnTo>
                  <a:pt x="1911985" y="299079"/>
                </a:lnTo>
                <a:lnTo>
                  <a:pt x="1918335" y="297176"/>
                </a:lnTo>
                <a:lnTo>
                  <a:pt x="1924685" y="295272"/>
                </a:lnTo>
                <a:lnTo>
                  <a:pt x="1931353" y="293686"/>
                </a:lnTo>
                <a:lnTo>
                  <a:pt x="1938020" y="292734"/>
                </a:lnTo>
                <a:lnTo>
                  <a:pt x="1944688" y="292100"/>
                </a:lnTo>
                <a:close/>
                <a:moveTo>
                  <a:pt x="1107916" y="0"/>
                </a:moveTo>
                <a:lnTo>
                  <a:pt x="1116813" y="317"/>
                </a:lnTo>
                <a:lnTo>
                  <a:pt x="1125710" y="635"/>
                </a:lnTo>
                <a:lnTo>
                  <a:pt x="1134925" y="1905"/>
                </a:lnTo>
                <a:lnTo>
                  <a:pt x="1143504" y="3492"/>
                </a:lnTo>
                <a:lnTo>
                  <a:pt x="1152084" y="5397"/>
                </a:lnTo>
                <a:lnTo>
                  <a:pt x="1160663" y="7937"/>
                </a:lnTo>
                <a:lnTo>
                  <a:pt x="1169560" y="10795"/>
                </a:lnTo>
                <a:lnTo>
                  <a:pt x="1178139" y="13970"/>
                </a:lnTo>
                <a:lnTo>
                  <a:pt x="1186401" y="17780"/>
                </a:lnTo>
                <a:lnTo>
                  <a:pt x="1194662" y="21907"/>
                </a:lnTo>
                <a:lnTo>
                  <a:pt x="1202924" y="26670"/>
                </a:lnTo>
                <a:lnTo>
                  <a:pt x="1210867" y="31432"/>
                </a:lnTo>
                <a:lnTo>
                  <a:pt x="1218176" y="36830"/>
                </a:lnTo>
                <a:lnTo>
                  <a:pt x="1225801" y="42862"/>
                </a:lnTo>
                <a:lnTo>
                  <a:pt x="1232792" y="49212"/>
                </a:lnTo>
                <a:lnTo>
                  <a:pt x="1240100" y="55880"/>
                </a:lnTo>
                <a:lnTo>
                  <a:pt x="1246773" y="63182"/>
                </a:lnTo>
                <a:lnTo>
                  <a:pt x="1253128" y="70802"/>
                </a:lnTo>
                <a:lnTo>
                  <a:pt x="1259165" y="78740"/>
                </a:lnTo>
                <a:lnTo>
                  <a:pt x="1264885" y="87312"/>
                </a:lnTo>
                <a:lnTo>
                  <a:pt x="1270286" y="95885"/>
                </a:lnTo>
                <a:lnTo>
                  <a:pt x="1275370" y="105410"/>
                </a:lnTo>
                <a:lnTo>
                  <a:pt x="1279819" y="115252"/>
                </a:lnTo>
                <a:lnTo>
                  <a:pt x="1283950" y="125095"/>
                </a:lnTo>
                <a:lnTo>
                  <a:pt x="1288080" y="135572"/>
                </a:lnTo>
                <a:lnTo>
                  <a:pt x="1291258" y="146685"/>
                </a:lnTo>
                <a:lnTo>
                  <a:pt x="1293800" y="158115"/>
                </a:lnTo>
                <a:lnTo>
                  <a:pt x="1296660" y="169862"/>
                </a:lnTo>
                <a:lnTo>
                  <a:pt x="1298248" y="182245"/>
                </a:lnTo>
                <a:lnTo>
                  <a:pt x="1299837" y="194627"/>
                </a:lnTo>
                <a:lnTo>
                  <a:pt x="1300790" y="207645"/>
                </a:lnTo>
                <a:lnTo>
                  <a:pt x="1301108" y="221297"/>
                </a:lnTo>
                <a:lnTo>
                  <a:pt x="1300790" y="231140"/>
                </a:lnTo>
                <a:lnTo>
                  <a:pt x="1301108" y="231140"/>
                </a:lnTo>
                <a:lnTo>
                  <a:pt x="1303015" y="231457"/>
                </a:lnTo>
                <a:lnTo>
                  <a:pt x="1304921" y="232092"/>
                </a:lnTo>
                <a:lnTo>
                  <a:pt x="1306510" y="233680"/>
                </a:lnTo>
                <a:lnTo>
                  <a:pt x="1307781" y="235585"/>
                </a:lnTo>
                <a:lnTo>
                  <a:pt x="1309052" y="238442"/>
                </a:lnTo>
                <a:lnTo>
                  <a:pt x="1310005" y="241617"/>
                </a:lnTo>
                <a:lnTo>
                  <a:pt x="1310641" y="245110"/>
                </a:lnTo>
                <a:lnTo>
                  <a:pt x="1311276" y="249237"/>
                </a:lnTo>
                <a:lnTo>
                  <a:pt x="1311276" y="257810"/>
                </a:lnTo>
                <a:lnTo>
                  <a:pt x="1310958" y="267653"/>
                </a:lnTo>
                <a:lnTo>
                  <a:pt x="1310005" y="277813"/>
                </a:lnTo>
                <a:lnTo>
                  <a:pt x="1308099" y="288925"/>
                </a:lnTo>
                <a:lnTo>
                  <a:pt x="1305874" y="299403"/>
                </a:lnTo>
                <a:lnTo>
                  <a:pt x="1303015" y="309563"/>
                </a:lnTo>
                <a:lnTo>
                  <a:pt x="1299837" y="319405"/>
                </a:lnTo>
                <a:lnTo>
                  <a:pt x="1296342" y="328295"/>
                </a:lnTo>
                <a:lnTo>
                  <a:pt x="1294435" y="332105"/>
                </a:lnTo>
                <a:lnTo>
                  <a:pt x="1292529" y="335598"/>
                </a:lnTo>
                <a:lnTo>
                  <a:pt x="1290305" y="338773"/>
                </a:lnTo>
                <a:lnTo>
                  <a:pt x="1288398" y="341630"/>
                </a:lnTo>
                <a:lnTo>
                  <a:pt x="1286174" y="343535"/>
                </a:lnTo>
                <a:lnTo>
                  <a:pt x="1283950" y="345123"/>
                </a:lnTo>
                <a:lnTo>
                  <a:pt x="1281725" y="346075"/>
                </a:lnTo>
                <a:lnTo>
                  <a:pt x="1279819" y="346393"/>
                </a:lnTo>
                <a:lnTo>
                  <a:pt x="1278866" y="346393"/>
                </a:lnTo>
                <a:lnTo>
                  <a:pt x="1272193" y="364808"/>
                </a:lnTo>
                <a:lnTo>
                  <a:pt x="1264249" y="382905"/>
                </a:lnTo>
                <a:lnTo>
                  <a:pt x="1255988" y="400368"/>
                </a:lnTo>
                <a:lnTo>
                  <a:pt x="1247408" y="416878"/>
                </a:lnTo>
                <a:lnTo>
                  <a:pt x="1237558" y="432753"/>
                </a:lnTo>
                <a:lnTo>
                  <a:pt x="1232792" y="440373"/>
                </a:lnTo>
                <a:lnTo>
                  <a:pt x="1227708" y="447993"/>
                </a:lnTo>
                <a:lnTo>
                  <a:pt x="1222306" y="454978"/>
                </a:lnTo>
                <a:lnTo>
                  <a:pt x="1217222" y="461963"/>
                </a:lnTo>
                <a:lnTo>
                  <a:pt x="1211503" y="468630"/>
                </a:lnTo>
                <a:lnTo>
                  <a:pt x="1206101" y="474980"/>
                </a:lnTo>
                <a:lnTo>
                  <a:pt x="1200064" y="481013"/>
                </a:lnTo>
                <a:lnTo>
                  <a:pt x="1194662" y="486728"/>
                </a:lnTo>
                <a:lnTo>
                  <a:pt x="1188625" y="491808"/>
                </a:lnTo>
                <a:lnTo>
                  <a:pt x="1182905" y="497205"/>
                </a:lnTo>
                <a:lnTo>
                  <a:pt x="1176868" y="501650"/>
                </a:lnTo>
                <a:lnTo>
                  <a:pt x="1170513" y="506413"/>
                </a:lnTo>
                <a:lnTo>
                  <a:pt x="1164794" y="510540"/>
                </a:lnTo>
                <a:lnTo>
                  <a:pt x="1158439" y="514033"/>
                </a:lnTo>
                <a:lnTo>
                  <a:pt x="1152084" y="517525"/>
                </a:lnTo>
                <a:lnTo>
                  <a:pt x="1145729" y="520383"/>
                </a:lnTo>
                <a:lnTo>
                  <a:pt x="1139691" y="522605"/>
                </a:lnTo>
                <a:lnTo>
                  <a:pt x="1133336" y="524510"/>
                </a:lnTo>
                <a:lnTo>
                  <a:pt x="1126981" y="526098"/>
                </a:lnTo>
                <a:lnTo>
                  <a:pt x="1120626" y="527368"/>
                </a:lnTo>
                <a:lnTo>
                  <a:pt x="1114271" y="528320"/>
                </a:lnTo>
                <a:lnTo>
                  <a:pt x="1107916" y="528638"/>
                </a:lnTo>
                <a:lnTo>
                  <a:pt x="1101561" y="528320"/>
                </a:lnTo>
                <a:lnTo>
                  <a:pt x="1095524" y="527368"/>
                </a:lnTo>
                <a:lnTo>
                  <a:pt x="1089169" y="526098"/>
                </a:lnTo>
                <a:lnTo>
                  <a:pt x="1082496" y="524510"/>
                </a:lnTo>
                <a:lnTo>
                  <a:pt x="1076141" y="522605"/>
                </a:lnTo>
                <a:lnTo>
                  <a:pt x="1069786" y="520383"/>
                </a:lnTo>
                <a:lnTo>
                  <a:pt x="1063431" y="517208"/>
                </a:lnTo>
                <a:lnTo>
                  <a:pt x="1057712" y="514033"/>
                </a:lnTo>
                <a:lnTo>
                  <a:pt x="1051357" y="510540"/>
                </a:lnTo>
                <a:lnTo>
                  <a:pt x="1045002" y="506095"/>
                </a:lnTo>
                <a:lnTo>
                  <a:pt x="1038965" y="501650"/>
                </a:lnTo>
                <a:lnTo>
                  <a:pt x="1033245" y="497205"/>
                </a:lnTo>
                <a:lnTo>
                  <a:pt x="1027208" y="491808"/>
                </a:lnTo>
                <a:lnTo>
                  <a:pt x="1021488" y="486410"/>
                </a:lnTo>
                <a:lnTo>
                  <a:pt x="1015451" y="480378"/>
                </a:lnTo>
                <a:lnTo>
                  <a:pt x="1010050" y="474663"/>
                </a:lnTo>
                <a:lnTo>
                  <a:pt x="1004012" y="468313"/>
                </a:lnTo>
                <a:lnTo>
                  <a:pt x="998611" y="461645"/>
                </a:lnTo>
                <a:lnTo>
                  <a:pt x="993527" y="454660"/>
                </a:lnTo>
                <a:lnTo>
                  <a:pt x="987807" y="447358"/>
                </a:lnTo>
                <a:lnTo>
                  <a:pt x="982723" y="440055"/>
                </a:lnTo>
                <a:lnTo>
                  <a:pt x="977957" y="432435"/>
                </a:lnTo>
                <a:lnTo>
                  <a:pt x="968424" y="416243"/>
                </a:lnTo>
                <a:lnTo>
                  <a:pt x="959527" y="399733"/>
                </a:lnTo>
                <a:lnTo>
                  <a:pt x="951266" y="382270"/>
                </a:lnTo>
                <a:lnTo>
                  <a:pt x="943640" y="364173"/>
                </a:lnTo>
                <a:lnTo>
                  <a:pt x="936967" y="345440"/>
                </a:lnTo>
                <a:lnTo>
                  <a:pt x="934743" y="344805"/>
                </a:lnTo>
                <a:lnTo>
                  <a:pt x="932201" y="343535"/>
                </a:lnTo>
                <a:lnTo>
                  <a:pt x="930294" y="341948"/>
                </a:lnTo>
                <a:lnTo>
                  <a:pt x="928070" y="339725"/>
                </a:lnTo>
                <a:lnTo>
                  <a:pt x="926164" y="337185"/>
                </a:lnTo>
                <a:lnTo>
                  <a:pt x="923939" y="334010"/>
                </a:lnTo>
                <a:lnTo>
                  <a:pt x="920444" y="326708"/>
                </a:lnTo>
                <a:lnTo>
                  <a:pt x="916949" y="318453"/>
                </a:lnTo>
                <a:lnTo>
                  <a:pt x="913771" y="308928"/>
                </a:lnTo>
                <a:lnTo>
                  <a:pt x="911547" y="299085"/>
                </a:lnTo>
                <a:lnTo>
                  <a:pt x="909005" y="288925"/>
                </a:lnTo>
                <a:lnTo>
                  <a:pt x="907416" y="278765"/>
                </a:lnTo>
                <a:lnTo>
                  <a:pt x="906781" y="268288"/>
                </a:lnTo>
                <a:lnTo>
                  <a:pt x="906463" y="259398"/>
                </a:lnTo>
                <a:lnTo>
                  <a:pt x="906781" y="250507"/>
                </a:lnTo>
                <a:lnTo>
                  <a:pt x="907416" y="243522"/>
                </a:lnTo>
                <a:lnTo>
                  <a:pt x="908370" y="240347"/>
                </a:lnTo>
                <a:lnTo>
                  <a:pt x="909641" y="237807"/>
                </a:lnTo>
                <a:lnTo>
                  <a:pt x="910594" y="235267"/>
                </a:lnTo>
                <a:lnTo>
                  <a:pt x="911865" y="233680"/>
                </a:lnTo>
                <a:lnTo>
                  <a:pt x="913454" y="232410"/>
                </a:lnTo>
                <a:lnTo>
                  <a:pt x="915360" y="231775"/>
                </a:lnTo>
                <a:lnTo>
                  <a:pt x="915042" y="221297"/>
                </a:lnTo>
                <a:lnTo>
                  <a:pt x="915360" y="207645"/>
                </a:lnTo>
                <a:lnTo>
                  <a:pt x="916313" y="194627"/>
                </a:lnTo>
                <a:lnTo>
                  <a:pt x="917267" y="182245"/>
                </a:lnTo>
                <a:lnTo>
                  <a:pt x="919491" y="169862"/>
                </a:lnTo>
                <a:lnTo>
                  <a:pt x="921715" y="158115"/>
                </a:lnTo>
                <a:lnTo>
                  <a:pt x="924893" y="146685"/>
                </a:lnTo>
                <a:lnTo>
                  <a:pt x="928070" y="135572"/>
                </a:lnTo>
                <a:lnTo>
                  <a:pt x="931883" y="125095"/>
                </a:lnTo>
                <a:lnTo>
                  <a:pt x="936014" y="115252"/>
                </a:lnTo>
                <a:lnTo>
                  <a:pt x="940462" y="105410"/>
                </a:lnTo>
                <a:lnTo>
                  <a:pt x="945864" y="95885"/>
                </a:lnTo>
                <a:lnTo>
                  <a:pt x="951266" y="87312"/>
                </a:lnTo>
                <a:lnTo>
                  <a:pt x="956668" y="78740"/>
                </a:lnTo>
                <a:lnTo>
                  <a:pt x="963023" y="70802"/>
                </a:lnTo>
                <a:lnTo>
                  <a:pt x="969378" y="63182"/>
                </a:lnTo>
                <a:lnTo>
                  <a:pt x="976050" y="55880"/>
                </a:lnTo>
                <a:lnTo>
                  <a:pt x="982723" y="49212"/>
                </a:lnTo>
                <a:lnTo>
                  <a:pt x="990349" y="42862"/>
                </a:lnTo>
                <a:lnTo>
                  <a:pt x="997657" y="36830"/>
                </a:lnTo>
                <a:lnTo>
                  <a:pt x="1005283" y="31432"/>
                </a:lnTo>
                <a:lnTo>
                  <a:pt x="1013227" y="26670"/>
                </a:lnTo>
                <a:lnTo>
                  <a:pt x="1021488" y="21907"/>
                </a:lnTo>
                <a:lnTo>
                  <a:pt x="1029750" y="17780"/>
                </a:lnTo>
                <a:lnTo>
                  <a:pt x="1038011" y="13970"/>
                </a:lnTo>
                <a:lnTo>
                  <a:pt x="1046273" y="10795"/>
                </a:lnTo>
                <a:lnTo>
                  <a:pt x="1054852" y="7937"/>
                </a:lnTo>
                <a:lnTo>
                  <a:pt x="1063431" y="5397"/>
                </a:lnTo>
                <a:lnTo>
                  <a:pt x="1072646" y="3492"/>
                </a:lnTo>
                <a:lnTo>
                  <a:pt x="1081225" y="1905"/>
                </a:lnTo>
                <a:lnTo>
                  <a:pt x="1090440" y="635"/>
                </a:lnTo>
                <a:lnTo>
                  <a:pt x="1099019" y="317"/>
                </a:lnTo>
                <a:lnTo>
                  <a:pt x="1107916" y="0"/>
                </a:lnTo>
                <a:close/>
              </a:path>
            </a:pathLst>
          </a:custGeom>
          <a:solidFill>
            <a:srgbClr val="56514B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Helvetica" panose="020B0604020202030204" pitchFamily="34" charset="0"/>
            </a:endParaRPr>
          </a:p>
        </p:txBody>
      </p:sp>
      <p:sp>
        <p:nvSpPr>
          <p:cNvPr id="26" name="文本框 32">
            <a:extLst>
              <a:ext uri="{FF2B5EF4-FFF2-40B4-BE49-F238E27FC236}">
                <a16:creationId xmlns:a16="http://schemas.microsoft.com/office/drawing/2014/main" xmlns="" id="{0BC34B62-7190-43EF-BEE2-BF33738DEBED}"/>
              </a:ext>
            </a:extLst>
          </p:cNvPr>
          <p:cNvSpPr txBox="1"/>
          <p:nvPr/>
        </p:nvSpPr>
        <p:spPr>
          <a:xfrm>
            <a:off x="2477092" y="1191113"/>
            <a:ext cx="9150560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Từ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ngữ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:</a:t>
            </a:r>
          </a:p>
          <a:p>
            <a:pPr algn="just"/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+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Tính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từ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ngọt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vàng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xanh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chín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…</a:t>
            </a:r>
          </a:p>
          <a:p>
            <a:pPr algn="just"/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+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động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từ:dậy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lộn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nhào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nhân</a:t>
            </a:r>
            <a:endParaRPr lang="en-US" altLang="zh-CN" sz="32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  <a:sym typeface="Wingdings" pitchFamily="2" charset="2"/>
            </a:endParaRPr>
          </a:p>
          <a:p>
            <a:pPr algn="just"/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+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từ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hô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ứng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: “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càng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…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càng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”</a:t>
            </a:r>
          </a:p>
          <a:p>
            <a:pPr algn="just"/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+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phó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từ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đang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dần</a:t>
            </a:r>
            <a:endParaRPr lang="en-US" altLang="zh-CN" sz="32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  <a:sym typeface="Wingdings" pitchFamily="2" charset="2"/>
            </a:endParaRPr>
          </a:p>
          <a:p>
            <a:pPr algn="just"/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Sử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dụng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thủ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pháp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liệt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kê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đảo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ngữ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nhẹ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nhàng</a:t>
            </a:r>
            <a:endParaRPr lang="en-US" altLang="zh-CN" sz="32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  <a:sym typeface="Wingdings" pitchFamily="2" charset="2"/>
            </a:endParaRPr>
          </a:p>
        </p:txBody>
      </p:sp>
      <p:grpSp>
        <p:nvGrpSpPr>
          <p:cNvPr id="27" name="组合 13">
            <a:extLst>
              <a:ext uri="{FF2B5EF4-FFF2-40B4-BE49-F238E27FC236}">
                <a16:creationId xmlns:a16="http://schemas.microsoft.com/office/drawing/2014/main" xmlns="" id="{EA3AD516-02EF-4F07-A026-E7DA9D9081FC}"/>
              </a:ext>
            </a:extLst>
          </p:cNvPr>
          <p:cNvGrpSpPr/>
          <p:nvPr/>
        </p:nvGrpSpPr>
        <p:grpSpPr>
          <a:xfrm flipH="1">
            <a:off x="9273885" y="4265354"/>
            <a:ext cx="1375816" cy="1558081"/>
            <a:chOff x="1656283" y="2342932"/>
            <a:chExt cx="2587752" cy="3263934"/>
          </a:xfrm>
        </p:grpSpPr>
        <p:pic>
          <p:nvPicPr>
            <p:cNvPr id="28" name="图片 2">
              <a:extLst>
                <a:ext uri="{FF2B5EF4-FFF2-40B4-BE49-F238E27FC236}">
                  <a16:creationId xmlns:a16="http://schemas.microsoft.com/office/drawing/2014/main" xmlns="" id="{60FB97B5-59AA-4368-8A9E-A6AF85668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29" name="对">
              <a:extLst>
                <a:ext uri="{FF2B5EF4-FFF2-40B4-BE49-F238E27FC236}">
                  <a16:creationId xmlns:a16="http://schemas.microsoft.com/office/drawing/2014/main" xmlns="" id="{292E859F-B724-4C1E-88F3-3187D093F9E5}"/>
                </a:ext>
              </a:extLst>
            </p:cNvPr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7415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17">
            <a:extLst>
              <a:ext uri="{FF2B5EF4-FFF2-40B4-BE49-F238E27FC236}">
                <a16:creationId xmlns:a16="http://schemas.microsoft.com/office/drawing/2014/main" xmlns="" id="{2BF2E12C-2811-4DF2-A8CA-9EA5193A8FA0}"/>
              </a:ext>
            </a:extLst>
          </p:cNvPr>
          <p:cNvSpPr/>
          <p:nvPr/>
        </p:nvSpPr>
        <p:spPr>
          <a:xfrm>
            <a:off x="1144435" y="960310"/>
            <a:ext cx="9903130" cy="49373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xmlns="" id="{AFFE3224-1A32-4136-B878-1CAA881FF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7521FFA8-5D3C-42E9-9EFA-2745A7CE4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607" y="1384739"/>
            <a:ext cx="6207851" cy="272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bầy</a:t>
            </a:r>
            <a:endParaRPr lang="en-US" altLang="en-US" sz="2600" i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Lúa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chiêm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chín,trái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600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ngọt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dần</a:t>
            </a:r>
            <a:endParaRPr lang="en-US" altLang="en-US" sz="2600" i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râm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dậy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ngân</a:t>
            </a:r>
            <a:endParaRPr lang="en-US" altLang="en-US" sz="2600" i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Bắp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rây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sân</a:t>
            </a:r>
            <a:r>
              <a:rPr lang="en-US" altLang="en-US" sz="2600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đào</a:t>
            </a:r>
            <a:endParaRPr lang="en-US" altLang="en-US" sz="2600" i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cao</a:t>
            </a:r>
            <a:endParaRPr lang="en-US" altLang="en-US" sz="2600" i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sáo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lộn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nhào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600" i="1" dirty="0">
                <a:solidFill>
                  <a:srgbClr val="FF3300"/>
                </a:solidFill>
                <a:latin typeface="Times New Roman" panose="02020603050405020304" pitchFamily="18" charset="0"/>
              </a:rPr>
              <a:t>...</a:t>
            </a:r>
            <a:endParaRPr lang="en-US" altLang="en-US" sz="26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4DF883-23F3-4585-B8B4-7B05C734811A}"/>
              </a:ext>
            </a:extLst>
          </p:cNvPr>
          <p:cNvSpPr txBox="1"/>
          <p:nvPr/>
        </p:nvSpPr>
        <p:spPr>
          <a:xfrm flipH="1">
            <a:off x="7215820" y="1472479"/>
            <a:ext cx="39537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SG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10F186-87B7-489E-A08F-7D4E7FC09EC5}"/>
              </a:ext>
            </a:extLst>
          </p:cNvPr>
          <p:cNvSpPr txBox="1"/>
          <p:nvPr/>
        </p:nvSpPr>
        <p:spPr>
          <a:xfrm flipH="1">
            <a:off x="7215819" y="2172007"/>
            <a:ext cx="39537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rã</a:t>
            </a:r>
            <a:endParaRPr lang="en-SG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FDC671E-CAD3-4D48-B502-9BE62FDFCEF2}"/>
              </a:ext>
            </a:extLst>
          </p:cNvPr>
          <p:cNvSpPr txBox="1"/>
          <p:nvPr/>
        </p:nvSpPr>
        <p:spPr>
          <a:xfrm flipH="1">
            <a:off x="7215819" y="2818152"/>
            <a:ext cx="39537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tắn</a:t>
            </a:r>
            <a:endParaRPr lang="en-SG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3B3CE6-64A4-4B32-8D44-FACC09AB5662}"/>
              </a:ext>
            </a:extLst>
          </p:cNvPr>
          <p:cNvSpPr txBox="1"/>
          <p:nvPr/>
        </p:nvSpPr>
        <p:spPr>
          <a:xfrm flipH="1">
            <a:off x="7215819" y="3471422"/>
            <a:ext cx="39537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khoáng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đạt</a:t>
            </a:r>
            <a:endParaRPr lang="en-SG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38">
            <a:extLst>
              <a:ext uri="{FF2B5EF4-FFF2-40B4-BE49-F238E27FC236}">
                <a16:creationId xmlns:a16="http://schemas.microsoft.com/office/drawing/2014/main" xmlns="" id="{7D9F714C-09E3-4498-A4A2-EDF712EE8E62}"/>
              </a:ext>
            </a:extLst>
          </p:cNvPr>
          <p:cNvSpPr>
            <a:spLocks/>
          </p:cNvSpPr>
          <p:nvPr/>
        </p:nvSpPr>
        <p:spPr bwMode="auto">
          <a:xfrm rot="5400000">
            <a:off x="5737276" y="-132416"/>
            <a:ext cx="731594" cy="9129850"/>
          </a:xfrm>
          <a:prstGeom prst="rightBrace">
            <a:avLst>
              <a:gd name="adj1" fmla="val 29167"/>
              <a:gd name="adj2" fmla="val 50000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DBE4E4-4047-46D2-AB9C-F40582EB57ED}"/>
              </a:ext>
            </a:extLst>
          </p:cNvPr>
          <p:cNvSpPr txBox="1"/>
          <p:nvPr/>
        </p:nvSpPr>
        <p:spPr>
          <a:xfrm flipH="1">
            <a:off x="1364581" y="4950041"/>
            <a:ext cx="9303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hè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35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17">
            <a:extLst>
              <a:ext uri="{FF2B5EF4-FFF2-40B4-BE49-F238E27FC236}">
                <a16:creationId xmlns:a16="http://schemas.microsoft.com/office/drawing/2014/main" xmlns="" id="{2BF2E12C-2811-4DF2-A8CA-9EA5193A8FA0}"/>
              </a:ext>
            </a:extLst>
          </p:cNvPr>
          <p:cNvSpPr/>
          <p:nvPr/>
        </p:nvSpPr>
        <p:spPr>
          <a:xfrm>
            <a:off x="1144435" y="960310"/>
            <a:ext cx="9903130" cy="49373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xmlns="" id="{AFFE3224-1A32-4136-B878-1CAA881FF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4" name="圆角矩形 14">
            <a:extLst>
              <a:ext uri="{FF2B5EF4-FFF2-40B4-BE49-F238E27FC236}">
                <a16:creationId xmlns:a16="http://schemas.microsoft.com/office/drawing/2014/main" xmlns="" id="{24A66809-C2BB-4269-BA28-962683D24B41}"/>
              </a:ext>
            </a:extLst>
          </p:cNvPr>
          <p:cNvSpPr/>
          <p:nvPr/>
        </p:nvSpPr>
        <p:spPr>
          <a:xfrm>
            <a:off x="4101699" y="1419023"/>
            <a:ext cx="2698492" cy="4019953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FBB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endParaRPr lang="zh-CN" altLang="en-US" sz="6000" dirty="0">
              <a:solidFill>
                <a:srgbClr val="E55174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圆角矩形 16">
            <a:extLst>
              <a:ext uri="{FF2B5EF4-FFF2-40B4-BE49-F238E27FC236}">
                <a16:creationId xmlns:a16="http://schemas.microsoft.com/office/drawing/2014/main" xmlns="" id="{BFB2D10F-E063-4242-AA28-2A052E844363}"/>
              </a:ext>
            </a:extLst>
          </p:cNvPr>
          <p:cNvSpPr/>
          <p:nvPr/>
        </p:nvSpPr>
        <p:spPr>
          <a:xfrm>
            <a:off x="8275459" y="1419022"/>
            <a:ext cx="2528836" cy="4019953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6F3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endParaRPr lang="zh-CN" altLang="en-US" sz="6000" dirty="0">
              <a:solidFill>
                <a:srgbClr val="6F3A7D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A4EB539-F51A-4766-BEFD-EFC90FBE9034}"/>
              </a:ext>
            </a:extLst>
          </p:cNvPr>
          <p:cNvGrpSpPr/>
          <p:nvPr/>
        </p:nvGrpSpPr>
        <p:grpSpPr>
          <a:xfrm>
            <a:off x="1491303" y="2308249"/>
            <a:ext cx="2272427" cy="2379365"/>
            <a:chOff x="2943694" y="1207"/>
            <a:chExt cx="1394238" cy="139423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99A4837E-B7DD-487D-B5C7-93AB41DDF62A}"/>
                </a:ext>
              </a:extLst>
            </p:cNvPr>
            <p:cNvSpPr/>
            <p:nvPr/>
          </p:nvSpPr>
          <p:spPr>
            <a:xfrm>
              <a:off x="2943694" y="1207"/>
              <a:ext cx="1394238" cy="13942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xmlns="" id="{5CD24D0C-7002-438C-8558-968CD7816079}"/>
                </a:ext>
              </a:extLst>
            </p:cNvPr>
            <p:cNvSpPr txBox="1"/>
            <p:nvPr/>
          </p:nvSpPr>
          <p:spPr>
            <a:xfrm>
              <a:off x="3080177" y="205388"/>
              <a:ext cx="1121271" cy="9858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ng</a:t>
              </a:r>
              <a:r>
                <a:rPr lang="vi-VN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sĩ</a:t>
              </a:r>
              <a:endParaRPr lang="en-SG" sz="3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5CD7267-0FD2-40A0-B580-6D99B752F618}"/>
              </a:ext>
            </a:extLst>
          </p:cNvPr>
          <p:cNvSpPr/>
          <p:nvPr/>
        </p:nvSpPr>
        <p:spPr>
          <a:xfrm>
            <a:off x="4186196" y="1668292"/>
            <a:ext cx="251547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niềm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khao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khát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do +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lãng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mạn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zh-CN" altLang="en-US" sz="3200" dirty="0">
              <a:ea typeface="微软雅黑 Light" panose="020B0502040204020203" pitchFamily="34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61BFCF4-B086-4D29-B338-1DDB618F8EC3}"/>
              </a:ext>
            </a:extLst>
          </p:cNvPr>
          <p:cNvSpPr/>
          <p:nvPr/>
        </p:nvSpPr>
        <p:spPr>
          <a:xfrm>
            <a:off x="8492357" y="1878284"/>
            <a:ext cx="23413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bức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rộn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ràng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ấy</a:t>
            </a:r>
            <a:endParaRPr lang="en-SG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37FCC30-8931-4FC3-BB2D-A0A68267D2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00" y="2566863"/>
            <a:ext cx="1830584" cy="183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99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  <p:bldP spid="5" grpId="0" animBg="1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7">
            <a:extLst>
              <a:ext uri="{FF2B5EF4-FFF2-40B4-BE49-F238E27FC236}">
                <a16:creationId xmlns:a16="http://schemas.microsoft.com/office/drawing/2014/main" xmlns="" id="{2BBBB243-F9DF-4BDC-8525-E7D2A5EF2008}"/>
              </a:ext>
            </a:extLst>
          </p:cNvPr>
          <p:cNvSpPr/>
          <p:nvPr/>
        </p:nvSpPr>
        <p:spPr>
          <a:xfrm>
            <a:off x="1144435" y="960310"/>
            <a:ext cx="9903130" cy="49373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648DAA43-5700-4EB2-BA7F-C3E890A312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1275" y="1044202"/>
            <a:ext cx="5644056" cy="1215748"/>
          </a:xfrm>
          <a:prstGeom prst="rect">
            <a:avLst/>
          </a:prstGeom>
        </p:spPr>
      </p:pic>
      <p:sp>
        <p:nvSpPr>
          <p:cNvPr id="17" name="文本框 25">
            <a:extLst>
              <a:ext uri="{FF2B5EF4-FFF2-40B4-BE49-F238E27FC236}">
                <a16:creationId xmlns:a16="http://schemas.microsoft.com/office/drawing/2014/main" xmlns="" id="{7A3269D0-9275-4175-9D38-7E65D24DBFD2}"/>
              </a:ext>
            </a:extLst>
          </p:cNvPr>
          <p:cNvSpPr txBox="1"/>
          <p:nvPr/>
        </p:nvSpPr>
        <p:spPr>
          <a:xfrm>
            <a:off x="3581345" y="1489192"/>
            <a:ext cx="5370788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2.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Tâm</a:t>
            </a:r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trạng</a:t>
            </a:r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người</a:t>
            </a:r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tù</a:t>
            </a:r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endParaRPr lang="zh-CN" altLang="en-US" sz="3600" b="1" spc="300" dirty="0">
              <a:solidFill>
                <a:srgbClr val="E55174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37ECDCD6-89B7-45FC-BDAB-9DD2614603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36769" y="2466709"/>
            <a:ext cx="659769" cy="682760"/>
            <a:chOff x="2161" y="1035"/>
            <a:chExt cx="1446" cy="1122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xmlns="" id="{0ED188EC-8BF1-412E-B257-5BC72DD35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239"/>
              <a:ext cx="720" cy="918"/>
            </a:xfrm>
            <a:custGeom>
              <a:avLst/>
              <a:gdLst>
                <a:gd name="T0" fmla="*/ 269 w 269"/>
                <a:gd name="T1" fmla="*/ 315 h 342"/>
                <a:gd name="T2" fmla="*/ 250 w 269"/>
                <a:gd name="T3" fmla="*/ 333 h 342"/>
                <a:gd name="T4" fmla="*/ 19 w 269"/>
                <a:gd name="T5" fmla="*/ 342 h 342"/>
                <a:gd name="T6" fmla="*/ 0 w 269"/>
                <a:gd name="T7" fmla="*/ 324 h 342"/>
                <a:gd name="T8" fmla="*/ 0 w 269"/>
                <a:gd name="T9" fmla="*/ 18 h 342"/>
                <a:gd name="T10" fmla="*/ 19 w 269"/>
                <a:gd name="T11" fmla="*/ 0 h 342"/>
                <a:gd name="T12" fmla="*/ 250 w 269"/>
                <a:gd name="T13" fmla="*/ 27 h 342"/>
                <a:gd name="T14" fmla="*/ 269 w 269"/>
                <a:gd name="T15" fmla="*/ 44 h 342"/>
                <a:gd name="T16" fmla="*/ 269 w 269"/>
                <a:gd name="T17" fmla="*/ 315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15"/>
                  </a:moveTo>
                  <a:cubicBezTo>
                    <a:pt x="269" y="325"/>
                    <a:pt x="261" y="333"/>
                    <a:pt x="250" y="333"/>
                  </a:cubicBezTo>
                  <a:cubicBezTo>
                    <a:pt x="19" y="342"/>
                    <a:pt x="19" y="342"/>
                    <a:pt x="19" y="342"/>
                  </a:cubicBezTo>
                  <a:cubicBezTo>
                    <a:pt x="8" y="342"/>
                    <a:pt x="0" y="334"/>
                    <a:pt x="0" y="3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250" y="27"/>
                    <a:pt x="250" y="27"/>
                    <a:pt x="250" y="27"/>
                  </a:cubicBezTo>
                  <a:cubicBezTo>
                    <a:pt x="261" y="27"/>
                    <a:pt x="269" y="35"/>
                    <a:pt x="269" y="44"/>
                  </a:cubicBezTo>
                  <a:lnTo>
                    <a:pt x="269" y="31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xmlns="" id="{DEA6ECF7-C9C2-4126-91DA-18920D6F4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" y="1295"/>
              <a:ext cx="658" cy="806"/>
            </a:xfrm>
            <a:custGeom>
              <a:avLst/>
              <a:gdLst>
                <a:gd name="T0" fmla="*/ 246 w 246"/>
                <a:gd name="T1" fmla="*/ 276 h 300"/>
                <a:gd name="T2" fmla="*/ 228 w 246"/>
                <a:gd name="T3" fmla="*/ 292 h 300"/>
                <a:gd name="T4" fmla="*/ 17 w 246"/>
                <a:gd name="T5" fmla="*/ 300 h 300"/>
                <a:gd name="T6" fmla="*/ 0 w 246"/>
                <a:gd name="T7" fmla="*/ 284 h 300"/>
                <a:gd name="T8" fmla="*/ 0 w 246"/>
                <a:gd name="T9" fmla="*/ 15 h 300"/>
                <a:gd name="T10" fmla="*/ 17 w 246"/>
                <a:gd name="T11" fmla="*/ 0 h 300"/>
                <a:gd name="T12" fmla="*/ 228 w 246"/>
                <a:gd name="T13" fmla="*/ 23 h 300"/>
                <a:gd name="T14" fmla="*/ 246 w 246"/>
                <a:gd name="T15" fmla="*/ 39 h 300"/>
                <a:gd name="T16" fmla="*/ 246 w 246"/>
                <a:gd name="T17" fmla="*/ 276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00">
                  <a:moveTo>
                    <a:pt x="246" y="276"/>
                  </a:moveTo>
                  <a:cubicBezTo>
                    <a:pt x="246" y="285"/>
                    <a:pt x="238" y="292"/>
                    <a:pt x="228" y="292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00"/>
                    <a:pt x="0" y="293"/>
                    <a:pt x="0" y="28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28" y="23"/>
                    <a:pt x="228" y="23"/>
                    <a:pt x="228" y="23"/>
                  </a:cubicBezTo>
                  <a:cubicBezTo>
                    <a:pt x="238" y="23"/>
                    <a:pt x="246" y="30"/>
                    <a:pt x="246" y="39"/>
                  </a:cubicBezTo>
                  <a:lnTo>
                    <a:pt x="246" y="276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A194A401-1572-4945-B856-2C16973A5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239"/>
              <a:ext cx="720" cy="918"/>
            </a:xfrm>
            <a:custGeom>
              <a:avLst/>
              <a:gdLst>
                <a:gd name="T0" fmla="*/ 269 w 269"/>
                <a:gd name="T1" fmla="*/ 324 h 342"/>
                <a:gd name="T2" fmla="*/ 250 w 269"/>
                <a:gd name="T3" fmla="*/ 342 h 342"/>
                <a:gd name="T4" fmla="*/ 19 w 269"/>
                <a:gd name="T5" fmla="*/ 333 h 342"/>
                <a:gd name="T6" fmla="*/ 0 w 269"/>
                <a:gd name="T7" fmla="*/ 315 h 342"/>
                <a:gd name="T8" fmla="*/ 0 w 269"/>
                <a:gd name="T9" fmla="*/ 44 h 342"/>
                <a:gd name="T10" fmla="*/ 19 w 269"/>
                <a:gd name="T11" fmla="*/ 27 h 342"/>
                <a:gd name="T12" fmla="*/ 250 w 269"/>
                <a:gd name="T13" fmla="*/ 0 h 342"/>
                <a:gd name="T14" fmla="*/ 269 w 269"/>
                <a:gd name="T15" fmla="*/ 18 h 342"/>
                <a:gd name="T16" fmla="*/ 269 w 269"/>
                <a:gd name="T17" fmla="*/ 324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24"/>
                  </a:moveTo>
                  <a:cubicBezTo>
                    <a:pt x="269" y="334"/>
                    <a:pt x="261" y="342"/>
                    <a:pt x="250" y="342"/>
                  </a:cubicBezTo>
                  <a:cubicBezTo>
                    <a:pt x="19" y="333"/>
                    <a:pt x="19" y="333"/>
                    <a:pt x="19" y="333"/>
                  </a:cubicBezTo>
                  <a:cubicBezTo>
                    <a:pt x="8" y="333"/>
                    <a:pt x="0" y="325"/>
                    <a:pt x="0" y="31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5"/>
                    <a:pt x="8" y="27"/>
                    <a:pt x="19" y="2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61" y="0"/>
                    <a:pt x="269" y="8"/>
                    <a:pt x="269" y="18"/>
                  </a:cubicBezTo>
                  <a:lnTo>
                    <a:pt x="269" y="32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2" name="Freeform 69">
              <a:extLst>
                <a:ext uri="{FF2B5EF4-FFF2-40B4-BE49-F238E27FC236}">
                  <a16:creationId xmlns:a16="http://schemas.microsoft.com/office/drawing/2014/main" xmlns="" id="{1CD72E11-86F1-4B23-B725-F11556C85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1295"/>
              <a:ext cx="656" cy="806"/>
            </a:xfrm>
            <a:custGeom>
              <a:avLst/>
              <a:gdLst>
                <a:gd name="T0" fmla="*/ 245 w 245"/>
                <a:gd name="T1" fmla="*/ 284 h 300"/>
                <a:gd name="T2" fmla="*/ 228 w 245"/>
                <a:gd name="T3" fmla="*/ 300 h 300"/>
                <a:gd name="T4" fmla="*/ 17 w 245"/>
                <a:gd name="T5" fmla="*/ 292 h 300"/>
                <a:gd name="T6" fmla="*/ 0 w 245"/>
                <a:gd name="T7" fmla="*/ 276 h 300"/>
                <a:gd name="T8" fmla="*/ 0 w 245"/>
                <a:gd name="T9" fmla="*/ 39 h 300"/>
                <a:gd name="T10" fmla="*/ 17 w 245"/>
                <a:gd name="T11" fmla="*/ 23 h 300"/>
                <a:gd name="T12" fmla="*/ 228 w 245"/>
                <a:gd name="T13" fmla="*/ 0 h 300"/>
                <a:gd name="T14" fmla="*/ 245 w 245"/>
                <a:gd name="T15" fmla="*/ 15 h 300"/>
                <a:gd name="T16" fmla="*/ 245 w 245"/>
                <a:gd name="T17" fmla="*/ 28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5" h="300">
                  <a:moveTo>
                    <a:pt x="245" y="284"/>
                  </a:moveTo>
                  <a:cubicBezTo>
                    <a:pt x="245" y="293"/>
                    <a:pt x="237" y="300"/>
                    <a:pt x="228" y="300"/>
                  </a:cubicBezTo>
                  <a:cubicBezTo>
                    <a:pt x="17" y="292"/>
                    <a:pt x="17" y="292"/>
                    <a:pt x="17" y="292"/>
                  </a:cubicBezTo>
                  <a:cubicBezTo>
                    <a:pt x="8" y="292"/>
                    <a:pt x="0" y="285"/>
                    <a:pt x="0" y="27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0"/>
                    <a:pt x="8" y="23"/>
                    <a:pt x="17" y="23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37" y="0"/>
                    <a:pt x="245" y="7"/>
                    <a:pt x="245" y="15"/>
                  </a:cubicBezTo>
                  <a:lnTo>
                    <a:pt x="245" y="28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" name="Freeform 70">
              <a:extLst>
                <a:ext uri="{FF2B5EF4-FFF2-40B4-BE49-F238E27FC236}">
                  <a16:creationId xmlns:a16="http://schemas.microsoft.com/office/drawing/2014/main" xmlns="" id="{2C4F0132-4872-4EBA-9E71-FEDB8A17E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035"/>
              <a:ext cx="546" cy="1103"/>
            </a:xfrm>
            <a:custGeom>
              <a:avLst/>
              <a:gdLst>
                <a:gd name="T0" fmla="*/ 204 w 204"/>
                <a:gd name="T1" fmla="*/ 322 h 411"/>
                <a:gd name="T2" fmla="*/ 184 w 204"/>
                <a:gd name="T3" fmla="*/ 342 h 411"/>
                <a:gd name="T4" fmla="*/ 23 w 204"/>
                <a:gd name="T5" fmla="*/ 403 h 411"/>
                <a:gd name="T6" fmla="*/ 0 w 204"/>
                <a:gd name="T7" fmla="*/ 388 h 411"/>
                <a:gd name="T8" fmla="*/ 0 w 204"/>
                <a:gd name="T9" fmla="*/ 124 h 411"/>
                <a:gd name="T10" fmla="*/ 14 w 204"/>
                <a:gd name="T11" fmla="*/ 100 h 411"/>
                <a:gd name="T12" fmla="*/ 179 w 204"/>
                <a:gd name="T13" fmla="*/ 9 h 411"/>
                <a:gd name="T14" fmla="*/ 204 w 204"/>
                <a:gd name="T15" fmla="*/ 21 h 411"/>
                <a:gd name="T16" fmla="*/ 204 w 204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411">
                  <a:moveTo>
                    <a:pt x="204" y="322"/>
                  </a:moveTo>
                  <a:cubicBezTo>
                    <a:pt x="204" y="334"/>
                    <a:pt x="194" y="338"/>
                    <a:pt x="184" y="342"/>
                  </a:cubicBezTo>
                  <a:cubicBezTo>
                    <a:pt x="23" y="403"/>
                    <a:pt x="23" y="403"/>
                    <a:pt x="23" y="403"/>
                  </a:cubicBezTo>
                  <a:cubicBezTo>
                    <a:pt x="2" y="411"/>
                    <a:pt x="0" y="398"/>
                    <a:pt x="0" y="388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12"/>
                    <a:pt x="5" y="105"/>
                    <a:pt x="14" y="100"/>
                  </a:cubicBezTo>
                  <a:cubicBezTo>
                    <a:pt x="179" y="9"/>
                    <a:pt x="179" y="9"/>
                    <a:pt x="179" y="9"/>
                  </a:cubicBezTo>
                  <a:cubicBezTo>
                    <a:pt x="197" y="0"/>
                    <a:pt x="204" y="10"/>
                    <a:pt x="204" y="21"/>
                  </a:cubicBezTo>
                  <a:lnTo>
                    <a:pt x="204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" name="Freeform 71">
              <a:extLst>
                <a:ext uri="{FF2B5EF4-FFF2-40B4-BE49-F238E27FC236}">
                  <a16:creationId xmlns:a16="http://schemas.microsoft.com/office/drawing/2014/main" xmlns="" id="{F1EA12F8-317F-42FD-B589-FA72FD98B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099"/>
              <a:ext cx="503" cy="988"/>
            </a:xfrm>
            <a:custGeom>
              <a:avLst/>
              <a:gdLst>
                <a:gd name="T0" fmla="*/ 188 w 188"/>
                <a:gd name="T1" fmla="*/ 285 h 368"/>
                <a:gd name="T2" fmla="*/ 169 w 188"/>
                <a:gd name="T3" fmla="*/ 303 h 368"/>
                <a:gd name="T4" fmla="*/ 15 w 188"/>
                <a:gd name="T5" fmla="*/ 362 h 368"/>
                <a:gd name="T6" fmla="*/ 2 w 188"/>
                <a:gd name="T7" fmla="*/ 346 h 368"/>
                <a:gd name="T8" fmla="*/ 2 w 188"/>
                <a:gd name="T9" fmla="*/ 114 h 368"/>
                <a:gd name="T10" fmla="*/ 15 w 188"/>
                <a:gd name="T11" fmla="*/ 93 h 368"/>
                <a:gd name="T12" fmla="*/ 172 w 188"/>
                <a:gd name="T13" fmla="*/ 5 h 368"/>
                <a:gd name="T14" fmla="*/ 188 w 188"/>
                <a:gd name="T15" fmla="*/ 16 h 368"/>
                <a:gd name="T16" fmla="*/ 188 w 188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368">
                  <a:moveTo>
                    <a:pt x="188" y="285"/>
                  </a:moveTo>
                  <a:cubicBezTo>
                    <a:pt x="188" y="293"/>
                    <a:pt x="181" y="300"/>
                    <a:pt x="169" y="303"/>
                  </a:cubicBezTo>
                  <a:cubicBezTo>
                    <a:pt x="15" y="362"/>
                    <a:pt x="15" y="362"/>
                    <a:pt x="15" y="362"/>
                  </a:cubicBezTo>
                  <a:cubicBezTo>
                    <a:pt x="0" y="368"/>
                    <a:pt x="2" y="355"/>
                    <a:pt x="2" y="346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04"/>
                    <a:pt x="6" y="98"/>
                    <a:pt x="15" y="93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82" y="0"/>
                    <a:pt x="188" y="2"/>
                    <a:pt x="188" y="16"/>
                  </a:cubicBezTo>
                  <a:lnTo>
                    <a:pt x="188" y="28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5" name="Freeform 72">
              <a:extLst>
                <a:ext uri="{FF2B5EF4-FFF2-40B4-BE49-F238E27FC236}">
                  <a16:creationId xmlns:a16="http://schemas.microsoft.com/office/drawing/2014/main" xmlns="" id="{19CD3367-D78B-4D98-BD63-3E83AC907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9" y="1035"/>
              <a:ext cx="592" cy="1103"/>
            </a:xfrm>
            <a:custGeom>
              <a:avLst/>
              <a:gdLst>
                <a:gd name="T0" fmla="*/ 0 w 221"/>
                <a:gd name="T1" fmla="*/ 322 h 411"/>
                <a:gd name="T2" fmla="*/ 21 w 221"/>
                <a:gd name="T3" fmla="*/ 342 h 411"/>
                <a:gd name="T4" fmla="*/ 196 w 221"/>
                <a:gd name="T5" fmla="*/ 403 h 411"/>
                <a:gd name="T6" fmla="*/ 221 w 221"/>
                <a:gd name="T7" fmla="*/ 388 h 411"/>
                <a:gd name="T8" fmla="*/ 221 w 221"/>
                <a:gd name="T9" fmla="*/ 124 h 411"/>
                <a:gd name="T10" fmla="*/ 205 w 221"/>
                <a:gd name="T11" fmla="*/ 100 h 411"/>
                <a:gd name="T12" fmla="*/ 26 w 221"/>
                <a:gd name="T13" fmla="*/ 9 h 411"/>
                <a:gd name="T14" fmla="*/ 0 w 221"/>
                <a:gd name="T15" fmla="*/ 21 h 411"/>
                <a:gd name="T16" fmla="*/ 0 w 221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411">
                  <a:moveTo>
                    <a:pt x="0" y="322"/>
                  </a:moveTo>
                  <a:cubicBezTo>
                    <a:pt x="0" y="334"/>
                    <a:pt x="10" y="338"/>
                    <a:pt x="21" y="342"/>
                  </a:cubicBezTo>
                  <a:cubicBezTo>
                    <a:pt x="196" y="403"/>
                    <a:pt x="196" y="403"/>
                    <a:pt x="196" y="403"/>
                  </a:cubicBezTo>
                  <a:cubicBezTo>
                    <a:pt x="218" y="411"/>
                    <a:pt x="221" y="398"/>
                    <a:pt x="221" y="388"/>
                  </a:cubicBezTo>
                  <a:cubicBezTo>
                    <a:pt x="221" y="124"/>
                    <a:pt x="221" y="124"/>
                    <a:pt x="221" y="124"/>
                  </a:cubicBezTo>
                  <a:cubicBezTo>
                    <a:pt x="221" y="112"/>
                    <a:pt x="216" y="105"/>
                    <a:pt x="205" y="10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7" y="0"/>
                    <a:pt x="0" y="10"/>
                    <a:pt x="0" y="21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6" name="Freeform 73">
              <a:extLst>
                <a:ext uri="{FF2B5EF4-FFF2-40B4-BE49-F238E27FC236}">
                  <a16:creationId xmlns:a16="http://schemas.microsoft.com/office/drawing/2014/main" xmlns="" id="{A89D3336-402D-4C87-9D6C-78F175EA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" y="1099"/>
              <a:ext cx="543" cy="988"/>
            </a:xfrm>
            <a:custGeom>
              <a:avLst/>
              <a:gdLst>
                <a:gd name="T0" fmla="*/ 0 w 203"/>
                <a:gd name="T1" fmla="*/ 285 h 368"/>
                <a:gd name="T2" fmla="*/ 20 w 203"/>
                <a:gd name="T3" fmla="*/ 303 h 368"/>
                <a:gd name="T4" fmla="*/ 187 w 203"/>
                <a:gd name="T5" fmla="*/ 362 h 368"/>
                <a:gd name="T6" fmla="*/ 201 w 203"/>
                <a:gd name="T7" fmla="*/ 346 h 368"/>
                <a:gd name="T8" fmla="*/ 201 w 203"/>
                <a:gd name="T9" fmla="*/ 114 h 368"/>
                <a:gd name="T10" fmla="*/ 187 w 203"/>
                <a:gd name="T11" fmla="*/ 93 h 368"/>
                <a:gd name="T12" fmla="*/ 17 w 203"/>
                <a:gd name="T13" fmla="*/ 5 h 368"/>
                <a:gd name="T14" fmla="*/ 0 w 203"/>
                <a:gd name="T15" fmla="*/ 16 h 368"/>
                <a:gd name="T16" fmla="*/ 0 w 203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368">
                  <a:moveTo>
                    <a:pt x="0" y="285"/>
                  </a:moveTo>
                  <a:cubicBezTo>
                    <a:pt x="0" y="293"/>
                    <a:pt x="8" y="300"/>
                    <a:pt x="20" y="303"/>
                  </a:cubicBezTo>
                  <a:cubicBezTo>
                    <a:pt x="187" y="362"/>
                    <a:pt x="187" y="362"/>
                    <a:pt x="187" y="362"/>
                  </a:cubicBezTo>
                  <a:cubicBezTo>
                    <a:pt x="203" y="368"/>
                    <a:pt x="201" y="355"/>
                    <a:pt x="201" y="346"/>
                  </a:cubicBezTo>
                  <a:cubicBezTo>
                    <a:pt x="201" y="114"/>
                    <a:pt x="201" y="114"/>
                    <a:pt x="201" y="114"/>
                  </a:cubicBezTo>
                  <a:cubicBezTo>
                    <a:pt x="201" y="104"/>
                    <a:pt x="197" y="98"/>
                    <a:pt x="187" y="93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7" y="0"/>
                    <a:pt x="0" y="2"/>
                    <a:pt x="0" y="16"/>
                  </a:cubicBezTo>
                  <a:lnTo>
                    <a:pt x="0" y="28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7" name="Freeform 75">
              <a:extLst>
                <a:ext uri="{FF2B5EF4-FFF2-40B4-BE49-F238E27FC236}">
                  <a16:creationId xmlns:a16="http://schemas.microsoft.com/office/drawing/2014/main" xmlns="" id="{BFF10BC0-BCCD-4CD7-87E7-802193FD8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977"/>
              <a:ext cx="142" cy="51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8" name="Freeform 76">
              <a:extLst>
                <a:ext uri="{FF2B5EF4-FFF2-40B4-BE49-F238E27FC236}">
                  <a16:creationId xmlns:a16="http://schemas.microsoft.com/office/drawing/2014/main" xmlns="" id="{3818DA45-7F5F-4AD5-92BC-78618D58E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902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1 h 19"/>
                <a:gd name="T20" fmla="*/ 14 w 53"/>
                <a:gd name="T21" fmla="*/ 11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9" name="Freeform 79">
              <a:extLst>
                <a:ext uri="{FF2B5EF4-FFF2-40B4-BE49-F238E27FC236}">
                  <a16:creationId xmlns:a16="http://schemas.microsoft.com/office/drawing/2014/main" xmlns="" id="{A2D9E017-5959-4A33-97F1-FE4BB4052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827"/>
              <a:ext cx="142" cy="48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30" name="Freeform 81">
              <a:extLst>
                <a:ext uri="{FF2B5EF4-FFF2-40B4-BE49-F238E27FC236}">
                  <a16:creationId xmlns:a16="http://schemas.microsoft.com/office/drawing/2014/main" xmlns="" id="{74A93BCE-4E92-4F9E-B0FD-C71594BBF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752"/>
              <a:ext cx="142" cy="48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3 h 18"/>
                <a:gd name="T4" fmla="*/ 0 w 53"/>
                <a:gd name="T5" fmla="*/ 13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3 h 18"/>
                <a:gd name="T12" fmla="*/ 10 w 53"/>
                <a:gd name="T13" fmla="*/ 13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3 h 18"/>
                <a:gd name="T32" fmla="*/ 43 w 53"/>
                <a:gd name="T33" fmla="*/ 13 h 18"/>
                <a:gd name="T34" fmla="*/ 43 w 53"/>
                <a:gd name="T35" fmla="*/ 13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3 h 18"/>
                <a:gd name="T42" fmla="*/ 53 w 53"/>
                <a:gd name="T43" fmla="*/ 13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31" name="Freeform 82">
              <a:extLst>
                <a:ext uri="{FF2B5EF4-FFF2-40B4-BE49-F238E27FC236}">
                  <a16:creationId xmlns:a16="http://schemas.microsoft.com/office/drawing/2014/main" xmlns="" id="{0AE4E05D-0FCA-4378-91E8-8866C99FC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674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32" name="Freeform 83">
              <a:extLst>
                <a:ext uri="{FF2B5EF4-FFF2-40B4-BE49-F238E27FC236}">
                  <a16:creationId xmlns:a16="http://schemas.microsoft.com/office/drawing/2014/main" xmlns="" id="{B236F7AC-78C9-4208-B8DC-747DF40E1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598"/>
              <a:ext cx="142" cy="49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33" name="Freeform 84">
              <a:extLst>
                <a:ext uri="{FF2B5EF4-FFF2-40B4-BE49-F238E27FC236}">
                  <a16:creationId xmlns:a16="http://schemas.microsoft.com/office/drawing/2014/main" xmlns="" id="{8C0FCADA-2CD5-44D2-A96E-17943CB70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523"/>
              <a:ext cx="142" cy="49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34" name="Freeform 86">
              <a:extLst>
                <a:ext uri="{FF2B5EF4-FFF2-40B4-BE49-F238E27FC236}">
                  <a16:creationId xmlns:a16="http://schemas.microsoft.com/office/drawing/2014/main" xmlns="" id="{04B0737F-858F-4365-BD75-4E6C1B758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445"/>
              <a:ext cx="142" cy="51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10 h 19"/>
                <a:gd name="T24" fmla="*/ 26 w 53"/>
                <a:gd name="T25" fmla="*/ 10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1"/>
                    <a:pt x="21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35" name="Freeform 87">
              <a:extLst>
                <a:ext uri="{FF2B5EF4-FFF2-40B4-BE49-F238E27FC236}">
                  <a16:creationId xmlns:a16="http://schemas.microsoft.com/office/drawing/2014/main" xmlns="" id="{73ADEC50-91C7-4F27-BF57-8434DCED0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370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sp>
        <p:nvSpPr>
          <p:cNvPr id="36" name="文本框 32">
            <a:extLst>
              <a:ext uri="{FF2B5EF4-FFF2-40B4-BE49-F238E27FC236}">
                <a16:creationId xmlns:a16="http://schemas.microsoft.com/office/drawing/2014/main" xmlns="" id="{BD6E4EB0-2C6F-4F4B-8064-557CED1894D4}"/>
              </a:ext>
            </a:extLst>
          </p:cNvPr>
          <p:cNvSpPr txBox="1"/>
          <p:nvPr/>
        </p:nvSpPr>
        <p:spPr>
          <a:xfrm>
            <a:off x="3113917" y="2510682"/>
            <a:ext cx="863725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Thảo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luận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theo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bàn</a:t>
            </a:r>
            <a:endParaRPr lang="zh-CN" altLang="en-US" sz="32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37" name="businessman-in-apresentation-with-a-graphic-on-a-board_30732">
            <a:extLst>
              <a:ext uri="{FF2B5EF4-FFF2-40B4-BE49-F238E27FC236}">
                <a16:creationId xmlns:a16="http://schemas.microsoft.com/office/drawing/2014/main" xmlns="" id="{62D15A35-A364-484E-87E7-F8C242AC353C}"/>
              </a:ext>
            </a:extLst>
          </p:cNvPr>
          <p:cNvSpPr>
            <a:spLocks noChangeAspect="1"/>
          </p:cNvSpPr>
          <p:nvPr/>
        </p:nvSpPr>
        <p:spPr bwMode="auto">
          <a:xfrm>
            <a:off x="1823247" y="4810937"/>
            <a:ext cx="881056" cy="912011"/>
          </a:xfrm>
          <a:custGeom>
            <a:avLst/>
            <a:gdLst>
              <a:gd name="connsiteX0" fmla="*/ 231110 w 333901"/>
              <a:gd name="connsiteY0" fmla="*/ 112258 h 306388"/>
              <a:gd name="connsiteX1" fmla="*/ 218013 w 333901"/>
              <a:gd name="connsiteY1" fmla="*/ 113619 h 306388"/>
              <a:gd name="connsiteX2" fmla="*/ 213931 w 333901"/>
              <a:gd name="connsiteY2" fmla="*/ 136751 h 306388"/>
              <a:gd name="connsiteX3" fmla="*/ 235702 w 333901"/>
              <a:gd name="connsiteY3" fmla="*/ 142194 h 306388"/>
              <a:gd name="connsiteX4" fmla="*/ 241145 w 333901"/>
              <a:gd name="connsiteY4" fmla="*/ 119062 h 306388"/>
              <a:gd name="connsiteX5" fmla="*/ 231110 w 333901"/>
              <a:gd name="connsiteY5" fmla="*/ 112258 h 306388"/>
              <a:gd name="connsiteX6" fmla="*/ 273432 w 333901"/>
              <a:gd name="connsiteY6" fmla="*/ 104342 h 306388"/>
              <a:gd name="connsiteX7" fmla="*/ 265205 w 333901"/>
              <a:gd name="connsiteY7" fmla="*/ 120795 h 306388"/>
              <a:gd name="connsiteX8" fmla="*/ 281658 w 333901"/>
              <a:gd name="connsiteY8" fmla="*/ 129021 h 306388"/>
              <a:gd name="connsiteX9" fmla="*/ 289884 w 333901"/>
              <a:gd name="connsiteY9" fmla="*/ 112568 h 306388"/>
              <a:gd name="connsiteX10" fmla="*/ 273432 w 333901"/>
              <a:gd name="connsiteY10" fmla="*/ 104342 h 306388"/>
              <a:gd name="connsiteX11" fmla="*/ 230135 w 333901"/>
              <a:gd name="connsiteY11" fmla="*/ 100012 h 306388"/>
              <a:gd name="connsiteX12" fmla="*/ 237929 w 333901"/>
              <a:gd name="connsiteY12" fmla="*/ 101311 h 306388"/>
              <a:gd name="connsiteX13" fmla="*/ 236630 w 333901"/>
              <a:gd name="connsiteY13" fmla="*/ 106506 h 306388"/>
              <a:gd name="connsiteX14" fmla="*/ 244423 w 333901"/>
              <a:gd name="connsiteY14" fmla="*/ 113001 h 306388"/>
              <a:gd name="connsiteX15" fmla="*/ 249618 w 333901"/>
              <a:gd name="connsiteY15" fmla="*/ 109104 h 306388"/>
              <a:gd name="connsiteX16" fmla="*/ 253515 w 333901"/>
              <a:gd name="connsiteY16" fmla="*/ 116897 h 306388"/>
              <a:gd name="connsiteX17" fmla="*/ 249618 w 333901"/>
              <a:gd name="connsiteY17" fmla="*/ 119495 h 306388"/>
              <a:gd name="connsiteX18" fmla="*/ 250917 w 333901"/>
              <a:gd name="connsiteY18" fmla="*/ 129886 h 306388"/>
              <a:gd name="connsiteX19" fmla="*/ 256113 w 333901"/>
              <a:gd name="connsiteY19" fmla="*/ 131185 h 306388"/>
              <a:gd name="connsiteX20" fmla="*/ 254814 w 333901"/>
              <a:gd name="connsiteY20" fmla="*/ 138978 h 306388"/>
              <a:gd name="connsiteX21" fmla="*/ 248320 w 333901"/>
              <a:gd name="connsiteY21" fmla="*/ 137679 h 306388"/>
              <a:gd name="connsiteX22" fmla="*/ 243124 w 333901"/>
              <a:gd name="connsiteY22" fmla="*/ 145472 h 306388"/>
              <a:gd name="connsiteX23" fmla="*/ 247021 w 333901"/>
              <a:gd name="connsiteY23" fmla="*/ 150668 h 306388"/>
              <a:gd name="connsiteX24" fmla="*/ 239228 w 333901"/>
              <a:gd name="connsiteY24" fmla="*/ 154564 h 306388"/>
              <a:gd name="connsiteX25" fmla="*/ 235331 w 333901"/>
              <a:gd name="connsiteY25" fmla="*/ 150668 h 306388"/>
              <a:gd name="connsiteX26" fmla="*/ 226239 w 333901"/>
              <a:gd name="connsiteY26" fmla="*/ 151967 h 306388"/>
              <a:gd name="connsiteX27" fmla="*/ 224940 w 333901"/>
              <a:gd name="connsiteY27" fmla="*/ 157162 h 306388"/>
              <a:gd name="connsiteX28" fmla="*/ 217147 w 333901"/>
              <a:gd name="connsiteY28" fmla="*/ 154564 h 306388"/>
              <a:gd name="connsiteX29" fmla="*/ 218446 w 333901"/>
              <a:gd name="connsiteY29" fmla="*/ 149369 h 306388"/>
              <a:gd name="connsiteX30" fmla="*/ 210653 w 333901"/>
              <a:gd name="connsiteY30" fmla="*/ 144173 h 306388"/>
              <a:gd name="connsiteX31" fmla="*/ 205457 w 333901"/>
              <a:gd name="connsiteY31" fmla="*/ 146771 h 306388"/>
              <a:gd name="connsiteX32" fmla="*/ 201560 w 333901"/>
              <a:gd name="connsiteY32" fmla="*/ 140277 h 306388"/>
              <a:gd name="connsiteX33" fmla="*/ 205457 w 333901"/>
              <a:gd name="connsiteY33" fmla="*/ 136380 h 306388"/>
              <a:gd name="connsiteX34" fmla="*/ 204158 w 333901"/>
              <a:gd name="connsiteY34" fmla="*/ 127288 h 306388"/>
              <a:gd name="connsiteX35" fmla="*/ 198963 w 333901"/>
              <a:gd name="connsiteY35" fmla="*/ 125989 h 306388"/>
              <a:gd name="connsiteX36" fmla="*/ 200262 w 333901"/>
              <a:gd name="connsiteY36" fmla="*/ 118196 h 306388"/>
              <a:gd name="connsiteX37" fmla="*/ 206756 w 333901"/>
              <a:gd name="connsiteY37" fmla="*/ 119495 h 306388"/>
              <a:gd name="connsiteX38" fmla="*/ 211951 w 333901"/>
              <a:gd name="connsiteY38" fmla="*/ 111702 h 306388"/>
              <a:gd name="connsiteX39" fmla="*/ 208055 w 333901"/>
              <a:gd name="connsiteY39" fmla="*/ 106506 h 306388"/>
              <a:gd name="connsiteX40" fmla="*/ 215848 w 333901"/>
              <a:gd name="connsiteY40" fmla="*/ 101311 h 306388"/>
              <a:gd name="connsiteX41" fmla="*/ 219745 w 333901"/>
              <a:gd name="connsiteY41" fmla="*/ 106506 h 306388"/>
              <a:gd name="connsiteX42" fmla="*/ 228837 w 333901"/>
              <a:gd name="connsiteY42" fmla="*/ 105207 h 306388"/>
              <a:gd name="connsiteX43" fmla="*/ 230135 w 333901"/>
              <a:gd name="connsiteY43" fmla="*/ 100012 h 306388"/>
              <a:gd name="connsiteX44" fmla="*/ 274257 w 333901"/>
              <a:gd name="connsiteY44" fmla="*/ 93662 h 306388"/>
              <a:gd name="connsiteX45" fmla="*/ 275572 w 333901"/>
              <a:gd name="connsiteY45" fmla="*/ 98923 h 306388"/>
              <a:gd name="connsiteX46" fmla="*/ 283464 w 333901"/>
              <a:gd name="connsiteY46" fmla="*/ 98923 h 306388"/>
              <a:gd name="connsiteX47" fmla="*/ 284780 w 333901"/>
              <a:gd name="connsiteY47" fmla="*/ 94977 h 306388"/>
              <a:gd name="connsiteX48" fmla="*/ 291357 w 333901"/>
              <a:gd name="connsiteY48" fmla="*/ 97608 h 306388"/>
              <a:gd name="connsiteX49" fmla="*/ 290041 w 333901"/>
              <a:gd name="connsiteY49" fmla="*/ 101554 h 306388"/>
              <a:gd name="connsiteX50" fmla="*/ 293987 w 333901"/>
              <a:gd name="connsiteY50" fmla="*/ 108131 h 306388"/>
              <a:gd name="connsiteX51" fmla="*/ 299249 w 333901"/>
              <a:gd name="connsiteY51" fmla="*/ 106816 h 306388"/>
              <a:gd name="connsiteX52" fmla="*/ 300564 w 333901"/>
              <a:gd name="connsiteY52" fmla="*/ 113393 h 306388"/>
              <a:gd name="connsiteX53" fmla="*/ 296618 w 333901"/>
              <a:gd name="connsiteY53" fmla="*/ 114708 h 306388"/>
              <a:gd name="connsiteX54" fmla="*/ 296618 w 333901"/>
              <a:gd name="connsiteY54" fmla="*/ 122600 h 306388"/>
              <a:gd name="connsiteX55" fmla="*/ 300564 w 333901"/>
              <a:gd name="connsiteY55" fmla="*/ 123916 h 306388"/>
              <a:gd name="connsiteX56" fmla="*/ 296618 w 333901"/>
              <a:gd name="connsiteY56" fmla="*/ 130492 h 306388"/>
              <a:gd name="connsiteX57" fmla="*/ 292672 w 333901"/>
              <a:gd name="connsiteY57" fmla="*/ 127862 h 306388"/>
              <a:gd name="connsiteX58" fmla="*/ 287411 w 333901"/>
              <a:gd name="connsiteY58" fmla="*/ 133123 h 306388"/>
              <a:gd name="connsiteX59" fmla="*/ 288726 w 333901"/>
              <a:gd name="connsiteY59" fmla="*/ 138385 h 306388"/>
              <a:gd name="connsiteX60" fmla="*/ 282149 w 333901"/>
              <a:gd name="connsiteY60" fmla="*/ 139700 h 306388"/>
              <a:gd name="connsiteX61" fmla="*/ 280834 w 333901"/>
              <a:gd name="connsiteY61" fmla="*/ 135754 h 306388"/>
              <a:gd name="connsiteX62" fmla="*/ 272941 w 333901"/>
              <a:gd name="connsiteY62" fmla="*/ 135754 h 306388"/>
              <a:gd name="connsiteX63" fmla="*/ 271626 w 333901"/>
              <a:gd name="connsiteY63" fmla="*/ 139700 h 306388"/>
              <a:gd name="connsiteX64" fmla="*/ 265049 w 333901"/>
              <a:gd name="connsiteY64" fmla="*/ 135754 h 306388"/>
              <a:gd name="connsiteX65" fmla="*/ 266365 w 333901"/>
              <a:gd name="connsiteY65" fmla="*/ 131808 h 306388"/>
              <a:gd name="connsiteX66" fmla="*/ 261103 w 333901"/>
              <a:gd name="connsiteY66" fmla="*/ 126546 h 306388"/>
              <a:gd name="connsiteX67" fmla="*/ 257156 w 333901"/>
              <a:gd name="connsiteY67" fmla="*/ 127862 h 306388"/>
              <a:gd name="connsiteX68" fmla="*/ 254526 w 333901"/>
              <a:gd name="connsiteY68" fmla="*/ 121285 h 306388"/>
              <a:gd name="connsiteX69" fmla="*/ 259787 w 333901"/>
              <a:gd name="connsiteY69" fmla="*/ 119969 h 306388"/>
              <a:gd name="connsiteX70" fmla="*/ 259787 w 333901"/>
              <a:gd name="connsiteY70" fmla="*/ 112077 h 306388"/>
              <a:gd name="connsiteX71" fmla="*/ 255841 w 333901"/>
              <a:gd name="connsiteY71" fmla="*/ 110762 h 306388"/>
              <a:gd name="connsiteX72" fmla="*/ 258472 w 333901"/>
              <a:gd name="connsiteY72" fmla="*/ 104185 h 306388"/>
              <a:gd name="connsiteX73" fmla="*/ 262418 w 333901"/>
              <a:gd name="connsiteY73" fmla="*/ 105500 h 306388"/>
              <a:gd name="connsiteX74" fmla="*/ 268995 w 333901"/>
              <a:gd name="connsiteY74" fmla="*/ 100239 h 306388"/>
              <a:gd name="connsiteX75" fmla="*/ 267680 w 333901"/>
              <a:gd name="connsiteY75" fmla="*/ 96293 h 306388"/>
              <a:gd name="connsiteX76" fmla="*/ 274257 w 333901"/>
              <a:gd name="connsiteY76" fmla="*/ 93662 h 306388"/>
              <a:gd name="connsiteX77" fmla="*/ 155795 w 333901"/>
              <a:gd name="connsiteY77" fmla="*/ 46037 h 306388"/>
              <a:gd name="connsiteX78" fmla="*/ 146576 w 333901"/>
              <a:gd name="connsiteY78" fmla="*/ 55260 h 306388"/>
              <a:gd name="connsiteX79" fmla="*/ 146576 w 333901"/>
              <a:gd name="connsiteY79" fmla="*/ 84248 h 306388"/>
              <a:gd name="connsiteX80" fmla="*/ 183453 w 333901"/>
              <a:gd name="connsiteY80" fmla="*/ 96107 h 306388"/>
              <a:gd name="connsiteX81" fmla="*/ 190038 w 333901"/>
              <a:gd name="connsiteY81" fmla="*/ 104013 h 306388"/>
              <a:gd name="connsiteX82" fmla="*/ 259841 w 333901"/>
              <a:gd name="connsiteY82" fmla="*/ 71072 h 306388"/>
              <a:gd name="connsiteX83" fmla="*/ 262476 w 333901"/>
              <a:gd name="connsiteY83" fmla="*/ 72390 h 306388"/>
              <a:gd name="connsiteX84" fmla="*/ 261158 w 333901"/>
              <a:gd name="connsiteY84" fmla="*/ 76342 h 306388"/>
              <a:gd name="connsiteX85" fmla="*/ 191355 w 333901"/>
              <a:gd name="connsiteY85" fmla="*/ 107966 h 306388"/>
              <a:gd name="connsiteX86" fmla="*/ 190038 w 333901"/>
              <a:gd name="connsiteY86" fmla="*/ 110601 h 306388"/>
              <a:gd name="connsiteX87" fmla="*/ 179502 w 333901"/>
              <a:gd name="connsiteY87" fmla="*/ 118507 h 306388"/>
              <a:gd name="connsiteX88" fmla="*/ 175551 w 333901"/>
              <a:gd name="connsiteY88" fmla="*/ 118507 h 306388"/>
              <a:gd name="connsiteX89" fmla="*/ 146576 w 333901"/>
              <a:gd name="connsiteY89" fmla="*/ 107966 h 306388"/>
              <a:gd name="connsiteX90" fmla="*/ 146576 w 333901"/>
              <a:gd name="connsiteY90" fmla="*/ 168577 h 306388"/>
              <a:gd name="connsiteX91" fmla="*/ 155795 w 333901"/>
              <a:gd name="connsiteY91" fmla="*/ 177800 h 306388"/>
              <a:gd name="connsiteX92" fmla="*/ 315157 w 333901"/>
              <a:gd name="connsiteY92" fmla="*/ 177800 h 306388"/>
              <a:gd name="connsiteX93" fmla="*/ 324376 w 333901"/>
              <a:gd name="connsiteY93" fmla="*/ 168577 h 306388"/>
              <a:gd name="connsiteX94" fmla="*/ 324376 w 333901"/>
              <a:gd name="connsiteY94" fmla="*/ 55260 h 306388"/>
              <a:gd name="connsiteX95" fmla="*/ 315157 w 333901"/>
              <a:gd name="connsiteY95" fmla="*/ 46037 h 306388"/>
              <a:gd name="connsiteX96" fmla="*/ 155795 w 333901"/>
              <a:gd name="connsiteY96" fmla="*/ 46037 h 306388"/>
              <a:gd name="connsiteX97" fmla="*/ 235382 w 333901"/>
              <a:gd name="connsiteY97" fmla="*/ 15875 h 306388"/>
              <a:gd name="connsiteX98" fmla="*/ 241950 w 333901"/>
              <a:gd name="connsiteY98" fmla="*/ 23762 h 306388"/>
              <a:gd name="connsiteX99" fmla="*/ 241950 w 333901"/>
              <a:gd name="connsiteY99" fmla="*/ 36908 h 306388"/>
              <a:gd name="connsiteX100" fmla="*/ 315511 w 333901"/>
              <a:gd name="connsiteY100" fmla="*/ 36908 h 306388"/>
              <a:gd name="connsiteX101" fmla="*/ 333901 w 333901"/>
              <a:gd name="connsiteY101" fmla="*/ 55311 h 306388"/>
              <a:gd name="connsiteX102" fmla="*/ 333901 w 333901"/>
              <a:gd name="connsiteY102" fmla="*/ 168361 h 306388"/>
              <a:gd name="connsiteX103" fmla="*/ 315511 w 333901"/>
              <a:gd name="connsiteY103" fmla="*/ 186765 h 306388"/>
              <a:gd name="connsiteX104" fmla="*/ 281358 w 333901"/>
              <a:gd name="connsiteY104" fmla="*/ 186765 h 306388"/>
              <a:gd name="connsiteX105" fmla="*/ 310257 w 333901"/>
              <a:gd name="connsiteY105" fmla="*/ 298501 h 306388"/>
              <a:gd name="connsiteX106" fmla="*/ 306316 w 333901"/>
              <a:gd name="connsiteY106" fmla="*/ 306388 h 306388"/>
              <a:gd name="connsiteX107" fmla="*/ 303689 w 333901"/>
              <a:gd name="connsiteY107" fmla="*/ 306388 h 306388"/>
              <a:gd name="connsiteX108" fmla="*/ 297121 w 333901"/>
              <a:gd name="connsiteY108" fmla="*/ 301130 h 306388"/>
              <a:gd name="connsiteX109" fmla="*/ 266909 w 333901"/>
              <a:gd name="connsiteY109" fmla="*/ 186765 h 306388"/>
              <a:gd name="connsiteX110" fmla="*/ 241950 w 333901"/>
              <a:gd name="connsiteY110" fmla="*/ 186765 h 306388"/>
              <a:gd name="connsiteX111" fmla="*/ 241950 w 333901"/>
              <a:gd name="connsiteY111" fmla="*/ 268266 h 306388"/>
              <a:gd name="connsiteX112" fmla="*/ 235382 w 333901"/>
              <a:gd name="connsiteY112" fmla="*/ 274839 h 306388"/>
              <a:gd name="connsiteX113" fmla="*/ 228814 w 333901"/>
              <a:gd name="connsiteY113" fmla="*/ 268266 h 306388"/>
              <a:gd name="connsiteX114" fmla="*/ 228814 w 333901"/>
              <a:gd name="connsiteY114" fmla="*/ 186765 h 306388"/>
              <a:gd name="connsiteX115" fmla="*/ 205170 w 333901"/>
              <a:gd name="connsiteY115" fmla="*/ 186765 h 306388"/>
              <a:gd name="connsiteX116" fmla="*/ 173644 w 333901"/>
              <a:gd name="connsiteY116" fmla="*/ 301130 h 306388"/>
              <a:gd name="connsiteX117" fmla="*/ 167076 w 333901"/>
              <a:gd name="connsiteY117" fmla="*/ 306388 h 306388"/>
              <a:gd name="connsiteX118" fmla="*/ 165762 w 333901"/>
              <a:gd name="connsiteY118" fmla="*/ 306388 h 306388"/>
              <a:gd name="connsiteX119" fmla="*/ 160508 w 333901"/>
              <a:gd name="connsiteY119" fmla="*/ 298501 h 306388"/>
              <a:gd name="connsiteX120" fmla="*/ 190720 w 333901"/>
              <a:gd name="connsiteY120" fmla="*/ 186765 h 306388"/>
              <a:gd name="connsiteX121" fmla="*/ 156567 w 333901"/>
              <a:gd name="connsiteY121" fmla="*/ 186765 h 306388"/>
              <a:gd name="connsiteX122" fmla="*/ 136864 w 333901"/>
              <a:gd name="connsiteY122" fmla="*/ 168361 h 306388"/>
              <a:gd name="connsiteX123" fmla="*/ 136864 w 333901"/>
              <a:gd name="connsiteY123" fmla="*/ 105264 h 306388"/>
              <a:gd name="connsiteX124" fmla="*/ 119787 w 333901"/>
              <a:gd name="connsiteY124" fmla="*/ 100005 h 306388"/>
              <a:gd name="connsiteX125" fmla="*/ 119787 w 333901"/>
              <a:gd name="connsiteY125" fmla="*/ 98691 h 306388"/>
              <a:gd name="connsiteX126" fmla="*/ 110592 w 333901"/>
              <a:gd name="connsiteY126" fmla="*/ 96062 h 306388"/>
              <a:gd name="connsiteX127" fmla="*/ 110592 w 333901"/>
              <a:gd name="connsiteY127" fmla="*/ 176249 h 306388"/>
              <a:gd name="connsiteX128" fmla="*/ 119787 w 333901"/>
              <a:gd name="connsiteY128" fmla="*/ 291928 h 306388"/>
              <a:gd name="connsiteX129" fmla="*/ 106651 w 333901"/>
              <a:gd name="connsiteY129" fmla="*/ 306388 h 306388"/>
              <a:gd name="connsiteX130" fmla="*/ 105338 w 333901"/>
              <a:gd name="connsiteY130" fmla="*/ 306388 h 306388"/>
              <a:gd name="connsiteX131" fmla="*/ 90888 w 333901"/>
              <a:gd name="connsiteY131" fmla="*/ 293243 h 306388"/>
              <a:gd name="connsiteX132" fmla="*/ 83007 w 333901"/>
              <a:gd name="connsiteY132" fmla="*/ 189394 h 306388"/>
              <a:gd name="connsiteX133" fmla="*/ 77753 w 333901"/>
              <a:gd name="connsiteY133" fmla="*/ 190709 h 306388"/>
              <a:gd name="connsiteX134" fmla="*/ 71185 w 333901"/>
              <a:gd name="connsiteY134" fmla="*/ 189394 h 306388"/>
              <a:gd name="connsiteX135" fmla="*/ 63303 w 333901"/>
              <a:gd name="connsiteY135" fmla="*/ 293243 h 306388"/>
              <a:gd name="connsiteX136" fmla="*/ 48854 w 333901"/>
              <a:gd name="connsiteY136" fmla="*/ 306388 h 306388"/>
              <a:gd name="connsiteX137" fmla="*/ 47540 w 333901"/>
              <a:gd name="connsiteY137" fmla="*/ 306388 h 306388"/>
              <a:gd name="connsiteX138" fmla="*/ 35718 w 333901"/>
              <a:gd name="connsiteY138" fmla="*/ 291928 h 306388"/>
              <a:gd name="connsiteX139" fmla="*/ 44913 w 333901"/>
              <a:gd name="connsiteY139" fmla="*/ 176249 h 306388"/>
              <a:gd name="connsiteX140" fmla="*/ 44913 w 333901"/>
              <a:gd name="connsiteY140" fmla="*/ 96062 h 306388"/>
              <a:gd name="connsiteX141" fmla="*/ 40972 w 333901"/>
              <a:gd name="connsiteY141" fmla="*/ 97376 h 306388"/>
              <a:gd name="connsiteX142" fmla="*/ 23896 w 333901"/>
              <a:gd name="connsiteY142" fmla="*/ 174934 h 306388"/>
              <a:gd name="connsiteX143" fmla="*/ 12074 w 333901"/>
              <a:gd name="connsiteY143" fmla="*/ 184136 h 306388"/>
              <a:gd name="connsiteX144" fmla="*/ 9446 w 333901"/>
              <a:gd name="connsiteY144" fmla="*/ 184136 h 306388"/>
              <a:gd name="connsiteX145" fmla="*/ 251 w 333901"/>
              <a:gd name="connsiteY145" fmla="*/ 169676 h 306388"/>
              <a:gd name="connsiteX146" fmla="*/ 18641 w 333901"/>
              <a:gd name="connsiteY146" fmla="*/ 85546 h 306388"/>
              <a:gd name="connsiteX147" fmla="*/ 19955 w 333901"/>
              <a:gd name="connsiteY147" fmla="*/ 84231 h 306388"/>
              <a:gd name="connsiteX148" fmla="*/ 21269 w 333901"/>
              <a:gd name="connsiteY148" fmla="*/ 82916 h 306388"/>
              <a:gd name="connsiteX149" fmla="*/ 22582 w 333901"/>
              <a:gd name="connsiteY149" fmla="*/ 80287 h 306388"/>
              <a:gd name="connsiteX150" fmla="*/ 23896 w 333901"/>
              <a:gd name="connsiteY150" fmla="*/ 78973 h 306388"/>
              <a:gd name="connsiteX151" fmla="*/ 25209 w 333901"/>
              <a:gd name="connsiteY151" fmla="*/ 77658 h 306388"/>
              <a:gd name="connsiteX152" fmla="*/ 26523 w 333901"/>
              <a:gd name="connsiteY152" fmla="*/ 77658 h 306388"/>
              <a:gd name="connsiteX153" fmla="*/ 72498 w 333901"/>
              <a:gd name="connsiteY153" fmla="*/ 67142 h 306388"/>
              <a:gd name="connsiteX154" fmla="*/ 76439 w 333901"/>
              <a:gd name="connsiteY154" fmla="*/ 72400 h 306388"/>
              <a:gd name="connsiteX155" fmla="*/ 68558 w 333901"/>
              <a:gd name="connsiteY155" fmla="*/ 134183 h 306388"/>
              <a:gd name="connsiteX156" fmla="*/ 77753 w 333901"/>
              <a:gd name="connsiteY156" fmla="*/ 149958 h 306388"/>
              <a:gd name="connsiteX157" fmla="*/ 86948 w 333901"/>
              <a:gd name="connsiteY157" fmla="*/ 134183 h 306388"/>
              <a:gd name="connsiteX158" fmla="*/ 79066 w 333901"/>
              <a:gd name="connsiteY158" fmla="*/ 72400 h 306388"/>
              <a:gd name="connsiteX159" fmla="*/ 81693 w 333901"/>
              <a:gd name="connsiteY159" fmla="*/ 67142 h 306388"/>
              <a:gd name="connsiteX160" fmla="*/ 127669 w 333901"/>
              <a:gd name="connsiteY160" fmla="*/ 77658 h 306388"/>
              <a:gd name="connsiteX161" fmla="*/ 136864 w 333901"/>
              <a:gd name="connsiteY161" fmla="*/ 80287 h 306388"/>
              <a:gd name="connsiteX162" fmla="*/ 136864 w 333901"/>
              <a:gd name="connsiteY162" fmla="*/ 55311 h 306388"/>
              <a:gd name="connsiteX163" fmla="*/ 156567 w 333901"/>
              <a:gd name="connsiteY163" fmla="*/ 36908 h 306388"/>
              <a:gd name="connsiteX164" fmla="*/ 228814 w 333901"/>
              <a:gd name="connsiteY164" fmla="*/ 36908 h 306388"/>
              <a:gd name="connsiteX165" fmla="*/ 228814 w 333901"/>
              <a:gd name="connsiteY165" fmla="*/ 23762 h 306388"/>
              <a:gd name="connsiteX166" fmla="*/ 235382 w 333901"/>
              <a:gd name="connsiteY166" fmla="*/ 15875 h 306388"/>
              <a:gd name="connsiteX167" fmla="*/ 76726 w 333901"/>
              <a:gd name="connsiteY167" fmla="*/ 0 h 306388"/>
              <a:gd name="connsiteX168" fmla="*/ 106889 w 333901"/>
              <a:gd name="connsiteY168" fmla="*/ 31750 h 306388"/>
              <a:gd name="connsiteX169" fmla="*/ 76726 w 333901"/>
              <a:gd name="connsiteY169" fmla="*/ 63500 h 306388"/>
              <a:gd name="connsiteX170" fmla="*/ 46563 w 333901"/>
              <a:gd name="connsiteY170" fmla="*/ 31750 h 306388"/>
              <a:gd name="connsiteX171" fmla="*/ 76726 w 333901"/>
              <a:gd name="connsiteY171" fmla="*/ 0 h 30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333901" h="306388">
                <a:moveTo>
                  <a:pt x="231110" y="112258"/>
                </a:moveTo>
                <a:cubicBezTo>
                  <a:pt x="226858" y="111238"/>
                  <a:pt x="222095" y="111578"/>
                  <a:pt x="218013" y="113619"/>
                </a:cubicBezTo>
                <a:cubicBezTo>
                  <a:pt x="211209" y="119062"/>
                  <a:pt x="208488" y="129948"/>
                  <a:pt x="213931" y="136751"/>
                </a:cubicBezTo>
                <a:cubicBezTo>
                  <a:pt x="218013" y="144916"/>
                  <a:pt x="228898" y="147637"/>
                  <a:pt x="235702" y="142194"/>
                </a:cubicBezTo>
                <a:cubicBezTo>
                  <a:pt x="243866" y="138112"/>
                  <a:pt x="246588" y="127226"/>
                  <a:pt x="241145" y="119062"/>
                </a:cubicBezTo>
                <a:cubicBezTo>
                  <a:pt x="239104" y="115660"/>
                  <a:pt x="235362" y="113279"/>
                  <a:pt x="231110" y="112258"/>
                </a:cubicBezTo>
                <a:close/>
                <a:moveTo>
                  <a:pt x="273432" y="104342"/>
                </a:moveTo>
                <a:cubicBezTo>
                  <a:pt x="266576" y="105713"/>
                  <a:pt x="262463" y="113939"/>
                  <a:pt x="265205" y="120795"/>
                </a:cubicBezTo>
                <a:cubicBezTo>
                  <a:pt x="266576" y="127650"/>
                  <a:pt x="274803" y="131763"/>
                  <a:pt x="281658" y="129021"/>
                </a:cubicBezTo>
                <a:cubicBezTo>
                  <a:pt x="288513" y="126279"/>
                  <a:pt x="292626" y="119424"/>
                  <a:pt x="289884" y="112568"/>
                </a:cubicBezTo>
                <a:cubicBezTo>
                  <a:pt x="287142" y="105713"/>
                  <a:pt x="280287" y="101600"/>
                  <a:pt x="273432" y="104342"/>
                </a:cubicBezTo>
                <a:close/>
                <a:moveTo>
                  <a:pt x="230135" y="100012"/>
                </a:moveTo>
                <a:cubicBezTo>
                  <a:pt x="230135" y="100012"/>
                  <a:pt x="230135" y="100012"/>
                  <a:pt x="237929" y="101311"/>
                </a:cubicBezTo>
                <a:cubicBezTo>
                  <a:pt x="237929" y="101311"/>
                  <a:pt x="237929" y="101311"/>
                  <a:pt x="236630" y="106506"/>
                </a:cubicBezTo>
                <a:cubicBezTo>
                  <a:pt x="239228" y="107805"/>
                  <a:pt x="241825" y="110403"/>
                  <a:pt x="244423" y="113001"/>
                </a:cubicBezTo>
                <a:cubicBezTo>
                  <a:pt x="244423" y="113001"/>
                  <a:pt x="244423" y="113001"/>
                  <a:pt x="249618" y="109104"/>
                </a:cubicBezTo>
                <a:cubicBezTo>
                  <a:pt x="249618" y="109104"/>
                  <a:pt x="249618" y="109104"/>
                  <a:pt x="253515" y="116897"/>
                </a:cubicBezTo>
                <a:cubicBezTo>
                  <a:pt x="253515" y="116897"/>
                  <a:pt x="253515" y="116897"/>
                  <a:pt x="249618" y="119495"/>
                </a:cubicBezTo>
                <a:cubicBezTo>
                  <a:pt x="250917" y="123392"/>
                  <a:pt x="250917" y="125989"/>
                  <a:pt x="250917" y="129886"/>
                </a:cubicBezTo>
                <a:cubicBezTo>
                  <a:pt x="250917" y="129886"/>
                  <a:pt x="250917" y="129886"/>
                  <a:pt x="256113" y="131185"/>
                </a:cubicBezTo>
                <a:cubicBezTo>
                  <a:pt x="256113" y="131185"/>
                  <a:pt x="256113" y="131185"/>
                  <a:pt x="254814" y="138978"/>
                </a:cubicBezTo>
                <a:cubicBezTo>
                  <a:pt x="254814" y="138978"/>
                  <a:pt x="254814" y="138978"/>
                  <a:pt x="248320" y="137679"/>
                </a:cubicBezTo>
                <a:cubicBezTo>
                  <a:pt x="247021" y="140277"/>
                  <a:pt x="245722" y="142875"/>
                  <a:pt x="243124" y="145472"/>
                </a:cubicBezTo>
                <a:cubicBezTo>
                  <a:pt x="243124" y="145472"/>
                  <a:pt x="243124" y="145472"/>
                  <a:pt x="247021" y="150668"/>
                </a:cubicBezTo>
                <a:cubicBezTo>
                  <a:pt x="247021" y="150668"/>
                  <a:pt x="247021" y="150668"/>
                  <a:pt x="239228" y="154564"/>
                </a:cubicBezTo>
                <a:cubicBezTo>
                  <a:pt x="239228" y="154564"/>
                  <a:pt x="239228" y="154564"/>
                  <a:pt x="235331" y="150668"/>
                </a:cubicBezTo>
                <a:cubicBezTo>
                  <a:pt x="232733" y="150668"/>
                  <a:pt x="230135" y="151967"/>
                  <a:pt x="226239" y="151967"/>
                </a:cubicBezTo>
                <a:cubicBezTo>
                  <a:pt x="226239" y="151967"/>
                  <a:pt x="226239" y="151967"/>
                  <a:pt x="224940" y="157162"/>
                </a:cubicBezTo>
                <a:cubicBezTo>
                  <a:pt x="224940" y="157162"/>
                  <a:pt x="224940" y="157162"/>
                  <a:pt x="217147" y="154564"/>
                </a:cubicBezTo>
                <a:cubicBezTo>
                  <a:pt x="217147" y="154564"/>
                  <a:pt x="217147" y="154564"/>
                  <a:pt x="218446" y="149369"/>
                </a:cubicBezTo>
                <a:cubicBezTo>
                  <a:pt x="215848" y="148070"/>
                  <a:pt x="213250" y="146771"/>
                  <a:pt x="210653" y="144173"/>
                </a:cubicBezTo>
                <a:cubicBezTo>
                  <a:pt x="210653" y="144173"/>
                  <a:pt x="210653" y="144173"/>
                  <a:pt x="205457" y="146771"/>
                </a:cubicBezTo>
                <a:cubicBezTo>
                  <a:pt x="205457" y="146771"/>
                  <a:pt x="205457" y="146771"/>
                  <a:pt x="201560" y="140277"/>
                </a:cubicBezTo>
                <a:cubicBezTo>
                  <a:pt x="201560" y="140277"/>
                  <a:pt x="201560" y="140277"/>
                  <a:pt x="205457" y="136380"/>
                </a:cubicBezTo>
                <a:cubicBezTo>
                  <a:pt x="204158" y="133782"/>
                  <a:pt x="204158" y="131185"/>
                  <a:pt x="204158" y="127288"/>
                </a:cubicBezTo>
                <a:cubicBezTo>
                  <a:pt x="204158" y="127288"/>
                  <a:pt x="204158" y="127288"/>
                  <a:pt x="198963" y="125989"/>
                </a:cubicBezTo>
                <a:cubicBezTo>
                  <a:pt x="198963" y="125989"/>
                  <a:pt x="198963" y="125989"/>
                  <a:pt x="200262" y="118196"/>
                </a:cubicBezTo>
                <a:cubicBezTo>
                  <a:pt x="200262" y="118196"/>
                  <a:pt x="200262" y="118196"/>
                  <a:pt x="206756" y="119495"/>
                </a:cubicBezTo>
                <a:cubicBezTo>
                  <a:pt x="208055" y="115598"/>
                  <a:pt x="209354" y="113001"/>
                  <a:pt x="211951" y="111702"/>
                </a:cubicBezTo>
                <a:cubicBezTo>
                  <a:pt x="211951" y="111702"/>
                  <a:pt x="211951" y="111702"/>
                  <a:pt x="208055" y="106506"/>
                </a:cubicBezTo>
                <a:cubicBezTo>
                  <a:pt x="208055" y="106506"/>
                  <a:pt x="208055" y="106506"/>
                  <a:pt x="215848" y="101311"/>
                </a:cubicBezTo>
                <a:cubicBezTo>
                  <a:pt x="215848" y="101311"/>
                  <a:pt x="215848" y="101311"/>
                  <a:pt x="219745" y="106506"/>
                </a:cubicBezTo>
                <a:cubicBezTo>
                  <a:pt x="222342" y="105207"/>
                  <a:pt x="224940" y="105207"/>
                  <a:pt x="228837" y="105207"/>
                </a:cubicBezTo>
                <a:cubicBezTo>
                  <a:pt x="228837" y="105207"/>
                  <a:pt x="228837" y="105207"/>
                  <a:pt x="230135" y="100012"/>
                </a:cubicBezTo>
                <a:close/>
                <a:moveTo>
                  <a:pt x="274257" y="93662"/>
                </a:moveTo>
                <a:cubicBezTo>
                  <a:pt x="274257" y="93662"/>
                  <a:pt x="274257" y="93662"/>
                  <a:pt x="275572" y="98923"/>
                </a:cubicBezTo>
                <a:cubicBezTo>
                  <a:pt x="278203" y="97608"/>
                  <a:pt x="280834" y="98923"/>
                  <a:pt x="283464" y="98923"/>
                </a:cubicBezTo>
                <a:cubicBezTo>
                  <a:pt x="283464" y="98923"/>
                  <a:pt x="283464" y="98923"/>
                  <a:pt x="284780" y="94977"/>
                </a:cubicBezTo>
                <a:cubicBezTo>
                  <a:pt x="284780" y="94977"/>
                  <a:pt x="284780" y="94977"/>
                  <a:pt x="291357" y="97608"/>
                </a:cubicBezTo>
                <a:cubicBezTo>
                  <a:pt x="291357" y="97608"/>
                  <a:pt x="291357" y="97608"/>
                  <a:pt x="290041" y="101554"/>
                </a:cubicBezTo>
                <a:cubicBezTo>
                  <a:pt x="291357" y="104185"/>
                  <a:pt x="292672" y="105500"/>
                  <a:pt x="293987" y="108131"/>
                </a:cubicBezTo>
                <a:cubicBezTo>
                  <a:pt x="293987" y="108131"/>
                  <a:pt x="293987" y="108131"/>
                  <a:pt x="299249" y="106816"/>
                </a:cubicBezTo>
                <a:lnTo>
                  <a:pt x="300564" y="113393"/>
                </a:lnTo>
                <a:cubicBezTo>
                  <a:pt x="300564" y="113393"/>
                  <a:pt x="300564" y="113393"/>
                  <a:pt x="296618" y="114708"/>
                </a:cubicBezTo>
                <a:cubicBezTo>
                  <a:pt x="296618" y="117339"/>
                  <a:pt x="296618" y="119969"/>
                  <a:pt x="296618" y="122600"/>
                </a:cubicBezTo>
                <a:cubicBezTo>
                  <a:pt x="296618" y="122600"/>
                  <a:pt x="296618" y="122600"/>
                  <a:pt x="300564" y="123916"/>
                </a:cubicBezTo>
                <a:cubicBezTo>
                  <a:pt x="300564" y="123916"/>
                  <a:pt x="300564" y="123916"/>
                  <a:pt x="296618" y="130492"/>
                </a:cubicBezTo>
                <a:cubicBezTo>
                  <a:pt x="296618" y="130492"/>
                  <a:pt x="296618" y="130492"/>
                  <a:pt x="292672" y="127862"/>
                </a:cubicBezTo>
                <a:cubicBezTo>
                  <a:pt x="291357" y="130492"/>
                  <a:pt x="290041" y="131808"/>
                  <a:pt x="287411" y="133123"/>
                </a:cubicBezTo>
                <a:cubicBezTo>
                  <a:pt x="287411" y="133123"/>
                  <a:pt x="287411" y="133123"/>
                  <a:pt x="288726" y="138385"/>
                </a:cubicBezTo>
                <a:cubicBezTo>
                  <a:pt x="288726" y="138385"/>
                  <a:pt x="288726" y="138385"/>
                  <a:pt x="282149" y="139700"/>
                </a:cubicBezTo>
                <a:cubicBezTo>
                  <a:pt x="282149" y="139700"/>
                  <a:pt x="282149" y="139700"/>
                  <a:pt x="280834" y="135754"/>
                </a:cubicBezTo>
                <a:cubicBezTo>
                  <a:pt x="278203" y="135754"/>
                  <a:pt x="275572" y="135754"/>
                  <a:pt x="272941" y="135754"/>
                </a:cubicBezTo>
                <a:cubicBezTo>
                  <a:pt x="272941" y="135754"/>
                  <a:pt x="272941" y="135754"/>
                  <a:pt x="271626" y="139700"/>
                </a:cubicBezTo>
                <a:cubicBezTo>
                  <a:pt x="271626" y="139700"/>
                  <a:pt x="271626" y="139700"/>
                  <a:pt x="265049" y="135754"/>
                </a:cubicBezTo>
                <a:cubicBezTo>
                  <a:pt x="265049" y="135754"/>
                  <a:pt x="265049" y="135754"/>
                  <a:pt x="266365" y="131808"/>
                </a:cubicBezTo>
                <a:cubicBezTo>
                  <a:pt x="265049" y="130492"/>
                  <a:pt x="262418" y="129177"/>
                  <a:pt x="261103" y="126546"/>
                </a:cubicBezTo>
                <a:cubicBezTo>
                  <a:pt x="261103" y="126546"/>
                  <a:pt x="261103" y="126546"/>
                  <a:pt x="257156" y="127862"/>
                </a:cubicBezTo>
                <a:cubicBezTo>
                  <a:pt x="257156" y="127862"/>
                  <a:pt x="257156" y="127862"/>
                  <a:pt x="254526" y="121285"/>
                </a:cubicBezTo>
                <a:cubicBezTo>
                  <a:pt x="254526" y="121285"/>
                  <a:pt x="254526" y="121285"/>
                  <a:pt x="259787" y="119969"/>
                </a:cubicBezTo>
                <a:cubicBezTo>
                  <a:pt x="258472" y="117339"/>
                  <a:pt x="259787" y="114708"/>
                  <a:pt x="259787" y="112077"/>
                </a:cubicBezTo>
                <a:cubicBezTo>
                  <a:pt x="259787" y="112077"/>
                  <a:pt x="259787" y="112077"/>
                  <a:pt x="255841" y="110762"/>
                </a:cubicBezTo>
                <a:cubicBezTo>
                  <a:pt x="255841" y="110762"/>
                  <a:pt x="255841" y="110762"/>
                  <a:pt x="258472" y="104185"/>
                </a:cubicBezTo>
                <a:cubicBezTo>
                  <a:pt x="258472" y="104185"/>
                  <a:pt x="258472" y="104185"/>
                  <a:pt x="262418" y="105500"/>
                </a:cubicBezTo>
                <a:cubicBezTo>
                  <a:pt x="265049" y="104185"/>
                  <a:pt x="266365" y="101554"/>
                  <a:pt x="268995" y="100239"/>
                </a:cubicBezTo>
                <a:cubicBezTo>
                  <a:pt x="268995" y="100239"/>
                  <a:pt x="268995" y="100239"/>
                  <a:pt x="267680" y="96293"/>
                </a:cubicBezTo>
                <a:cubicBezTo>
                  <a:pt x="267680" y="96293"/>
                  <a:pt x="267680" y="96293"/>
                  <a:pt x="274257" y="93662"/>
                </a:cubicBezTo>
                <a:close/>
                <a:moveTo>
                  <a:pt x="155795" y="46037"/>
                </a:moveTo>
                <a:cubicBezTo>
                  <a:pt x="150527" y="46037"/>
                  <a:pt x="146576" y="51308"/>
                  <a:pt x="146576" y="55260"/>
                </a:cubicBezTo>
                <a:cubicBezTo>
                  <a:pt x="146576" y="55260"/>
                  <a:pt x="146576" y="55260"/>
                  <a:pt x="146576" y="84248"/>
                </a:cubicBezTo>
                <a:cubicBezTo>
                  <a:pt x="146576" y="84248"/>
                  <a:pt x="146576" y="84248"/>
                  <a:pt x="183453" y="96107"/>
                </a:cubicBezTo>
                <a:cubicBezTo>
                  <a:pt x="186087" y="97425"/>
                  <a:pt x="188721" y="100060"/>
                  <a:pt x="190038" y="104013"/>
                </a:cubicBezTo>
                <a:cubicBezTo>
                  <a:pt x="190038" y="104013"/>
                  <a:pt x="190038" y="104013"/>
                  <a:pt x="259841" y="71072"/>
                </a:cubicBezTo>
                <a:cubicBezTo>
                  <a:pt x="259841" y="71072"/>
                  <a:pt x="261158" y="71072"/>
                  <a:pt x="262476" y="72390"/>
                </a:cubicBezTo>
                <a:cubicBezTo>
                  <a:pt x="262476" y="73707"/>
                  <a:pt x="262476" y="75025"/>
                  <a:pt x="261158" y="76342"/>
                </a:cubicBezTo>
                <a:cubicBezTo>
                  <a:pt x="261158" y="76342"/>
                  <a:pt x="261158" y="76342"/>
                  <a:pt x="191355" y="107966"/>
                </a:cubicBezTo>
                <a:cubicBezTo>
                  <a:pt x="191355" y="109283"/>
                  <a:pt x="191355" y="110601"/>
                  <a:pt x="190038" y="110601"/>
                </a:cubicBezTo>
                <a:cubicBezTo>
                  <a:pt x="188721" y="115871"/>
                  <a:pt x="184770" y="118507"/>
                  <a:pt x="179502" y="118507"/>
                </a:cubicBezTo>
                <a:cubicBezTo>
                  <a:pt x="178185" y="118507"/>
                  <a:pt x="176868" y="118507"/>
                  <a:pt x="175551" y="118507"/>
                </a:cubicBezTo>
                <a:cubicBezTo>
                  <a:pt x="175551" y="118507"/>
                  <a:pt x="175551" y="118507"/>
                  <a:pt x="146576" y="107966"/>
                </a:cubicBezTo>
                <a:cubicBezTo>
                  <a:pt x="146576" y="107966"/>
                  <a:pt x="146576" y="107966"/>
                  <a:pt x="146576" y="168577"/>
                </a:cubicBezTo>
                <a:cubicBezTo>
                  <a:pt x="146576" y="173847"/>
                  <a:pt x="150527" y="177800"/>
                  <a:pt x="155795" y="177800"/>
                </a:cubicBezTo>
                <a:cubicBezTo>
                  <a:pt x="155795" y="177800"/>
                  <a:pt x="155795" y="177800"/>
                  <a:pt x="315157" y="177800"/>
                </a:cubicBezTo>
                <a:cubicBezTo>
                  <a:pt x="320425" y="177800"/>
                  <a:pt x="324376" y="173847"/>
                  <a:pt x="324376" y="168577"/>
                </a:cubicBezTo>
                <a:cubicBezTo>
                  <a:pt x="324376" y="168577"/>
                  <a:pt x="324376" y="168577"/>
                  <a:pt x="324376" y="55260"/>
                </a:cubicBezTo>
                <a:cubicBezTo>
                  <a:pt x="324376" y="51308"/>
                  <a:pt x="320425" y="46037"/>
                  <a:pt x="315157" y="46037"/>
                </a:cubicBezTo>
                <a:cubicBezTo>
                  <a:pt x="315157" y="46037"/>
                  <a:pt x="315157" y="46037"/>
                  <a:pt x="155795" y="46037"/>
                </a:cubicBezTo>
                <a:close/>
                <a:moveTo>
                  <a:pt x="235382" y="15875"/>
                </a:moveTo>
                <a:cubicBezTo>
                  <a:pt x="239323" y="15875"/>
                  <a:pt x="241950" y="19819"/>
                  <a:pt x="241950" y="23762"/>
                </a:cubicBezTo>
                <a:cubicBezTo>
                  <a:pt x="241950" y="23762"/>
                  <a:pt x="241950" y="23762"/>
                  <a:pt x="241950" y="36908"/>
                </a:cubicBezTo>
                <a:cubicBezTo>
                  <a:pt x="241950" y="36908"/>
                  <a:pt x="241950" y="36908"/>
                  <a:pt x="315511" y="36908"/>
                </a:cubicBezTo>
                <a:cubicBezTo>
                  <a:pt x="324706" y="36908"/>
                  <a:pt x="333901" y="46109"/>
                  <a:pt x="333901" y="55311"/>
                </a:cubicBezTo>
                <a:cubicBezTo>
                  <a:pt x="333901" y="55311"/>
                  <a:pt x="333901" y="55311"/>
                  <a:pt x="333901" y="168361"/>
                </a:cubicBezTo>
                <a:cubicBezTo>
                  <a:pt x="333901" y="178878"/>
                  <a:pt x="324706" y="186765"/>
                  <a:pt x="315511" y="186765"/>
                </a:cubicBezTo>
                <a:cubicBezTo>
                  <a:pt x="315511" y="186765"/>
                  <a:pt x="315511" y="186765"/>
                  <a:pt x="281358" y="186765"/>
                </a:cubicBezTo>
                <a:cubicBezTo>
                  <a:pt x="281358" y="186765"/>
                  <a:pt x="281358" y="186765"/>
                  <a:pt x="310257" y="298501"/>
                </a:cubicBezTo>
                <a:cubicBezTo>
                  <a:pt x="311570" y="302444"/>
                  <a:pt x="308943" y="305073"/>
                  <a:pt x="306316" y="306388"/>
                </a:cubicBezTo>
                <a:cubicBezTo>
                  <a:pt x="305002" y="306388"/>
                  <a:pt x="305002" y="306388"/>
                  <a:pt x="303689" y="306388"/>
                </a:cubicBezTo>
                <a:cubicBezTo>
                  <a:pt x="301062" y="306388"/>
                  <a:pt x="298435" y="305073"/>
                  <a:pt x="297121" y="301130"/>
                </a:cubicBezTo>
                <a:cubicBezTo>
                  <a:pt x="297121" y="301130"/>
                  <a:pt x="297121" y="301130"/>
                  <a:pt x="266909" y="186765"/>
                </a:cubicBezTo>
                <a:cubicBezTo>
                  <a:pt x="266909" y="186765"/>
                  <a:pt x="266909" y="186765"/>
                  <a:pt x="241950" y="186765"/>
                </a:cubicBezTo>
                <a:cubicBezTo>
                  <a:pt x="241950" y="186765"/>
                  <a:pt x="241950" y="186765"/>
                  <a:pt x="241950" y="268266"/>
                </a:cubicBezTo>
                <a:cubicBezTo>
                  <a:pt x="241950" y="272210"/>
                  <a:pt x="239323" y="274839"/>
                  <a:pt x="235382" y="274839"/>
                </a:cubicBezTo>
                <a:cubicBezTo>
                  <a:pt x="231441" y="274839"/>
                  <a:pt x="228814" y="272210"/>
                  <a:pt x="228814" y="268266"/>
                </a:cubicBezTo>
                <a:cubicBezTo>
                  <a:pt x="228814" y="268266"/>
                  <a:pt x="228814" y="268266"/>
                  <a:pt x="228814" y="186765"/>
                </a:cubicBezTo>
                <a:cubicBezTo>
                  <a:pt x="228814" y="186765"/>
                  <a:pt x="228814" y="186765"/>
                  <a:pt x="205170" y="186765"/>
                </a:cubicBezTo>
                <a:cubicBezTo>
                  <a:pt x="205170" y="186765"/>
                  <a:pt x="205170" y="186765"/>
                  <a:pt x="173644" y="301130"/>
                </a:cubicBezTo>
                <a:cubicBezTo>
                  <a:pt x="173644" y="305073"/>
                  <a:pt x="169703" y="306388"/>
                  <a:pt x="167076" y="306388"/>
                </a:cubicBezTo>
                <a:cubicBezTo>
                  <a:pt x="167076" y="306388"/>
                  <a:pt x="165762" y="306388"/>
                  <a:pt x="165762" y="306388"/>
                </a:cubicBezTo>
                <a:cubicBezTo>
                  <a:pt x="161822" y="305073"/>
                  <a:pt x="159195" y="302444"/>
                  <a:pt x="160508" y="298501"/>
                </a:cubicBezTo>
                <a:cubicBezTo>
                  <a:pt x="160508" y="298501"/>
                  <a:pt x="160508" y="298501"/>
                  <a:pt x="190720" y="186765"/>
                </a:cubicBezTo>
                <a:cubicBezTo>
                  <a:pt x="190720" y="186765"/>
                  <a:pt x="190720" y="186765"/>
                  <a:pt x="156567" y="186765"/>
                </a:cubicBezTo>
                <a:cubicBezTo>
                  <a:pt x="146059" y="186765"/>
                  <a:pt x="136864" y="178878"/>
                  <a:pt x="136864" y="168361"/>
                </a:cubicBezTo>
                <a:cubicBezTo>
                  <a:pt x="136864" y="168361"/>
                  <a:pt x="136864" y="168361"/>
                  <a:pt x="136864" y="105264"/>
                </a:cubicBezTo>
                <a:cubicBezTo>
                  <a:pt x="136864" y="105264"/>
                  <a:pt x="136864" y="105264"/>
                  <a:pt x="119787" y="100005"/>
                </a:cubicBezTo>
                <a:cubicBezTo>
                  <a:pt x="119787" y="100005"/>
                  <a:pt x="119787" y="98691"/>
                  <a:pt x="119787" y="98691"/>
                </a:cubicBezTo>
                <a:cubicBezTo>
                  <a:pt x="119787" y="98691"/>
                  <a:pt x="115846" y="97376"/>
                  <a:pt x="110592" y="96062"/>
                </a:cubicBezTo>
                <a:cubicBezTo>
                  <a:pt x="110592" y="96062"/>
                  <a:pt x="110592" y="96062"/>
                  <a:pt x="110592" y="176249"/>
                </a:cubicBezTo>
                <a:cubicBezTo>
                  <a:pt x="110592" y="176249"/>
                  <a:pt x="110592" y="176249"/>
                  <a:pt x="119787" y="291928"/>
                </a:cubicBezTo>
                <a:cubicBezTo>
                  <a:pt x="119787" y="299815"/>
                  <a:pt x="114533" y="306388"/>
                  <a:pt x="106651" y="306388"/>
                </a:cubicBezTo>
                <a:cubicBezTo>
                  <a:pt x="106651" y="306388"/>
                  <a:pt x="105338" y="306388"/>
                  <a:pt x="105338" y="306388"/>
                </a:cubicBezTo>
                <a:cubicBezTo>
                  <a:pt x="97456" y="306388"/>
                  <a:pt x="92202" y="301130"/>
                  <a:pt x="90888" y="293243"/>
                </a:cubicBezTo>
                <a:cubicBezTo>
                  <a:pt x="90888" y="293243"/>
                  <a:pt x="90888" y="293243"/>
                  <a:pt x="83007" y="189394"/>
                </a:cubicBezTo>
                <a:cubicBezTo>
                  <a:pt x="81693" y="190709"/>
                  <a:pt x="79066" y="190709"/>
                  <a:pt x="77753" y="190709"/>
                </a:cubicBezTo>
                <a:cubicBezTo>
                  <a:pt x="75125" y="190709"/>
                  <a:pt x="73812" y="190709"/>
                  <a:pt x="71185" y="189394"/>
                </a:cubicBezTo>
                <a:cubicBezTo>
                  <a:pt x="71185" y="189394"/>
                  <a:pt x="71185" y="189394"/>
                  <a:pt x="63303" y="293243"/>
                </a:cubicBezTo>
                <a:cubicBezTo>
                  <a:pt x="63303" y="301130"/>
                  <a:pt x="56735" y="306388"/>
                  <a:pt x="48854" y="306388"/>
                </a:cubicBezTo>
                <a:cubicBezTo>
                  <a:pt x="48854" y="306388"/>
                  <a:pt x="48854" y="306388"/>
                  <a:pt x="47540" y="306388"/>
                </a:cubicBezTo>
                <a:cubicBezTo>
                  <a:pt x="40972" y="306388"/>
                  <a:pt x="34404" y="299815"/>
                  <a:pt x="35718" y="291928"/>
                </a:cubicBezTo>
                <a:cubicBezTo>
                  <a:pt x="35718" y="291928"/>
                  <a:pt x="35718" y="291928"/>
                  <a:pt x="44913" y="176249"/>
                </a:cubicBezTo>
                <a:cubicBezTo>
                  <a:pt x="44913" y="176249"/>
                  <a:pt x="44913" y="176249"/>
                  <a:pt x="44913" y="96062"/>
                </a:cubicBezTo>
                <a:cubicBezTo>
                  <a:pt x="43599" y="96062"/>
                  <a:pt x="42286" y="97376"/>
                  <a:pt x="40972" y="97376"/>
                </a:cubicBezTo>
                <a:cubicBezTo>
                  <a:pt x="40972" y="97376"/>
                  <a:pt x="40972" y="97376"/>
                  <a:pt x="23896" y="174934"/>
                </a:cubicBezTo>
                <a:cubicBezTo>
                  <a:pt x="22582" y="180192"/>
                  <a:pt x="17328" y="184136"/>
                  <a:pt x="12074" y="184136"/>
                </a:cubicBezTo>
                <a:cubicBezTo>
                  <a:pt x="10760" y="184136"/>
                  <a:pt x="10760" y="184136"/>
                  <a:pt x="9446" y="184136"/>
                </a:cubicBezTo>
                <a:cubicBezTo>
                  <a:pt x="2878" y="182821"/>
                  <a:pt x="-1062" y="176249"/>
                  <a:pt x="251" y="169676"/>
                </a:cubicBezTo>
                <a:cubicBezTo>
                  <a:pt x="251" y="169676"/>
                  <a:pt x="251" y="169676"/>
                  <a:pt x="18641" y="85546"/>
                </a:cubicBezTo>
                <a:cubicBezTo>
                  <a:pt x="19955" y="85546"/>
                  <a:pt x="19955" y="85546"/>
                  <a:pt x="19955" y="84231"/>
                </a:cubicBezTo>
                <a:cubicBezTo>
                  <a:pt x="19955" y="84231"/>
                  <a:pt x="19955" y="82916"/>
                  <a:pt x="21269" y="82916"/>
                </a:cubicBezTo>
                <a:cubicBezTo>
                  <a:pt x="21269" y="81602"/>
                  <a:pt x="21269" y="81602"/>
                  <a:pt x="22582" y="80287"/>
                </a:cubicBezTo>
                <a:cubicBezTo>
                  <a:pt x="22582" y="80287"/>
                  <a:pt x="22582" y="80287"/>
                  <a:pt x="23896" y="78973"/>
                </a:cubicBezTo>
                <a:cubicBezTo>
                  <a:pt x="23896" y="78973"/>
                  <a:pt x="25209" y="77658"/>
                  <a:pt x="25209" y="77658"/>
                </a:cubicBezTo>
                <a:cubicBezTo>
                  <a:pt x="26523" y="77658"/>
                  <a:pt x="26523" y="77658"/>
                  <a:pt x="26523" y="77658"/>
                </a:cubicBezTo>
                <a:cubicBezTo>
                  <a:pt x="27837" y="76344"/>
                  <a:pt x="51481" y="68457"/>
                  <a:pt x="72498" y="67142"/>
                </a:cubicBezTo>
                <a:cubicBezTo>
                  <a:pt x="72498" y="67142"/>
                  <a:pt x="72498" y="67142"/>
                  <a:pt x="76439" y="72400"/>
                </a:cubicBezTo>
                <a:cubicBezTo>
                  <a:pt x="76439" y="72400"/>
                  <a:pt x="76439" y="72400"/>
                  <a:pt x="68558" y="134183"/>
                </a:cubicBezTo>
                <a:cubicBezTo>
                  <a:pt x="68558" y="134183"/>
                  <a:pt x="68558" y="134183"/>
                  <a:pt x="77753" y="149958"/>
                </a:cubicBezTo>
                <a:cubicBezTo>
                  <a:pt x="77753" y="149958"/>
                  <a:pt x="77753" y="149958"/>
                  <a:pt x="86948" y="134183"/>
                </a:cubicBezTo>
                <a:cubicBezTo>
                  <a:pt x="86948" y="134183"/>
                  <a:pt x="86948" y="134183"/>
                  <a:pt x="79066" y="72400"/>
                </a:cubicBezTo>
                <a:cubicBezTo>
                  <a:pt x="79066" y="72400"/>
                  <a:pt x="79066" y="72400"/>
                  <a:pt x="81693" y="67142"/>
                </a:cubicBezTo>
                <a:cubicBezTo>
                  <a:pt x="102711" y="68457"/>
                  <a:pt x="125041" y="76344"/>
                  <a:pt x="127669" y="77658"/>
                </a:cubicBezTo>
                <a:cubicBezTo>
                  <a:pt x="127669" y="77658"/>
                  <a:pt x="127669" y="77658"/>
                  <a:pt x="136864" y="80287"/>
                </a:cubicBezTo>
                <a:cubicBezTo>
                  <a:pt x="136864" y="80287"/>
                  <a:pt x="136864" y="80287"/>
                  <a:pt x="136864" y="55311"/>
                </a:cubicBezTo>
                <a:cubicBezTo>
                  <a:pt x="136864" y="46109"/>
                  <a:pt x="146059" y="36908"/>
                  <a:pt x="156567" y="36908"/>
                </a:cubicBezTo>
                <a:cubicBezTo>
                  <a:pt x="156567" y="36908"/>
                  <a:pt x="156567" y="36908"/>
                  <a:pt x="228814" y="36908"/>
                </a:cubicBezTo>
                <a:cubicBezTo>
                  <a:pt x="228814" y="36908"/>
                  <a:pt x="228814" y="36908"/>
                  <a:pt x="228814" y="23762"/>
                </a:cubicBezTo>
                <a:cubicBezTo>
                  <a:pt x="228814" y="19819"/>
                  <a:pt x="231441" y="15875"/>
                  <a:pt x="235382" y="15875"/>
                </a:cubicBezTo>
                <a:close/>
                <a:moveTo>
                  <a:pt x="76726" y="0"/>
                </a:moveTo>
                <a:cubicBezTo>
                  <a:pt x="93385" y="0"/>
                  <a:pt x="106889" y="14215"/>
                  <a:pt x="106889" y="31750"/>
                </a:cubicBezTo>
                <a:cubicBezTo>
                  <a:pt x="106889" y="49285"/>
                  <a:pt x="93385" y="63500"/>
                  <a:pt x="76726" y="63500"/>
                </a:cubicBezTo>
                <a:cubicBezTo>
                  <a:pt x="60067" y="63500"/>
                  <a:pt x="46563" y="49285"/>
                  <a:pt x="46563" y="31750"/>
                </a:cubicBezTo>
                <a:cubicBezTo>
                  <a:pt x="46563" y="14215"/>
                  <a:pt x="60067" y="0"/>
                  <a:pt x="76726" y="0"/>
                </a:cubicBezTo>
                <a:close/>
              </a:path>
            </a:pathLst>
          </a:custGeom>
          <a:solidFill>
            <a:srgbClr val="817269"/>
          </a:solidFill>
          <a:ln>
            <a:noFill/>
          </a:ln>
        </p:spPr>
      </p:sp>
      <p:sp>
        <p:nvSpPr>
          <p:cNvPr id="38" name="KSO_Shape">
            <a:extLst>
              <a:ext uri="{FF2B5EF4-FFF2-40B4-BE49-F238E27FC236}">
                <a16:creationId xmlns:a16="http://schemas.microsoft.com/office/drawing/2014/main" xmlns="" id="{C00FFFFE-5F64-41FB-B17B-67137F855F67}"/>
              </a:ext>
            </a:extLst>
          </p:cNvPr>
          <p:cNvSpPr>
            <a:spLocks/>
          </p:cNvSpPr>
          <p:nvPr/>
        </p:nvSpPr>
        <p:spPr bwMode="auto">
          <a:xfrm>
            <a:off x="1732011" y="3601344"/>
            <a:ext cx="1001168" cy="717171"/>
          </a:xfrm>
          <a:custGeom>
            <a:avLst/>
            <a:gdLst>
              <a:gd name="T0" fmla="*/ 272339 w 2209800"/>
              <a:gd name="T1" fmla="*/ 673180 h 1266826"/>
              <a:gd name="T2" fmla="*/ 218692 w 2209800"/>
              <a:gd name="T3" fmla="*/ 687136 h 1266826"/>
              <a:gd name="T4" fmla="*/ 1679466 w 2209800"/>
              <a:gd name="T5" fmla="*/ 656818 h 1266826"/>
              <a:gd name="T6" fmla="*/ 1643337 w 2209800"/>
              <a:gd name="T7" fmla="*/ 677888 h 1266826"/>
              <a:gd name="T8" fmla="*/ 337669 w 2209800"/>
              <a:gd name="T9" fmla="*/ 604952 h 1266826"/>
              <a:gd name="T10" fmla="*/ 413803 w 2209800"/>
              <a:gd name="T11" fmla="*/ 637231 h 1266826"/>
              <a:gd name="T12" fmla="*/ 476516 w 2209800"/>
              <a:gd name="T13" fmla="*/ 783036 h 1266826"/>
              <a:gd name="T14" fmla="*/ 1096 w 2209800"/>
              <a:gd name="T15" fmla="*/ 806835 h 1266826"/>
              <a:gd name="T16" fmla="*/ 46556 w 2209800"/>
              <a:gd name="T17" fmla="*/ 646532 h 1266826"/>
              <a:gd name="T18" fmla="*/ 131727 w 2209800"/>
              <a:gd name="T19" fmla="*/ 620544 h 1266826"/>
              <a:gd name="T20" fmla="*/ 240997 w 2209800"/>
              <a:gd name="T21" fmla="*/ 741730 h 1266826"/>
              <a:gd name="T22" fmla="*/ 280159 w 2209800"/>
              <a:gd name="T23" fmla="*/ 758963 h 1266826"/>
              <a:gd name="T24" fmla="*/ 288922 w 2209800"/>
              <a:gd name="T25" fmla="*/ 644070 h 1266826"/>
              <a:gd name="T26" fmla="*/ 1567057 w 2209800"/>
              <a:gd name="T27" fmla="*/ 595372 h 1266826"/>
              <a:gd name="T28" fmla="*/ 1617173 w 2209800"/>
              <a:gd name="T29" fmla="*/ 639385 h 1266826"/>
              <a:gd name="T30" fmla="*/ 1626484 w 2209800"/>
              <a:gd name="T31" fmla="*/ 752015 h 1266826"/>
              <a:gd name="T32" fmla="*/ 1670576 w 2209800"/>
              <a:gd name="T33" fmla="*/ 720304 h 1266826"/>
              <a:gd name="T34" fmla="*/ 1782859 w 2209800"/>
              <a:gd name="T35" fmla="*/ 607400 h 1266826"/>
              <a:gd name="T36" fmla="*/ 1862552 w 2209800"/>
              <a:gd name="T37" fmla="*/ 642392 h 1266826"/>
              <a:gd name="T38" fmla="*/ 1904453 w 2209800"/>
              <a:gd name="T39" fmla="*/ 815985 h 1266826"/>
              <a:gd name="T40" fmla="*/ 1432591 w 2209800"/>
              <a:gd name="T41" fmla="*/ 758030 h 1266826"/>
              <a:gd name="T42" fmla="*/ 1495032 w 2209800"/>
              <a:gd name="T43" fmla="*/ 624076 h 1266826"/>
              <a:gd name="T44" fmla="*/ 827855 w 2209800"/>
              <a:gd name="T45" fmla="*/ 471403 h 1266826"/>
              <a:gd name="T46" fmla="*/ 922913 w 2209800"/>
              <a:gd name="T47" fmla="*/ 572854 h 1266826"/>
              <a:gd name="T48" fmla="*/ 918256 w 2209800"/>
              <a:gd name="T49" fmla="*/ 511161 h 1266826"/>
              <a:gd name="T50" fmla="*/ 954416 w 2209800"/>
              <a:gd name="T51" fmla="*/ 485113 h 1266826"/>
              <a:gd name="T52" fmla="*/ 1004000 w 2209800"/>
              <a:gd name="T53" fmla="*/ 508420 h 1266826"/>
              <a:gd name="T54" fmla="*/ 995508 w 2209800"/>
              <a:gd name="T55" fmla="*/ 564629 h 1266826"/>
              <a:gd name="T56" fmla="*/ 1080978 w 2209800"/>
              <a:gd name="T57" fmla="*/ 496903 h 1266826"/>
              <a:gd name="T58" fmla="*/ 1229179 w 2209800"/>
              <a:gd name="T59" fmla="*/ 514177 h 1266826"/>
              <a:gd name="T60" fmla="*/ 643492 w 2209800"/>
              <a:gd name="T61" fmla="*/ 551468 h 1266826"/>
              <a:gd name="T62" fmla="*/ 769505 w 2209800"/>
              <a:gd name="T63" fmla="*/ 466468 h 1266826"/>
              <a:gd name="T64" fmla="*/ 276991 w 2209800"/>
              <a:gd name="T65" fmla="*/ 278718 h 1266826"/>
              <a:gd name="T66" fmla="*/ 331459 w 2209800"/>
              <a:gd name="T67" fmla="*/ 377860 h 1266826"/>
              <a:gd name="T68" fmla="*/ 319416 w 2209800"/>
              <a:gd name="T69" fmla="*/ 526435 h 1266826"/>
              <a:gd name="T70" fmla="*/ 249895 w 2209800"/>
              <a:gd name="T71" fmla="*/ 592347 h 1266826"/>
              <a:gd name="T72" fmla="*/ 180372 w 2209800"/>
              <a:gd name="T73" fmla="*/ 582735 h 1266826"/>
              <a:gd name="T74" fmla="*/ 102092 w 2209800"/>
              <a:gd name="T75" fmla="*/ 477277 h 1266826"/>
              <a:gd name="T76" fmla="*/ 92239 w 2209800"/>
              <a:gd name="T77" fmla="*/ 408618 h 1266826"/>
              <a:gd name="T78" fmla="*/ 125358 w 2209800"/>
              <a:gd name="T79" fmla="*/ 306181 h 1266826"/>
              <a:gd name="T80" fmla="*/ 210480 w 2209800"/>
              <a:gd name="T81" fmla="*/ 261966 h 1266826"/>
              <a:gd name="T82" fmla="*/ 1756378 w 2209800"/>
              <a:gd name="T83" fmla="*/ 275083 h 1266826"/>
              <a:gd name="T84" fmla="*/ 1809750 w 2209800"/>
              <a:gd name="T85" fmla="*/ 366710 h 1266826"/>
              <a:gd name="T86" fmla="*/ 1813856 w 2209800"/>
              <a:gd name="T87" fmla="*/ 440557 h 1266826"/>
              <a:gd name="T88" fmla="*/ 1755556 w 2209800"/>
              <a:gd name="T89" fmla="*/ 543397 h 1266826"/>
              <a:gd name="T90" fmla="*/ 1678097 w 2209800"/>
              <a:gd name="T91" fmla="*/ 585791 h 1266826"/>
              <a:gd name="T92" fmla="*/ 1604197 w 2209800"/>
              <a:gd name="T93" fmla="*/ 545311 h 1266826"/>
              <a:gd name="T94" fmla="*/ 1568341 w 2209800"/>
              <a:gd name="T95" fmla="*/ 416215 h 1266826"/>
              <a:gd name="T96" fmla="*/ 1605565 w 2209800"/>
              <a:gd name="T97" fmla="*/ 290400 h 1266826"/>
              <a:gd name="T98" fmla="*/ 962770 w 2209800"/>
              <a:gd name="T99" fmla="*/ 273 h 1266826"/>
              <a:gd name="T100" fmla="*/ 1074804 w 2209800"/>
              <a:gd name="T101" fmla="*/ 54473 h 1266826"/>
              <a:gd name="T102" fmla="*/ 1121371 w 2209800"/>
              <a:gd name="T103" fmla="*/ 199278 h 1266826"/>
              <a:gd name="T104" fmla="*/ 1120549 w 2209800"/>
              <a:gd name="T105" fmla="*/ 275377 h 1266826"/>
              <a:gd name="T106" fmla="*/ 1062752 w 2209800"/>
              <a:gd name="T107" fmla="*/ 379670 h 1266826"/>
              <a:gd name="T108" fmla="*/ 982492 w 2209800"/>
              <a:gd name="T109" fmla="*/ 450566 h 1266826"/>
              <a:gd name="T110" fmla="*/ 895659 w 2209800"/>
              <a:gd name="T111" fmla="*/ 432500 h 1266826"/>
              <a:gd name="T112" fmla="*/ 807730 w 2209800"/>
              <a:gd name="T113" fmla="*/ 297823 h 1266826"/>
              <a:gd name="T114" fmla="*/ 782255 w 2209800"/>
              <a:gd name="T115" fmla="*/ 209954 h 1266826"/>
              <a:gd name="T116" fmla="*/ 806909 w 2209800"/>
              <a:gd name="T117" fmla="*/ 99365 h 1266826"/>
              <a:gd name="T118" fmla="*/ 901959 w 2209800"/>
              <a:gd name="T119" fmla="*/ 9307 h 12668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209800" h="1266826">
                <a:moveTo>
                  <a:pt x="712968" y="1049338"/>
                </a:moveTo>
                <a:lnTo>
                  <a:pt x="1110615" y="1049338"/>
                </a:lnTo>
                <a:lnTo>
                  <a:pt x="1508580" y="1049338"/>
                </a:lnTo>
                <a:lnTo>
                  <a:pt x="1811338" y="1266826"/>
                </a:lnTo>
                <a:lnTo>
                  <a:pt x="1110615" y="1266826"/>
                </a:lnTo>
                <a:lnTo>
                  <a:pt x="409575" y="1266826"/>
                </a:lnTo>
                <a:lnTo>
                  <a:pt x="712968" y="1049338"/>
                </a:lnTo>
                <a:close/>
                <a:moveTo>
                  <a:pt x="296863" y="760413"/>
                </a:moveTo>
                <a:lnTo>
                  <a:pt x="300673" y="761061"/>
                </a:lnTo>
                <a:lnTo>
                  <a:pt x="303848" y="762356"/>
                </a:lnTo>
                <a:lnTo>
                  <a:pt x="307341" y="763975"/>
                </a:lnTo>
                <a:lnTo>
                  <a:pt x="310198" y="766565"/>
                </a:lnTo>
                <a:lnTo>
                  <a:pt x="312738" y="769479"/>
                </a:lnTo>
                <a:lnTo>
                  <a:pt x="314326" y="773364"/>
                </a:lnTo>
                <a:lnTo>
                  <a:pt x="315278" y="777249"/>
                </a:lnTo>
                <a:lnTo>
                  <a:pt x="315913" y="780811"/>
                </a:lnTo>
                <a:lnTo>
                  <a:pt x="315278" y="785020"/>
                </a:lnTo>
                <a:lnTo>
                  <a:pt x="314326" y="788581"/>
                </a:lnTo>
                <a:lnTo>
                  <a:pt x="312103" y="791819"/>
                </a:lnTo>
                <a:lnTo>
                  <a:pt x="309881" y="794409"/>
                </a:lnTo>
                <a:lnTo>
                  <a:pt x="306706" y="796999"/>
                </a:lnTo>
                <a:lnTo>
                  <a:pt x="303213" y="798618"/>
                </a:lnTo>
                <a:lnTo>
                  <a:pt x="290466" y="803851"/>
                </a:lnTo>
                <a:lnTo>
                  <a:pt x="278766" y="808655"/>
                </a:lnTo>
                <a:lnTo>
                  <a:pt x="274956" y="809302"/>
                </a:lnTo>
                <a:lnTo>
                  <a:pt x="270828" y="809626"/>
                </a:lnTo>
                <a:lnTo>
                  <a:pt x="267336" y="809302"/>
                </a:lnTo>
                <a:lnTo>
                  <a:pt x="263843" y="808007"/>
                </a:lnTo>
                <a:lnTo>
                  <a:pt x="260668" y="806065"/>
                </a:lnTo>
                <a:lnTo>
                  <a:pt x="257811" y="803798"/>
                </a:lnTo>
                <a:lnTo>
                  <a:pt x="255588" y="800561"/>
                </a:lnTo>
                <a:lnTo>
                  <a:pt x="253683" y="796999"/>
                </a:lnTo>
                <a:lnTo>
                  <a:pt x="252413" y="793438"/>
                </a:lnTo>
                <a:lnTo>
                  <a:pt x="252413" y="789229"/>
                </a:lnTo>
                <a:lnTo>
                  <a:pt x="252731" y="785667"/>
                </a:lnTo>
                <a:lnTo>
                  <a:pt x="254001" y="782106"/>
                </a:lnTo>
                <a:lnTo>
                  <a:pt x="255906" y="778868"/>
                </a:lnTo>
                <a:lnTo>
                  <a:pt x="258446" y="775954"/>
                </a:lnTo>
                <a:lnTo>
                  <a:pt x="260986" y="773688"/>
                </a:lnTo>
                <a:lnTo>
                  <a:pt x="264478" y="771745"/>
                </a:lnTo>
                <a:lnTo>
                  <a:pt x="289243" y="762032"/>
                </a:lnTo>
                <a:lnTo>
                  <a:pt x="293371" y="760737"/>
                </a:lnTo>
                <a:lnTo>
                  <a:pt x="296863" y="760413"/>
                </a:lnTo>
                <a:close/>
                <a:moveTo>
                  <a:pt x="1912938" y="749300"/>
                </a:moveTo>
                <a:lnTo>
                  <a:pt x="1916431" y="749613"/>
                </a:lnTo>
                <a:lnTo>
                  <a:pt x="1920241" y="750866"/>
                </a:lnTo>
                <a:lnTo>
                  <a:pt x="1944688" y="760266"/>
                </a:lnTo>
                <a:lnTo>
                  <a:pt x="1948181" y="761833"/>
                </a:lnTo>
                <a:lnTo>
                  <a:pt x="1951356" y="764026"/>
                </a:lnTo>
                <a:lnTo>
                  <a:pt x="1953896" y="766846"/>
                </a:lnTo>
                <a:lnTo>
                  <a:pt x="1955801" y="770293"/>
                </a:lnTo>
                <a:lnTo>
                  <a:pt x="1957071" y="773739"/>
                </a:lnTo>
                <a:lnTo>
                  <a:pt x="1957388" y="777186"/>
                </a:lnTo>
                <a:lnTo>
                  <a:pt x="1957071" y="781259"/>
                </a:lnTo>
                <a:lnTo>
                  <a:pt x="1956118" y="784706"/>
                </a:lnTo>
                <a:lnTo>
                  <a:pt x="1954213" y="788152"/>
                </a:lnTo>
                <a:lnTo>
                  <a:pt x="1951673" y="791285"/>
                </a:lnTo>
                <a:lnTo>
                  <a:pt x="1949133" y="793479"/>
                </a:lnTo>
                <a:lnTo>
                  <a:pt x="1945958" y="795672"/>
                </a:lnTo>
                <a:lnTo>
                  <a:pt x="1942466" y="796299"/>
                </a:lnTo>
                <a:lnTo>
                  <a:pt x="1938338" y="796925"/>
                </a:lnTo>
                <a:lnTo>
                  <a:pt x="1934846" y="796612"/>
                </a:lnTo>
                <a:lnTo>
                  <a:pt x="1931036" y="795672"/>
                </a:lnTo>
                <a:lnTo>
                  <a:pt x="1906271" y="786272"/>
                </a:lnTo>
                <a:lnTo>
                  <a:pt x="1902778" y="784706"/>
                </a:lnTo>
                <a:lnTo>
                  <a:pt x="1899921" y="782199"/>
                </a:lnTo>
                <a:lnTo>
                  <a:pt x="1897381" y="779066"/>
                </a:lnTo>
                <a:lnTo>
                  <a:pt x="1895476" y="776246"/>
                </a:lnTo>
                <a:lnTo>
                  <a:pt x="1894523" y="772486"/>
                </a:lnTo>
                <a:lnTo>
                  <a:pt x="1893888" y="769040"/>
                </a:lnTo>
                <a:lnTo>
                  <a:pt x="1894523" y="765280"/>
                </a:lnTo>
                <a:lnTo>
                  <a:pt x="1895158" y="761206"/>
                </a:lnTo>
                <a:lnTo>
                  <a:pt x="1897063" y="758386"/>
                </a:lnTo>
                <a:lnTo>
                  <a:pt x="1899603" y="755253"/>
                </a:lnTo>
                <a:lnTo>
                  <a:pt x="1902143" y="752746"/>
                </a:lnTo>
                <a:lnTo>
                  <a:pt x="1905318" y="750866"/>
                </a:lnTo>
                <a:lnTo>
                  <a:pt x="1908811" y="749613"/>
                </a:lnTo>
                <a:lnTo>
                  <a:pt x="1912938" y="749300"/>
                </a:lnTo>
                <a:close/>
                <a:moveTo>
                  <a:pt x="386296" y="701675"/>
                </a:moveTo>
                <a:lnTo>
                  <a:pt x="391696" y="701675"/>
                </a:lnTo>
                <a:lnTo>
                  <a:pt x="397097" y="701675"/>
                </a:lnTo>
                <a:lnTo>
                  <a:pt x="403133" y="701992"/>
                </a:lnTo>
                <a:lnTo>
                  <a:pt x="408533" y="702944"/>
                </a:lnTo>
                <a:lnTo>
                  <a:pt x="413934" y="703896"/>
                </a:lnTo>
                <a:lnTo>
                  <a:pt x="419970" y="705165"/>
                </a:lnTo>
                <a:lnTo>
                  <a:pt x="425688" y="707069"/>
                </a:lnTo>
                <a:lnTo>
                  <a:pt x="431406" y="709290"/>
                </a:lnTo>
                <a:lnTo>
                  <a:pt x="437124" y="711511"/>
                </a:lnTo>
                <a:lnTo>
                  <a:pt x="443160" y="713732"/>
                </a:lnTo>
                <a:lnTo>
                  <a:pt x="448561" y="716587"/>
                </a:lnTo>
                <a:lnTo>
                  <a:pt x="454279" y="719760"/>
                </a:lnTo>
                <a:lnTo>
                  <a:pt x="459679" y="723251"/>
                </a:lnTo>
                <a:lnTo>
                  <a:pt x="465080" y="726741"/>
                </a:lnTo>
                <a:lnTo>
                  <a:pt x="470163" y="730866"/>
                </a:lnTo>
                <a:lnTo>
                  <a:pt x="475563" y="734673"/>
                </a:lnTo>
                <a:lnTo>
                  <a:pt x="480011" y="739115"/>
                </a:lnTo>
                <a:lnTo>
                  <a:pt x="484776" y="743240"/>
                </a:lnTo>
                <a:lnTo>
                  <a:pt x="489223" y="747999"/>
                </a:lnTo>
                <a:lnTo>
                  <a:pt x="493671" y="752759"/>
                </a:lnTo>
                <a:lnTo>
                  <a:pt x="497483" y="757518"/>
                </a:lnTo>
                <a:lnTo>
                  <a:pt x="500978" y="762912"/>
                </a:lnTo>
                <a:lnTo>
                  <a:pt x="505107" y="768941"/>
                </a:lnTo>
                <a:lnTo>
                  <a:pt x="508602" y="775604"/>
                </a:lnTo>
                <a:lnTo>
                  <a:pt x="512096" y="782584"/>
                </a:lnTo>
                <a:lnTo>
                  <a:pt x="515591" y="790517"/>
                </a:lnTo>
                <a:lnTo>
                  <a:pt x="519085" y="798449"/>
                </a:lnTo>
                <a:lnTo>
                  <a:pt x="525439" y="815265"/>
                </a:lnTo>
                <a:lnTo>
                  <a:pt x="531792" y="833351"/>
                </a:lnTo>
                <a:lnTo>
                  <a:pt x="537510" y="852388"/>
                </a:lnTo>
                <a:lnTo>
                  <a:pt x="543229" y="871109"/>
                </a:lnTo>
                <a:lnTo>
                  <a:pt x="547994" y="890146"/>
                </a:lnTo>
                <a:lnTo>
                  <a:pt x="552759" y="908232"/>
                </a:lnTo>
                <a:lnTo>
                  <a:pt x="556571" y="925365"/>
                </a:lnTo>
                <a:lnTo>
                  <a:pt x="562925" y="954556"/>
                </a:lnTo>
                <a:lnTo>
                  <a:pt x="566737" y="974545"/>
                </a:lnTo>
                <a:lnTo>
                  <a:pt x="568325" y="982160"/>
                </a:lnTo>
                <a:lnTo>
                  <a:pt x="284004" y="1182688"/>
                </a:lnTo>
                <a:lnTo>
                  <a:pt x="6036" y="1182688"/>
                </a:lnTo>
                <a:lnTo>
                  <a:pt x="6036" y="1170314"/>
                </a:lnTo>
                <a:lnTo>
                  <a:pt x="5718" y="1156036"/>
                </a:lnTo>
                <a:lnTo>
                  <a:pt x="4130" y="1123355"/>
                </a:lnTo>
                <a:lnTo>
                  <a:pt x="2541" y="1085597"/>
                </a:lnTo>
                <a:lnTo>
                  <a:pt x="953" y="1044667"/>
                </a:lnTo>
                <a:lnTo>
                  <a:pt x="635" y="1023091"/>
                </a:lnTo>
                <a:lnTo>
                  <a:pt x="0" y="1001515"/>
                </a:lnTo>
                <a:lnTo>
                  <a:pt x="0" y="979305"/>
                </a:lnTo>
                <a:lnTo>
                  <a:pt x="635" y="957412"/>
                </a:lnTo>
                <a:lnTo>
                  <a:pt x="1271" y="935836"/>
                </a:lnTo>
                <a:lnTo>
                  <a:pt x="1906" y="913943"/>
                </a:lnTo>
                <a:lnTo>
                  <a:pt x="4130" y="893319"/>
                </a:lnTo>
                <a:lnTo>
                  <a:pt x="6036" y="872695"/>
                </a:lnTo>
                <a:lnTo>
                  <a:pt x="7942" y="859369"/>
                </a:lnTo>
                <a:lnTo>
                  <a:pt x="10483" y="846360"/>
                </a:lnTo>
                <a:lnTo>
                  <a:pt x="13025" y="834620"/>
                </a:lnTo>
                <a:lnTo>
                  <a:pt x="16201" y="823198"/>
                </a:lnTo>
                <a:lnTo>
                  <a:pt x="19696" y="812727"/>
                </a:lnTo>
                <a:lnTo>
                  <a:pt x="23190" y="802891"/>
                </a:lnTo>
                <a:lnTo>
                  <a:pt x="27320" y="793372"/>
                </a:lnTo>
                <a:lnTo>
                  <a:pt x="31132" y="784805"/>
                </a:lnTo>
                <a:lnTo>
                  <a:pt x="35580" y="776873"/>
                </a:lnTo>
                <a:lnTo>
                  <a:pt x="40345" y="769258"/>
                </a:lnTo>
                <a:lnTo>
                  <a:pt x="44475" y="762278"/>
                </a:lnTo>
                <a:lnTo>
                  <a:pt x="49240" y="755931"/>
                </a:lnTo>
                <a:lnTo>
                  <a:pt x="54005" y="749903"/>
                </a:lnTo>
                <a:lnTo>
                  <a:pt x="58770" y="744826"/>
                </a:lnTo>
                <a:lnTo>
                  <a:pt x="63535" y="739750"/>
                </a:lnTo>
                <a:lnTo>
                  <a:pt x="68301" y="735625"/>
                </a:lnTo>
                <a:lnTo>
                  <a:pt x="73066" y="731500"/>
                </a:lnTo>
                <a:lnTo>
                  <a:pt x="77831" y="728010"/>
                </a:lnTo>
                <a:lnTo>
                  <a:pt x="81961" y="724837"/>
                </a:lnTo>
                <a:lnTo>
                  <a:pt x="86726" y="721981"/>
                </a:lnTo>
                <a:lnTo>
                  <a:pt x="94668" y="717539"/>
                </a:lnTo>
                <a:lnTo>
                  <a:pt x="101657" y="713732"/>
                </a:lnTo>
                <a:lnTo>
                  <a:pt x="108010" y="711511"/>
                </a:lnTo>
                <a:lnTo>
                  <a:pt x="112458" y="710242"/>
                </a:lnTo>
                <a:lnTo>
                  <a:pt x="116270" y="709290"/>
                </a:lnTo>
                <a:lnTo>
                  <a:pt x="122941" y="710876"/>
                </a:lnTo>
                <a:lnTo>
                  <a:pt x="129295" y="711828"/>
                </a:lnTo>
                <a:lnTo>
                  <a:pt x="141366" y="715318"/>
                </a:lnTo>
                <a:lnTo>
                  <a:pt x="152803" y="719760"/>
                </a:lnTo>
                <a:lnTo>
                  <a:pt x="163604" y="724837"/>
                </a:lnTo>
                <a:lnTo>
                  <a:pt x="173769" y="730231"/>
                </a:lnTo>
                <a:lnTo>
                  <a:pt x="183617" y="736259"/>
                </a:lnTo>
                <a:lnTo>
                  <a:pt x="192512" y="742923"/>
                </a:lnTo>
                <a:lnTo>
                  <a:pt x="201407" y="749903"/>
                </a:lnTo>
                <a:lnTo>
                  <a:pt x="209349" y="757518"/>
                </a:lnTo>
                <a:lnTo>
                  <a:pt x="216656" y="765451"/>
                </a:lnTo>
                <a:lnTo>
                  <a:pt x="223645" y="773383"/>
                </a:lnTo>
                <a:lnTo>
                  <a:pt x="230634" y="781633"/>
                </a:lnTo>
                <a:lnTo>
                  <a:pt x="236670" y="789882"/>
                </a:lnTo>
                <a:lnTo>
                  <a:pt x="242705" y="798132"/>
                </a:lnTo>
                <a:lnTo>
                  <a:pt x="248106" y="806699"/>
                </a:lnTo>
                <a:lnTo>
                  <a:pt x="253824" y="814948"/>
                </a:lnTo>
                <a:lnTo>
                  <a:pt x="263037" y="831130"/>
                </a:lnTo>
                <a:lnTo>
                  <a:pt x="271932" y="846360"/>
                </a:lnTo>
                <a:lnTo>
                  <a:pt x="279556" y="860321"/>
                </a:lnTo>
                <a:lnTo>
                  <a:pt x="286863" y="872060"/>
                </a:lnTo>
                <a:lnTo>
                  <a:pt x="290357" y="877137"/>
                </a:lnTo>
                <a:lnTo>
                  <a:pt x="293852" y="881579"/>
                </a:lnTo>
                <a:lnTo>
                  <a:pt x="297029" y="885069"/>
                </a:lnTo>
                <a:lnTo>
                  <a:pt x="300523" y="887608"/>
                </a:lnTo>
                <a:lnTo>
                  <a:pt x="303700" y="889829"/>
                </a:lnTo>
                <a:lnTo>
                  <a:pt x="307194" y="890781"/>
                </a:lnTo>
                <a:lnTo>
                  <a:pt x="308783" y="890781"/>
                </a:lnTo>
                <a:lnTo>
                  <a:pt x="310371" y="890781"/>
                </a:lnTo>
                <a:lnTo>
                  <a:pt x="312277" y="890463"/>
                </a:lnTo>
                <a:lnTo>
                  <a:pt x="313865" y="889829"/>
                </a:lnTo>
                <a:lnTo>
                  <a:pt x="317360" y="888242"/>
                </a:lnTo>
                <a:lnTo>
                  <a:pt x="319338" y="886486"/>
                </a:lnTo>
                <a:lnTo>
                  <a:pt x="320219" y="885704"/>
                </a:lnTo>
                <a:lnTo>
                  <a:pt x="323078" y="883483"/>
                </a:lnTo>
                <a:lnTo>
                  <a:pt x="324984" y="880310"/>
                </a:lnTo>
                <a:lnTo>
                  <a:pt x="326890" y="877137"/>
                </a:lnTo>
                <a:lnTo>
                  <a:pt x="328479" y="873647"/>
                </a:lnTo>
                <a:lnTo>
                  <a:pt x="329749" y="869522"/>
                </a:lnTo>
                <a:lnTo>
                  <a:pt x="330385" y="865397"/>
                </a:lnTo>
                <a:lnTo>
                  <a:pt x="331338" y="860955"/>
                </a:lnTo>
                <a:lnTo>
                  <a:pt x="331655" y="856196"/>
                </a:lnTo>
                <a:lnTo>
                  <a:pt x="331973" y="846360"/>
                </a:lnTo>
                <a:lnTo>
                  <a:pt x="331973" y="835572"/>
                </a:lnTo>
                <a:lnTo>
                  <a:pt x="331655" y="824467"/>
                </a:lnTo>
                <a:lnTo>
                  <a:pt x="330385" y="800353"/>
                </a:lnTo>
                <a:lnTo>
                  <a:pt x="330385" y="788296"/>
                </a:lnTo>
                <a:lnTo>
                  <a:pt x="331020" y="775921"/>
                </a:lnTo>
                <a:lnTo>
                  <a:pt x="331655" y="764182"/>
                </a:lnTo>
                <a:lnTo>
                  <a:pt x="332608" y="758470"/>
                </a:lnTo>
                <a:lnTo>
                  <a:pt x="333561" y="752441"/>
                </a:lnTo>
                <a:lnTo>
                  <a:pt x="335150" y="747047"/>
                </a:lnTo>
                <a:lnTo>
                  <a:pt x="336738" y="741336"/>
                </a:lnTo>
                <a:lnTo>
                  <a:pt x="338644" y="735942"/>
                </a:lnTo>
                <a:lnTo>
                  <a:pt x="341186" y="730866"/>
                </a:lnTo>
                <a:lnTo>
                  <a:pt x="344045" y="726106"/>
                </a:lnTo>
                <a:lnTo>
                  <a:pt x="346586" y="721664"/>
                </a:lnTo>
                <a:lnTo>
                  <a:pt x="350081" y="717857"/>
                </a:lnTo>
                <a:lnTo>
                  <a:pt x="353893" y="714366"/>
                </a:lnTo>
                <a:lnTo>
                  <a:pt x="357705" y="711511"/>
                </a:lnTo>
                <a:lnTo>
                  <a:pt x="362152" y="708655"/>
                </a:lnTo>
                <a:lnTo>
                  <a:pt x="366282" y="706434"/>
                </a:lnTo>
                <a:lnTo>
                  <a:pt x="371047" y="704848"/>
                </a:lnTo>
                <a:lnTo>
                  <a:pt x="376130" y="703261"/>
                </a:lnTo>
                <a:lnTo>
                  <a:pt x="381213" y="702309"/>
                </a:lnTo>
                <a:lnTo>
                  <a:pt x="386296" y="701675"/>
                </a:lnTo>
                <a:close/>
                <a:moveTo>
                  <a:pt x="1812386" y="690563"/>
                </a:moveTo>
                <a:lnTo>
                  <a:pt x="1817786" y="690563"/>
                </a:lnTo>
                <a:lnTo>
                  <a:pt x="1823187" y="690880"/>
                </a:lnTo>
                <a:lnTo>
                  <a:pt x="1828270" y="691197"/>
                </a:lnTo>
                <a:lnTo>
                  <a:pt x="1833670" y="692465"/>
                </a:lnTo>
                <a:lnTo>
                  <a:pt x="1838753" y="693734"/>
                </a:lnTo>
                <a:lnTo>
                  <a:pt x="1842883" y="695636"/>
                </a:lnTo>
                <a:lnTo>
                  <a:pt x="1847648" y="697539"/>
                </a:lnTo>
                <a:lnTo>
                  <a:pt x="1851778" y="700392"/>
                </a:lnTo>
                <a:lnTo>
                  <a:pt x="1855908" y="703563"/>
                </a:lnTo>
                <a:lnTo>
                  <a:pt x="1859402" y="707051"/>
                </a:lnTo>
                <a:lnTo>
                  <a:pt x="1862579" y="710539"/>
                </a:lnTo>
                <a:lnTo>
                  <a:pt x="1865756" y="714978"/>
                </a:lnTo>
                <a:lnTo>
                  <a:pt x="1868615" y="720051"/>
                </a:lnTo>
                <a:lnTo>
                  <a:pt x="1870838" y="725125"/>
                </a:lnTo>
                <a:lnTo>
                  <a:pt x="1873062" y="730198"/>
                </a:lnTo>
                <a:lnTo>
                  <a:pt x="1874651" y="735588"/>
                </a:lnTo>
                <a:lnTo>
                  <a:pt x="1875921" y="741613"/>
                </a:lnTo>
                <a:lnTo>
                  <a:pt x="1876874" y="747003"/>
                </a:lnTo>
                <a:lnTo>
                  <a:pt x="1877510" y="753028"/>
                </a:lnTo>
                <a:lnTo>
                  <a:pt x="1878780" y="765077"/>
                </a:lnTo>
                <a:lnTo>
                  <a:pt x="1879098" y="777444"/>
                </a:lnTo>
                <a:lnTo>
                  <a:pt x="1878780" y="789493"/>
                </a:lnTo>
                <a:lnTo>
                  <a:pt x="1878145" y="813274"/>
                </a:lnTo>
                <a:lnTo>
                  <a:pt x="1877510" y="824689"/>
                </a:lnTo>
                <a:lnTo>
                  <a:pt x="1877192" y="835153"/>
                </a:lnTo>
                <a:lnTo>
                  <a:pt x="1878145" y="845299"/>
                </a:lnTo>
                <a:lnTo>
                  <a:pt x="1878463" y="850055"/>
                </a:lnTo>
                <a:lnTo>
                  <a:pt x="1879098" y="854495"/>
                </a:lnTo>
                <a:lnTo>
                  <a:pt x="1880051" y="858617"/>
                </a:lnTo>
                <a:lnTo>
                  <a:pt x="1881322" y="862422"/>
                </a:lnTo>
                <a:lnTo>
                  <a:pt x="1882910" y="866227"/>
                </a:lnTo>
                <a:lnTo>
                  <a:pt x="1884816" y="869397"/>
                </a:lnTo>
                <a:lnTo>
                  <a:pt x="1886722" y="872251"/>
                </a:lnTo>
                <a:lnTo>
                  <a:pt x="1888946" y="874788"/>
                </a:lnTo>
                <a:lnTo>
                  <a:pt x="1890936" y="875980"/>
                </a:lnTo>
                <a:lnTo>
                  <a:pt x="1892123" y="876690"/>
                </a:lnTo>
                <a:lnTo>
                  <a:pt x="1895300" y="878910"/>
                </a:lnTo>
                <a:lnTo>
                  <a:pt x="1897206" y="879227"/>
                </a:lnTo>
                <a:lnTo>
                  <a:pt x="1898794" y="879544"/>
                </a:lnTo>
                <a:lnTo>
                  <a:pt x="1901018" y="879861"/>
                </a:lnTo>
                <a:lnTo>
                  <a:pt x="1902606" y="879544"/>
                </a:lnTo>
                <a:lnTo>
                  <a:pt x="1906101" y="878910"/>
                </a:lnTo>
                <a:lnTo>
                  <a:pt x="1909277" y="876690"/>
                </a:lnTo>
                <a:lnTo>
                  <a:pt x="1912772" y="874154"/>
                </a:lnTo>
                <a:lnTo>
                  <a:pt x="1915949" y="870032"/>
                </a:lnTo>
                <a:lnTo>
                  <a:pt x="1919443" y="865909"/>
                </a:lnTo>
                <a:lnTo>
                  <a:pt x="1922937" y="861153"/>
                </a:lnTo>
                <a:lnTo>
                  <a:pt x="1929926" y="849421"/>
                </a:lnTo>
                <a:lnTo>
                  <a:pt x="1937868" y="835470"/>
                </a:lnTo>
                <a:lnTo>
                  <a:pt x="1946446" y="820250"/>
                </a:lnTo>
                <a:lnTo>
                  <a:pt x="1955976" y="804079"/>
                </a:lnTo>
                <a:lnTo>
                  <a:pt x="1961059" y="795834"/>
                </a:lnTo>
                <a:lnTo>
                  <a:pt x="1967095" y="787273"/>
                </a:lnTo>
                <a:lnTo>
                  <a:pt x="1972813" y="779029"/>
                </a:lnTo>
                <a:lnTo>
                  <a:pt x="1979166" y="770785"/>
                </a:lnTo>
                <a:lnTo>
                  <a:pt x="1985520" y="762541"/>
                </a:lnTo>
                <a:lnTo>
                  <a:pt x="1993144" y="754613"/>
                </a:lnTo>
                <a:lnTo>
                  <a:pt x="2000451" y="746686"/>
                </a:lnTo>
                <a:lnTo>
                  <a:pt x="2008393" y="739393"/>
                </a:lnTo>
                <a:lnTo>
                  <a:pt x="2016970" y="732100"/>
                </a:lnTo>
                <a:lnTo>
                  <a:pt x="2026183" y="725442"/>
                </a:lnTo>
                <a:lnTo>
                  <a:pt x="2035713" y="719734"/>
                </a:lnTo>
                <a:lnTo>
                  <a:pt x="2045879" y="714027"/>
                </a:lnTo>
                <a:lnTo>
                  <a:pt x="2056680" y="708953"/>
                </a:lnTo>
                <a:lnTo>
                  <a:pt x="2068116" y="704514"/>
                </a:lnTo>
                <a:lnTo>
                  <a:pt x="2080506" y="701026"/>
                </a:lnTo>
                <a:lnTo>
                  <a:pt x="2086859" y="699441"/>
                </a:lnTo>
                <a:lnTo>
                  <a:pt x="2093213" y="698490"/>
                </a:lnTo>
                <a:lnTo>
                  <a:pt x="2097025" y="699441"/>
                </a:lnTo>
                <a:lnTo>
                  <a:pt x="2101790" y="700709"/>
                </a:lnTo>
                <a:lnTo>
                  <a:pt x="2107508" y="702929"/>
                </a:lnTo>
                <a:lnTo>
                  <a:pt x="2114815" y="706734"/>
                </a:lnTo>
                <a:lnTo>
                  <a:pt x="2123074" y="710856"/>
                </a:lnTo>
                <a:lnTo>
                  <a:pt x="2127204" y="714027"/>
                </a:lnTo>
                <a:lnTo>
                  <a:pt x="2131969" y="717198"/>
                </a:lnTo>
                <a:lnTo>
                  <a:pt x="2136417" y="720686"/>
                </a:lnTo>
                <a:lnTo>
                  <a:pt x="2141182" y="724808"/>
                </a:lnTo>
                <a:lnTo>
                  <a:pt x="2145947" y="728930"/>
                </a:lnTo>
                <a:lnTo>
                  <a:pt x="2150712" y="733686"/>
                </a:lnTo>
                <a:lnTo>
                  <a:pt x="2155795" y="739393"/>
                </a:lnTo>
                <a:lnTo>
                  <a:pt x="2160560" y="745101"/>
                </a:lnTo>
                <a:lnTo>
                  <a:pt x="2165008" y="751442"/>
                </a:lnTo>
                <a:lnTo>
                  <a:pt x="2169455" y="758418"/>
                </a:lnTo>
                <a:lnTo>
                  <a:pt x="2173903" y="765712"/>
                </a:lnTo>
                <a:lnTo>
                  <a:pt x="2178032" y="773956"/>
                </a:lnTo>
                <a:lnTo>
                  <a:pt x="2182480" y="782517"/>
                </a:lnTo>
                <a:lnTo>
                  <a:pt x="2186292" y="792029"/>
                </a:lnTo>
                <a:lnTo>
                  <a:pt x="2190104" y="801859"/>
                </a:lnTo>
                <a:lnTo>
                  <a:pt x="2193599" y="812323"/>
                </a:lnTo>
                <a:lnTo>
                  <a:pt x="2196140" y="823420"/>
                </a:lnTo>
                <a:lnTo>
                  <a:pt x="2198999" y="835470"/>
                </a:lnTo>
                <a:lnTo>
                  <a:pt x="2201223" y="848153"/>
                </a:lnTo>
                <a:lnTo>
                  <a:pt x="2203447" y="861470"/>
                </a:lnTo>
                <a:lnTo>
                  <a:pt x="2205670" y="882081"/>
                </a:lnTo>
                <a:lnTo>
                  <a:pt x="2207259" y="903008"/>
                </a:lnTo>
                <a:lnTo>
                  <a:pt x="2208530" y="924252"/>
                </a:lnTo>
                <a:lnTo>
                  <a:pt x="2209165" y="946448"/>
                </a:lnTo>
                <a:lnTo>
                  <a:pt x="2209800" y="968327"/>
                </a:lnTo>
                <a:lnTo>
                  <a:pt x="2209800" y="990523"/>
                </a:lnTo>
                <a:lnTo>
                  <a:pt x="2209165" y="1012084"/>
                </a:lnTo>
                <a:lnTo>
                  <a:pt x="2208530" y="1033329"/>
                </a:lnTo>
                <a:lnTo>
                  <a:pt x="2207259" y="1074549"/>
                </a:lnTo>
                <a:lnTo>
                  <a:pt x="2205353" y="1112282"/>
                </a:lnTo>
                <a:lnTo>
                  <a:pt x="2204082" y="1144941"/>
                </a:lnTo>
                <a:lnTo>
                  <a:pt x="2203764" y="1159210"/>
                </a:lnTo>
                <a:lnTo>
                  <a:pt x="2203447" y="1171576"/>
                </a:lnTo>
                <a:lnTo>
                  <a:pt x="1925161" y="1171576"/>
                </a:lnTo>
                <a:lnTo>
                  <a:pt x="1641475" y="971181"/>
                </a:lnTo>
                <a:lnTo>
                  <a:pt x="1642428" y="963571"/>
                </a:lnTo>
                <a:lnTo>
                  <a:pt x="1646876" y="943594"/>
                </a:lnTo>
                <a:lnTo>
                  <a:pt x="1653229" y="914106"/>
                </a:lnTo>
                <a:lnTo>
                  <a:pt x="1657041" y="897301"/>
                </a:lnTo>
                <a:lnTo>
                  <a:pt x="1661806" y="879227"/>
                </a:lnTo>
                <a:lnTo>
                  <a:pt x="1666572" y="860202"/>
                </a:lnTo>
                <a:lnTo>
                  <a:pt x="1671972" y="841494"/>
                </a:lnTo>
                <a:lnTo>
                  <a:pt x="1678008" y="822469"/>
                </a:lnTo>
                <a:lnTo>
                  <a:pt x="1684362" y="804396"/>
                </a:lnTo>
                <a:lnTo>
                  <a:pt x="1690715" y="787590"/>
                </a:lnTo>
                <a:lnTo>
                  <a:pt x="1694210" y="779346"/>
                </a:lnTo>
                <a:lnTo>
                  <a:pt x="1697704" y="771736"/>
                </a:lnTo>
                <a:lnTo>
                  <a:pt x="1701199" y="764760"/>
                </a:lnTo>
                <a:lnTo>
                  <a:pt x="1704693" y="758101"/>
                </a:lnTo>
                <a:lnTo>
                  <a:pt x="1708188" y="752077"/>
                </a:lnTo>
                <a:lnTo>
                  <a:pt x="1712317" y="746686"/>
                </a:lnTo>
                <a:lnTo>
                  <a:pt x="1716129" y="741930"/>
                </a:lnTo>
                <a:lnTo>
                  <a:pt x="1720577" y="736857"/>
                </a:lnTo>
                <a:lnTo>
                  <a:pt x="1724707" y="732418"/>
                </a:lnTo>
                <a:lnTo>
                  <a:pt x="1729472" y="727978"/>
                </a:lnTo>
                <a:lnTo>
                  <a:pt x="1734237" y="723856"/>
                </a:lnTo>
                <a:lnTo>
                  <a:pt x="1739320" y="719734"/>
                </a:lnTo>
                <a:lnTo>
                  <a:pt x="1744403" y="715929"/>
                </a:lnTo>
                <a:lnTo>
                  <a:pt x="1750121" y="712441"/>
                </a:lnTo>
                <a:lnTo>
                  <a:pt x="1755521" y="708953"/>
                </a:lnTo>
                <a:lnTo>
                  <a:pt x="1760922" y="705783"/>
                </a:lnTo>
                <a:lnTo>
                  <a:pt x="1766640" y="702929"/>
                </a:lnTo>
                <a:lnTo>
                  <a:pt x="1772358" y="700392"/>
                </a:lnTo>
                <a:lnTo>
                  <a:pt x="1778077" y="698490"/>
                </a:lnTo>
                <a:lnTo>
                  <a:pt x="1783795" y="695953"/>
                </a:lnTo>
                <a:lnTo>
                  <a:pt x="1789831" y="694368"/>
                </a:lnTo>
                <a:lnTo>
                  <a:pt x="1795231" y="692782"/>
                </a:lnTo>
                <a:lnTo>
                  <a:pt x="1801267" y="692148"/>
                </a:lnTo>
                <a:lnTo>
                  <a:pt x="1806668" y="691197"/>
                </a:lnTo>
                <a:lnTo>
                  <a:pt x="1812386" y="690563"/>
                </a:lnTo>
                <a:close/>
                <a:moveTo>
                  <a:pt x="949508" y="523875"/>
                </a:moveTo>
                <a:lnTo>
                  <a:pt x="960312" y="546773"/>
                </a:lnTo>
                <a:lnTo>
                  <a:pt x="973658" y="573170"/>
                </a:lnTo>
                <a:lnTo>
                  <a:pt x="988276" y="602111"/>
                </a:lnTo>
                <a:lnTo>
                  <a:pt x="1004164" y="632642"/>
                </a:lnTo>
                <a:lnTo>
                  <a:pt x="1020053" y="662219"/>
                </a:lnTo>
                <a:lnTo>
                  <a:pt x="1028315" y="676212"/>
                </a:lnTo>
                <a:lnTo>
                  <a:pt x="1036260" y="689888"/>
                </a:lnTo>
                <a:lnTo>
                  <a:pt x="1043886" y="701973"/>
                </a:lnTo>
                <a:lnTo>
                  <a:pt x="1051195" y="713422"/>
                </a:lnTo>
                <a:lnTo>
                  <a:pt x="1058504" y="723281"/>
                </a:lnTo>
                <a:lnTo>
                  <a:pt x="1064541" y="731868"/>
                </a:lnTo>
                <a:lnTo>
                  <a:pt x="1064541" y="692750"/>
                </a:lnTo>
                <a:lnTo>
                  <a:pt x="1065177" y="688298"/>
                </a:lnTo>
                <a:lnTo>
                  <a:pt x="1065495" y="683845"/>
                </a:lnTo>
                <a:lnTo>
                  <a:pt x="1066766" y="678757"/>
                </a:lnTo>
                <a:lnTo>
                  <a:pt x="1067719" y="673986"/>
                </a:lnTo>
                <a:lnTo>
                  <a:pt x="1070579" y="664445"/>
                </a:lnTo>
                <a:lnTo>
                  <a:pt x="1074074" y="654904"/>
                </a:lnTo>
                <a:lnTo>
                  <a:pt x="1077570" y="645999"/>
                </a:lnTo>
                <a:lnTo>
                  <a:pt x="1080430" y="637412"/>
                </a:lnTo>
                <a:lnTo>
                  <a:pt x="1082654" y="629780"/>
                </a:lnTo>
                <a:lnTo>
                  <a:pt x="1083290" y="626281"/>
                </a:lnTo>
                <a:lnTo>
                  <a:pt x="1083608" y="623101"/>
                </a:lnTo>
                <a:lnTo>
                  <a:pt x="1083290" y="620239"/>
                </a:lnTo>
                <a:lnTo>
                  <a:pt x="1082654" y="617694"/>
                </a:lnTo>
                <a:lnTo>
                  <a:pt x="1081701" y="615150"/>
                </a:lnTo>
                <a:lnTo>
                  <a:pt x="1080430" y="612924"/>
                </a:lnTo>
                <a:lnTo>
                  <a:pt x="1077252" y="608471"/>
                </a:lnTo>
                <a:lnTo>
                  <a:pt x="1073439" y="604655"/>
                </a:lnTo>
                <a:lnTo>
                  <a:pt x="1069943" y="600203"/>
                </a:lnTo>
                <a:lnTo>
                  <a:pt x="1068355" y="597976"/>
                </a:lnTo>
                <a:lnTo>
                  <a:pt x="1066766" y="595432"/>
                </a:lnTo>
                <a:lnTo>
                  <a:pt x="1065177" y="592888"/>
                </a:lnTo>
                <a:lnTo>
                  <a:pt x="1064223" y="589708"/>
                </a:lnTo>
                <a:lnTo>
                  <a:pt x="1063588" y="586527"/>
                </a:lnTo>
                <a:lnTo>
                  <a:pt x="1063588" y="583029"/>
                </a:lnTo>
                <a:lnTo>
                  <a:pt x="1063588" y="579212"/>
                </a:lnTo>
                <a:lnTo>
                  <a:pt x="1063906" y="576350"/>
                </a:lnTo>
                <a:lnTo>
                  <a:pt x="1064541" y="573488"/>
                </a:lnTo>
                <a:lnTo>
                  <a:pt x="1065495" y="571580"/>
                </a:lnTo>
                <a:lnTo>
                  <a:pt x="1067083" y="569353"/>
                </a:lnTo>
                <a:lnTo>
                  <a:pt x="1068672" y="567445"/>
                </a:lnTo>
                <a:lnTo>
                  <a:pt x="1070579" y="566491"/>
                </a:lnTo>
                <a:lnTo>
                  <a:pt x="1072803" y="565219"/>
                </a:lnTo>
                <a:lnTo>
                  <a:pt x="1075663" y="564265"/>
                </a:lnTo>
                <a:lnTo>
                  <a:pt x="1078841" y="563947"/>
                </a:lnTo>
                <a:lnTo>
                  <a:pt x="1086785" y="563311"/>
                </a:lnTo>
                <a:lnTo>
                  <a:pt x="1095683" y="562675"/>
                </a:lnTo>
                <a:lnTo>
                  <a:pt x="1107123" y="562675"/>
                </a:lnTo>
                <a:lnTo>
                  <a:pt x="1121740" y="562675"/>
                </a:lnTo>
                <a:lnTo>
                  <a:pt x="1132862" y="562675"/>
                </a:lnTo>
                <a:lnTo>
                  <a:pt x="1142395" y="563311"/>
                </a:lnTo>
                <a:lnTo>
                  <a:pt x="1149704" y="563947"/>
                </a:lnTo>
                <a:lnTo>
                  <a:pt x="1152882" y="564265"/>
                </a:lnTo>
                <a:lnTo>
                  <a:pt x="1155742" y="565219"/>
                </a:lnTo>
                <a:lnTo>
                  <a:pt x="1157966" y="566491"/>
                </a:lnTo>
                <a:lnTo>
                  <a:pt x="1159873" y="567445"/>
                </a:lnTo>
                <a:lnTo>
                  <a:pt x="1162097" y="569353"/>
                </a:lnTo>
                <a:lnTo>
                  <a:pt x="1163051" y="571580"/>
                </a:lnTo>
                <a:lnTo>
                  <a:pt x="1164322" y="573488"/>
                </a:lnTo>
                <a:lnTo>
                  <a:pt x="1164640" y="576350"/>
                </a:lnTo>
                <a:lnTo>
                  <a:pt x="1165275" y="579212"/>
                </a:lnTo>
                <a:lnTo>
                  <a:pt x="1165593" y="583029"/>
                </a:lnTo>
                <a:lnTo>
                  <a:pt x="1165275" y="586527"/>
                </a:lnTo>
                <a:lnTo>
                  <a:pt x="1164640" y="589708"/>
                </a:lnTo>
                <a:lnTo>
                  <a:pt x="1163686" y="592888"/>
                </a:lnTo>
                <a:lnTo>
                  <a:pt x="1162415" y="595432"/>
                </a:lnTo>
                <a:lnTo>
                  <a:pt x="1160826" y="597976"/>
                </a:lnTo>
                <a:lnTo>
                  <a:pt x="1159237" y="600203"/>
                </a:lnTo>
                <a:lnTo>
                  <a:pt x="1155424" y="604655"/>
                </a:lnTo>
                <a:lnTo>
                  <a:pt x="1151611" y="608471"/>
                </a:lnTo>
                <a:lnTo>
                  <a:pt x="1148751" y="612924"/>
                </a:lnTo>
                <a:lnTo>
                  <a:pt x="1147480" y="615150"/>
                </a:lnTo>
                <a:lnTo>
                  <a:pt x="1146209" y="617694"/>
                </a:lnTo>
                <a:lnTo>
                  <a:pt x="1145891" y="620239"/>
                </a:lnTo>
                <a:lnTo>
                  <a:pt x="1145573" y="623101"/>
                </a:lnTo>
                <a:lnTo>
                  <a:pt x="1145891" y="626281"/>
                </a:lnTo>
                <a:lnTo>
                  <a:pt x="1146209" y="629780"/>
                </a:lnTo>
                <a:lnTo>
                  <a:pt x="1148115" y="637412"/>
                </a:lnTo>
                <a:lnTo>
                  <a:pt x="1151293" y="645999"/>
                </a:lnTo>
                <a:lnTo>
                  <a:pt x="1154789" y="654904"/>
                </a:lnTo>
                <a:lnTo>
                  <a:pt x="1157966" y="664445"/>
                </a:lnTo>
                <a:lnTo>
                  <a:pt x="1161144" y="673986"/>
                </a:lnTo>
                <a:lnTo>
                  <a:pt x="1162415" y="678757"/>
                </a:lnTo>
                <a:lnTo>
                  <a:pt x="1163051" y="683845"/>
                </a:lnTo>
                <a:lnTo>
                  <a:pt x="1164004" y="688298"/>
                </a:lnTo>
                <a:lnTo>
                  <a:pt x="1164004" y="692750"/>
                </a:lnTo>
                <a:lnTo>
                  <a:pt x="1164004" y="731868"/>
                </a:lnTo>
                <a:lnTo>
                  <a:pt x="1170677" y="723599"/>
                </a:lnTo>
                <a:lnTo>
                  <a:pt x="1177350" y="713740"/>
                </a:lnTo>
                <a:lnTo>
                  <a:pt x="1184341" y="702609"/>
                </a:lnTo>
                <a:lnTo>
                  <a:pt x="1191968" y="690524"/>
                </a:lnTo>
                <a:lnTo>
                  <a:pt x="1199912" y="677485"/>
                </a:lnTo>
                <a:lnTo>
                  <a:pt x="1207539" y="663809"/>
                </a:lnTo>
                <a:lnTo>
                  <a:pt x="1223427" y="634868"/>
                </a:lnTo>
                <a:lnTo>
                  <a:pt x="1239316" y="605291"/>
                </a:lnTo>
                <a:lnTo>
                  <a:pt x="1253934" y="576350"/>
                </a:lnTo>
                <a:lnTo>
                  <a:pt x="1266645" y="549635"/>
                </a:lnTo>
                <a:lnTo>
                  <a:pt x="1278084" y="527055"/>
                </a:lnTo>
                <a:lnTo>
                  <a:pt x="1292702" y="530871"/>
                </a:lnTo>
                <a:lnTo>
                  <a:pt x="1306684" y="535324"/>
                </a:lnTo>
                <a:lnTo>
                  <a:pt x="1320030" y="539776"/>
                </a:lnTo>
                <a:lnTo>
                  <a:pt x="1332423" y="544547"/>
                </a:lnTo>
                <a:lnTo>
                  <a:pt x="1344817" y="549317"/>
                </a:lnTo>
                <a:lnTo>
                  <a:pt x="1356256" y="554406"/>
                </a:lnTo>
                <a:lnTo>
                  <a:pt x="1366743" y="559494"/>
                </a:lnTo>
                <a:lnTo>
                  <a:pt x="1377229" y="564901"/>
                </a:lnTo>
                <a:lnTo>
                  <a:pt x="1386445" y="569989"/>
                </a:lnTo>
                <a:lnTo>
                  <a:pt x="1395660" y="575078"/>
                </a:lnTo>
                <a:lnTo>
                  <a:pt x="1403922" y="580485"/>
                </a:lnTo>
                <a:lnTo>
                  <a:pt x="1411866" y="585573"/>
                </a:lnTo>
                <a:lnTo>
                  <a:pt x="1419175" y="591298"/>
                </a:lnTo>
                <a:lnTo>
                  <a:pt x="1425848" y="596386"/>
                </a:lnTo>
                <a:lnTo>
                  <a:pt x="1432204" y="601475"/>
                </a:lnTo>
                <a:lnTo>
                  <a:pt x="1438242" y="606563"/>
                </a:lnTo>
                <a:lnTo>
                  <a:pt x="1448410" y="616104"/>
                </a:lnTo>
                <a:lnTo>
                  <a:pt x="1456990" y="625009"/>
                </a:lnTo>
                <a:lnTo>
                  <a:pt x="1464299" y="632960"/>
                </a:lnTo>
                <a:lnTo>
                  <a:pt x="1469383" y="639957"/>
                </a:lnTo>
                <a:lnTo>
                  <a:pt x="1473197" y="645999"/>
                </a:lnTo>
                <a:lnTo>
                  <a:pt x="1476057" y="650452"/>
                </a:lnTo>
                <a:lnTo>
                  <a:pt x="1477963" y="654268"/>
                </a:lnTo>
                <a:lnTo>
                  <a:pt x="1477963" y="903288"/>
                </a:lnTo>
                <a:lnTo>
                  <a:pt x="1107123" y="903288"/>
                </a:lnTo>
                <a:lnTo>
                  <a:pt x="736600" y="903288"/>
                </a:lnTo>
                <a:lnTo>
                  <a:pt x="736600" y="654268"/>
                </a:lnTo>
                <a:lnTo>
                  <a:pt x="738825" y="650452"/>
                </a:lnTo>
                <a:lnTo>
                  <a:pt x="741684" y="645681"/>
                </a:lnTo>
                <a:lnTo>
                  <a:pt x="746451" y="639639"/>
                </a:lnTo>
                <a:lnTo>
                  <a:pt x="752171" y="632324"/>
                </a:lnTo>
                <a:lnTo>
                  <a:pt x="759798" y="624055"/>
                </a:lnTo>
                <a:lnTo>
                  <a:pt x="769331" y="614514"/>
                </a:lnTo>
                <a:lnTo>
                  <a:pt x="780135" y="604337"/>
                </a:lnTo>
                <a:lnTo>
                  <a:pt x="786490" y="598930"/>
                </a:lnTo>
                <a:lnTo>
                  <a:pt x="793799" y="593842"/>
                </a:lnTo>
                <a:lnTo>
                  <a:pt x="800790" y="588435"/>
                </a:lnTo>
                <a:lnTo>
                  <a:pt x="808734" y="583029"/>
                </a:lnTo>
                <a:lnTo>
                  <a:pt x="817314" y="577622"/>
                </a:lnTo>
                <a:lnTo>
                  <a:pt x="825894" y="572216"/>
                </a:lnTo>
                <a:lnTo>
                  <a:pt x="835745" y="566809"/>
                </a:lnTo>
                <a:lnTo>
                  <a:pt x="845596" y="561721"/>
                </a:lnTo>
                <a:lnTo>
                  <a:pt x="856400" y="555996"/>
                </a:lnTo>
                <a:lnTo>
                  <a:pt x="867840" y="550908"/>
                </a:lnTo>
                <a:lnTo>
                  <a:pt x="879915" y="546137"/>
                </a:lnTo>
                <a:lnTo>
                  <a:pt x="892626" y="541049"/>
                </a:lnTo>
                <a:lnTo>
                  <a:pt x="905655" y="536278"/>
                </a:lnTo>
                <a:lnTo>
                  <a:pt x="919637" y="532144"/>
                </a:lnTo>
                <a:lnTo>
                  <a:pt x="934255" y="527691"/>
                </a:lnTo>
                <a:lnTo>
                  <a:pt x="949508" y="523875"/>
                </a:lnTo>
                <a:close/>
                <a:moveTo>
                  <a:pt x="251142" y="303213"/>
                </a:moveTo>
                <a:lnTo>
                  <a:pt x="257810" y="303213"/>
                </a:lnTo>
                <a:lnTo>
                  <a:pt x="265113" y="303213"/>
                </a:lnTo>
                <a:lnTo>
                  <a:pt x="271780" y="303850"/>
                </a:lnTo>
                <a:lnTo>
                  <a:pt x="278448" y="305124"/>
                </a:lnTo>
                <a:lnTo>
                  <a:pt x="284798" y="306398"/>
                </a:lnTo>
                <a:lnTo>
                  <a:pt x="291465" y="308309"/>
                </a:lnTo>
                <a:lnTo>
                  <a:pt x="297498" y="310221"/>
                </a:lnTo>
                <a:lnTo>
                  <a:pt x="303530" y="313088"/>
                </a:lnTo>
                <a:lnTo>
                  <a:pt x="309880" y="315636"/>
                </a:lnTo>
                <a:lnTo>
                  <a:pt x="315913" y="319140"/>
                </a:lnTo>
                <a:lnTo>
                  <a:pt x="321310" y="323281"/>
                </a:lnTo>
                <a:lnTo>
                  <a:pt x="326708" y="327103"/>
                </a:lnTo>
                <a:lnTo>
                  <a:pt x="332423" y="331881"/>
                </a:lnTo>
                <a:lnTo>
                  <a:pt x="337503" y="336978"/>
                </a:lnTo>
                <a:lnTo>
                  <a:pt x="342583" y="342075"/>
                </a:lnTo>
                <a:lnTo>
                  <a:pt x="347345" y="348127"/>
                </a:lnTo>
                <a:lnTo>
                  <a:pt x="352108" y="354498"/>
                </a:lnTo>
                <a:lnTo>
                  <a:pt x="356235" y="360869"/>
                </a:lnTo>
                <a:lnTo>
                  <a:pt x="360363" y="367876"/>
                </a:lnTo>
                <a:lnTo>
                  <a:pt x="364173" y="375203"/>
                </a:lnTo>
                <a:lnTo>
                  <a:pt x="367983" y="382848"/>
                </a:lnTo>
                <a:lnTo>
                  <a:pt x="371158" y="391130"/>
                </a:lnTo>
                <a:lnTo>
                  <a:pt x="374650" y="399731"/>
                </a:lnTo>
                <a:lnTo>
                  <a:pt x="377508" y="408968"/>
                </a:lnTo>
                <a:lnTo>
                  <a:pt x="380365" y="417887"/>
                </a:lnTo>
                <a:lnTo>
                  <a:pt x="382588" y="427762"/>
                </a:lnTo>
                <a:lnTo>
                  <a:pt x="384493" y="438274"/>
                </a:lnTo>
                <a:lnTo>
                  <a:pt x="386080" y="448786"/>
                </a:lnTo>
                <a:lnTo>
                  <a:pt x="387668" y="459935"/>
                </a:lnTo>
                <a:lnTo>
                  <a:pt x="388938" y="471084"/>
                </a:lnTo>
                <a:lnTo>
                  <a:pt x="389890" y="482870"/>
                </a:lnTo>
                <a:lnTo>
                  <a:pt x="390525" y="494974"/>
                </a:lnTo>
                <a:lnTo>
                  <a:pt x="390525" y="507716"/>
                </a:lnTo>
                <a:lnTo>
                  <a:pt x="390208" y="519820"/>
                </a:lnTo>
                <a:lnTo>
                  <a:pt x="389890" y="532243"/>
                </a:lnTo>
                <a:lnTo>
                  <a:pt x="388620" y="543711"/>
                </a:lnTo>
                <a:lnTo>
                  <a:pt x="387033" y="554541"/>
                </a:lnTo>
                <a:lnTo>
                  <a:pt x="385128" y="565053"/>
                </a:lnTo>
                <a:lnTo>
                  <a:pt x="382588" y="575246"/>
                </a:lnTo>
                <a:lnTo>
                  <a:pt x="380365" y="584803"/>
                </a:lnTo>
                <a:lnTo>
                  <a:pt x="377190" y="593722"/>
                </a:lnTo>
                <a:lnTo>
                  <a:pt x="374015" y="602322"/>
                </a:lnTo>
                <a:lnTo>
                  <a:pt x="370523" y="610604"/>
                </a:lnTo>
                <a:lnTo>
                  <a:pt x="366395" y="618249"/>
                </a:lnTo>
                <a:lnTo>
                  <a:pt x="362585" y="625576"/>
                </a:lnTo>
                <a:lnTo>
                  <a:pt x="358140" y="632584"/>
                </a:lnTo>
                <a:lnTo>
                  <a:pt x="353695" y="639273"/>
                </a:lnTo>
                <a:lnTo>
                  <a:pt x="348933" y="645007"/>
                </a:lnTo>
                <a:lnTo>
                  <a:pt x="344170" y="651059"/>
                </a:lnTo>
                <a:lnTo>
                  <a:pt x="339090" y="656156"/>
                </a:lnTo>
                <a:lnTo>
                  <a:pt x="334010" y="660934"/>
                </a:lnTo>
                <a:lnTo>
                  <a:pt x="328295" y="665712"/>
                </a:lnTo>
                <a:lnTo>
                  <a:pt x="322898" y="669534"/>
                </a:lnTo>
                <a:lnTo>
                  <a:pt x="317183" y="673357"/>
                </a:lnTo>
                <a:lnTo>
                  <a:pt x="311785" y="676542"/>
                </a:lnTo>
                <a:lnTo>
                  <a:pt x="306388" y="679728"/>
                </a:lnTo>
                <a:lnTo>
                  <a:pt x="300673" y="682595"/>
                </a:lnTo>
                <a:lnTo>
                  <a:pt x="295275" y="684824"/>
                </a:lnTo>
                <a:lnTo>
                  <a:pt x="289878" y="687054"/>
                </a:lnTo>
                <a:lnTo>
                  <a:pt x="284163" y="688647"/>
                </a:lnTo>
                <a:lnTo>
                  <a:pt x="278765" y="689602"/>
                </a:lnTo>
                <a:lnTo>
                  <a:pt x="273368" y="690877"/>
                </a:lnTo>
                <a:lnTo>
                  <a:pt x="268288" y="691832"/>
                </a:lnTo>
                <a:lnTo>
                  <a:pt x="262890" y="692151"/>
                </a:lnTo>
                <a:lnTo>
                  <a:pt x="257810" y="692151"/>
                </a:lnTo>
                <a:lnTo>
                  <a:pt x="253048" y="692151"/>
                </a:lnTo>
                <a:lnTo>
                  <a:pt x="247967" y="691195"/>
                </a:lnTo>
                <a:lnTo>
                  <a:pt x="243205" y="690558"/>
                </a:lnTo>
                <a:lnTo>
                  <a:pt x="238125" y="689284"/>
                </a:lnTo>
                <a:lnTo>
                  <a:pt x="233362" y="687691"/>
                </a:lnTo>
                <a:lnTo>
                  <a:pt x="228282" y="686098"/>
                </a:lnTo>
                <a:lnTo>
                  <a:pt x="223520" y="683869"/>
                </a:lnTo>
                <a:lnTo>
                  <a:pt x="219075" y="681320"/>
                </a:lnTo>
                <a:lnTo>
                  <a:pt x="214312" y="678772"/>
                </a:lnTo>
                <a:lnTo>
                  <a:pt x="209232" y="675905"/>
                </a:lnTo>
                <a:lnTo>
                  <a:pt x="204787" y="672720"/>
                </a:lnTo>
                <a:lnTo>
                  <a:pt x="200025" y="669216"/>
                </a:lnTo>
                <a:lnTo>
                  <a:pt x="190500" y="661252"/>
                </a:lnTo>
                <a:lnTo>
                  <a:pt x="181927" y="652652"/>
                </a:lnTo>
                <a:lnTo>
                  <a:pt x="173355" y="643096"/>
                </a:lnTo>
                <a:lnTo>
                  <a:pt x="165100" y="632584"/>
                </a:lnTo>
                <a:lnTo>
                  <a:pt x="157162" y="621435"/>
                </a:lnTo>
                <a:lnTo>
                  <a:pt x="149542" y="609967"/>
                </a:lnTo>
                <a:lnTo>
                  <a:pt x="142875" y="597226"/>
                </a:lnTo>
                <a:lnTo>
                  <a:pt x="136207" y="584803"/>
                </a:lnTo>
                <a:lnTo>
                  <a:pt x="130492" y="571105"/>
                </a:lnTo>
                <a:lnTo>
                  <a:pt x="125412" y="557727"/>
                </a:lnTo>
                <a:lnTo>
                  <a:pt x="123825" y="557090"/>
                </a:lnTo>
                <a:lnTo>
                  <a:pt x="121602" y="556134"/>
                </a:lnTo>
                <a:lnTo>
                  <a:pt x="120015" y="555178"/>
                </a:lnTo>
                <a:lnTo>
                  <a:pt x="118427" y="553586"/>
                </a:lnTo>
                <a:lnTo>
                  <a:pt x="115570" y="549126"/>
                </a:lnTo>
                <a:lnTo>
                  <a:pt x="112712" y="543711"/>
                </a:lnTo>
                <a:lnTo>
                  <a:pt x="109855" y="537659"/>
                </a:lnTo>
                <a:lnTo>
                  <a:pt x="107632" y="530651"/>
                </a:lnTo>
                <a:lnTo>
                  <a:pt x="105727" y="523324"/>
                </a:lnTo>
                <a:lnTo>
                  <a:pt x="104140" y="515679"/>
                </a:lnTo>
                <a:lnTo>
                  <a:pt x="102870" y="508034"/>
                </a:lnTo>
                <a:lnTo>
                  <a:pt x="101917" y="501026"/>
                </a:lnTo>
                <a:lnTo>
                  <a:pt x="101600" y="493700"/>
                </a:lnTo>
                <a:lnTo>
                  <a:pt x="101917" y="487966"/>
                </a:lnTo>
                <a:lnTo>
                  <a:pt x="102870" y="482233"/>
                </a:lnTo>
                <a:lnTo>
                  <a:pt x="103187" y="480003"/>
                </a:lnTo>
                <a:lnTo>
                  <a:pt x="104140" y="478092"/>
                </a:lnTo>
                <a:lnTo>
                  <a:pt x="104775" y="476499"/>
                </a:lnTo>
                <a:lnTo>
                  <a:pt x="106045" y="475225"/>
                </a:lnTo>
                <a:lnTo>
                  <a:pt x="106997" y="473950"/>
                </a:lnTo>
                <a:lnTo>
                  <a:pt x="108585" y="473632"/>
                </a:lnTo>
                <a:lnTo>
                  <a:pt x="108267" y="466306"/>
                </a:lnTo>
                <a:lnTo>
                  <a:pt x="108585" y="456431"/>
                </a:lnTo>
                <a:lnTo>
                  <a:pt x="109220" y="446556"/>
                </a:lnTo>
                <a:lnTo>
                  <a:pt x="110172" y="437318"/>
                </a:lnTo>
                <a:lnTo>
                  <a:pt x="111760" y="428399"/>
                </a:lnTo>
                <a:lnTo>
                  <a:pt x="113982" y="419480"/>
                </a:lnTo>
                <a:lnTo>
                  <a:pt x="115887" y="411198"/>
                </a:lnTo>
                <a:lnTo>
                  <a:pt x="118427" y="402916"/>
                </a:lnTo>
                <a:lnTo>
                  <a:pt x="121285" y="394952"/>
                </a:lnTo>
                <a:lnTo>
                  <a:pt x="124777" y="387945"/>
                </a:lnTo>
                <a:lnTo>
                  <a:pt x="128270" y="380618"/>
                </a:lnTo>
                <a:lnTo>
                  <a:pt x="132397" y="373929"/>
                </a:lnTo>
                <a:lnTo>
                  <a:pt x="136207" y="367558"/>
                </a:lnTo>
                <a:lnTo>
                  <a:pt x="140970" y="361187"/>
                </a:lnTo>
                <a:lnTo>
                  <a:pt x="145415" y="355135"/>
                </a:lnTo>
                <a:lnTo>
                  <a:pt x="150495" y="349720"/>
                </a:lnTo>
                <a:lnTo>
                  <a:pt x="155575" y="344304"/>
                </a:lnTo>
                <a:lnTo>
                  <a:pt x="160972" y="339526"/>
                </a:lnTo>
                <a:lnTo>
                  <a:pt x="166687" y="334748"/>
                </a:lnTo>
                <a:lnTo>
                  <a:pt x="172402" y="330289"/>
                </a:lnTo>
                <a:lnTo>
                  <a:pt x="178435" y="326466"/>
                </a:lnTo>
                <a:lnTo>
                  <a:pt x="184785" y="322325"/>
                </a:lnTo>
                <a:lnTo>
                  <a:pt x="190500" y="319140"/>
                </a:lnTo>
                <a:lnTo>
                  <a:pt x="197167" y="316273"/>
                </a:lnTo>
                <a:lnTo>
                  <a:pt x="203517" y="313406"/>
                </a:lnTo>
                <a:lnTo>
                  <a:pt x="210185" y="310858"/>
                </a:lnTo>
                <a:lnTo>
                  <a:pt x="216852" y="308946"/>
                </a:lnTo>
                <a:lnTo>
                  <a:pt x="223520" y="307035"/>
                </a:lnTo>
                <a:lnTo>
                  <a:pt x="230505" y="305761"/>
                </a:lnTo>
                <a:lnTo>
                  <a:pt x="237490" y="304805"/>
                </a:lnTo>
                <a:lnTo>
                  <a:pt x="244157" y="303850"/>
                </a:lnTo>
                <a:lnTo>
                  <a:pt x="251142" y="303213"/>
                </a:lnTo>
                <a:close/>
                <a:moveTo>
                  <a:pt x="1944688" y="292100"/>
                </a:moveTo>
                <a:lnTo>
                  <a:pt x="1951673" y="292100"/>
                </a:lnTo>
                <a:lnTo>
                  <a:pt x="1958658" y="292100"/>
                </a:lnTo>
                <a:lnTo>
                  <a:pt x="1965643" y="292734"/>
                </a:lnTo>
                <a:lnTo>
                  <a:pt x="1972310" y="293686"/>
                </a:lnTo>
                <a:lnTo>
                  <a:pt x="1978978" y="294320"/>
                </a:lnTo>
                <a:lnTo>
                  <a:pt x="1985963" y="295907"/>
                </a:lnTo>
                <a:lnTo>
                  <a:pt x="1992630" y="297810"/>
                </a:lnTo>
                <a:lnTo>
                  <a:pt x="1999615" y="299714"/>
                </a:lnTo>
                <a:lnTo>
                  <a:pt x="2006283" y="302251"/>
                </a:lnTo>
                <a:lnTo>
                  <a:pt x="2012315" y="305107"/>
                </a:lnTo>
                <a:lnTo>
                  <a:pt x="2018665" y="307962"/>
                </a:lnTo>
                <a:lnTo>
                  <a:pt x="2025015" y="311134"/>
                </a:lnTo>
                <a:lnTo>
                  <a:pt x="2031365" y="315258"/>
                </a:lnTo>
                <a:lnTo>
                  <a:pt x="2037398" y="319065"/>
                </a:lnTo>
                <a:lnTo>
                  <a:pt x="2043113" y="323507"/>
                </a:lnTo>
                <a:lnTo>
                  <a:pt x="2048510" y="327631"/>
                </a:lnTo>
                <a:lnTo>
                  <a:pt x="2054225" y="333024"/>
                </a:lnTo>
                <a:lnTo>
                  <a:pt x="2059305" y="338100"/>
                </a:lnTo>
                <a:lnTo>
                  <a:pt x="2064068" y="343810"/>
                </a:lnTo>
                <a:lnTo>
                  <a:pt x="2068830" y="349520"/>
                </a:lnTo>
                <a:lnTo>
                  <a:pt x="2073593" y="355548"/>
                </a:lnTo>
                <a:lnTo>
                  <a:pt x="2077403" y="362527"/>
                </a:lnTo>
                <a:lnTo>
                  <a:pt x="2081213" y="369189"/>
                </a:lnTo>
                <a:lnTo>
                  <a:pt x="2085023" y="376168"/>
                </a:lnTo>
                <a:lnTo>
                  <a:pt x="2088515" y="383782"/>
                </a:lnTo>
                <a:lnTo>
                  <a:pt x="2091055" y="391396"/>
                </a:lnTo>
                <a:lnTo>
                  <a:pt x="2093913" y="399327"/>
                </a:lnTo>
                <a:lnTo>
                  <a:pt x="2095818" y="407575"/>
                </a:lnTo>
                <a:lnTo>
                  <a:pt x="2097723" y="416141"/>
                </a:lnTo>
                <a:lnTo>
                  <a:pt x="2099310" y="425341"/>
                </a:lnTo>
                <a:lnTo>
                  <a:pt x="2100580" y="434858"/>
                </a:lnTo>
                <a:lnTo>
                  <a:pt x="2100898" y="444058"/>
                </a:lnTo>
                <a:lnTo>
                  <a:pt x="2101533" y="453892"/>
                </a:lnTo>
                <a:lnTo>
                  <a:pt x="2100898" y="461823"/>
                </a:lnTo>
                <a:lnTo>
                  <a:pt x="2102168" y="462140"/>
                </a:lnTo>
                <a:lnTo>
                  <a:pt x="2103755" y="463092"/>
                </a:lnTo>
                <a:lnTo>
                  <a:pt x="2104708" y="464678"/>
                </a:lnTo>
                <a:lnTo>
                  <a:pt x="2105660" y="466264"/>
                </a:lnTo>
                <a:lnTo>
                  <a:pt x="2106613" y="468168"/>
                </a:lnTo>
                <a:lnTo>
                  <a:pt x="2106930" y="470071"/>
                </a:lnTo>
                <a:lnTo>
                  <a:pt x="2107565" y="475782"/>
                </a:lnTo>
                <a:lnTo>
                  <a:pt x="2108200" y="481809"/>
                </a:lnTo>
                <a:lnTo>
                  <a:pt x="2107565" y="488789"/>
                </a:lnTo>
                <a:lnTo>
                  <a:pt x="2106930" y="496085"/>
                </a:lnTo>
                <a:lnTo>
                  <a:pt x="2105660" y="503699"/>
                </a:lnTo>
                <a:lnTo>
                  <a:pt x="2104073" y="510995"/>
                </a:lnTo>
                <a:lnTo>
                  <a:pt x="2102168" y="518609"/>
                </a:lnTo>
                <a:lnTo>
                  <a:pt x="2099945" y="525271"/>
                </a:lnTo>
                <a:lnTo>
                  <a:pt x="2097088" y="531616"/>
                </a:lnTo>
                <a:lnTo>
                  <a:pt x="2094230" y="536692"/>
                </a:lnTo>
                <a:lnTo>
                  <a:pt x="2091055" y="540816"/>
                </a:lnTo>
                <a:lnTo>
                  <a:pt x="2089468" y="542402"/>
                </a:lnTo>
                <a:lnTo>
                  <a:pt x="2087880" y="543988"/>
                </a:lnTo>
                <a:lnTo>
                  <a:pt x="2085975" y="544940"/>
                </a:lnTo>
                <a:lnTo>
                  <a:pt x="2084388" y="545257"/>
                </a:lnTo>
                <a:lnTo>
                  <a:pt x="2078990" y="558899"/>
                </a:lnTo>
                <a:lnTo>
                  <a:pt x="2073593" y="571905"/>
                </a:lnTo>
                <a:lnTo>
                  <a:pt x="2066608" y="584912"/>
                </a:lnTo>
                <a:lnTo>
                  <a:pt x="2059940" y="597285"/>
                </a:lnTo>
                <a:lnTo>
                  <a:pt x="2052638" y="609022"/>
                </a:lnTo>
                <a:lnTo>
                  <a:pt x="2044700" y="620126"/>
                </a:lnTo>
                <a:lnTo>
                  <a:pt x="2036445" y="630278"/>
                </a:lnTo>
                <a:lnTo>
                  <a:pt x="2027873" y="640112"/>
                </a:lnTo>
                <a:lnTo>
                  <a:pt x="2018983" y="648677"/>
                </a:lnTo>
                <a:lnTo>
                  <a:pt x="2009775" y="656608"/>
                </a:lnTo>
                <a:lnTo>
                  <a:pt x="2005013" y="659781"/>
                </a:lnTo>
                <a:lnTo>
                  <a:pt x="2000250" y="663271"/>
                </a:lnTo>
                <a:lnTo>
                  <a:pt x="1995488" y="666126"/>
                </a:lnTo>
                <a:lnTo>
                  <a:pt x="1990725" y="668664"/>
                </a:lnTo>
                <a:lnTo>
                  <a:pt x="1985963" y="671202"/>
                </a:lnTo>
                <a:lnTo>
                  <a:pt x="1980883" y="673422"/>
                </a:lnTo>
                <a:lnTo>
                  <a:pt x="1976120" y="675008"/>
                </a:lnTo>
                <a:lnTo>
                  <a:pt x="1971358" y="676595"/>
                </a:lnTo>
                <a:lnTo>
                  <a:pt x="1966278" y="677864"/>
                </a:lnTo>
                <a:lnTo>
                  <a:pt x="1961515" y="678498"/>
                </a:lnTo>
                <a:lnTo>
                  <a:pt x="1956435" y="679450"/>
                </a:lnTo>
                <a:lnTo>
                  <a:pt x="1951673" y="679450"/>
                </a:lnTo>
                <a:lnTo>
                  <a:pt x="1946593" y="679450"/>
                </a:lnTo>
                <a:lnTo>
                  <a:pt x="1941513" y="679133"/>
                </a:lnTo>
                <a:lnTo>
                  <a:pt x="1936115" y="678181"/>
                </a:lnTo>
                <a:lnTo>
                  <a:pt x="1931035" y="676912"/>
                </a:lnTo>
                <a:lnTo>
                  <a:pt x="1925320" y="675960"/>
                </a:lnTo>
                <a:lnTo>
                  <a:pt x="1919923" y="673739"/>
                </a:lnTo>
                <a:lnTo>
                  <a:pt x="1914525" y="671836"/>
                </a:lnTo>
                <a:lnTo>
                  <a:pt x="1908810" y="669615"/>
                </a:lnTo>
                <a:lnTo>
                  <a:pt x="1903095" y="667077"/>
                </a:lnTo>
                <a:lnTo>
                  <a:pt x="1897380" y="663905"/>
                </a:lnTo>
                <a:lnTo>
                  <a:pt x="1891983" y="660415"/>
                </a:lnTo>
                <a:lnTo>
                  <a:pt x="1886585" y="656926"/>
                </a:lnTo>
                <a:lnTo>
                  <a:pt x="1881505" y="652802"/>
                </a:lnTo>
                <a:lnTo>
                  <a:pt x="1875790" y="648360"/>
                </a:lnTo>
                <a:lnTo>
                  <a:pt x="1870710" y="643602"/>
                </a:lnTo>
                <a:lnTo>
                  <a:pt x="1865630" y="638209"/>
                </a:lnTo>
                <a:lnTo>
                  <a:pt x="1860868" y="632498"/>
                </a:lnTo>
                <a:lnTo>
                  <a:pt x="1856105" y="626788"/>
                </a:lnTo>
                <a:lnTo>
                  <a:pt x="1851343" y="620126"/>
                </a:lnTo>
                <a:lnTo>
                  <a:pt x="1847215" y="613464"/>
                </a:lnTo>
                <a:lnTo>
                  <a:pt x="1843088" y="605850"/>
                </a:lnTo>
                <a:lnTo>
                  <a:pt x="1839278" y="597919"/>
                </a:lnTo>
                <a:lnTo>
                  <a:pt x="1835785" y="589988"/>
                </a:lnTo>
                <a:lnTo>
                  <a:pt x="1832293" y="581423"/>
                </a:lnTo>
                <a:lnTo>
                  <a:pt x="1829435" y="572540"/>
                </a:lnTo>
                <a:lnTo>
                  <a:pt x="1826578" y="562705"/>
                </a:lnTo>
                <a:lnTo>
                  <a:pt x="1824355" y="552871"/>
                </a:lnTo>
                <a:lnTo>
                  <a:pt x="1822768" y="542085"/>
                </a:lnTo>
                <a:lnTo>
                  <a:pt x="1821180" y="530981"/>
                </a:lnTo>
                <a:lnTo>
                  <a:pt x="1819910" y="519561"/>
                </a:lnTo>
                <a:lnTo>
                  <a:pt x="1819275" y="507823"/>
                </a:lnTo>
                <a:lnTo>
                  <a:pt x="1819275" y="495451"/>
                </a:lnTo>
                <a:lnTo>
                  <a:pt x="1819275" y="482761"/>
                </a:lnTo>
                <a:lnTo>
                  <a:pt x="1819593" y="471023"/>
                </a:lnTo>
                <a:lnTo>
                  <a:pt x="1820228" y="459285"/>
                </a:lnTo>
                <a:lnTo>
                  <a:pt x="1821498" y="447865"/>
                </a:lnTo>
                <a:lnTo>
                  <a:pt x="1823085" y="436761"/>
                </a:lnTo>
                <a:lnTo>
                  <a:pt x="1824990" y="426610"/>
                </a:lnTo>
                <a:lnTo>
                  <a:pt x="1827213" y="416141"/>
                </a:lnTo>
                <a:lnTo>
                  <a:pt x="1829435" y="406306"/>
                </a:lnTo>
                <a:lnTo>
                  <a:pt x="1832293" y="397106"/>
                </a:lnTo>
                <a:lnTo>
                  <a:pt x="1834833" y="388223"/>
                </a:lnTo>
                <a:lnTo>
                  <a:pt x="1838008" y="379658"/>
                </a:lnTo>
                <a:lnTo>
                  <a:pt x="1841500" y="371410"/>
                </a:lnTo>
                <a:lnTo>
                  <a:pt x="1845310" y="364113"/>
                </a:lnTo>
                <a:lnTo>
                  <a:pt x="1849120" y="356499"/>
                </a:lnTo>
                <a:lnTo>
                  <a:pt x="1853565" y="349520"/>
                </a:lnTo>
                <a:lnTo>
                  <a:pt x="1857693" y="342858"/>
                </a:lnTo>
                <a:lnTo>
                  <a:pt x="1862455" y="336831"/>
                </a:lnTo>
                <a:lnTo>
                  <a:pt x="1867218" y="330803"/>
                </a:lnTo>
                <a:lnTo>
                  <a:pt x="1872298" y="325410"/>
                </a:lnTo>
                <a:lnTo>
                  <a:pt x="1877378" y="320651"/>
                </a:lnTo>
                <a:lnTo>
                  <a:pt x="1882458" y="315893"/>
                </a:lnTo>
                <a:lnTo>
                  <a:pt x="1888490" y="312086"/>
                </a:lnTo>
                <a:lnTo>
                  <a:pt x="1893888" y="307962"/>
                </a:lnTo>
                <a:lnTo>
                  <a:pt x="1899920" y="304472"/>
                </a:lnTo>
                <a:lnTo>
                  <a:pt x="1905635" y="301934"/>
                </a:lnTo>
                <a:lnTo>
                  <a:pt x="1911985" y="299079"/>
                </a:lnTo>
                <a:lnTo>
                  <a:pt x="1918335" y="297176"/>
                </a:lnTo>
                <a:lnTo>
                  <a:pt x="1924685" y="295272"/>
                </a:lnTo>
                <a:lnTo>
                  <a:pt x="1931353" y="293686"/>
                </a:lnTo>
                <a:lnTo>
                  <a:pt x="1938020" y="292734"/>
                </a:lnTo>
                <a:lnTo>
                  <a:pt x="1944688" y="292100"/>
                </a:lnTo>
                <a:close/>
                <a:moveTo>
                  <a:pt x="1107916" y="0"/>
                </a:moveTo>
                <a:lnTo>
                  <a:pt x="1116813" y="317"/>
                </a:lnTo>
                <a:lnTo>
                  <a:pt x="1125710" y="635"/>
                </a:lnTo>
                <a:lnTo>
                  <a:pt x="1134925" y="1905"/>
                </a:lnTo>
                <a:lnTo>
                  <a:pt x="1143504" y="3492"/>
                </a:lnTo>
                <a:lnTo>
                  <a:pt x="1152084" y="5397"/>
                </a:lnTo>
                <a:lnTo>
                  <a:pt x="1160663" y="7937"/>
                </a:lnTo>
                <a:lnTo>
                  <a:pt x="1169560" y="10795"/>
                </a:lnTo>
                <a:lnTo>
                  <a:pt x="1178139" y="13970"/>
                </a:lnTo>
                <a:lnTo>
                  <a:pt x="1186401" y="17780"/>
                </a:lnTo>
                <a:lnTo>
                  <a:pt x="1194662" y="21907"/>
                </a:lnTo>
                <a:lnTo>
                  <a:pt x="1202924" y="26670"/>
                </a:lnTo>
                <a:lnTo>
                  <a:pt x="1210867" y="31432"/>
                </a:lnTo>
                <a:lnTo>
                  <a:pt x="1218176" y="36830"/>
                </a:lnTo>
                <a:lnTo>
                  <a:pt x="1225801" y="42862"/>
                </a:lnTo>
                <a:lnTo>
                  <a:pt x="1232792" y="49212"/>
                </a:lnTo>
                <a:lnTo>
                  <a:pt x="1240100" y="55880"/>
                </a:lnTo>
                <a:lnTo>
                  <a:pt x="1246773" y="63182"/>
                </a:lnTo>
                <a:lnTo>
                  <a:pt x="1253128" y="70802"/>
                </a:lnTo>
                <a:lnTo>
                  <a:pt x="1259165" y="78740"/>
                </a:lnTo>
                <a:lnTo>
                  <a:pt x="1264885" y="87312"/>
                </a:lnTo>
                <a:lnTo>
                  <a:pt x="1270286" y="95885"/>
                </a:lnTo>
                <a:lnTo>
                  <a:pt x="1275370" y="105410"/>
                </a:lnTo>
                <a:lnTo>
                  <a:pt x="1279819" y="115252"/>
                </a:lnTo>
                <a:lnTo>
                  <a:pt x="1283950" y="125095"/>
                </a:lnTo>
                <a:lnTo>
                  <a:pt x="1288080" y="135572"/>
                </a:lnTo>
                <a:lnTo>
                  <a:pt x="1291258" y="146685"/>
                </a:lnTo>
                <a:lnTo>
                  <a:pt x="1293800" y="158115"/>
                </a:lnTo>
                <a:lnTo>
                  <a:pt x="1296660" y="169862"/>
                </a:lnTo>
                <a:lnTo>
                  <a:pt x="1298248" y="182245"/>
                </a:lnTo>
                <a:lnTo>
                  <a:pt x="1299837" y="194627"/>
                </a:lnTo>
                <a:lnTo>
                  <a:pt x="1300790" y="207645"/>
                </a:lnTo>
                <a:lnTo>
                  <a:pt x="1301108" y="221297"/>
                </a:lnTo>
                <a:lnTo>
                  <a:pt x="1300790" y="231140"/>
                </a:lnTo>
                <a:lnTo>
                  <a:pt x="1301108" y="231140"/>
                </a:lnTo>
                <a:lnTo>
                  <a:pt x="1303015" y="231457"/>
                </a:lnTo>
                <a:lnTo>
                  <a:pt x="1304921" y="232092"/>
                </a:lnTo>
                <a:lnTo>
                  <a:pt x="1306510" y="233680"/>
                </a:lnTo>
                <a:lnTo>
                  <a:pt x="1307781" y="235585"/>
                </a:lnTo>
                <a:lnTo>
                  <a:pt x="1309052" y="238442"/>
                </a:lnTo>
                <a:lnTo>
                  <a:pt x="1310005" y="241617"/>
                </a:lnTo>
                <a:lnTo>
                  <a:pt x="1310641" y="245110"/>
                </a:lnTo>
                <a:lnTo>
                  <a:pt x="1311276" y="249237"/>
                </a:lnTo>
                <a:lnTo>
                  <a:pt x="1311276" y="257810"/>
                </a:lnTo>
                <a:lnTo>
                  <a:pt x="1310958" y="267653"/>
                </a:lnTo>
                <a:lnTo>
                  <a:pt x="1310005" y="277813"/>
                </a:lnTo>
                <a:lnTo>
                  <a:pt x="1308099" y="288925"/>
                </a:lnTo>
                <a:lnTo>
                  <a:pt x="1305874" y="299403"/>
                </a:lnTo>
                <a:lnTo>
                  <a:pt x="1303015" y="309563"/>
                </a:lnTo>
                <a:lnTo>
                  <a:pt x="1299837" y="319405"/>
                </a:lnTo>
                <a:lnTo>
                  <a:pt x="1296342" y="328295"/>
                </a:lnTo>
                <a:lnTo>
                  <a:pt x="1294435" y="332105"/>
                </a:lnTo>
                <a:lnTo>
                  <a:pt x="1292529" y="335598"/>
                </a:lnTo>
                <a:lnTo>
                  <a:pt x="1290305" y="338773"/>
                </a:lnTo>
                <a:lnTo>
                  <a:pt x="1288398" y="341630"/>
                </a:lnTo>
                <a:lnTo>
                  <a:pt x="1286174" y="343535"/>
                </a:lnTo>
                <a:lnTo>
                  <a:pt x="1283950" y="345123"/>
                </a:lnTo>
                <a:lnTo>
                  <a:pt x="1281725" y="346075"/>
                </a:lnTo>
                <a:lnTo>
                  <a:pt x="1279819" y="346393"/>
                </a:lnTo>
                <a:lnTo>
                  <a:pt x="1278866" y="346393"/>
                </a:lnTo>
                <a:lnTo>
                  <a:pt x="1272193" y="364808"/>
                </a:lnTo>
                <a:lnTo>
                  <a:pt x="1264249" y="382905"/>
                </a:lnTo>
                <a:lnTo>
                  <a:pt x="1255988" y="400368"/>
                </a:lnTo>
                <a:lnTo>
                  <a:pt x="1247408" y="416878"/>
                </a:lnTo>
                <a:lnTo>
                  <a:pt x="1237558" y="432753"/>
                </a:lnTo>
                <a:lnTo>
                  <a:pt x="1232792" y="440373"/>
                </a:lnTo>
                <a:lnTo>
                  <a:pt x="1227708" y="447993"/>
                </a:lnTo>
                <a:lnTo>
                  <a:pt x="1222306" y="454978"/>
                </a:lnTo>
                <a:lnTo>
                  <a:pt x="1217222" y="461963"/>
                </a:lnTo>
                <a:lnTo>
                  <a:pt x="1211503" y="468630"/>
                </a:lnTo>
                <a:lnTo>
                  <a:pt x="1206101" y="474980"/>
                </a:lnTo>
                <a:lnTo>
                  <a:pt x="1200064" y="481013"/>
                </a:lnTo>
                <a:lnTo>
                  <a:pt x="1194662" y="486728"/>
                </a:lnTo>
                <a:lnTo>
                  <a:pt x="1188625" y="491808"/>
                </a:lnTo>
                <a:lnTo>
                  <a:pt x="1182905" y="497205"/>
                </a:lnTo>
                <a:lnTo>
                  <a:pt x="1176868" y="501650"/>
                </a:lnTo>
                <a:lnTo>
                  <a:pt x="1170513" y="506413"/>
                </a:lnTo>
                <a:lnTo>
                  <a:pt x="1164794" y="510540"/>
                </a:lnTo>
                <a:lnTo>
                  <a:pt x="1158439" y="514033"/>
                </a:lnTo>
                <a:lnTo>
                  <a:pt x="1152084" y="517525"/>
                </a:lnTo>
                <a:lnTo>
                  <a:pt x="1145729" y="520383"/>
                </a:lnTo>
                <a:lnTo>
                  <a:pt x="1139691" y="522605"/>
                </a:lnTo>
                <a:lnTo>
                  <a:pt x="1133336" y="524510"/>
                </a:lnTo>
                <a:lnTo>
                  <a:pt x="1126981" y="526098"/>
                </a:lnTo>
                <a:lnTo>
                  <a:pt x="1120626" y="527368"/>
                </a:lnTo>
                <a:lnTo>
                  <a:pt x="1114271" y="528320"/>
                </a:lnTo>
                <a:lnTo>
                  <a:pt x="1107916" y="528638"/>
                </a:lnTo>
                <a:lnTo>
                  <a:pt x="1101561" y="528320"/>
                </a:lnTo>
                <a:lnTo>
                  <a:pt x="1095524" y="527368"/>
                </a:lnTo>
                <a:lnTo>
                  <a:pt x="1089169" y="526098"/>
                </a:lnTo>
                <a:lnTo>
                  <a:pt x="1082496" y="524510"/>
                </a:lnTo>
                <a:lnTo>
                  <a:pt x="1076141" y="522605"/>
                </a:lnTo>
                <a:lnTo>
                  <a:pt x="1069786" y="520383"/>
                </a:lnTo>
                <a:lnTo>
                  <a:pt x="1063431" y="517208"/>
                </a:lnTo>
                <a:lnTo>
                  <a:pt x="1057712" y="514033"/>
                </a:lnTo>
                <a:lnTo>
                  <a:pt x="1051357" y="510540"/>
                </a:lnTo>
                <a:lnTo>
                  <a:pt x="1045002" y="506095"/>
                </a:lnTo>
                <a:lnTo>
                  <a:pt x="1038965" y="501650"/>
                </a:lnTo>
                <a:lnTo>
                  <a:pt x="1033245" y="497205"/>
                </a:lnTo>
                <a:lnTo>
                  <a:pt x="1027208" y="491808"/>
                </a:lnTo>
                <a:lnTo>
                  <a:pt x="1021488" y="486410"/>
                </a:lnTo>
                <a:lnTo>
                  <a:pt x="1015451" y="480378"/>
                </a:lnTo>
                <a:lnTo>
                  <a:pt x="1010050" y="474663"/>
                </a:lnTo>
                <a:lnTo>
                  <a:pt x="1004012" y="468313"/>
                </a:lnTo>
                <a:lnTo>
                  <a:pt x="998611" y="461645"/>
                </a:lnTo>
                <a:lnTo>
                  <a:pt x="993527" y="454660"/>
                </a:lnTo>
                <a:lnTo>
                  <a:pt x="987807" y="447358"/>
                </a:lnTo>
                <a:lnTo>
                  <a:pt x="982723" y="440055"/>
                </a:lnTo>
                <a:lnTo>
                  <a:pt x="977957" y="432435"/>
                </a:lnTo>
                <a:lnTo>
                  <a:pt x="968424" y="416243"/>
                </a:lnTo>
                <a:lnTo>
                  <a:pt x="959527" y="399733"/>
                </a:lnTo>
                <a:lnTo>
                  <a:pt x="951266" y="382270"/>
                </a:lnTo>
                <a:lnTo>
                  <a:pt x="943640" y="364173"/>
                </a:lnTo>
                <a:lnTo>
                  <a:pt x="936967" y="345440"/>
                </a:lnTo>
                <a:lnTo>
                  <a:pt x="934743" y="344805"/>
                </a:lnTo>
                <a:lnTo>
                  <a:pt x="932201" y="343535"/>
                </a:lnTo>
                <a:lnTo>
                  <a:pt x="930294" y="341948"/>
                </a:lnTo>
                <a:lnTo>
                  <a:pt x="928070" y="339725"/>
                </a:lnTo>
                <a:lnTo>
                  <a:pt x="926164" y="337185"/>
                </a:lnTo>
                <a:lnTo>
                  <a:pt x="923939" y="334010"/>
                </a:lnTo>
                <a:lnTo>
                  <a:pt x="920444" y="326708"/>
                </a:lnTo>
                <a:lnTo>
                  <a:pt x="916949" y="318453"/>
                </a:lnTo>
                <a:lnTo>
                  <a:pt x="913771" y="308928"/>
                </a:lnTo>
                <a:lnTo>
                  <a:pt x="911547" y="299085"/>
                </a:lnTo>
                <a:lnTo>
                  <a:pt x="909005" y="288925"/>
                </a:lnTo>
                <a:lnTo>
                  <a:pt x="907416" y="278765"/>
                </a:lnTo>
                <a:lnTo>
                  <a:pt x="906781" y="268288"/>
                </a:lnTo>
                <a:lnTo>
                  <a:pt x="906463" y="259398"/>
                </a:lnTo>
                <a:lnTo>
                  <a:pt x="906781" y="250507"/>
                </a:lnTo>
                <a:lnTo>
                  <a:pt x="907416" y="243522"/>
                </a:lnTo>
                <a:lnTo>
                  <a:pt x="908370" y="240347"/>
                </a:lnTo>
                <a:lnTo>
                  <a:pt x="909641" y="237807"/>
                </a:lnTo>
                <a:lnTo>
                  <a:pt x="910594" y="235267"/>
                </a:lnTo>
                <a:lnTo>
                  <a:pt x="911865" y="233680"/>
                </a:lnTo>
                <a:lnTo>
                  <a:pt x="913454" y="232410"/>
                </a:lnTo>
                <a:lnTo>
                  <a:pt x="915360" y="231775"/>
                </a:lnTo>
                <a:lnTo>
                  <a:pt x="915042" y="221297"/>
                </a:lnTo>
                <a:lnTo>
                  <a:pt x="915360" y="207645"/>
                </a:lnTo>
                <a:lnTo>
                  <a:pt x="916313" y="194627"/>
                </a:lnTo>
                <a:lnTo>
                  <a:pt x="917267" y="182245"/>
                </a:lnTo>
                <a:lnTo>
                  <a:pt x="919491" y="169862"/>
                </a:lnTo>
                <a:lnTo>
                  <a:pt x="921715" y="158115"/>
                </a:lnTo>
                <a:lnTo>
                  <a:pt x="924893" y="146685"/>
                </a:lnTo>
                <a:lnTo>
                  <a:pt x="928070" y="135572"/>
                </a:lnTo>
                <a:lnTo>
                  <a:pt x="931883" y="125095"/>
                </a:lnTo>
                <a:lnTo>
                  <a:pt x="936014" y="115252"/>
                </a:lnTo>
                <a:lnTo>
                  <a:pt x="940462" y="105410"/>
                </a:lnTo>
                <a:lnTo>
                  <a:pt x="945864" y="95885"/>
                </a:lnTo>
                <a:lnTo>
                  <a:pt x="951266" y="87312"/>
                </a:lnTo>
                <a:lnTo>
                  <a:pt x="956668" y="78740"/>
                </a:lnTo>
                <a:lnTo>
                  <a:pt x="963023" y="70802"/>
                </a:lnTo>
                <a:lnTo>
                  <a:pt x="969378" y="63182"/>
                </a:lnTo>
                <a:lnTo>
                  <a:pt x="976050" y="55880"/>
                </a:lnTo>
                <a:lnTo>
                  <a:pt x="982723" y="49212"/>
                </a:lnTo>
                <a:lnTo>
                  <a:pt x="990349" y="42862"/>
                </a:lnTo>
                <a:lnTo>
                  <a:pt x="997657" y="36830"/>
                </a:lnTo>
                <a:lnTo>
                  <a:pt x="1005283" y="31432"/>
                </a:lnTo>
                <a:lnTo>
                  <a:pt x="1013227" y="26670"/>
                </a:lnTo>
                <a:lnTo>
                  <a:pt x="1021488" y="21907"/>
                </a:lnTo>
                <a:lnTo>
                  <a:pt x="1029750" y="17780"/>
                </a:lnTo>
                <a:lnTo>
                  <a:pt x="1038011" y="13970"/>
                </a:lnTo>
                <a:lnTo>
                  <a:pt x="1046273" y="10795"/>
                </a:lnTo>
                <a:lnTo>
                  <a:pt x="1054852" y="7937"/>
                </a:lnTo>
                <a:lnTo>
                  <a:pt x="1063431" y="5397"/>
                </a:lnTo>
                <a:lnTo>
                  <a:pt x="1072646" y="3492"/>
                </a:lnTo>
                <a:lnTo>
                  <a:pt x="1081225" y="1905"/>
                </a:lnTo>
                <a:lnTo>
                  <a:pt x="1090440" y="635"/>
                </a:lnTo>
                <a:lnTo>
                  <a:pt x="1099019" y="317"/>
                </a:lnTo>
                <a:lnTo>
                  <a:pt x="1107916" y="0"/>
                </a:lnTo>
                <a:close/>
              </a:path>
            </a:pathLst>
          </a:custGeom>
          <a:solidFill>
            <a:srgbClr val="56514B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Helvetica" panose="020B0604020202030204" pitchFamily="34" charset="0"/>
            </a:endParaRPr>
          </a:p>
        </p:txBody>
      </p:sp>
      <p:sp>
        <p:nvSpPr>
          <p:cNvPr id="39" name="文本框 32">
            <a:extLst>
              <a:ext uri="{FF2B5EF4-FFF2-40B4-BE49-F238E27FC236}">
                <a16:creationId xmlns:a16="http://schemas.microsoft.com/office/drawing/2014/main" xmlns="" id="{7B6959A2-496B-4D30-BDA1-D94E830FDC85}"/>
              </a:ext>
            </a:extLst>
          </p:cNvPr>
          <p:cNvSpPr txBox="1"/>
          <p:nvPr/>
        </p:nvSpPr>
        <p:spPr>
          <a:xfrm>
            <a:off x="3113917" y="3714259"/>
            <a:ext cx="84754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SG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Hoàn</a:t>
            </a:r>
            <a:r>
              <a:rPr lang="en-SG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thiện</a:t>
            </a:r>
            <a:r>
              <a:rPr lang="en-SG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SG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PBT </a:t>
            </a:r>
            <a:r>
              <a:rPr lang="en-SG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trong</a:t>
            </a:r>
            <a:r>
              <a:rPr lang="en-SG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4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phút</a:t>
            </a:r>
            <a:endParaRPr lang="zh-CN" altLang="en-US" sz="3200" b="1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40" name="文本框 32">
            <a:extLst>
              <a:ext uri="{FF2B5EF4-FFF2-40B4-BE49-F238E27FC236}">
                <a16:creationId xmlns:a16="http://schemas.microsoft.com/office/drawing/2014/main" xmlns="" id="{9A6A8910-18AB-436F-ADB5-8A35D4B72289}"/>
              </a:ext>
            </a:extLst>
          </p:cNvPr>
          <p:cNvSpPr txBox="1"/>
          <p:nvPr/>
        </p:nvSpPr>
        <p:spPr>
          <a:xfrm>
            <a:off x="3113917" y="4922883"/>
            <a:ext cx="725127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Đại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diện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lên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trình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bày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trong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2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phút</a:t>
            </a:r>
            <a:endParaRPr lang="zh-CN" altLang="en-US" sz="32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B1B1548-DA5C-4319-9718-5D44313AA8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82" y="2311300"/>
            <a:ext cx="2203255" cy="220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0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36" grpId="0"/>
      <p:bldP spid="38" grpId="0" animBg="1"/>
      <p:bldP spid="39" grpId="0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xmlns="" id="{8E0D2DB6-4ABE-4E5E-AC3C-FFF5CA545A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222756"/>
              </p:ext>
            </p:extLst>
          </p:nvPr>
        </p:nvGraphicFramePr>
        <p:xfrm>
          <a:off x="525294" y="1274323"/>
          <a:ext cx="3106031" cy="47462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06031">
                  <a:extLst>
                    <a:ext uri="{9D8B030D-6E8A-4147-A177-3AD203B41FA5}">
                      <a16:colId xmlns:a16="http://schemas.microsoft.com/office/drawing/2014/main" xmlns="" val="937757829"/>
                    </a:ext>
                  </a:extLst>
                </a:gridCol>
              </a:tblGrid>
              <a:tr h="847509">
                <a:tc>
                  <a:txBody>
                    <a:bodyPr/>
                    <a:lstStyle/>
                    <a:p>
                      <a:pPr algn="ctr"/>
                      <a:r>
                        <a:rPr lang="en-SG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TỪ NGỮ/ BIỆN PHÁP NGHỆ THUẬT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50229264"/>
                  </a:ext>
                </a:extLst>
              </a:tr>
              <a:tr h="847509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8;9):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0679431"/>
                  </a:ext>
                </a:extLst>
              </a:tr>
              <a:tr h="1048206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3176719"/>
                  </a:ext>
                </a:extLst>
              </a:tr>
              <a:tr h="1106469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8;9;10):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9569509"/>
                  </a:ext>
                </a:extLst>
              </a:tr>
              <a:tr h="847509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……………….............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1801217"/>
                  </a:ext>
                </a:extLst>
              </a:tr>
            </a:tbl>
          </a:graphicData>
        </a:graphic>
      </p:graphicFrame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xmlns="" id="{717BAE61-A2AD-4FD6-86D2-73DDC46FE1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314048"/>
              </p:ext>
            </p:extLst>
          </p:nvPr>
        </p:nvGraphicFramePr>
        <p:xfrm>
          <a:off x="4373309" y="1118695"/>
          <a:ext cx="3617941" cy="49708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17941">
                  <a:extLst>
                    <a:ext uri="{9D8B030D-6E8A-4147-A177-3AD203B41FA5}">
                      <a16:colId xmlns:a16="http://schemas.microsoft.com/office/drawing/2014/main" xmlns="" val="937757829"/>
                    </a:ext>
                  </a:extLst>
                </a:gridCol>
              </a:tblGrid>
              <a:tr h="1220667">
                <a:tc>
                  <a:txBody>
                    <a:bodyPr/>
                    <a:lstStyle/>
                    <a:p>
                      <a:pPr algn="ctr"/>
                      <a:r>
                        <a:rPr lang="en-SG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 QUẢ BIỂU ĐẠT CỦA CÁC TỪ NGỮ/ BIỆN PHÁP NGHỆ THUẬT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50229264"/>
                  </a:ext>
                </a:extLst>
              </a:tr>
              <a:tr h="8548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0679431"/>
                  </a:ext>
                </a:extLst>
              </a:tr>
              <a:tr h="984118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………………………..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3176719"/>
                  </a:ext>
                </a:extLst>
              </a:tr>
              <a:tr h="957048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..………………………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9569509"/>
                  </a:ext>
                </a:extLst>
              </a:tr>
              <a:tr h="954174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.……………….............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1801217"/>
                  </a:ext>
                </a:extLst>
              </a:tr>
            </a:tbl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xmlns="" id="{D91B6060-932C-4D0B-A827-EB28F8CE5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124751"/>
              </p:ext>
            </p:extLst>
          </p:nvPr>
        </p:nvGraphicFramePr>
        <p:xfrm>
          <a:off x="8694437" y="1274323"/>
          <a:ext cx="2972269" cy="4697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72269">
                  <a:extLst>
                    <a:ext uri="{9D8B030D-6E8A-4147-A177-3AD203B41FA5}">
                      <a16:colId xmlns:a16="http://schemas.microsoft.com/office/drawing/2014/main" xmlns="" val="937757829"/>
                    </a:ext>
                  </a:extLst>
                </a:gridCol>
              </a:tblGrid>
              <a:tr h="1063573">
                <a:tc>
                  <a:txBody>
                    <a:bodyPr/>
                    <a:lstStyle/>
                    <a:p>
                      <a:pPr algn="ctr"/>
                      <a:r>
                        <a:rPr lang="en-SG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NHẬN VỀ TÂM TRẠNG CỦA NG</a:t>
                      </a:r>
                      <a:r>
                        <a:rPr lang="vi-VN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 CHIẾN SĨ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50229264"/>
                  </a:ext>
                </a:extLst>
              </a:tr>
              <a:tr h="7385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0679431"/>
                  </a:ext>
                </a:extLst>
              </a:tr>
              <a:tr h="964604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………………………..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3176719"/>
                  </a:ext>
                </a:extLst>
              </a:tr>
              <a:tr h="938071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..………………………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9569509"/>
                  </a:ext>
                </a:extLst>
              </a:tr>
              <a:tr h="935253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.……………….............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1801217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65C161B2-6E50-461A-937E-00426A4B44A8}"/>
              </a:ext>
            </a:extLst>
          </p:cNvPr>
          <p:cNvCxnSpPr/>
          <p:nvPr/>
        </p:nvCxnSpPr>
        <p:spPr>
          <a:xfrm>
            <a:off x="3825766" y="2539031"/>
            <a:ext cx="4309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761D5C9C-E660-4BA0-9096-3E4BFC73AF39}"/>
              </a:ext>
            </a:extLst>
          </p:cNvPr>
          <p:cNvCxnSpPr/>
          <p:nvPr/>
        </p:nvCxnSpPr>
        <p:spPr>
          <a:xfrm>
            <a:off x="3825766" y="3653351"/>
            <a:ext cx="4309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EB0D9DE-FBAA-4896-936F-F5E8895AD383}"/>
              </a:ext>
            </a:extLst>
          </p:cNvPr>
          <p:cNvCxnSpPr/>
          <p:nvPr/>
        </p:nvCxnSpPr>
        <p:spPr>
          <a:xfrm>
            <a:off x="3825766" y="4785449"/>
            <a:ext cx="4309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18AE14AB-6343-46D2-A482-A77D1C3089E5}"/>
              </a:ext>
            </a:extLst>
          </p:cNvPr>
          <p:cNvCxnSpPr/>
          <p:nvPr/>
        </p:nvCxnSpPr>
        <p:spPr>
          <a:xfrm>
            <a:off x="3825766" y="5637122"/>
            <a:ext cx="4309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36EE6574-066F-46F9-988C-83420FA10176}"/>
              </a:ext>
            </a:extLst>
          </p:cNvPr>
          <p:cNvCxnSpPr/>
          <p:nvPr/>
        </p:nvCxnSpPr>
        <p:spPr>
          <a:xfrm>
            <a:off x="8070940" y="3936120"/>
            <a:ext cx="43092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815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7">
            <a:extLst>
              <a:ext uri="{FF2B5EF4-FFF2-40B4-BE49-F238E27FC236}">
                <a16:creationId xmlns:a16="http://schemas.microsoft.com/office/drawing/2014/main" xmlns="" id="{0039B96A-B2B9-414F-9977-4E20847E0DC8}"/>
              </a:ext>
            </a:extLst>
          </p:cNvPr>
          <p:cNvSpPr/>
          <p:nvPr/>
        </p:nvSpPr>
        <p:spPr>
          <a:xfrm>
            <a:off x="1144435" y="960310"/>
            <a:ext cx="9903130" cy="49373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199B420-2A6A-4BE6-AA90-A684946796EA}"/>
              </a:ext>
            </a:extLst>
          </p:cNvPr>
          <p:cNvSpPr/>
          <p:nvPr/>
        </p:nvSpPr>
        <p:spPr>
          <a:xfrm>
            <a:off x="1967345" y="109230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400" b="1" i="1" dirty="0">
                <a:latin typeface="Times New Roman" panose="02020603050405020304" pitchFamily="18" charset="0"/>
              </a:rPr>
              <a:t>Ta nghe / hè </a:t>
            </a:r>
            <a:r>
              <a:rPr lang="it-IT" altLang="en-US" sz="2400" b="1" i="1" dirty="0">
                <a:solidFill>
                  <a:schemeClr val="accent5"/>
                </a:solidFill>
                <a:latin typeface="Times New Roman" panose="02020603050405020304" pitchFamily="18" charset="0"/>
              </a:rPr>
              <a:t>dậy </a:t>
            </a:r>
            <a:r>
              <a:rPr lang="it-IT" altLang="en-US" sz="2400" b="1" i="1" dirty="0">
                <a:latin typeface="Times New Roman" panose="02020603050405020304" pitchFamily="18" charset="0"/>
              </a:rPr>
              <a:t>/ bên lòng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400" b="1" i="1" dirty="0">
                <a:latin typeface="Times New Roman" panose="02020603050405020304" pitchFamily="18" charset="0"/>
              </a:rPr>
              <a:t>Mà chân muốn </a:t>
            </a:r>
            <a:r>
              <a:rPr lang="it-IT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đạp tan </a:t>
            </a:r>
            <a:r>
              <a:rPr lang="it-IT" altLang="en-US" sz="2400" b="1" i="1" dirty="0">
                <a:latin typeface="Times New Roman" panose="02020603050405020304" pitchFamily="18" charset="0"/>
              </a:rPr>
              <a:t>phòng, / </a:t>
            </a:r>
            <a:r>
              <a:rPr lang="it-IT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hè ôi!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Ngột</a:t>
            </a:r>
            <a:r>
              <a:rPr lang="it-IT" altLang="en-US" sz="2400" b="1" i="1" dirty="0">
                <a:latin typeface="Times New Roman" panose="02020603050405020304" pitchFamily="18" charset="0"/>
              </a:rPr>
              <a:t> </a:t>
            </a:r>
            <a:r>
              <a:rPr lang="it-IT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làm sao</a:t>
            </a:r>
            <a:r>
              <a:rPr lang="it-IT" altLang="en-US" sz="2400" b="1" i="1" dirty="0">
                <a:latin typeface="Times New Roman" panose="02020603050405020304" pitchFamily="18" charset="0"/>
              </a:rPr>
              <a:t>, / </a:t>
            </a:r>
            <a:r>
              <a:rPr lang="it-IT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chết uất </a:t>
            </a:r>
            <a:r>
              <a:rPr lang="it-IT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thôi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400" b="1" i="1" dirty="0">
                <a:latin typeface="Times New Roman" panose="02020603050405020304" pitchFamily="18" charset="0"/>
              </a:rPr>
              <a:t>Con chim tu hú / ngoài trời / </a:t>
            </a:r>
            <a:r>
              <a:rPr lang="it-IT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cứ</a:t>
            </a:r>
            <a:r>
              <a:rPr lang="it-IT" altLang="en-US" sz="2400" b="1" i="1" dirty="0">
                <a:latin typeface="Times New Roman" panose="02020603050405020304" pitchFamily="18" charset="0"/>
              </a:rPr>
              <a:t> kêu!</a:t>
            </a:r>
            <a:endParaRPr lang="en-US" altLang="en-US" sz="2400" b="1" i="1" dirty="0">
              <a:latin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8886816-7BEC-459C-B633-6343F23564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4"/>
          <a:stretch/>
        </p:blipFill>
        <p:spPr>
          <a:xfrm>
            <a:off x="8063345" y="726981"/>
            <a:ext cx="2264320" cy="203417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xmlns="" id="{9CFFB424-4AD3-4DF3-81D9-88385451345C}"/>
              </a:ext>
            </a:extLst>
          </p:cNvPr>
          <p:cNvSpPr/>
          <p:nvPr/>
        </p:nvSpPr>
        <p:spPr>
          <a:xfrm>
            <a:off x="1338169" y="3667328"/>
            <a:ext cx="2212428" cy="20983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SG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SG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SG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SG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SG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SG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83364C4D-2A26-43F4-A1B6-F2F2E1275FEA}"/>
              </a:ext>
            </a:extLst>
          </p:cNvPr>
          <p:cNvSpPr/>
          <p:nvPr/>
        </p:nvSpPr>
        <p:spPr>
          <a:xfrm>
            <a:off x="3773394" y="3667326"/>
            <a:ext cx="2397865" cy="209836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SG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600" i="1" dirty="0">
                <a:solidFill>
                  <a:srgbClr val="000000"/>
                </a:solidFill>
                <a:latin typeface="+mj-lt"/>
              </a:rPr>
              <a:t>dậy, đạp tan, ngột, chết uất</a:t>
            </a:r>
            <a:endParaRPr lang="en-SG" sz="2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116EE68-D6FA-4755-93B7-6DF0A8FD6850}"/>
              </a:ext>
            </a:extLst>
          </p:cNvPr>
          <p:cNvSpPr/>
          <p:nvPr/>
        </p:nvSpPr>
        <p:spPr>
          <a:xfrm>
            <a:off x="6276242" y="3777460"/>
            <a:ext cx="1899022" cy="18649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SG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600" i="1" dirty="0">
                <a:solidFill>
                  <a:srgbClr val="000000"/>
                </a:solidFill>
                <a:latin typeface="+mj-lt"/>
              </a:rPr>
              <a:t>ôi, làm sao, thôi, cứ</a:t>
            </a:r>
            <a:endParaRPr lang="en-SG" sz="2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717F48DF-4C67-4338-8B0F-8BA133AB8D14}"/>
              </a:ext>
            </a:extLst>
          </p:cNvPr>
          <p:cNvSpPr/>
          <p:nvPr/>
        </p:nvSpPr>
        <p:spPr>
          <a:xfrm>
            <a:off x="8346628" y="3312268"/>
            <a:ext cx="2507203" cy="237873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xiềng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SG" sz="26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9" grpId="0" animBg="1"/>
      <p:bldP spid="20" grpId="0" animBg="1"/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user\Pictures\gap-huyen-thoai-song-trong-nha-lao-phu-quoc-ky2-cuoc-dau-tri-truoc-toa-an-de-quoc-0.jpg">
            <a:extLst>
              <a:ext uri="{FF2B5EF4-FFF2-40B4-BE49-F238E27FC236}">
                <a16:creationId xmlns:a16="http://schemas.microsoft.com/office/drawing/2014/main" xmlns="" id="{437EE774-9224-4D1A-89CE-891186D6C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94" y="961345"/>
            <a:ext cx="4369413" cy="4935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4" name="Picture 2" descr="C:\Users\user\Pictures\images.jpg0.jpg">
            <a:extLst>
              <a:ext uri="{FF2B5EF4-FFF2-40B4-BE49-F238E27FC236}">
                <a16:creationId xmlns:a16="http://schemas.microsoft.com/office/drawing/2014/main" xmlns="" id="{6DD114E7-3584-4B32-A86E-EBAFDD112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371" y="961344"/>
            <a:ext cx="4352008" cy="4935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xmlns="" id="{0AF59F2A-E1AD-43EB-BB9F-296356DC1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6454" y="141945"/>
            <a:ext cx="8394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Đau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khổ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, u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uất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ngột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ngạt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348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1144435" y="960310"/>
            <a:ext cx="9903130" cy="49373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xmlns="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xmlns="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xmlns="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图片 8">
            <a:extLst>
              <a:ext uri="{FF2B5EF4-FFF2-40B4-BE49-F238E27FC236}">
                <a16:creationId xmlns:a16="http://schemas.microsoft.com/office/drawing/2014/main" xmlns="" id="{A77169CF-2443-4D57-A8CF-CEF15E578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2321" y="1056474"/>
            <a:ext cx="3271482" cy="1136332"/>
          </a:xfrm>
          <a:prstGeom prst="rect">
            <a:avLst/>
          </a:prstGeom>
        </p:spPr>
      </p:pic>
      <p:sp>
        <p:nvSpPr>
          <p:cNvPr id="37" name="文本框 25">
            <a:extLst>
              <a:ext uri="{FF2B5EF4-FFF2-40B4-BE49-F238E27FC236}">
                <a16:creationId xmlns:a16="http://schemas.microsoft.com/office/drawing/2014/main" xmlns="" id="{AC1E0000-C8B1-4943-ACCB-4A7C3322802D}"/>
              </a:ext>
            </a:extLst>
          </p:cNvPr>
          <p:cNvSpPr txBox="1"/>
          <p:nvPr/>
        </p:nvSpPr>
        <p:spPr>
          <a:xfrm>
            <a:off x="4395375" y="1426132"/>
            <a:ext cx="318537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1.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Tác</a:t>
            </a:r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giả</a:t>
            </a:r>
            <a:endParaRPr lang="zh-CN" altLang="en-US" sz="3600" b="1" spc="300" dirty="0">
              <a:solidFill>
                <a:srgbClr val="E55174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3" name="Sơ đồ 4">
            <a:extLst>
              <a:ext uri="{FF2B5EF4-FFF2-40B4-BE49-F238E27FC236}">
                <a16:creationId xmlns:a16="http://schemas.microsoft.com/office/drawing/2014/main" xmlns="" id="{1515FA4E-6EA2-4491-A6DC-D2B866EF07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3647227"/>
              </p:ext>
            </p:extLst>
          </p:nvPr>
        </p:nvGraphicFramePr>
        <p:xfrm>
          <a:off x="6248400" y="2162018"/>
          <a:ext cx="4191000" cy="3532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F400B89-050E-4753-A179-DB30ACBF6951}"/>
              </a:ext>
            </a:extLst>
          </p:cNvPr>
          <p:cNvSpPr/>
          <p:nvPr/>
        </p:nvSpPr>
        <p:spPr>
          <a:xfrm>
            <a:off x="1473296" y="2887425"/>
            <a:ext cx="3856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SG" sz="3600" dirty="0"/>
          </a:p>
        </p:txBody>
      </p:sp>
      <p:pic>
        <p:nvPicPr>
          <p:cNvPr id="11" name="Picture 6" descr="tohuutre">
            <a:extLst>
              <a:ext uri="{FF2B5EF4-FFF2-40B4-BE49-F238E27FC236}">
                <a16:creationId xmlns:a16="http://schemas.microsoft.com/office/drawing/2014/main" xmlns="" id="{94701C67-AC71-492C-96FC-8D6318248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479" y="2162018"/>
            <a:ext cx="2546150" cy="3279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147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2C09CB5-7EC6-44DB-AC62-6E3FB71173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>
                                            <p:graphicEl>
                                              <a:dgm id="{32C09CB5-7EC6-44DB-AC62-6E3FB71173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83AC20F-8F41-445F-8514-28AC5F1A7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graphicEl>
                                              <a:dgm id="{383AC20F-8F41-445F-8514-28AC5F1A7C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BE00651-25AA-480E-89C3-EE1B62B38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graphicEl>
                                              <a:dgm id="{8BE00651-25AA-480E-89C3-EE1B62B38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8BB6B28-AB12-4134-8DB1-035439FD4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>
                                            <p:graphicEl>
                                              <a:dgm id="{C8BB6B28-AB12-4134-8DB1-035439FD46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86818B1-31EC-46BB-BC5E-FD2CFE8C7C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>
                                            <p:graphicEl>
                                              <a:dgm id="{086818B1-31EC-46BB-BC5E-FD2CFE8C7C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7" grpId="0"/>
      <p:bldGraphic spid="13" grpId="0">
        <p:bldSub>
          <a:bldDgm bld="one"/>
        </p:bldSub>
      </p:bldGraphic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圆角矩形 17">
            <a:extLst>
              <a:ext uri="{FF2B5EF4-FFF2-40B4-BE49-F238E27FC236}">
                <a16:creationId xmlns:a16="http://schemas.microsoft.com/office/drawing/2014/main" xmlns="" id="{47496194-7C04-4A81-B73D-46B3AFF0E2DC}"/>
              </a:ext>
            </a:extLst>
          </p:cNvPr>
          <p:cNvSpPr/>
          <p:nvPr/>
        </p:nvSpPr>
        <p:spPr>
          <a:xfrm>
            <a:off x="1144435" y="960310"/>
            <a:ext cx="9903130" cy="49373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54" name="Rectangle 8">
            <a:extLst>
              <a:ext uri="{FF2B5EF4-FFF2-40B4-BE49-F238E27FC236}">
                <a16:creationId xmlns:a16="http://schemas.microsoft.com/office/drawing/2014/main" xmlns="" id="{C31C48BE-4331-4475-9A72-BAC6DD4FB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36" y="1600200"/>
            <a:ext cx="6207851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2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bầy</a:t>
            </a:r>
            <a:endParaRPr lang="en-US" altLang="en-US" sz="2200" i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latin typeface="Times New Roman" panose="02020603050405020304" pitchFamily="18" charset="0"/>
              </a:rPr>
              <a:t>Lúa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chiêm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chín,trái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cây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ngọt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dần</a:t>
            </a:r>
            <a:endParaRPr lang="en-US" altLang="en-US" sz="2200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latin typeface="Times New Roman" panose="02020603050405020304" pitchFamily="18" charset="0"/>
              </a:rPr>
              <a:t>Vườn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râm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dậy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ve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ngân</a:t>
            </a:r>
            <a:endParaRPr lang="en-US" altLang="en-US" sz="2200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latin typeface="Times New Roman" panose="02020603050405020304" pitchFamily="18" charset="0"/>
              </a:rPr>
              <a:t>Bắp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rây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vàng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đầy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sân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nắng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đào</a:t>
            </a:r>
            <a:endParaRPr lang="en-US" altLang="en-US" sz="2200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latin typeface="Times New Roman" panose="02020603050405020304" pitchFamily="18" charset="0"/>
              </a:rPr>
              <a:t>Trời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càng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càng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cao</a:t>
            </a:r>
            <a:endParaRPr lang="en-US" altLang="en-US" sz="2200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latin typeface="Times New Roman" panose="02020603050405020304" pitchFamily="18" charset="0"/>
              </a:rPr>
              <a:t>Đôi</a:t>
            </a:r>
            <a:r>
              <a:rPr lang="en-US" altLang="en-US" sz="2200" i="1" dirty="0">
                <a:latin typeface="Times New Roman" panose="02020603050405020304" pitchFamily="18" charset="0"/>
              </a:rPr>
              <a:t> con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diều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sáo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lộn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nhào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từng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200" i="1" dirty="0">
                <a:latin typeface="Times New Roman" panose="02020603050405020304" pitchFamily="18" charset="0"/>
              </a:rPr>
              <a:t>...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2200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>
                <a:latin typeface="Times New Roman" panose="02020603050405020304" pitchFamily="18" charset="0"/>
              </a:rPr>
              <a:t>Ta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nghe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hè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dậy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bên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lòng</a:t>
            </a:r>
            <a:endParaRPr lang="en-US" altLang="en-US" sz="2200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latin typeface="Times New Roman" panose="02020603050405020304" pitchFamily="18" charset="0"/>
              </a:rPr>
              <a:t>Mà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chân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muốn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đạp</a:t>
            </a:r>
            <a:r>
              <a:rPr lang="en-US" altLang="en-US" sz="2200" i="1" dirty="0">
                <a:latin typeface="Times New Roman" panose="02020603050405020304" pitchFamily="18" charset="0"/>
              </a:rPr>
              <a:t> tan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phòng</a:t>
            </a:r>
            <a:r>
              <a:rPr lang="en-US" altLang="en-US" sz="2200" i="1" dirty="0">
                <a:latin typeface="Times New Roman" panose="02020603050405020304" pitchFamily="18" charset="0"/>
              </a:rPr>
              <a:t>,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hè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ôi</a:t>
            </a:r>
            <a:r>
              <a:rPr lang="en-US" altLang="en-US" sz="2200" i="1" dirty="0">
                <a:latin typeface="Times New Roman" panose="02020603050405020304" pitchFamily="18" charset="0"/>
              </a:rPr>
              <a:t>!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latin typeface="Times New Roman" panose="02020603050405020304" pitchFamily="18" charset="0"/>
              </a:rPr>
              <a:t>Ngột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sao</a:t>
            </a:r>
            <a:r>
              <a:rPr lang="en-US" altLang="en-US" sz="2200" i="1" dirty="0">
                <a:latin typeface="Times New Roman" panose="02020603050405020304" pitchFamily="18" charset="0"/>
              </a:rPr>
              <a:t>,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chết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uất</a:t>
            </a:r>
            <a:r>
              <a:rPr lang="en-US" altLang="en-US" sz="2200" i="1" dirty="0"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</a:rPr>
              <a:t>thôi</a:t>
            </a:r>
            <a:endParaRPr lang="en-US" altLang="en-US" sz="2200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kêu</a:t>
            </a:r>
            <a:r>
              <a:rPr lang="en-US" altLang="en-US" sz="2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sp>
        <p:nvSpPr>
          <p:cNvPr id="55" name="Rectangle 14">
            <a:extLst>
              <a:ext uri="{FF2B5EF4-FFF2-40B4-BE49-F238E27FC236}">
                <a16:creationId xmlns:a16="http://schemas.microsoft.com/office/drawing/2014/main" xmlns="" id="{1A756BEF-5F14-4C81-9B9E-0FADB5171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5056" y="990488"/>
            <a:ext cx="4419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KHI CON TU HÚ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E0EDE7D7-56FB-43CB-A621-17C98CFEA5A8}"/>
              </a:ext>
            </a:extLst>
          </p:cNvPr>
          <p:cNvSpPr/>
          <p:nvPr/>
        </p:nvSpPr>
        <p:spPr>
          <a:xfrm>
            <a:off x="7275039" y="2259722"/>
            <a:ext cx="3720662" cy="36434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01DFFC1B-2E62-4C48-9EA6-D28AD79A1729}"/>
              </a:ext>
            </a:extLst>
          </p:cNvPr>
          <p:cNvSpPr txBox="1"/>
          <p:nvPr/>
        </p:nvSpPr>
        <p:spPr>
          <a:xfrm>
            <a:off x="7380144" y="3334574"/>
            <a:ext cx="35085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nl-NL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Tâm trạng người tù khi nghe tiếng chim tu hu kêu ở đoạn thơ đầu và ở đoạn cuối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gì</a:t>
            </a:r>
            <a:r>
              <a:rPr lang="nl-NL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nl-NL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khác nhau? </a:t>
            </a:r>
            <a:endParaRPr lang="en-US" altLang="en-US" sz="2800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59F03E7D-2A40-4AB6-8859-01B5A5A0EC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6250" r="6322" b="7615"/>
          <a:stretch/>
        </p:blipFill>
        <p:spPr>
          <a:xfrm>
            <a:off x="7623518" y="835727"/>
            <a:ext cx="2853658" cy="269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13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500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500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500"/>
                                        <p:tgtEl>
                                          <p:spTgt spid="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8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1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300"/>
                            </p:stCondLst>
                            <p:childTnLst>
                              <p:par>
                                <p:cTn id="63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4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800"/>
                            </p:stCondLst>
                            <p:childTnLst>
                              <p:par>
                                <p:cTn id="66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7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0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3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800"/>
                            </p:stCondLst>
                            <p:childTnLst>
                              <p:par>
                                <p:cTn id="75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6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300"/>
                            </p:stCondLst>
                            <p:childTnLst>
                              <p:par>
                                <p:cTn id="78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9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200"/>
                            </p:stCondLst>
                            <p:childTnLst>
                              <p:par>
                                <p:cTn id="81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2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800"/>
                            </p:stCondLst>
                            <p:childTnLst>
                              <p:par>
                                <p:cTn id="84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5" dur="1000" fill="hold"/>
                                        <p:tgtEl>
                                          <p:spTgt spid="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build="p"/>
      <p:bldP spid="54" grpId="1" build="allAtOnce"/>
      <p:bldP spid="55" grpId="0"/>
      <p:bldP spid="56" grpId="0" animBg="1"/>
      <p:bldP spid="5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圆角矩形 17">
            <a:extLst>
              <a:ext uri="{FF2B5EF4-FFF2-40B4-BE49-F238E27FC236}">
                <a16:creationId xmlns:a16="http://schemas.microsoft.com/office/drawing/2014/main" xmlns="" id="{47496194-7C04-4A81-B73D-46B3AFF0E2DC}"/>
              </a:ext>
            </a:extLst>
          </p:cNvPr>
          <p:cNvSpPr/>
          <p:nvPr/>
        </p:nvSpPr>
        <p:spPr>
          <a:xfrm>
            <a:off x="1144435" y="960310"/>
            <a:ext cx="9903130" cy="49373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2C3EBB-AF99-4F99-8A34-2C6B339CB2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97121" y="1046494"/>
            <a:ext cx="6697457" cy="2905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A34F0F-2DCD-44A4-B417-CD06A9262A69}"/>
              </a:ext>
            </a:extLst>
          </p:cNvPr>
          <p:cNvSpPr txBox="1"/>
          <p:nvPr/>
        </p:nvSpPr>
        <p:spPr>
          <a:xfrm>
            <a:off x="1576547" y="2679584"/>
            <a:ext cx="1996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 BÀI TH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A0D784-C149-416A-B2EA-DBEC79737332}"/>
              </a:ext>
            </a:extLst>
          </p:cNvPr>
          <p:cNvSpPr txBox="1"/>
          <p:nvPr/>
        </p:nvSpPr>
        <p:spPr>
          <a:xfrm>
            <a:off x="8436087" y="1204387"/>
            <a:ext cx="2604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BÀI TH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BB32FDB-462C-4395-9E76-490A0DEC970C}"/>
              </a:ext>
            </a:extLst>
          </p:cNvPr>
          <p:cNvSpPr/>
          <p:nvPr/>
        </p:nvSpPr>
        <p:spPr>
          <a:xfrm>
            <a:off x="1437345" y="3778021"/>
            <a:ext cx="39939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Gợi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bao la,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bừng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,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náo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nức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endParaRPr lang="en-SG" sz="3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DD3D645-E5CC-4AA3-9B77-850F44891B4F}"/>
              </a:ext>
            </a:extLst>
          </p:cNvPr>
          <p:cNvSpPr/>
          <p:nvPr/>
        </p:nvSpPr>
        <p:spPr>
          <a:xfrm>
            <a:off x="7650189" y="2186821"/>
            <a:ext cx="32011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Gợi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niềm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chua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xót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đau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khổ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u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uất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bực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, khao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khát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do</a:t>
            </a:r>
            <a:endParaRPr lang="en-SG" sz="3000" dirty="0"/>
          </a:p>
        </p:txBody>
      </p:sp>
    </p:spTree>
    <p:extLst>
      <p:ext uri="{BB962C8B-B14F-4D97-AF65-F5344CB8AC3E}">
        <p14:creationId xmlns:p14="http://schemas.microsoft.com/office/powerpoint/2010/main" val="4232808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133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011">
            <a:extLst>
              <a:ext uri="{FF2B5EF4-FFF2-40B4-BE49-F238E27FC236}">
                <a16:creationId xmlns:a16="http://schemas.microsoft.com/office/drawing/2014/main" xmlns="" id="{032358F9-53B6-423A-9365-A584BD9A9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7" t="8755" r="17453" b="53000"/>
          <a:stretch>
            <a:fillRect/>
          </a:stretch>
        </p:blipFill>
        <p:spPr bwMode="auto">
          <a:xfrm rot="3899" flipV="1">
            <a:off x="1407850" y="257796"/>
            <a:ext cx="9686785" cy="542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>
            <a:extLst>
              <a:ext uri="{FF2B5EF4-FFF2-40B4-BE49-F238E27FC236}">
                <a16:creationId xmlns:a16="http://schemas.microsoft.com/office/drawing/2014/main" xmlns="" id="{AED28E00-B1EB-47BE-8BE8-E95F0F5FF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774" y="3501957"/>
            <a:ext cx="969293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to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họ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kêu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chín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tẹo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. Tu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đỗ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ngọn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kêu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chín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ụ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mâm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xôi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gấc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hiếm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hoi;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                       ( Lao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xao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Duy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Khán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Picture 001">
            <a:extLst>
              <a:ext uri="{FF2B5EF4-FFF2-40B4-BE49-F238E27FC236}">
                <a16:creationId xmlns:a16="http://schemas.microsoft.com/office/drawing/2014/main" xmlns="" id="{CC2E159F-FC4B-4E3C-8BE4-B59244E77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48676" r="19609" b="8057"/>
          <a:stretch>
            <a:fillRect/>
          </a:stretch>
        </p:blipFill>
        <p:spPr bwMode="auto">
          <a:xfrm>
            <a:off x="1507787" y="196077"/>
            <a:ext cx="9322340" cy="523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Rectangle 7">
            <a:extLst>
              <a:ext uri="{FF2B5EF4-FFF2-40B4-BE49-F238E27FC236}">
                <a16:creationId xmlns:a16="http://schemas.microsoft.com/office/drawing/2014/main" xmlns="" id="{84D724ED-C52E-4D80-8765-1B7109E50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0137" y="4207046"/>
            <a:ext cx="7189076" cy="15696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latin typeface="Times New Roman" panose="02020603050405020304" pitchFamily="18" charset="0"/>
              </a:rPr>
              <a:t>Tu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hú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ơi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chẳng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đến</a:t>
            </a:r>
            <a:r>
              <a:rPr lang="en-US" altLang="en-US" b="1" i="1" dirty="0">
                <a:latin typeface="Times New Roman" panose="02020603050405020304" pitchFamily="18" charset="0"/>
              </a:rPr>
              <a:t> ở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cùng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bà</a:t>
            </a:r>
            <a:endParaRPr lang="en-US" altLang="en-US" b="1" i="1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latin typeface="Times New Roman" panose="02020603050405020304" pitchFamily="18" charset="0"/>
              </a:rPr>
              <a:t>Kêu</a:t>
            </a:r>
            <a:r>
              <a:rPr lang="en-US" altLang="en-US" b="1" i="1" dirty="0">
                <a:latin typeface="Times New Roman" panose="02020603050405020304" pitchFamily="18" charset="0"/>
              </a:rPr>
              <a:t> chi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hoài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trên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cánh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đồng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xa</a:t>
            </a:r>
            <a:endParaRPr lang="en-US" altLang="en-US" b="1" i="1" dirty="0">
              <a:latin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latin typeface="Times New Roman" panose="02020603050405020304" pitchFamily="18" charset="0"/>
              </a:rPr>
              <a:t>                   (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Bếp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lửa</a:t>
            </a:r>
            <a:r>
              <a:rPr lang="en-US" altLang="en-US" b="1" i="1" dirty="0">
                <a:latin typeface="Times New Roman" panose="02020603050405020304" pitchFamily="18" charset="0"/>
              </a:rPr>
              <a:t> –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Bằng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Việt</a:t>
            </a:r>
            <a:r>
              <a:rPr lang="en-US" altLang="en-US" b="1" i="1" dirty="0">
                <a:latin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52" y="0"/>
            <a:ext cx="9732579" cy="474812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13488" y="2675490"/>
            <a:ext cx="92280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11500" dirty="0">
                <a:solidFill>
                  <a:srgbClr val="FF7E0A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III. </a:t>
            </a:r>
            <a:r>
              <a:rPr lang="en-SG" altLang="zh-CN" sz="11500" dirty="0" err="1">
                <a:solidFill>
                  <a:srgbClr val="58922E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Tổng</a:t>
            </a:r>
            <a:r>
              <a:rPr lang="en-SG" altLang="zh-CN" sz="11500" dirty="0">
                <a:solidFill>
                  <a:srgbClr val="58922E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11500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kết</a:t>
            </a:r>
            <a:endParaRPr lang="zh-CN" altLang="en-US" sz="11500" dirty="0">
              <a:solidFill>
                <a:srgbClr val="0070C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58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300"/>
                            </p:stCondLst>
                            <p:childTnLst>
                              <p:par>
                                <p:cTn id="1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8">
            <a:extLst>
              <a:ext uri="{FF2B5EF4-FFF2-40B4-BE49-F238E27FC236}">
                <a16:creationId xmlns:a16="http://schemas.microsoft.com/office/drawing/2014/main" xmlns="" id="{49EA3C07-9459-4F61-8BD5-0CBD66402A4D}"/>
              </a:ext>
            </a:extLst>
          </p:cNvPr>
          <p:cNvGrpSpPr/>
          <p:nvPr/>
        </p:nvGrpSpPr>
        <p:grpSpPr>
          <a:xfrm flipH="1" flipV="1">
            <a:off x="2070167" y="4669274"/>
            <a:ext cx="2569471" cy="1160040"/>
            <a:chOff x="7680176" y="2352153"/>
            <a:chExt cx="2789681" cy="1160040"/>
          </a:xfrm>
        </p:grpSpPr>
        <p:cxnSp>
          <p:nvCxnSpPr>
            <p:cNvPr id="3" name="직선 연결선 49">
              <a:extLst>
                <a:ext uri="{FF2B5EF4-FFF2-40B4-BE49-F238E27FC236}">
                  <a16:creationId xmlns:a16="http://schemas.microsoft.com/office/drawing/2014/main" xmlns="" id="{70893EC0-3BFF-42E9-9476-1D28FE5FF371}"/>
                </a:ext>
              </a:extLst>
            </p:cNvPr>
            <p:cNvCxnSpPr/>
            <p:nvPr/>
          </p:nvCxnSpPr>
          <p:spPr>
            <a:xfrm flipV="1">
              <a:off x="8355805" y="2357388"/>
              <a:ext cx="211405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50">
              <a:extLst>
                <a:ext uri="{FF2B5EF4-FFF2-40B4-BE49-F238E27FC236}">
                  <a16:creationId xmlns:a16="http://schemas.microsoft.com/office/drawing/2014/main" xmlns="" id="{8D3AF42C-BC70-4505-B41A-DA6B8E3741D8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21">
            <a:extLst>
              <a:ext uri="{FF2B5EF4-FFF2-40B4-BE49-F238E27FC236}">
                <a16:creationId xmlns:a16="http://schemas.microsoft.com/office/drawing/2014/main" xmlns="" id="{3E27F291-8061-45EB-A7D9-D235A4768693}"/>
              </a:ext>
            </a:extLst>
          </p:cNvPr>
          <p:cNvGrpSpPr/>
          <p:nvPr/>
        </p:nvGrpSpPr>
        <p:grpSpPr>
          <a:xfrm>
            <a:off x="7881166" y="2982455"/>
            <a:ext cx="2708025" cy="1160040"/>
            <a:chOff x="7680176" y="2352153"/>
            <a:chExt cx="2974753" cy="1160040"/>
          </a:xfrm>
        </p:grpSpPr>
        <p:cxnSp>
          <p:nvCxnSpPr>
            <p:cNvPr id="6" name="직선 연결선 20">
              <a:extLst>
                <a:ext uri="{FF2B5EF4-FFF2-40B4-BE49-F238E27FC236}">
                  <a16:creationId xmlns:a16="http://schemas.microsoft.com/office/drawing/2014/main" xmlns="" id="{55112F07-6F8E-4B5B-BD99-3B10B5B967F4}"/>
                </a:ext>
              </a:extLst>
            </p:cNvPr>
            <p:cNvCxnSpPr/>
            <p:nvPr/>
          </p:nvCxnSpPr>
          <p:spPr>
            <a:xfrm>
              <a:off x="8355806" y="2357388"/>
              <a:ext cx="2299123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9">
              <a:extLst>
                <a:ext uri="{FF2B5EF4-FFF2-40B4-BE49-F238E27FC236}">
                  <a16:creationId xmlns:a16="http://schemas.microsoft.com/office/drawing/2014/main" xmlns="" id="{0EFE72AD-1435-4005-968E-FB6F0596F975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37">
            <a:extLst>
              <a:ext uri="{FF2B5EF4-FFF2-40B4-BE49-F238E27FC236}">
                <a16:creationId xmlns:a16="http://schemas.microsoft.com/office/drawing/2014/main" xmlns="" id="{6DEEEAC7-10A8-432F-AF3A-F7C4F0524D3E}"/>
              </a:ext>
            </a:extLst>
          </p:cNvPr>
          <p:cNvGrpSpPr/>
          <p:nvPr/>
        </p:nvGrpSpPr>
        <p:grpSpPr>
          <a:xfrm>
            <a:off x="4228316" y="2291266"/>
            <a:ext cx="4129528" cy="4217601"/>
            <a:chOff x="4027327" y="1660964"/>
            <a:chExt cx="4129528" cy="4217601"/>
          </a:xfrm>
        </p:grpSpPr>
        <p:sp>
          <p:nvSpPr>
            <p:cNvPr id="9" name="사다리꼴 51">
              <a:extLst>
                <a:ext uri="{FF2B5EF4-FFF2-40B4-BE49-F238E27FC236}">
                  <a16:creationId xmlns:a16="http://schemas.microsoft.com/office/drawing/2014/main" xmlns="" id="{CFA7D669-0E46-415E-AD89-327941C83BFA}"/>
                </a:ext>
              </a:extLst>
            </p:cNvPr>
            <p:cNvSpPr/>
            <p:nvPr/>
          </p:nvSpPr>
          <p:spPr>
            <a:xfrm rot="10800000">
              <a:off x="5796856" y="3265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사다리꼴 8">
              <a:extLst>
                <a:ext uri="{FF2B5EF4-FFF2-40B4-BE49-F238E27FC236}">
                  <a16:creationId xmlns:a16="http://schemas.microsoft.com/office/drawing/2014/main" xmlns="" id="{09444CB6-85C1-4C66-9988-6B571227CF01}"/>
                </a:ext>
              </a:extLst>
            </p:cNvPr>
            <p:cNvSpPr/>
            <p:nvPr/>
          </p:nvSpPr>
          <p:spPr>
            <a:xfrm rot="7200000">
              <a:off x="3509769" y="2879376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사다리꼴 42">
              <a:extLst>
                <a:ext uri="{FF2B5EF4-FFF2-40B4-BE49-F238E27FC236}">
                  <a16:creationId xmlns:a16="http://schemas.microsoft.com/office/drawing/2014/main" xmlns="" id="{79074131-0802-45F1-85B0-DB155C3C9BB5}"/>
                </a:ext>
              </a:extLst>
            </p:cNvPr>
            <p:cNvSpPr/>
            <p:nvPr/>
          </p:nvSpPr>
          <p:spPr>
            <a:xfrm>
              <a:off x="4027327" y="3777481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2" name="사다리꼴 53">
              <a:extLst>
                <a:ext uri="{FF2B5EF4-FFF2-40B4-BE49-F238E27FC236}">
                  <a16:creationId xmlns:a16="http://schemas.microsoft.com/office/drawing/2014/main" xmlns="" id="{D31BFFC3-6559-4DD9-96A7-1C87EC3415DA}"/>
                </a:ext>
              </a:extLst>
            </p:cNvPr>
            <p:cNvSpPr/>
            <p:nvPr/>
          </p:nvSpPr>
          <p:spPr>
            <a:xfrm rot="3600000">
              <a:off x="4700712" y="4159377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3" name="사다리꼴 42">
              <a:extLst>
                <a:ext uri="{FF2B5EF4-FFF2-40B4-BE49-F238E27FC236}">
                  <a16:creationId xmlns:a16="http://schemas.microsoft.com/office/drawing/2014/main" xmlns="" id="{D1078241-87A5-41A7-96B4-8F715671EC66}"/>
                </a:ext>
              </a:extLst>
            </p:cNvPr>
            <p:cNvSpPr/>
            <p:nvPr/>
          </p:nvSpPr>
          <p:spPr>
            <a:xfrm rot="14400000">
              <a:off x="4975541" y="3133752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4" name="사다리꼴 51">
              <a:extLst>
                <a:ext uri="{FF2B5EF4-FFF2-40B4-BE49-F238E27FC236}">
                  <a16:creationId xmlns:a16="http://schemas.microsoft.com/office/drawing/2014/main" xmlns="" id="{6EE2826E-0027-4CC6-AA6B-6725C519095A}"/>
                </a:ext>
              </a:extLst>
            </p:cNvPr>
            <p:cNvSpPr/>
            <p:nvPr/>
          </p:nvSpPr>
          <p:spPr>
            <a:xfrm rot="18000000">
              <a:off x="5880227" y="4408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맑은 고딕" panose="020B0503020000020004" pitchFamily="34" charset="-127"/>
                  <a:cs typeface="+mn-cs"/>
                </a:rPr>
                <a:t> 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6" name="Rectangle 747">
            <a:extLst>
              <a:ext uri="{FF2B5EF4-FFF2-40B4-BE49-F238E27FC236}">
                <a16:creationId xmlns:a16="http://schemas.microsoft.com/office/drawing/2014/main" xmlns="" id="{7E744BDB-4C00-4CC7-A3CB-D39A7D79FB3C}"/>
              </a:ext>
            </a:extLst>
          </p:cNvPr>
          <p:cNvSpPr/>
          <p:nvPr/>
        </p:nvSpPr>
        <p:spPr>
          <a:xfrm>
            <a:off x="8643487" y="3125055"/>
            <a:ext cx="25987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0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4800" b="1" i="0" u="none" strike="noStrike" kern="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 dung</a:t>
            </a:r>
            <a:endParaRPr kumimoji="0" lang="en-US" sz="4800" b="1" i="0" u="none" strike="noStrike" kern="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747">
            <a:extLst>
              <a:ext uri="{FF2B5EF4-FFF2-40B4-BE49-F238E27FC236}">
                <a16:creationId xmlns:a16="http://schemas.microsoft.com/office/drawing/2014/main" xmlns="" id="{1CDC0963-5475-4926-B421-05F2EF44F3E6}"/>
              </a:ext>
            </a:extLst>
          </p:cNvPr>
          <p:cNvSpPr/>
          <p:nvPr/>
        </p:nvSpPr>
        <p:spPr>
          <a:xfrm>
            <a:off x="110836" y="4932386"/>
            <a:ext cx="3921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0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4800" b="1" i="0" u="none" strike="noStrike" kern="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Nghệ thuật</a:t>
            </a:r>
            <a:endParaRPr kumimoji="0" lang="en-US" sz="4800" b="1" i="0" u="none" strike="noStrike" kern="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1DC1BD0-F580-4453-B115-9B34995E6A35}"/>
              </a:ext>
            </a:extLst>
          </p:cNvPr>
          <p:cNvSpPr txBox="1"/>
          <p:nvPr/>
        </p:nvSpPr>
        <p:spPr>
          <a:xfrm>
            <a:off x="2410691" y="289783"/>
            <a:ext cx="869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SG" sz="7200" dirty="0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7200" dirty="0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SG" sz="7200" dirty="0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SG" sz="7200" dirty="0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endParaRPr lang="en-SG" sz="7200" dirty="0">
              <a:effectLst>
                <a:glow rad="101600">
                  <a:srgbClr val="FFCCCC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8776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圆角矩形 17">
            <a:extLst>
              <a:ext uri="{FF2B5EF4-FFF2-40B4-BE49-F238E27FC236}">
                <a16:creationId xmlns:a16="http://schemas.microsoft.com/office/drawing/2014/main" xmlns="" id="{47496194-7C04-4A81-B73D-46B3AFF0E2DC}"/>
              </a:ext>
            </a:extLst>
          </p:cNvPr>
          <p:cNvSpPr/>
          <p:nvPr/>
        </p:nvSpPr>
        <p:spPr>
          <a:xfrm>
            <a:off x="1144435" y="960310"/>
            <a:ext cx="9903130" cy="49373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xmlns="" id="{0E0CD9C1-974D-4E38-A509-2EA37C8E6220}"/>
              </a:ext>
            </a:extLst>
          </p:cNvPr>
          <p:cNvSpPr txBox="1"/>
          <p:nvPr/>
        </p:nvSpPr>
        <p:spPr>
          <a:xfrm>
            <a:off x="4559549" y="1357326"/>
            <a:ext cx="3402196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1.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Nghệ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thuật</a:t>
            </a:r>
            <a:endParaRPr lang="zh-CN" altLang="en-US" sz="3600" b="1" spc="300" dirty="0">
              <a:solidFill>
                <a:srgbClr val="FF000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xmlns="" id="{BE30649E-72E3-4A41-92B0-A62D502B8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15" y="526179"/>
            <a:ext cx="1143300" cy="13481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E1B1E52-ECF3-4EE4-8212-2622BFEFD1EB}"/>
              </a:ext>
            </a:extLst>
          </p:cNvPr>
          <p:cNvGrpSpPr/>
          <p:nvPr/>
        </p:nvGrpSpPr>
        <p:grpSpPr>
          <a:xfrm flipH="1">
            <a:off x="1334437" y="2361951"/>
            <a:ext cx="4521616" cy="1485214"/>
            <a:chOff x="783426" y="4293096"/>
            <a:chExt cx="2956243" cy="15291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Round Diagonal Corner Rectangle 9">
              <a:extLst>
                <a:ext uri="{FF2B5EF4-FFF2-40B4-BE49-F238E27FC236}">
                  <a16:creationId xmlns:a16="http://schemas.microsoft.com/office/drawing/2014/main" xmlns="" id="{8E079649-AB35-4E75-B5DB-7B0DA670B47A}"/>
                </a:ext>
              </a:extLst>
            </p:cNvPr>
            <p:cNvSpPr/>
            <p:nvPr/>
          </p:nvSpPr>
          <p:spPr>
            <a:xfrm flipH="1">
              <a:off x="783426" y="4293096"/>
              <a:ext cx="2956243" cy="1529162"/>
            </a:xfrm>
            <a:prstGeom prst="round2DiagRect">
              <a:avLst>
                <a:gd name="adj1" fmla="val 48164"/>
                <a:gd name="adj2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7" name="Round Diagonal Corner Rectangle 10">
              <a:extLst>
                <a:ext uri="{FF2B5EF4-FFF2-40B4-BE49-F238E27FC236}">
                  <a16:creationId xmlns:a16="http://schemas.microsoft.com/office/drawing/2014/main" xmlns="" id="{88057EBD-0FA7-4530-9FC3-A85380152CD3}"/>
                </a:ext>
              </a:extLst>
            </p:cNvPr>
            <p:cNvSpPr/>
            <p:nvPr/>
          </p:nvSpPr>
          <p:spPr>
            <a:xfrm flipH="1">
              <a:off x="857391" y="4373601"/>
              <a:ext cx="2808312" cy="136815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5C26ADB-7E7F-4B43-8A25-2781FBF73C22}"/>
              </a:ext>
            </a:extLst>
          </p:cNvPr>
          <p:cNvGrpSpPr/>
          <p:nvPr/>
        </p:nvGrpSpPr>
        <p:grpSpPr>
          <a:xfrm flipH="1">
            <a:off x="6211608" y="2033081"/>
            <a:ext cx="4582287" cy="1726008"/>
            <a:chOff x="783426" y="4293096"/>
            <a:chExt cx="2956243" cy="15291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Round Diagonal Corner Rectangle 15">
              <a:extLst>
                <a:ext uri="{FF2B5EF4-FFF2-40B4-BE49-F238E27FC236}">
                  <a16:creationId xmlns:a16="http://schemas.microsoft.com/office/drawing/2014/main" xmlns="" id="{D848112D-2CB4-4ECC-B1F9-7E4D8E38D437}"/>
                </a:ext>
              </a:extLst>
            </p:cNvPr>
            <p:cNvSpPr/>
            <p:nvPr/>
          </p:nvSpPr>
          <p:spPr>
            <a:xfrm flipH="1">
              <a:off x="783426" y="4293096"/>
              <a:ext cx="2956243" cy="1529162"/>
            </a:xfrm>
            <a:prstGeom prst="round2DiagRect">
              <a:avLst>
                <a:gd name="adj1" fmla="val 47081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0" name="Round Diagonal Corner Rectangle 16">
              <a:extLst>
                <a:ext uri="{FF2B5EF4-FFF2-40B4-BE49-F238E27FC236}">
                  <a16:creationId xmlns:a16="http://schemas.microsoft.com/office/drawing/2014/main" xmlns="" id="{DA58B2EB-3C35-479E-9508-C367C3BF5C0E}"/>
                </a:ext>
              </a:extLst>
            </p:cNvPr>
            <p:cNvSpPr/>
            <p:nvPr/>
          </p:nvSpPr>
          <p:spPr>
            <a:xfrm flipH="1">
              <a:off x="857391" y="4373601"/>
              <a:ext cx="2808312" cy="136815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11" name="Text Placeholder 12">
            <a:extLst>
              <a:ext uri="{FF2B5EF4-FFF2-40B4-BE49-F238E27FC236}">
                <a16:creationId xmlns:a16="http://schemas.microsoft.com/office/drawing/2014/main" xmlns="" id="{494A0418-50BC-4DBA-99BC-8BF5FD893F69}"/>
              </a:ext>
            </a:extLst>
          </p:cNvPr>
          <p:cNvSpPr txBox="1">
            <a:spLocks/>
          </p:cNvSpPr>
          <p:nvPr/>
        </p:nvSpPr>
        <p:spPr>
          <a:xfrm>
            <a:off x="6341661" y="2361951"/>
            <a:ext cx="4364690" cy="109793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en-US" sz="2800" b="0" dirty="0">
                <a:solidFill>
                  <a:schemeClr val="bg1"/>
                </a:solidFill>
                <a:latin typeface="Times New Roman" panose="02020603050405020304" pitchFamily="18" charset="0"/>
              </a:rPr>
              <a:t>Lựa chọn lời thơ đầy ấn tượng để biểu lộ cảm xúc</a:t>
            </a:r>
            <a:endParaRPr lang="en-US" sz="2800" b="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xmlns="" id="{387E0C82-D2A5-45D3-A754-542CCCA67013}"/>
              </a:ext>
            </a:extLst>
          </p:cNvPr>
          <p:cNvSpPr txBox="1">
            <a:spLocks/>
          </p:cNvSpPr>
          <p:nvPr/>
        </p:nvSpPr>
        <p:spPr>
          <a:xfrm>
            <a:off x="1455703" y="2379711"/>
            <a:ext cx="4295965" cy="13416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en-US" sz="2800" b="0" dirty="0">
                <a:solidFill>
                  <a:schemeClr val="bg1"/>
                </a:solidFill>
                <a:latin typeface="Times New Roman" panose="02020603050405020304" pitchFamily="18" charset="0"/>
              </a:rPr>
              <a:t>Viết theo thể thơ lục bát mượt mà, uyển chuyển</a:t>
            </a:r>
            <a:endParaRPr lang="en-US" sz="2800" b="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115A272-FE55-4355-95F9-D64494215135}"/>
              </a:ext>
            </a:extLst>
          </p:cNvPr>
          <p:cNvGrpSpPr/>
          <p:nvPr/>
        </p:nvGrpSpPr>
        <p:grpSpPr>
          <a:xfrm flipH="1">
            <a:off x="1953063" y="4034912"/>
            <a:ext cx="7898280" cy="1618070"/>
            <a:chOff x="783426" y="4293096"/>
            <a:chExt cx="2956243" cy="15291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Round Diagonal Corner Rectangle 12">
              <a:extLst>
                <a:ext uri="{FF2B5EF4-FFF2-40B4-BE49-F238E27FC236}">
                  <a16:creationId xmlns:a16="http://schemas.microsoft.com/office/drawing/2014/main" xmlns="" id="{269A6BF3-7F52-4728-B7C0-542FE963D74E}"/>
                </a:ext>
              </a:extLst>
            </p:cNvPr>
            <p:cNvSpPr/>
            <p:nvPr/>
          </p:nvSpPr>
          <p:spPr>
            <a:xfrm flipH="1">
              <a:off x="783426" y="4293096"/>
              <a:ext cx="2956243" cy="1529162"/>
            </a:xfrm>
            <a:prstGeom prst="round2DiagRect">
              <a:avLst>
                <a:gd name="adj1" fmla="val 48705"/>
                <a:gd name="adj2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5" name="Round Diagonal Corner Rectangle 13">
              <a:extLst>
                <a:ext uri="{FF2B5EF4-FFF2-40B4-BE49-F238E27FC236}">
                  <a16:creationId xmlns:a16="http://schemas.microsoft.com/office/drawing/2014/main" xmlns="" id="{646212EE-ACB4-4D68-A015-90E166CD7FA4}"/>
                </a:ext>
              </a:extLst>
            </p:cNvPr>
            <p:cNvSpPr/>
            <p:nvPr/>
          </p:nvSpPr>
          <p:spPr>
            <a:xfrm flipH="1">
              <a:off x="857391" y="4373601"/>
              <a:ext cx="2808312" cy="136815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9F90E433-9FC4-42A0-BD95-83581730681B}"/>
              </a:ext>
            </a:extLst>
          </p:cNvPr>
          <p:cNvSpPr txBox="1">
            <a:spLocks/>
          </p:cNvSpPr>
          <p:nvPr/>
        </p:nvSpPr>
        <p:spPr>
          <a:xfrm>
            <a:off x="2220071" y="4218027"/>
            <a:ext cx="7514538" cy="130177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en-US" sz="2800" b="0" dirty="0">
                <a:solidFill>
                  <a:schemeClr val="bg1"/>
                </a:solidFill>
                <a:latin typeface="Times New Roman" panose="02020603050405020304" pitchFamily="18" charset="0"/>
              </a:rPr>
              <a:t>Sử dụng các biện pháp tu từ tạo tính thống nhất của văn bản và đối lập giữa cuộc sống tự do bên ngoài với bên trong ngục tù</a:t>
            </a:r>
            <a:endParaRPr lang="en-US" sz="2800" b="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399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0.28698 -2.96296E-6 C 0.41562 -2.96296E-6 0.57435 0.0875 0.57435 0.1588 L 0.57435 0.3176 " pathEditMode="relative" rAng="0" ptsTypes="AAAA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58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3" grpId="0"/>
      <p:bldP spid="11" grpId="0"/>
      <p:bldP spid="12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圆角矩形 17">
            <a:extLst>
              <a:ext uri="{FF2B5EF4-FFF2-40B4-BE49-F238E27FC236}">
                <a16:creationId xmlns:a16="http://schemas.microsoft.com/office/drawing/2014/main" xmlns="" id="{47496194-7C04-4A81-B73D-46B3AFF0E2DC}"/>
              </a:ext>
            </a:extLst>
          </p:cNvPr>
          <p:cNvSpPr/>
          <p:nvPr/>
        </p:nvSpPr>
        <p:spPr>
          <a:xfrm>
            <a:off x="1144435" y="960310"/>
            <a:ext cx="9903130" cy="49373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xmlns="" id="{A127C199-67F8-423F-9735-C39EE470F995}"/>
              </a:ext>
            </a:extLst>
          </p:cNvPr>
          <p:cNvSpPr txBox="1"/>
          <p:nvPr/>
        </p:nvSpPr>
        <p:spPr>
          <a:xfrm>
            <a:off x="4559549" y="1435145"/>
            <a:ext cx="3402196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dung</a:t>
            </a:r>
            <a:endParaRPr lang="zh-CN" altLang="en-US" sz="3600" b="1" spc="300" dirty="0">
              <a:solidFill>
                <a:srgbClr val="FF000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xmlns="" id="{ECD4B02F-472D-4B26-B834-FDDAE34F1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15" y="603998"/>
            <a:ext cx="1143300" cy="1348169"/>
          </a:xfrm>
          <a:prstGeom prst="rect">
            <a:avLst/>
          </a:prstGeom>
        </p:spPr>
      </p:pic>
      <p:sp>
        <p:nvSpPr>
          <p:cNvPr id="5" name="Right Arrow 30">
            <a:extLst>
              <a:ext uri="{FF2B5EF4-FFF2-40B4-BE49-F238E27FC236}">
                <a16:creationId xmlns:a16="http://schemas.microsoft.com/office/drawing/2014/main" xmlns="" id="{9FF2AACA-D830-4285-8B87-5BFCB2CE1CC1}"/>
              </a:ext>
            </a:extLst>
          </p:cNvPr>
          <p:cNvSpPr/>
          <p:nvPr/>
        </p:nvSpPr>
        <p:spPr>
          <a:xfrm>
            <a:off x="3151703" y="3374579"/>
            <a:ext cx="3799034" cy="941145"/>
          </a:xfrm>
          <a:prstGeom prst="rightArrow">
            <a:avLst>
              <a:gd name="adj1" fmla="val 70149"/>
              <a:gd name="adj2" fmla="val 662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" name="Right Arrow 32">
            <a:extLst>
              <a:ext uri="{FF2B5EF4-FFF2-40B4-BE49-F238E27FC236}">
                <a16:creationId xmlns:a16="http://schemas.microsoft.com/office/drawing/2014/main" xmlns="" id="{B3DC9596-14B8-4656-A103-0003BFD1CB11}"/>
              </a:ext>
            </a:extLst>
          </p:cNvPr>
          <p:cNvSpPr/>
          <p:nvPr/>
        </p:nvSpPr>
        <p:spPr>
          <a:xfrm>
            <a:off x="3151702" y="4294108"/>
            <a:ext cx="4760388" cy="941145"/>
          </a:xfrm>
          <a:prstGeom prst="rightArrow">
            <a:avLst>
              <a:gd name="adj1" fmla="val 70149"/>
              <a:gd name="adj2" fmla="val 662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" name="Right Arrow 50">
            <a:extLst>
              <a:ext uri="{FF2B5EF4-FFF2-40B4-BE49-F238E27FC236}">
                <a16:creationId xmlns:a16="http://schemas.microsoft.com/office/drawing/2014/main" xmlns="" id="{49435CCC-5EA2-4348-B313-D7F8253ED596}"/>
              </a:ext>
            </a:extLst>
          </p:cNvPr>
          <p:cNvSpPr/>
          <p:nvPr/>
        </p:nvSpPr>
        <p:spPr>
          <a:xfrm>
            <a:off x="3151704" y="2455497"/>
            <a:ext cx="3553898" cy="941145"/>
          </a:xfrm>
          <a:prstGeom prst="rightArrow">
            <a:avLst>
              <a:gd name="adj1" fmla="val 70149"/>
              <a:gd name="adj2" fmla="val 6627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1363FF-3641-43E2-B40A-9AF274CFE56F}"/>
              </a:ext>
            </a:extLst>
          </p:cNvPr>
          <p:cNvSpPr txBox="1"/>
          <p:nvPr/>
        </p:nvSpPr>
        <p:spPr>
          <a:xfrm>
            <a:off x="3725521" y="2723784"/>
            <a:ext cx="5143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ko-K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ko-K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ko-KR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FCE3E8C-3FF5-44EC-93A3-96121D64F227}"/>
              </a:ext>
            </a:extLst>
          </p:cNvPr>
          <p:cNvSpPr txBox="1"/>
          <p:nvPr/>
        </p:nvSpPr>
        <p:spPr>
          <a:xfrm>
            <a:off x="3462874" y="3618103"/>
            <a:ext cx="264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ko-K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ko-K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ko-K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ko-K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endParaRPr lang="ko-KR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3E19D6F-852E-4206-B888-A54A8021453F}"/>
              </a:ext>
            </a:extLst>
          </p:cNvPr>
          <p:cNvSpPr txBox="1"/>
          <p:nvPr/>
        </p:nvSpPr>
        <p:spPr>
          <a:xfrm>
            <a:off x="3359454" y="4536719"/>
            <a:ext cx="5143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altLang="ko-K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ko-K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ko-K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ko-K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ko-K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endParaRPr lang="ko-KR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B2854F9-AA17-4146-91B8-C0937A831915}"/>
              </a:ext>
            </a:extLst>
          </p:cNvPr>
          <p:cNvSpPr/>
          <p:nvPr/>
        </p:nvSpPr>
        <p:spPr>
          <a:xfrm>
            <a:off x="1284447" y="2913075"/>
            <a:ext cx="1638306" cy="2003289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BD553EA-4948-495E-948F-75ADFF704690}"/>
              </a:ext>
            </a:extLst>
          </p:cNvPr>
          <p:cNvSpPr/>
          <p:nvPr/>
        </p:nvSpPr>
        <p:spPr>
          <a:xfrm>
            <a:off x="7964005" y="2426314"/>
            <a:ext cx="2778725" cy="2733240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sĩ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Cách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mạng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hoàn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cảnh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tù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đày</a:t>
            </a:r>
            <a:endParaRPr lang="en-SG" sz="2800" dirty="0"/>
          </a:p>
        </p:txBody>
      </p:sp>
    </p:spTree>
    <p:extLst>
      <p:ext uri="{BB962C8B-B14F-4D97-AF65-F5344CB8AC3E}">
        <p14:creationId xmlns:p14="http://schemas.microsoft.com/office/powerpoint/2010/main" val="562974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0.28698 -2.96296E-6 C 0.41562 -2.96296E-6 0.57435 0.0875 0.57435 0.1588 L 0.57435 0.3176 " pathEditMode="relative" rAng="0" ptsTypes="AAAA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58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3" grpId="0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3">
            <a:extLst>
              <a:ext uri="{FF2B5EF4-FFF2-40B4-BE49-F238E27FC236}">
                <a16:creationId xmlns:a16="http://schemas.microsoft.com/office/drawing/2014/main" xmlns="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11" name="圆角矩形 17">
            <a:extLst>
              <a:ext uri="{FF2B5EF4-FFF2-40B4-BE49-F238E27FC236}">
                <a16:creationId xmlns:a16="http://schemas.microsoft.com/office/drawing/2014/main" xmlns="" id="{43DEA243-3C5F-4E5C-B87A-C5B8433C831F}"/>
              </a:ext>
            </a:extLst>
          </p:cNvPr>
          <p:cNvSpPr/>
          <p:nvPr/>
        </p:nvSpPr>
        <p:spPr>
          <a:xfrm>
            <a:off x="1144435" y="960310"/>
            <a:ext cx="9903130" cy="49373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9CA76C94-0B11-4AB6-AF9A-C62ED67B84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8545" y="1028634"/>
            <a:ext cx="2860965" cy="1136332"/>
          </a:xfrm>
          <a:prstGeom prst="rect">
            <a:avLst/>
          </a:prstGeom>
        </p:spPr>
      </p:pic>
      <p:sp>
        <p:nvSpPr>
          <p:cNvPr id="15" name="文本框 25">
            <a:extLst>
              <a:ext uri="{FF2B5EF4-FFF2-40B4-BE49-F238E27FC236}">
                <a16:creationId xmlns:a16="http://schemas.microsoft.com/office/drawing/2014/main" xmlns="" id="{C384CA09-85F9-469F-9401-72BF05DEB99F}"/>
              </a:ext>
            </a:extLst>
          </p:cNvPr>
          <p:cNvSpPr txBox="1"/>
          <p:nvPr/>
        </p:nvSpPr>
        <p:spPr>
          <a:xfrm>
            <a:off x="2578117" y="1410566"/>
            <a:ext cx="2979865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1.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Tác</a:t>
            </a:r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giả</a:t>
            </a:r>
            <a:endParaRPr lang="zh-CN" altLang="en-US" sz="3600" b="1" spc="300" dirty="0">
              <a:solidFill>
                <a:srgbClr val="E55174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xmlns="" id="{D4EC851A-48D8-4C92-87B7-6C3DBCA81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821" y="2164966"/>
            <a:ext cx="640812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( 1920 – 2002 ),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9403C26-C734-4FDA-9F11-4CC7F377D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821" y="3123385"/>
            <a:ext cx="640812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tohuutre">
            <a:extLst>
              <a:ext uri="{FF2B5EF4-FFF2-40B4-BE49-F238E27FC236}">
                <a16:creationId xmlns:a16="http://schemas.microsoft.com/office/drawing/2014/main" xmlns="" id="{0D475DA3-7CA0-4C3C-BF6A-C76F7D41E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073" y="1780294"/>
            <a:ext cx="2595964" cy="3343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627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0" y="2828836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3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00" y="5082663"/>
            <a:ext cx="7112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3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3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115416"/>
            <a:ext cx="96215" cy="63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7610" tIns="71415" rIns="47610" bIns="53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-115416"/>
            <a:ext cx="6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-284693"/>
            <a:ext cx="6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3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" descr="blob:file:///e07131c0-0daa-492b-b2c3-b9d39e92c9b3"/>
          <p:cNvSpPr>
            <a:spLocks noChangeAspect="1" noChangeArrowheads="1"/>
          </p:cNvSpPr>
          <p:nvPr/>
        </p:nvSpPr>
        <p:spPr bwMode="auto">
          <a:xfrm>
            <a:off x="84667" y="-2746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03200" y="36984"/>
            <a:ext cx="96215" cy="63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7610" tIns="71415" rIns="47610" bIns="53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36984"/>
            <a:ext cx="6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03200" y="-132293"/>
            <a:ext cx="6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3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10" descr="blob:file:///e07131c0-0daa-492b-b2c3-b9d39e92c9b3"/>
          <p:cNvSpPr>
            <a:spLocks noChangeAspect="1" noChangeArrowheads="1"/>
          </p:cNvSpPr>
          <p:nvPr/>
        </p:nvSpPr>
        <p:spPr bwMode="auto">
          <a:xfrm>
            <a:off x="287867" y="-1222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52905" y="1517860"/>
            <a:ext cx="6096000" cy="6763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3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48178" y="1951174"/>
            <a:ext cx="7695645" cy="676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3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48177" y="3236141"/>
            <a:ext cx="7695645" cy="676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vi-VN" sz="3300" dirty="0">
              <a:solidFill>
                <a:srgbClr val="001A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11078" y="3961915"/>
            <a:ext cx="7745129" cy="676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3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7688" y="2367171"/>
            <a:ext cx="907662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3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08245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  <p:bldP spid="17" grpId="0"/>
      <p:bldP spid="18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1388578-3668-455E-BE99-241FBCC5B3F0}"/>
              </a:ext>
            </a:extLst>
          </p:cNvPr>
          <p:cNvSpPr/>
          <p:nvPr/>
        </p:nvSpPr>
        <p:spPr>
          <a:xfrm>
            <a:off x="1333108" y="197212"/>
            <a:ext cx="9717518" cy="118538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Hữu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Picture 5" descr="images227032_3b">
            <a:extLst>
              <a:ext uri="{FF2B5EF4-FFF2-40B4-BE49-F238E27FC236}">
                <a16:creationId xmlns:a16="http://schemas.microsoft.com/office/drawing/2014/main" xmlns="" id="{7E5D2F01-3C0A-414F-9113-FF1A8B26A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517211"/>
            <a:ext cx="3658114" cy="359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 descr="images227042_3d">
            <a:extLst>
              <a:ext uri="{FF2B5EF4-FFF2-40B4-BE49-F238E27FC236}">
                <a16:creationId xmlns:a16="http://schemas.microsoft.com/office/drawing/2014/main" xmlns="" id="{5D5ED1F7-023F-4EAB-9645-ABD34C098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908" y="1517211"/>
            <a:ext cx="3731392" cy="359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 descr="images227052_3a">
            <a:extLst>
              <a:ext uri="{FF2B5EF4-FFF2-40B4-BE49-F238E27FC236}">
                <a16:creationId xmlns:a16="http://schemas.microsoft.com/office/drawing/2014/main" xmlns="" id="{F197DB0C-744B-461E-9C31-BB7CC1D58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822" y="1517211"/>
            <a:ext cx="4155078" cy="359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xmlns="" id="{10C0B3FD-1EC5-4E87-B882-B4B7E1175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07" y="5154692"/>
            <a:ext cx="30353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Pắc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1961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xmlns="" id="{73DA67F9-1CCD-406E-AF36-2B8DFDDC5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561" y="5154693"/>
            <a:ext cx="3403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1961</a:t>
            </a:r>
          </a:p>
        </p:txBody>
      </p:sp>
      <p:sp>
        <p:nvSpPr>
          <p:cNvPr id="24" name="Text Box 10">
            <a:extLst>
              <a:ext uri="{FF2B5EF4-FFF2-40B4-BE49-F238E27FC236}">
                <a16:creationId xmlns:a16="http://schemas.microsoft.com/office/drawing/2014/main" xmlns="" id="{2D44D1E0-9468-46E6-BFD1-110287511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289" y="5154693"/>
            <a:ext cx="339090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726916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X38oz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" y="1556426"/>
            <a:ext cx="5510341" cy="274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094" y="4378035"/>
            <a:ext cx="4191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Cổng và tháp canh theo kiến trúc Pháp xưa còn nguyên vẹn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MqWZdqj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640" y="1556426"/>
            <a:ext cx="5823733" cy="302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53222" y="4654943"/>
            <a:ext cx="4274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dirty="0">
                <a:latin typeface="Times New Roman" pitchFamily="18" charset="0"/>
                <a:cs typeface="Times New Roman" pitchFamily="18" charset="0"/>
              </a:rPr>
              <a:t>Lao Thừa Phủ trong thời kỳ Mỹ chiếm đóng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21025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7d9uSO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435" y="99209"/>
            <a:ext cx="4469804" cy="22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11676" y="2373550"/>
            <a:ext cx="63269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200" dirty="0"/>
              <a:t>Khu biệt giam đối với loại tội phạm nguy hiểm</a:t>
            </a:r>
            <a:endParaRPr lang="en-US" sz="2200" dirty="0"/>
          </a:p>
        </p:txBody>
      </p:sp>
      <p:pic>
        <p:nvPicPr>
          <p:cNvPr id="4" name="Picture 14" descr="SANY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>
            <a:fillRect/>
          </a:stretch>
        </p:blipFill>
        <p:spPr bwMode="auto">
          <a:xfrm>
            <a:off x="7069056" y="2976721"/>
            <a:ext cx="4994524" cy="249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53318" y="5515902"/>
            <a:ext cx="4826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dirty="0">
                <a:latin typeface="Times New Roman" pitchFamily="18" charset="0"/>
                <a:cs typeface="Times New Roman" pitchFamily="18" charset="0"/>
              </a:rPr>
              <a:t>Nhà giam số 9, nơi từng giam giữ nhà thơ Tố Hữu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47182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059D138-B4ED-426B-A3D1-541F860C3FB3}"/>
              </a:ext>
            </a:extLst>
          </p:cNvPr>
          <p:cNvSpPr/>
          <p:nvPr/>
        </p:nvSpPr>
        <p:spPr>
          <a:xfrm>
            <a:off x="2375338" y="355601"/>
            <a:ext cx="7441324" cy="790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Hữu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11" descr="HÃ¬nh áº£nh cÃ³ liÃªn quan">
            <a:extLst>
              <a:ext uri="{FF2B5EF4-FFF2-40B4-BE49-F238E27FC236}">
                <a16:creationId xmlns:a16="http://schemas.microsoft.com/office/drawing/2014/main" xmlns="" id="{F3CD6892-4071-4EBC-9606-C7D39F2C8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16" y="1632078"/>
            <a:ext cx="3033179" cy="417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Káº¿t quáº£ hÃ¬nh áº£nh cho viá»t báº¯c - tá» há»¯u">
            <a:extLst>
              <a:ext uri="{FF2B5EF4-FFF2-40B4-BE49-F238E27FC236}">
                <a16:creationId xmlns:a16="http://schemas.microsoft.com/office/drawing/2014/main" xmlns="" id="{575EB090-D3CC-4895-BB31-EAA5BD1FA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55" y="1632999"/>
            <a:ext cx="3033179" cy="417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Káº¿t quáº£ hÃ¬nh áº£nh cho THÆ  Tá» Há»®U GiÃ³ lá»ng">
            <a:extLst>
              <a:ext uri="{FF2B5EF4-FFF2-40B4-BE49-F238E27FC236}">
                <a16:creationId xmlns:a16="http://schemas.microsoft.com/office/drawing/2014/main" xmlns="" id="{EC2F156B-FD43-45EA-8B12-60D535393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3" t="3526" r="3928" b="3596"/>
          <a:stretch>
            <a:fillRect/>
          </a:stretch>
        </p:blipFill>
        <p:spPr bwMode="auto">
          <a:xfrm>
            <a:off x="8223979" y="1633921"/>
            <a:ext cx="3103926" cy="416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1428</Words>
  <Application>Microsoft Office PowerPoint</Application>
  <PresentationFormat>Custom</PresentationFormat>
  <Paragraphs>243</Paragraphs>
  <Slides>38</Slides>
  <Notes>30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Admin</cp:lastModifiedBy>
  <cp:revision>71</cp:revision>
  <dcterms:created xsi:type="dcterms:W3CDTF">2019-03-12T09:37:24Z</dcterms:created>
  <dcterms:modified xsi:type="dcterms:W3CDTF">2023-01-29T07:22:49Z</dcterms:modified>
</cp:coreProperties>
</file>