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78" r:id="rId12"/>
    <p:sldId id="277" r:id="rId13"/>
    <p:sldId id="256" r:id="rId14"/>
    <p:sldId id="257" r:id="rId15"/>
    <p:sldId id="258" r:id="rId16"/>
    <p:sldId id="259" r:id="rId17"/>
    <p:sldId id="260" r:id="rId18"/>
    <p:sldId id="261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825" autoAdjust="0"/>
    <p:restoredTop sz="94660"/>
  </p:normalViewPr>
  <p:slideViewPr>
    <p:cSldViewPr snapToGrid="0">
      <p:cViewPr>
        <p:scale>
          <a:sx n="66" d="100"/>
          <a:sy n="66" d="100"/>
        </p:scale>
        <p:origin x="-342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972C1-F34C-4ED5-AF91-92124065792B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52EF-4B1A-4CDD-B2C1-B6743808D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03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322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879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440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91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691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051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792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36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946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489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20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gif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21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25.gif"/><Relationship Id="rId1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20" Type="http://schemas.openxmlformats.org/officeDocument/2006/relationships/slide" Target="slide13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8.gif"/><Relationship Id="rId23" Type="http://schemas.openxmlformats.org/officeDocument/2006/relationships/image" Target="../media/image32.pn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9" Type="http://schemas.openxmlformats.org/officeDocument/2006/relationships/image" Target="../media/image23.gif"/><Relationship Id="rId14" Type="http://schemas.openxmlformats.org/officeDocument/2006/relationships/image" Target="../media/image27.gif"/><Relationship Id="rId22" Type="http://schemas.microsoft.com/office/2007/relationships/media" Target="../media/media1.mp3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8.wdp"/><Relationship Id="rId18" Type="http://schemas.openxmlformats.org/officeDocument/2006/relationships/slide" Target="slide16.xml"/><Relationship Id="rId3" Type="http://schemas.openxmlformats.org/officeDocument/2006/relationships/image" Target="../media/image33.png"/><Relationship Id="rId21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17" Type="http://schemas.openxmlformats.org/officeDocument/2006/relationships/slide" Target="slide15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video" Target="NULL" TargetMode="External"/><Relationship Id="rId6" Type="http://schemas.microsoft.com/office/2007/relationships/hdphoto" Target="../media/hdphoto6.wdp"/><Relationship Id="rId11" Type="http://schemas.microsoft.com/office/2007/relationships/hdphoto" Target="../media/hdphoto7.wdp"/><Relationship Id="rId24" Type="http://schemas.openxmlformats.org/officeDocument/2006/relationships/image" Target="../media/image39.png"/><Relationship Id="rId15" Type="http://schemas.microsoft.com/office/2007/relationships/hdphoto" Target="../media/hdphoto9.wdp"/><Relationship Id="rId23" Type="http://schemas.openxmlformats.org/officeDocument/2006/relationships/slide" Target="slide19.xml"/><Relationship Id="rId10" Type="http://schemas.openxmlformats.org/officeDocument/2006/relationships/image" Target="../media/image36.png"/><Relationship Id="rId19" Type="http://schemas.openxmlformats.org/officeDocument/2006/relationships/slide" Target="slide17.xml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&#272;&#7891;ng%20h&#7891;\&#272;&#7871;m%20ng&#432;&#7907;c%203%20ph&#250;t%20c&#243;%20ti&#7871;ng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T6CD-CH&#431;&#416;NG%203%20-B&#192;I%206%20-%20H&#236;nh%20c&#243;%20t&#226;m%20&#273;x%20-%20B&#236;nh%20An\&#12304;&#23376;&#20379;&#12364;&#22818;&#20013;&#12395;&#12394;&#12427;&#12305;ABC&#12398;&#27468;&#9834;%20Part&#9312;%20&#33521;&#35486;&#12398;&#12358;&#12383;&#9834;%20ABC%20song&#9834;%20&#20055;&#12426;&#29289;&#12364;&#12383;&#12367;&#12373;&#12435;&#9834;.mp4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&#272;&#7891;ng%20h&#7891;\&#272;&#7871;m%20ng&#432;&#7907;c%203%20ph&#250;t%20c&#243;%20ti&#7871;ng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1" y="4506287"/>
            <a:ext cx="12204701" cy="2351712"/>
            <a:chOff x="-12701" y="4506287"/>
            <a:chExt cx="12204701" cy="23517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6482"/>
            <a:stretch/>
          </p:blipFill>
          <p:spPr>
            <a:xfrm rot="10800000">
              <a:off x="7797800" y="4506288"/>
              <a:ext cx="4394200" cy="23517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6482"/>
            <a:stretch/>
          </p:blipFill>
          <p:spPr>
            <a:xfrm rot="10800000" flipH="1">
              <a:off x="3403600" y="4506288"/>
              <a:ext cx="4394200" cy="23517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2254" b="46482"/>
            <a:stretch/>
          </p:blipFill>
          <p:spPr>
            <a:xfrm rot="10800000">
              <a:off x="-12701" y="4506287"/>
              <a:ext cx="3416299" cy="23517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0" y="290945"/>
            <a:ext cx="1213255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GD&amp;ĐT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LONG</a:t>
            </a:r>
          </a:p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THCS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TRẦN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QUỐC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TOẢN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B6-C3-GV1</a:t>
            </a:r>
          </a:p>
          <a:p>
            <a:pPr algn="ctr"/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xứng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2)</a:t>
            </a:r>
          </a:p>
          <a:p>
            <a:pPr algn="ctr"/>
            <a:endParaRPr lang="en-US" sz="4000" b="1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GV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Hoàng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Huyền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zalo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An)</a:t>
            </a:r>
          </a:p>
        </p:txBody>
      </p:sp>
    </p:spTree>
    <p:extLst>
      <p:ext uri="{BB962C8B-B14F-4D97-AF65-F5344CB8AC3E}">
        <p14:creationId xmlns="" xmlns:p14="http://schemas.microsoft.com/office/powerpoint/2010/main" val="8028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86960" y="6092579"/>
            <a:ext cx="991325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Lưu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ý: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chỉ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tương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742" y="1335313"/>
            <a:ext cx="5586056" cy="44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547420" y="308636"/>
            <a:ext cx="33963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Phong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trúc</a:t>
            </a:r>
            <a:endParaRPr lang="en-US" sz="2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Phục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Hưng</a:t>
            </a:r>
            <a:endParaRPr kumimoji="0" lang="en-US" sz="2400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286" y="1378857"/>
            <a:ext cx="5617030" cy="458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3542" y="101593"/>
            <a:ext cx="58670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Chị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Hằng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chú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cờ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ghé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cùng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tầng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này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nên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điều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kỳ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diệu</a:t>
            </a:r>
            <a:endParaRPr kumimoji="0" lang="en-US" sz="2400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6343" y="1006475"/>
            <a:ext cx="5762171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394" y="991960"/>
            <a:ext cx="5439833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060" y="5347429"/>
            <a:ext cx="11974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săn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kiểu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tận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ãy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193726" y="72570"/>
            <a:ext cx="40290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CỦNG</a:t>
            </a:r>
            <a:r>
              <a:rPr lang="en-US" sz="2800" b="1" dirty="0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CỐ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5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0066" y="-18462"/>
            <a:ext cx="3385180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54140" y="1259196"/>
            <a:ext cx="2326279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7235" y="3491544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8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8182" numSld="8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1919" y="3220295"/>
            <a:ext cx="137023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871" y="2582672"/>
            <a:ext cx="1154388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2608" y="484210"/>
            <a:ext cx="2537923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523" y="346259"/>
            <a:ext cx="1154388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84879" y="972698"/>
            <a:ext cx="1770743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2085" y="324722"/>
            <a:ext cx="1154388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288030" flipV="1">
            <a:off x="9177971" y="859799"/>
            <a:ext cx="1208740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9434" y="378183"/>
            <a:ext cx="1072006" cy="18044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4217" flipH="1">
            <a:off x="4203645" y="3217586"/>
            <a:ext cx="1367942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5101" y="2557753"/>
            <a:ext cx="1154388" cy="1943100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3013504" y="57775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1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56" name="Oval 55">
            <a:hlinkClick r:id="rId17" action="ppaction://hlinksldjump"/>
          </p:cNvPr>
          <p:cNvSpPr/>
          <p:nvPr/>
        </p:nvSpPr>
        <p:spPr>
          <a:xfrm>
            <a:off x="6531524" y="73158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7" name="Oval 56">
            <a:hlinkClick r:id="rId18" action="ppaction://hlinksldjump"/>
          </p:cNvPr>
          <p:cNvSpPr/>
          <p:nvPr/>
        </p:nvSpPr>
        <p:spPr>
          <a:xfrm>
            <a:off x="9682314" y="13077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3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466353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4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792361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5</a:t>
            </a:r>
            <a:endParaRPr lang="en-US" sz="3600" dirty="0">
              <a:solidFill>
                <a:srgbClr val="009900"/>
              </a:solidFill>
            </a:endParaRPr>
          </a:p>
        </p:txBody>
      </p:sp>
      <p:pic>
        <p:nvPicPr>
          <p:cNvPr id="18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258367" y="-1635549"/>
            <a:ext cx="609600" cy="609600"/>
          </a:xfrm>
          <a:prstGeom prst="rect">
            <a:avLst/>
          </a:prstGeom>
        </p:spPr>
      </p:pic>
      <p:pic>
        <p:nvPicPr>
          <p:cNvPr id="19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371033" y="-2378499"/>
            <a:ext cx="609600" cy="609600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523433" y="-2226099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675833" y="-2073699"/>
            <a:ext cx="609600" cy="609600"/>
          </a:xfrm>
          <a:prstGeom prst="rect">
            <a:avLst/>
          </a:prstGeom>
        </p:spPr>
      </p:pic>
      <p:pic>
        <p:nvPicPr>
          <p:cNvPr id="22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828233" y="-1921299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5980633" y="-176889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Tai nguyen thiet ke tro choi\Bảng gỗ\Picture1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6072848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02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0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279 -0.41319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0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7722 -0.6703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video>
              <p:cMediaNode vol="3181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31818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31818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3181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31818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31818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814286"/>
            <a:ext cx="540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890478"/>
            <a:ext cx="419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27598" y="362"/>
            <a:ext cx="9098704" cy="4823158"/>
            <a:chOff x="1527598" y="362"/>
            <a:chExt cx="9098704" cy="4823158"/>
          </a:xfrm>
        </p:grpSpPr>
        <p:pic>
          <p:nvPicPr>
            <p:cNvPr id="5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598" y="362"/>
              <a:ext cx="9098704" cy="482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50777" y="1654632"/>
              <a:ext cx="54047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xứng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12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36477" y="1242786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qua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0960" y="4817905"/>
            <a:ext cx="3036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12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611090"/>
            <a:ext cx="5404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660972"/>
            <a:ext cx="4193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56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-28213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298577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Tam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5079160"/>
            <a:ext cx="419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07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226913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992076"/>
            <a:ext cx="419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1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5541" y="5731551"/>
            <a:ext cx="1309611" cy="112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440694" y="146779"/>
            <a:ext cx="52068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54" y="685712"/>
            <a:ext cx="1212724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6,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SGK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SBT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thoại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gửi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gmail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zalo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facebook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trang:Trang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hạt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cườm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zuy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băng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…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tòi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02216" y="110830"/>
            <a:ext cx="43641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Ai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nhanh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8533" y="801587"/>
            <a:ext cx="2064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Luật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01585" y="1298362"/>
            <a:ext cx="98987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Cả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khoảng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HS)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5140" y="1853205"/>
            <a:ext cx="114808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+)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66, 67, 68, 69, 70 a, b, c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Thảo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luận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dùng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bút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chì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đánh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dấu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n-US" sz="2800" b="1" i="0" u="none" strike="noStrike" cap="none" normalizeH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87070" y="3548076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3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29021" y="4447313"/>
            <a:ext cx="8519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baseline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461" y="5001491"/>
            <a:ext cx="10429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trước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hoặc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10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-396507" y="5597235"/>
            <a:ext cx="98308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Rõ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ràng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mạch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20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359554" y="4004002"/>
            <a:ext cx="4046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05345" y="6165273"/>
            <a:ext cx="9796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hơn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thắng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  <p:pic>
        <p:nvPicPr>
          <p:cNvPr id="18" name="Đếm ngược 3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356260" y="-101598"/>
            <a:ext cx="3302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1(</a:t>
            </a: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" name="Picture 2" descr="C:\Users\ADMIN\Downloads\IMG_032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628" y="261257"/>
            <a:ext cx="6609806" cy="633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188682" y="2306235"/>
            <a:ext cx="2495005" cy="2438655"/>
            <a:chOff x="-189025" y="6246216"/>
            <a:chExt cx="2495005" cy="2438655"/>
          </a:xfrm>
        </p:grpSpPr>
        <p:sp>
          <p:nvSpPr>
            <p:cNvPr id="10" name="Flowchart: Connector 9"/>
            <p:cNvSpPr/>
            <p:nvPr/>
          </p:nvSpPr>
          <p:spPr>
            <a:xfrm>
              <a:off x="-189025" y="6263888"/>
              <a:ext cx="2495005" cy="2420983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83168" y="6246216"/>
              <a:ext cx="1606731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66; 67; 69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9650562" y="2329544"/>
            <a:ext cx="1917327" cy="2246769"/>
            <a:chOff x="9940843" y="2329544"/>
            <a:chExt cx="1685098" cy="2246769"/>
          </a:xfrm>
        </p:grpSpPr>
        <p:sp>
          <p:nvSpPr>
            <p:cNvPr id="13" name="Flowchart: Card 12"/>
            <p:cNvSpPr/>
            <p:nvPr/>
          </p:nvSpPr>
          <p:spPr>
            <a:xfrm>
              <a:off x="9940843" y="2377442"/>
              <a:ext cx="1476103" cy="2116182"/>
            </a:xfrm>
            <a:prstGeom prst="flowChartPunchedCa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</a:t>
              </a:r>
              <a:endParaRPr lang="en-US" dirty="0"/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9989509" y="2329544"/>
              <a:ext cx="1636432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khôngcó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68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Flowchart: Connector 7"/>
          <p:cNvSpPr/>
          <p:nvPr/>
        </p:nvSpPr>
        <p:spPr>
          <a:xfrm>
            <a:off x="1418896" y="3182344"/>
            <a:ext cx="156753" cy="1828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3947199" y="4724401"/>
            <a:ext cx="156753" cy="18288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 flipV="1">
            <a:off x="1358577" y="3186953"/>
            <a:ext cx="217590" cy="17481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530013" y="4140926"/>
            <a:ext cx="836022" cy="82295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097781" y="4154374"/>
            <a:ext cx="1619794" cy="82295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V="1">
            <a:off x="8157026" y="4245430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V="1">
            <a:off x="7564843" y="4855030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V="1">
            <a:off x="8339906" y="4310744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8387804" y="4280264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7351483" y="4798425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7281815" y="4807133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716732" y="4760261"/>
            <a:ext cx="2608729" cy="10757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Connector 36"/>
          <p:cNvSpPr/>
          <p:nvPr/>
        </p:nvSpPr>
        <p:spPr>
          <a:xfrm>
            <a:off x="1413260" y="3165183"/>
            <a:ext cx="156753" cy="1828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0800000">
            <a:off x="3898537" y="4271554"/>
            <a:ext cx="204649" cy="8708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3920308" y="5403669"/>
            <a:ext cx="204649" cy="8708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lowchart: Connector 46"/>
          <p:cNvSpPr/>
          <p:nvPr/>
        </p:nvSpPr>
        <p:spPr>
          <a:xfrm>
            <a:off x="3891106" y="5992904"/>
            <a:ext cx="152399" cy="1837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3985235" y="3437962"/>
            <a:ext cx="152399" cy="1837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0247E-7 -7.40741E-7 L 0.2158 -0.234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-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776E-7 -4.81481E-6 L 0.53989 -0.2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" y="-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01E-6 3.7037E-6 L 0.53429 0.178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37" grpId="0" animBg="1"/>
      <p:bldP spid="37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https://tech12h.com/sites/default/files/styles/inbody400/public/screenshot_1503.jpg?itok=pG45GQax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237129" y="699247"/>
            <a:ext cx="8780930" cy="3644152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" y="0"/>
            <a:ext cx="31205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 (</a:t>
            </a: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433921" y="4437017"/>
            <a:ext cx="2500936" cy="2420983"/>
            <a:chOff x="3011375" y="6263888"/>
            <a:chExt cx="2500936" cy="2420983"/>
          </a:xfrm>
        </p:grpSpPr>
        <p:sp>
          <p:nvSpPr>
            <p:cNvPr id="10" name="Flowchart: Connector 9"/>
            <p:cNvSpPr/>
            <p:nvPr/>
          </p:nvSpPr>
          <p:spPr>
            <a:xfrm>
              <a:off x="3011375" y="6263888"/>
              <a:ext cx="2495005" cy="2420983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3334101" y="6438103"/>
              <a:ext cx="217821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có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70a,b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7589958" y="4717131"/>
            <a:ext cx="2628106" cy="1988457"/>
            <a:chOff x="7237985" y="2349492"/>
            <a:chExt cx="1988427" cy="2911015"/>
          </a:xfrm>
        </p:grpSpPr>
        <p:sp>
          <p:nvSpPr>
            <p:cNvPr id="13" name="Flowchart: Card 12"/>
            <p:cNvSpPr/>
            <p:nvPr/>
          </p:nvSpPr>
          <p:spPr>
            <a:xfrm>
              <a:off x="7237985" y="2349492"/>
              <a:ext cx="1944503" cy="2911015"/>
            </a:xfrm>
            <a:prstGeom prst="flowChartPunchedCa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    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7246308" y="2863116"/>
              <a:ext cx="1980104" cy="1465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khôngcó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70c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8" name="Flowchart: Connector 7"/>
          <p:cNvSpPr/>
          <p:nvPr/>
        </p:nvSpPr>
        <p:spPr>
          <a:xfrm>
            <a:off x="2776625" y="5698866"/>
            <a:ext cx="156753" cy="1828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2757542" y="5695151"/>
            <a:ext cx="156753" cy="1828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815E-6 1.11022E-16 L -0.00468 -0.544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803E-6 -2.96296E-6 L 0.23325 -0.540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7" grpId="0" animBg="1"/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/>
          <p:cNvSpPr/>
          <p:nvPr/>
        </p:nvSpPr>
        <p:spPr>
          <a:xfrm>
            <a:off x="0" y="0"/>
            <a:ext cx="725714" cy="653143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40229" y="14156"/>
            <a:ext cx="108566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hãy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cùng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thưởng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thức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tiếng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“a b c”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video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đây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xuất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7" name="【子供が夢中になる】ABCの歌♪ Part① 英語のうた♪ ABC song♪ 乗り物がたくさん♪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3025" y="1465943"/>
            <a:ext cx="9372600" cy="4906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ới thiệu bảng chữ cái tiếng anh cho người mới học chuẩn nhất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41418" y="1215769"/>
            <a:ext cx="7536873" cy="42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bổ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sung: </a:t>
            </a:r>
            <a:endParaRPr kumimoji="0" lang="en-US" sz="28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46738" y="566061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Hãy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bảng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tiếng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137" y="5886455"/>
            <a:ext cx="7185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49973" y="5593336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359590" y="5588574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002527" y="5588575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731185" y="5602857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445543" y="5602860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131359" y="5602860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0859996" y="5602861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48855" y="0"/>
            <a:ext cx="69741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6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0205" y="900547"/>
            <a:ext cx="109728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3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Yêu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cầu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liệt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kê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dán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tờ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tờ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A4. </a:t>
            </a: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trưởng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hợp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viên.Nhóm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nhiều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sẽ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báo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chéo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vòng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0,5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0" strike="noStrike" cap="none" normalizeH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" name="Đếm ngược 3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0186" cy="613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z2618896353527_bb900ff410757871a8828e87b0fe735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354" y="944971"/>
            <a:ext cx="4399810" cy="2490970"/>
          </a:xfrm>
          <a:prstGeom prst="rect">
            <a:avLst/>
          </a:prstGeom>
          <a:noFill/>
        </p:spPr>
      </p:pic>
      <p:pic>
        <p:nvPicPr>
          <p:cNvPr id="5" name="Picture 2" descr="C:\Users\Admin\Desktop\30_2e8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518" y="3453820"/>
            <a:ext cx="3267337" cy="3210216"/>
          </a:xfrm>
          <a:prstGeom prst="rect">
            <a:avLst/>
          </a:prstGeom>
          <a:noFill/>
        </p:spPr>
      </p:pic>
      <p:pic>
        <p:nvPicPr>
          <p:cNvPr id="6" name="Picture 7" descr="C:\Users\Admin\Desktop\Bi-quyet-lua-chon-dia-su-trang-tri-cho-menh-mo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5927" y="0"/>
            <a:ext cx="4294909" cy="3372107"/>
          </a:xfrm>
          <a:prstGeom prst="rect">
            <a:avLst/>
          </a:prstGeom>
          <a:noFill/>
        </p:spPr>
      </p:pic>
      <p:pic>
        <p:nvPicPr>
          <p:cNvPr id="7" name="Picture 11" descr="C:\Users\Admin\Desktop\z2618979409501_76c8f7698c18c4e7e5c55c3416a5d6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4681" y="3441853"/>
            <a:ext cx="4382304" cy="3061381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718457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chi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tiết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gợi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hàng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ngày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dmin\Desktop\z2618943912031_b550749ee1de32747f61289f4a4702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646209" y="4467497"/>
            <a:ext cx="2286000" cy="2045665"/>
          </a:xfrm>
          <a:prstGeom prst="rect">
            <a:avLst/>
          </a:prstGeom>
          <a:noFill/>
        </p:spPr>
      </p:pic>
      <p:pic>
        <p:nvPicPr>
          <p:cNvPr id="1034" name="Picture 10" descr="C:\Users\Admin\Desktop\z2618979406930_cc9686026811e65fecd7df5a1e0e6d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02" y="3744687"/>
            <a:ext cx="4098530" cy="2913288"/>
          </a:xfrm>
          <a:prstGeom prst="rect">
            <a:avLst/>
          </a:prstGeom>
          <a:noFill/>
        </p:spPr>
      </p:pic>
      <p:pic>
        <p:nvPicPr>
          <p:cNvPr id="1036" name="Picture 12" descr="C:\Users\Admin\Desktop\z2619350192671_a03b6dd7f2643a8387f0778c17b97d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4208" y="3554639"/>
            <a:ext cx="3848101" cy="3114675"/>
          </a:xfrm>
          <a:prstGeom prst="rect">
            <a:avLst/>
          </a:prstGeom>
          <a:noFill/>
        </p:spPr>
      </p:pic>
      <p:pic>
        <p:nvPicPr>
          <p:cNvPr id="16" name="Picture 2" descr="C:\Users\Admin\Desktop\z2619350212420_7b9fc56ddbb393ccc121d59057e31cb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4948" y="754743"/>
            <a:ext cx="3848102" cy="2939968"/>
          </a:xfrm>
          <a:prstGeom prst="rect">
            <a:avLst/>
          </a:prstGeom>
          <a:noFill/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276374" y="0"/>
            <a:ext cx="467745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859</Words>
  <Application>Microsoft Office PowerPoint</Application>
  <PresentationFormat>Custom</PresentationFormat>
  <Paragraphs>88</Paragraphs>
  <Slides>19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 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66</cp:revision>
  <dcterms:created xsi:type="dcterms:W3CDTF">2019-03-12T09:37:24Z</dcterms:created>
  <dcterms:modified xsi:type="dcterms:W3CDTF">2021-07-31T08:49:40Z</dcterms:modified>
</cp:coreProperties>
</file>