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media/media2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8" r:id="rId3"/>
    <p:sldId id="257" r:id="rId4"/>
    <p:sldId id="259" r:id="rId5"/>
    <p:sldId id="262" r:id="rId6"/>
    <p:sldId id="273" r:id="rId7"/>
    <p:sldId id="282" r:id="rId8"/>
    <p:sldId id="287" r:id="rId9"/>
    <p:sldId id="283" r:id="rId10"/>
    <p:sldId id="284" r:id="rId11"/>
    <p:sldId id="285" r:id="rId12"/>
    <p:sldId id="264" r:id="rId13"/>
    <p:sldId id="266" r:id="rId14"/>
    <p:sldId id="267" r:id="rId15"/>
    <p:sldId id="286" r:id="rId16"/>
    <p:sldId id="269" r:id="rId17"/>
    <p:sldId id="268" r:id="rId18"/>
    <p:sldId id="270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33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6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91;ng%20h&#7891;%20&#273;&#7871;m%20ng&#432;&#7907;c%202%20ph&#250;t%20c&#243;%20ti&#7871;ng.mp4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gif"/><Relationship Id="rId11" Type="http://schemas.microsoft.com/office/2007/relationships/media" Target="../media/media1.wav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image" Target="../media/image1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microsoft.com/office/2007/relationships/media" Target="../media/media2.wav"/><Relationship Id="rId19" Type="http://schemas.openxmlformats.org/officeDocument/2006/relationships/image" Target="../media/image9.gi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71;m%20ng&#432;&#7907;c%203%20ph&#250;t%20c&#243;%20ti&#7871;ng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1%20Minute%20timer%20(&#272;&#7891;ng%20h&#7891;%20&#273;&#7871;m%20ng&#432;&#7907;c%201%20ph&#250;t)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1" y="4506287"/>
            <a:ext cx="12204701" cy="2351712"/>
            <a:chOff x="-12701" y="4506287"/>
            <a:chExt cx="12204701" cy="2351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8"/>
              <a:ext cx="4394200" cy="23517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290945"/>
            <a:ext cx="12132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GD&amp;ĐT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LONG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THCS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TOẢN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B6-C3-GV1</a:t>
            </a: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1)</a:t>
            </a:r>
          </a:p>
          <a:p>
            <a:pPr algn="ctr"/>
            <a:endParaRPr lang="en-US" sz="40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GV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Hoàng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Huyền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zalo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An)</a:t>
            </a:r>
          </a:p>
        </p:txBody>
      </p:sp>
    </p:spTree>
    <p:extLst>
      <p:ext uri="{BB962C8B-B14F-4D97-AF65-F5344CB8AC3E}">
        <p14:creationId xmlns=""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533" y="1413166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41550" y="3827848"/>
            <a:ext cx="111390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69275" y="4659132"/>
            <a:ext cx="1015538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hay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3809997" y="5116333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710" y="1077614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1723" y="1149918"/>
            <a:ext cx="22444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878324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19199" y="5892191"/>
            <a:ext cx="1026621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25891" y="2622502"/>
            <a:ext cx="1593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0" y="215144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4111069"/>
            <a:ext cx="11568545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: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phiếu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(2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tổng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đổi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chéo</a:t>
            </a:r>
            <a:endParaRPr kumimoji="0" lang="en-US" sz="2800" b="1" i="0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7202" y="266405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2400" y="312128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2617" y="3633904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948" y="1729221"/>
            <a:ext cx="2762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Đồng hồ đếm ngược 2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09842" cy="5680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9879" y="252153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video>
          </p:childTnLst>
        </p:cTn>
      </p:par>
    </p:tnLst>
    <p:bldLst>
      <p:bldP spid="19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89" y="15165"/>
          <a:ext cx="1058724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2"/>
                <a:gridCol w="2945662"/>
                <a:gridCol w="4112503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cân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558491" y="1043439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949974" y="1982780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3093316" y="2938994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568422" y="3830185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44542" y="5091744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613686" y="5791189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751444" y="10830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5061" y="2139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8678" y="30685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304" y="402568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5426" y="4994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5426" y="60086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9075" y="118065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0513" y="404134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8704" y="496237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4606" y="576233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161" y="20703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9437" y="303959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91" y="15165"/>
          <a:ext cx="10476410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137"/>
                <a:gridCol w="2914824"/>
                <a:gridCol w="4069449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655474" y="1025635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853590" y="1937265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2885505" y="2921191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485292" y="3881653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72257" y="4963101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502848" y="5773384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474344" y="11800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815" y="21534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9287" y="3096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4350" y="39979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2908" y="491173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8326" y="58839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5943" y="109752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5339" y="40154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1965" y="500209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03053" y="591227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8596" y="208480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4143" y="312269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934" y="1986621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207" y="2999208"/>
            <a:ext cx="211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-23681" b="2818"/>
          <a:stretch>
            <a:fillRect/>
          </a:stretch>
        </p:blipFill>
        <p:spPr bwMode="auto">
          <a:xfrm>
            <a:off x="2183103" y="1378226"/>
            <a:ext cx="1801702" cy="19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3657126" y="1620171"/>
            <a:ext cx="2723794" cy="129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7901268" y="1431803"/>
            <a:ext cx="2457901" cy="18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rcRect r="-18767"/>
          <a:stretch>
            <a:fillRect/>
          </a:stretch>
        </p:blipFill>
        <p:spPr bwMode="auto">
          <a:xfrm>
            <a:off x="9894108" y="1797032"/>
            <a:ext cx="2034656" cy="8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 r="-9048" b="5895"/>
          <a:stretch>
            <a:fillRect/>
          </a:stretch>
        </p:blipFill>
        <p:spPr bwMode="auto">
          <a:xfrm>
            <a:off x="-80682" y="1648380"/>
            <a:ext cx="2512718" cy="13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5706952" y="1524249"/>
            <a:ext cx="2276024" cy="178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994991" y="165650"/>
            <a:ext cx="686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01808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719" y="3272685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332" y="102798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4729" y="339143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61268" y="104825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05473" y="3279203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61965" y="4329953"/>
            <a:ext cx="3227294" cy="2528047"/>
            <a:chOff x="4961965" y="4329953"/>
            <a:chExt cx="3227294" cy="2528047"/>
          </a:xfrm>
        </p:grpSpPr>
        <p:sp>
          <p:nvSpPr>
            <p:cNvPr id="45" name="5-Point Star 44"/>
            <p:cNvSpPr/>
            <p:nvPr/>
          </p:nvSpPr>
          <p:spPr>
            <a:xfrm>
              <a:off x="4961965" y="4329953"/>
              <a:ext cx="3227294" cy="252804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7850" y="5178093"/>
              <a:ext cx="2560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xứng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6522703" y="611049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509656" y="6103258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502399" y="611051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509650" y="6117772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516914" y="611051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495143" y="608874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3.46821E-6 L -0.45052 -0.5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1.38728E-6 L -0.29883 -0.56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208 L -0.14297 -0.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249 L 0.01563 -0.544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0.19531 -0.56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52601E-6 L 0.34505 -0.575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30384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2" y="2816464"/>
            <a:ext cx="67748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27369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2617" y="378630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548309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thoi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310309"/>
            <a:ext cx="8672946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Hìnhvuông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lục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2655" y="1487637"/>
            <a:ext cx="1801090" cy="12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257" y="2784764"/>
            <a:ext cx="1256865" cy="12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036" y="5122030"/>
            <a:ext cx="1557459" cy="13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0255" y="4073238"/>
            <a:ext cx="2036617" cy="9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30507" y="165650"/>
            <a:ext cx="83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1771115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1317" y="1843805"/>
            <a:ext cx="245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42246" y="2815814"/>
            <a:ext cx="2771349" cy="236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39261" y="2557660"/>
            <a:ext cx="3230879" cy="25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66" y="895613"/>
            <a:ext cx="4888285" cy="24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49624" y="165650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41890" y="1906373"/>
            <a:ext cx="1198736" cy="18747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96288" y="1899932"/>
            <a:ext cx="2443660" cy="34651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y 56"/>
          <p:cNvSpPr/>
          <p:nvPr/>
        </p:nvSpPr>
        <p:spPr>
          <a:xfrm>
            <a:off x="5883965" y="2039870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4446105" y="1821208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24771" y="149876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92349" y="19745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3783" y="3108611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O’có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/>
          <a:srcRect r="-11838" b="1244"/>
          <a:stretch>
            <a:fillRect/>
          </a:stretch>
        </p:blipFill>
        <p:spPr bwMode="auto">
          <a:xfrm>
            <a:off x="3418969" y="3649826"/>
            <a:ext cx="5132294" cy="22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Connector 78"/>
          <p:cNvCxnSpPr/>
          <p:nvPr/>
        </p:nvCxnSpPr>
        <p:spPr>
          <a:xfrm rot="5400000">
            <a:off x="5466221" y="4408192"/>
            <a:ext cx="443752" cy="53769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28657" y="4614166"/>
            <a:ext cx="869575" cy="11204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49132" y="4802521"/>
            <a:ext cx="152425" cy="138956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07404" y="4376698"/>
            <a:ext cx="161385" cy="13447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07620" y="357926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94173" y="48588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0843" y="5703899"/>
            <a:ext cx="883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5325" y="6133074"/>
            <a:ext cx="1132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O’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5283199" y="201748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085760" y="183605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531428" y="219165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667828" y="4114800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558909" y="4978401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/>
      <p:bldP spid="62" grpId="0"/>
      <p:bldP spid="75" grpId="0"/>
      <p:bldP spid="93" grpId="0"/>
      <p:bldP spid="94" grpId="0"/>
      <p:bldP spid="95" grpId="0"/>
      <p:bldP spid="96" grpId="0"/>
      <p:bldP spid="28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40694" y="233863"/>
            <a:ext cx="52645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4" y="1005020"/>
            <a:ext cx="120324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1, 2, 3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112.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1">
                  <p14:trim st="7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4561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6046532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ngọt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kiểu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He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8" y="156377"/>
            <a:ext cx="6019045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hèm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bây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3b"/>
          <p:cNvSpPr/>
          <p:nvPr/>
        </p:nvSpPr>
        <p:spPr>
          <a:xfrm>
            <a:off x="6706603" y="2615716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5" grpId="0" animBg="1"/>
      <p:bldP spid="105" grpId="1" animBg="1"/>
      <p:bldP spid="6" grpId="0" animBg="1"/>
      <p:bldP spid="6" grpId="1" animBg="1"/>
      <p:bldP spid="82" grpId="0" animBg="1"/>
      <p:bldP spid="82" grpId="1" animBg="1"/>
      <p:bldP spid="93" grpId="0" animBg="1"/>
      <p:bldP spid="93" grpId="1" animBg="1"/>
      <p:bldP spid="100" grpId="0" animBg="1"/>
      <p:bldP spid="100" grpId="1" animBg="1"/>
      <p:bldP spid="106" grpId="0" animBg="1"/>
      <p:bldP spid="106" grpId="1" animBg="1"/>
      <p:bldP spid="15" grpId="0" animBg="1"/>
      <p:bldP spid="15" grpId="1" animBg="1"/>
      <p:bldP spid="83" grpId="0" animBg="1"/>
      <p:bldP spid="83" grpId="1" animBg="1"/>
      <p:bldP spid="94" grpId="0" animBg="1"/>
      <p:bldP spid="94" grpId="1" animBg="1"/>
      <p:bldP spid="3" grpId="0" animBg="1"/>
      <p:bldP spid="3" grpId="1" animBg="1"/>
      <p:bldP spid="80" grpId="0" animBg="1"/>
      <p:bldP spid="80" grpId="1" animBg="1"/>
      <p:bldP spid="85" grpId="0" animBg="1"/>
      <p:bldP spid="85" grpId="1" animBg="1"/>
      <p:bldP spid="87" grpId="0" animBg="1"/>
      <p:bldP spid="87" grpId="1" animBg="1"/>
      <p:bldP spid="96" grpId="0" animBg="1"/>
      <p:bldP spid="96" grpId="1" animBg="1"/>
      <p:bldP spid="98" grpId="0" animBg="1"/>
      <p:bldP spid="98" grpId="1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32000" y="718458"/>
          <a:ext cx="8128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/>
                <a:gridCol w="3484880"/>
              </a:tblGrid>
              <a:tr h="3720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thoi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thang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Tam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vuông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bình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hành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4603247" y="1240971"/>
            <a:ext cx="1810615" cy="94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4909225" y="2181497"/>
            <a:ext cx="1935711" cy="8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4823782" y="3123462"/>
            <a:ext cx="1546539" cy="106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4924310" y="4088674"/>
            <a:ext cx="1685495" cy="117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/>
          <a:srcRect r="-31233" b="-12857"/>
          <a:stretch>
            <a:fillRect/>
          </a:stretch>
        </p:blipFill>
        <p:spPr bwMode="auto">
          <a:xfrm>
            <a:off x="4776519" y="5133704"/>
            <a:ext cx="2042292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85066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tờ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trùng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cắt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kì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Đếm ngược 3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306241" y="0"/>
            <a:ext cx="1280777" cy="72043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201" y="5892165"/>
            <a:ext cx="111113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*Ai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rõ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ràng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lưu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loát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388" y="1427021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69" y="3800149"/>
            <a:ext cx="692728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595751" y="4395903"/>
            <a:ext cx="70658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374084" y="5047067"/>
            <a:ext cx="79525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762017" y="5587395"/>
            <a:ext cx="875605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799" y="855806"/>
            <a:ext cx="1111134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Nếu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1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588" y="2549239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114" y="3391333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733" y="3343709"/>
            <a:ext cx="254923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22" y="946098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10612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Ghép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cặp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êke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giống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62.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9" name="Rectangle 1"/>
          <p:cNvSpPr>
            <a:spLocks noChangeArrowheads="1"/>
          </p:cNvSpPr>
          <p:nvPr/>
        </p:nvSpPr>
        <p:spPr bwMode="auto">
          <a:xfrm>
            <a:off x="429489" y="3273667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75" y="3883274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374069" y="4479012"/>
            <a:ext cx="7356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5" name="1 Minute timer (Đồng hồ đếm ngược 1 phú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89709" cy="44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189" grpId="0" animBg="1"/>
      <p:bldP spid="190" grpId="0" animBg="1"/>
      <p:bldP spid="19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1239</Words>
  <Application>Microsoft Office PowerPoint</Application>
  <PresentationFormat>Custom</PresentationFormat>
  <Paragraphs>177</Paragraphs>
  <Slides>18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Calibri Light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149</cp:revision>
  <dcterms:created xsi:type="dcterms:W3CDTF">2018-11-03T20:19:48Z</dcterms:created>
  <dcterms:modified xsi:type="dcterms:W3CDTF">2021-07-31T14:23:24Z</dcterms:modified>
</cp:coreProperties>
</file>