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8" r:id="rId5"/>
    <p:sldMasterId id="2147483670" r:id="rId6"/>
  </p:sldMasterIdLst>
  <p:notesMasterIdLst>
    <p:notesMasterId r:id="rId31"/>
  </p:notesMasterIdLst>
  <p:sldIdLst>
    <p:sldId id="256" r:id="rId7"/>
    <p:sldId id="257" r:id="rId8"/>
    <p:sldId id="258" r:id="rId9"/>
    <p:sldId id="264" r:id="rId10"/>
    <p:sldId id="265" r:id="rId11"/>
    <p:sldId id="266" r:id="rId12"/>
    <p:sldId id="283" r:id="rId13"/>
    <p:sldId id="284" r:id="rId14"/>
    <p:sldId id="267" r:id="rId15"/>
    <p:sldId id="268" r:id="rId16"/>
    <p:sldId id="269" r:id="rId17"/>
    <p:sldId id="285" r:id="rId18"/>
    <p:sldId id="295" r:id="rId19"/>
    <p:sldId id="294" r:id="rId20"/>
    <p:sldId id="270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79" r:id="rId29"/>
    <p:sldId id="26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FF33CC"/>
    <a:srgbClr val="1F4E79"/>
    <a:srgbClr val="15142A"/>
    <a:srgbClr val="FAED3B"/>
    <a:srgbClr val="70AD47"/>
    <a:srgbClr val="A7FDFF"/>
    <a:srgbClr val="3CDFE6"/>
    <a:srgbClr val="0C0D0E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56" autoAdjust="0"/>
    <p:restoredTop sz="84954" autoAdjust="0"/>
  </p:normalViewPr>
  <p:slideViewPr>
    <p:cSldViewPr snapToGrid="0">
      <p:cViewPr varScale="1">
        <p:scale>
          <a:sx n="49" d="100"/>
          <a:sy n="49" d="100"/>
        </p:scale>
        <p:origin x="475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ableStyles" Target="tableStyles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01/08/2021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913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1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030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33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36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4587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9404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0679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15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01/08/2021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887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648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49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944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5863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119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353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1101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8361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625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01/08/2021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239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581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5650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3927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6087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518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7185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2867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9271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509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01/08/2021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0339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509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01/08/2021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01/08/2021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01/08/2021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01/08/2021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01/08/2021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01/08/2021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01/08/2021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xmlns="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369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77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8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gif"/><Relationship Id="rId9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15.gif"/><Relationship Id="rId18" Type="http://schemas.openxmlformats.org/officeDocument/2006/relationships/image" Target="../media/image19.png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image" Target="../media/image16.gif"/><Relationship Id="rId17" Type="http://schemas.openxmlformats.org/officeDocument/2006/relationships/image" Target="../media/image24.gif"/><Relationship Id="rId2" Type="http://schemas.openxmlformats.org/officeDocument/2006/relationships/audio" Target="../media/media2.mp3"/><Relationship Id="rId16" Type="http://schemas.openxmlformats.org/officeDocument/2006/relationships/image" Target="../media/image23.gif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slideLayout" Target="../slideLayouts/slideLayout21.xml"/><Relationship Id="rId5" Type="http://schemas.microsoft.com/office/2007/relationships/media" Target="../media/media4.mp3"/><Relationship Id="rId15" Type="http://schemas.openxmlformats.org/officeDocument/2006/relationships/image" Target="../media/image22.gif"/><Relationship Id="rId10" Type="http://schemas.openxmlformats.org/officeDocument/2006/relationships/audio" Target="../media/media6.mp3"/><Relationship Id="rId19" Type="http://schemas.openxmlformats.org/officeDocument/2006/relationships/image" Target="../media/image20.png"/><Relationship Id="rId4" Type="http://schemas.openxmlformats.org/officeDocument/2006/relationships/audio" Target="../media/media3.mp3"/><Relationship Id="rId9" Type="http://schemas.microsoft.com/office/2007/relationships/media" Target="../media/media6.mp3"/><Relationship Id="rId14" Type="http://schemas.openxmlformats.org/officeDocument/2006/relationships/image" Target="../media/image21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13" Type="http://schemas.openxmlformats.org/officeDocument/2006/relationships/image" Target="../media/image27.gif"/><Relationship Id="rId18" Type="http://schemas.openxmlformats.org/officeDocument/2006/relationships/image" Target="../media/image30.png"/><Relationship Id="rId3" Type="http://schemas.openxmlformats.org/officeDocument/2006/relationships/slideLayout" Target="../slideLayouts/slideLayout22.xml"/><Relationship Id="rId7" Type="http://schemas.openxmlformats.org/officeDocument/2006/relationships/audio" Target="../media/audio4.wav"/><Relationship Id="rId12" Type="http://schemas.openxmlformats.org/officeDocument/2006/relationships/image" Target="../media/image24.gif"/><Relationship Id="rId17" Type="http://schemas.openxmlformats.org/officeDocument/2006/relationships/image" Target="../media/image29.gif"/><Relationship Id="rId2" Type="http://schemas.microsoft.com/office/2007/relationships/media" Target="../media/media7.mp4"/><Relationship Id="rId16" Type="http://schemas.openxmlformats.org/officeDocument/2006/relationships/image" Target="../media/image19.png"/><Relationship Id="rId1" Type="http://schemas.openxmlformats.org/officeDocument/2006/relationships/video" Target="NULL" TargetMode="External"/><Relationship Id="rId6" Type="http://schemas.openxmlformats.org/officeDocument/2006/relationships/audio" Target="../media/audio3.wav"/><Relationship Id="rId11" Type="http://schemas.openxmlformats.org/officeDocument/2006/relationships/image" Target="../media/image26.gif"/><Relationship Id="rId5" Type="http://schemas.openxmlformats.org/officeDocument/2006/relationships/audio" Target="../media/audio2.wav"/><Relationship Id="rId15" Type="http://schemas.microsoft.com/office/2007/relationships/hdphoto" Target="../media/hdphoto1.wdp"/><Relationship Id="rId10" Type="http://schemas.openxmlformats.org/officeDocument/2006/relationships/image" Target="../media/image15.gif"/><Relationship Id="rId4" Type="http://schemas.openxmlformats.org/officeDocument/2006/relationships/audio" Target="../media/audio1.wav"/><Relationship Id="rId9" Type="http://schemas.openxmlformats.org/officeDocument/2006/relationships/image" Target="../media/image16.gif"/><Relationship Id="rId1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13" Type="http://schemas.openxmlformats.org/officeDocument/2006/relationships/image" Target="../media/image28.png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25.gif"/><Relationship Id="rId12" Type="http://schemas.openxmlformats.org/officeDocument/2006/relationships/image" Target="../media/image27.gif"/><Relationship Id="rId17" Type="http://schemas.openxmlformats.org/officeDocument/2006/relationships/image" Target="../media/image30.png"/><Relationship Id="rId2" Type="http://schemas.microsoft.com/office/2007/relationships/media" Target="../media/media7.mp4"/><Relationship Id="rId16" Type="http://schemas.openxmlformats.org/officeDocument/2006/relationships/image" Target="../media/image31.gif"/><Relationship Id="rId1" Type="http://schemas.openxmlformats.org/officeDocument/2006/relationships/video" Target="NULL" TargetMode="External"/><Relationship Id="rId6" Type="http://schemas.openxmlformats.org/officeDocument/2006/relationships/audio" Target="../media/audio4.wav"/><Relationship Id="rId11" Type="http://schemas.openxmlformats.org/officeDocument/2006/relationships/image" Target="../media/image24.gif"/><Relationship Id="rId5" Type="http://schemas.openxmlformats.org/officeDocument/2006/relationships/audio" Target="../media/audio3.wav"/><Relationship Id="rId15" Type="http://schemas.openxmlformats.org/officeDocument/2006/relationships/image" Target="../media/image19.png"/><Relationship Id="rId10" Type="http://schemas.openxmlformats.org/officeDocument/2006/relationships/image" Target="../media/image26.gif"/><Relationship Id="rId4" Type="http://schemas.openxmlformats.org/officeDocument/2006/relationships/audio" Target="../media/audio1.wav"/><Relationship Id="rId9" Type="http://schemas.openxmlformats.org/officeDocument/2006/relationships/image" Target="../media/image15.gif"/><Relationship Id="rId1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13" Type="http://schemas.openxmlformats.org/officeDocument/2006/relationships/image" Target="../media/image28.png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25.gif"/><Relationship Id="rId12" Type="http://schemas.openxmlformats.org/officeDocument/2006/relationships/image" Target="../media/image24.gif"/><Relationship Id="rId17" Type="http://schemas.openxmlformats.org/officeDocument/2006/relationships/image" Target="../media/image30.png"/><Relationship Id="rId2" Type="http://schemas.microsoft.com/office/2007/relationships/media" Target="../media/media7.mp4"/><Relationship Id="rId16" Type="http://schemas.openxmlformats.org/officeDocument/2006/relationships/image" Target="../media/image32.gif"/><Relationship Id="rId1" Type="http://schemas.openxmlformats.org/officeDocument/2006/relationships/video" Target="NULL" TargetMode="External"/><Relationship Id="rId6" Type="http://schemas.openxmlformats.org/officeDocument/2006/relationships/audio" Target="../media/audio4.wav"/><Relationship Id="rId11" Type="http://schemas.openxmlformats.org/officeDocument/2006/relationships/image" Target="../media/image26.gif"/><Relationship Id="rId5" Type="http://schemas.openxmlformats.org/officeDocument/2006/relationships/audio" Target="../media/audio3.wav"/><Relationship Id="rId15" Type="http://schemas.openxmlformats.org/officeDocument/2006/relationships/image" Target="../media/image19.png"/><Relationship Id="rId10" Type="http://schemas.openxmlformats.org/officeDocument/2006/relationships/image" Target="../media/image15.gif"/><Relationship Id="rId4" Type="http://schemas.openxmlformats.org/officeDocument/2006/relationships/audio" Target="../media/audio1.wav"/><Relationship Id="rId9" Type="http://schemas.openxmlformats.org/officeDocument/2006/relationships/image" Target="../media/image16.gif"/><Relationship Id="rId1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13" Type="http://schemas.openxmlformats.org/officeDocument/2006/relationships/image" Target="../media/image24.gif"/><Relationship Id="rId18" Type="http://schemas.openxmlformats.org/officeDocument/2006/relationships/image" Target="../media/image30.png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25.gif"/><Relationship Id="rId12" Type="http://schemas.openxmlformats.org/officeDocument/2006/relationships/image" Target="../media/image26.gif"/><Relationship Id="rId17" Type="http://schemas.microsoft.com/office/2007/relationships/hdphoto" Target="../media/hdphoto1.wdp"/><Relationship Id="rId2" Type="http://schemas.microsoft.com/office/2007/relationships/media" Target="../media/media7.mp4"/><Relationship Id="rId16" Type="http://schemas.openxmlformats.org/officeDocument/2006/relationships/image" Target="../media/image28.png"/><Relationship Id="rId1" Type="http://schemas.openxmlformats.org/officeDocument/2006/relationships/video" Target="NULL" TargetMode="External"/><Relationship Id="rId6" Type="http://schemas.openxmlformats.org/officeDocument/2006/relationships/audio" Target="../media/audio4.wav"/><Relationship Id="rId11" Type="http://schemas.openxmlformats.org/officeDocument/2006/relationships/image" Target="../media/image15.gif"/><Relationship Id="rId5" Type="http://schemas.openxmlformats.org/officeDocument/2006/relationships/audio" Target="../media/audio1.wav"/><Relationship Id="rId15" Type="http://schemas.openxmlformats.org/officeDocument/2006/relationships/image" Target="../media/image19.png"/><Relationship Id="rId10" Type="http://schemas.openxmlformats.org/officeDocument/2006/relationships/image" Target="../media/image16.gif"/><Relationship Id="rId4" Type="http://schemas.openxmlformats.org/officeDocument/2006/relationships/audio" Target="../media/audio3.wav"/><Relationship Id="rId9" Type="http://schemas.openxmlformats.org/officeDocument/2006/relationships/image" Target="../media/image27.gif"/><Relationship Id="rId14" Type="http://schemas.openxmlformats.org/officeDocument/2006/relationships/image" Target="../media/image32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13" Type="http://schemas.openxmlformats.org/officeDocument/2006/relationships/image" Target="../media/image28.png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25.gif"/><Relationship Id="rId12" Type="http://schemas.openxmlformats.org/officeDocument/2006/relationships/image" Target="../media/image27.gif"/><Relationship Id="rId17" Type="http://schemas.openxmlformats.org/officeDocument/2006/relationships/image" Target="../media/image30.png"/><Relationship Id="rId2" Type="http://schemas.microsoft.com/office/2007/relationships/media" Target="../media/media7.mp4"/><Relationship Id="rId16" Type="http://schemas.openxmlformats.org/officeDocument/2006/relationships/image" Target="../media/image31.gif"/><Relationship Id="rId1" Type="http://schemas.openxmlformats.org/officeDocument/2006/relationships/video" Target="NULL" TargetMode="External"/><Relationship Id="rId6" Type="http://schemas.openxmlformats.org/officeDocument/2006/relationships/audio" Target="../media/audio4.wav"/><Relationship Id="rId11" Type="http://schemas.openxmlformats.org/officeDocument/2006/relationships/image" Target="../media/image24.gif"/><Relationship Id="rId5" Type="http://schemas.openxmlformats.org/officeDocument/2006/relationships/audio" Target="../media/audio3.wav"/><Relationship Id="rId15" Type="http://schemas.openxmlformats.org/officeDocument/2006/relationships/image" Target="../media/image19.png"/><Relationship Id="rId10" Type="http://schemas.openxmlformats.org/officeDocument/2006/relationships/image" Target="../media/image26.gif"/><Relationship Id="rId4" Type="http://schemas.openxmlformats.org/officeDocument/2006/relationships/audio" Target="../media/audio1.wav"/><Relationship Id="rId9" Type="http://schemas.openxmlformats.org/officeDocument/2006/relationships/image" Target="../media/image15.gif"/><Relationship Id="rId1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:a16="http://schemas.microsoft.com/office/drawing/2014/main" xmlns="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28" y="2323835"/>
            <a:ext cx="11952372" cy="1994074"/>
          </a:xfrm>
        </p:spPr>
        <p:txBody>
          <a:bodyPr>
            <a:noAutofit/>
          </a:bodyPr>
          <a:lstStyle/>
          <a:p>
            <a:r>
              <a:rPr lang="en-US" sz="5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5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 CHUNG VÀ ƯỚC CHUNG </a:t>
            </a:r>
            <a:br>
              <a:rPr lang="en-US" sz="5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 NHẤT</a:t>
            </a:r>
            <a:endParaRPr lang="en-US" sz="5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AA65E432-C1E6-4C36-BF8E-2DA25E65D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5177912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Giáo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viên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Lê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Nhựt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Tiến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xmlns="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xmlns="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xmlns="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xmlns="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PHÒNG GD&amp;ĐT………..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TRƯỜNG THCS ………….……</a:t>
            </a:r>
          </a:p>
        </p:txBody>
      </p:sp>
      <p:sp>
        <p:nvSpPr>
          <p:cNvPr id="14" name="!!1">
            <a:extLst>
              <a:ext uri="{FF2B5EF4-FFF2-40B4-BE49-F238E27FC236}">
                <a16:creationId xmlns:a16="http://schemas.microsoft.com/office/drawing/2014/main" xmlns="" id="{0E246211-C9C9-4B3E-9DDF-914AB989AE93}"/>
              </a:ext>
            </a:extLst>
          </p:cNvPr>
          <p:cNvSpPr txBox="1"/>
          <p:nvPr/>
        </p:nvSpPr>
        <p:spPr>
          <a:xfrm>
            <a:off x="4633049" y="2122528"/>
            <a:ext cx="676275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</a:t>
            </a:r>
            <a:endParaRPr lang="en-US" sz="4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xmlns:a14="http://schemas.microsoft.com/office/drawing/2010/main" xmlns:mc="http://schemas.openxmlformats.org/markup-compatibility/2006" id="{3EB32F49-3D44-4F28-BF72-F7004207C04D}"/>
              </a:ext>
            </a:extLst>
          </p:cNvPr>
          <p:cNvSpPr txBox="1"/>
          <p:nvPr/>
        </p:nvSpPr>
        <p:spPr>
          <a:xfrm>
            <a:off x="2618916" y="1213335"/>
            <a:ext cx="8394169" cy="104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CLN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!!3" descr="Wondering | Grappige gezichten, Smiley, Grappige plaatjes">
            <a:extLst>
              <a:ext uri="{FF2B5EF4-FFF2-40B4-BE49-F238E27FC236}">
                <a16:creationId xmlns:a16="http://schemas.microsoft.com/office/drawing/2014/main" xmlns="" id="{679F008B-6D84-4B69-B54D-201981BB3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04" y="930005"/>
            <a:ext cx="1406948" cy="1695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xmlns:a14="http://schemas.microsoft.com/office/drawing/2010/main" xmlns:mc="http://schemas.openxmlformats.org/markup-compatibility/2006" id="{3EB32F49-3D44-4F28-BF72-F7004207C04D}"/>
              </a:ext>
            </a:extLst>
          </p:cNvPr>
          <p:cNvSpPr txBox="1"/>
          <p:nvPr/>
        </p:nvSpPr>
        <p:spPr>
          <a:xfrm>
            <a:off x="2214049" y="3032593"/>
            <a:ext cx="9043580" cy="31393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</a:p>
          <a:p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</a:p>
          <a:p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</a:p>
          <a:p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</a:p>
          <a:p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ƯCLN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 </a:t>
            </a:r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xmlns:a14="http://schemas.microsoft.com/office/drawing/2010/main" xmlns:mc="http://schemas.openxmlformats.org/markup-compatibility/2006" id="{3EB32F49-3D44-4F28-BF72-F7004207C04D}"/>
              </a:ext>
            </a:extLst>
          </p:cNvPr>
          <p:cNvSpPr txBox="1"/>
          <p:nvPr/>
        </p:nvSpPr>
        <p:spPr>
          <a:xfrm>
            <a:off x="3251396" y="2384574"/>
            <a:ext cx="8394169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Notched Right Arrow 2"/>
          <p:cNvSpPr/>
          <p:nvPr/>
        </p:nvSpPr>
        <p:spPr>
          <a:xfrm>
            <a:off x="1339309" y="5715000"/>
            <a:ext cx="744210" cy="374073"/>
          </a:xfrm>
          <a:prstGeom prst="notch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A3A062DA-93BF-4842-B601-4404401BCCE3}"/>
              </a:ext>
            </a:extLst>
          </p:cNvPr>
          <p:cNvSpPr txBox="1"/>
          <p:nvPr/>
        </p:nvSpPr>
        <p:spPr>
          <a:xfrm>
            <a:off x="2022292" y="222119"/>
            <a:ext cx="90393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162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!!4">
            <a:extLst>
              <a:ext uri="{FF2B5EF4-FFF2-40B4-BE49-F238E27FC236}">
                <a16:creationId xmlns:a16="http://schemas.microsoft.com/office/drawing/2014/main" xmlns="" id="{8F343863-9DC9-48EE-8845-A5B504C915DF}"/>
              </a:ext>
            </a:extLst>
          </p:cNvPr>
          <p:cNvSpPr/>
          <p:nvPr/>
        </p:nvSpPr>
        <p:spPr>
          <a:xfrm rot="5400000">
            <a:off x="8507246" y="3094677"/>
            <a:ext cx="6643540" cy="653685"/>
          </a:xfrm>
          <a:prstGeom prst="round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HÌNH THÀNH KIẾN THỨC</a:t>
            </a:r>
            <a:endParaRPr lang="en-US" sz="2400">
              <a:solidFill>
                <a:srgbClr val="FFFF00"/>
              </a:solidFill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97E81228-EC61-4337-8FCD-FEE6A5684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4297" y="983994"/>
            <a:ext cx="3358612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2:</a:t>
            </a:r>
            <a:endParaRPr lang="en-US" sz="3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xmlns="" id="{A5159DB8-36C5-4BDC-AA0F-1A4AB3045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141" y="1158359"/>
            <a:ext cx="2375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A3A062DA-93BF-4842-B601-4404401BCCE3}"/>
              </a:ext>
            </a:extLst>
          </p:cNvPr>
          <p:cNvSpPr txBox="1"/>
          <p:nvPr/>
        </p:nvSpPr>
        <p:spPr>
          <a:xfrm>
            <a:off x="2462872" y="228600"/>
            <a:ext cx="90393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!!3">
            <a:extLst>
              <a:ext uri="{FF2B5EF4-FFF2-40B4-BE49-F238E27FC236}">
                <a16:creationId xmlns:a16="http://schemas.microsoft.com/office/drawing/2014/main" xmlns="" id="{5B19332C-1BE9-4073-BC1C-34C9F014F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1253"/>
            <a:ext cx="2664297" cy="23899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281625"/>
            <a:ext cx="2664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i="1" dirty="0" smtClean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i="1" dirty="0" smtClean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400" i="1" dirty="0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942049"/>
              </p:ext>
            </p:extLst>
          </p:nvPr>
        </p:nvGraphicFramePr>
        <p:xfrm>
          <a:off x="2182706" y="4064555"/>
          <a:ext cx="8761182" cy="202633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373740"/>
                <a:gridCol w="677357"/>
                <a:gridCol w="627794"/>
                <a:gridCol w="677357"/>
                <a:gridCol w="726919"/>
                <a:gridCol w="726919"/>
                <a:gridCol w="759961"/>
                <a:gridCol w="768222"/>
                <a:gridCol w="759961"/>
                <a:gridCol w="662952"/>
              </a:tblGrid>
              <a:tr h="1013167">
                <a:tc>
                  <a:txBody>
                    <a:bodyPr/>
                    <a:lstStyle/>
                    <a:p>
                      <a:pPr algn="ctr"/>
                      <a:r>
                        <a:rPr lang="vi-VN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Ư</a:t>
                      </a:r>
                      <a:r>
                        <a:rPr lang="en-US" sz="3400" b="1" dirty="0" err="1" smtClean="0">
                          <a:solidFill>
                            <a:srgbClr val="1F4E79"/>
                          </a:solidFill>
                          <a:latin typeface="+mn-lt"/>
                        </a:rPr>
                        <a:t>ớc</a:t>
                      </a:r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dirty="0" err="1" smtClean="0">
                          <a:solidFill>
                            <a:srgbClr val="1F4E79"/>
                          </a:solidFill>
                          <a:latin typeface="+mn-lt"/>
                        </a:rPr>
                        <a:t>của</a:t>
                      </a:r>
                      <a:r>
                        <a:rPr lang="en-US" sz="3400" b="1" baseline="0" dirty="0" smtClean="0">
                          <a:solidFill>
                            <a:srgbClr val="1F4E79"/>
                          </a:solidFill>
                          <a:latin typeface="+mn-lt"/>
                        </a:rPr>
                        <a:t> 24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1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2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3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4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6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8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12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24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</a:tr>
              <a:tr h="1013167">
                <a:tc>
                  <a:txBody>
                    <a:bodyPr/>
                    <a:lstStyle/>
                    <a:p>
                      <a:pPr algn="ctr"/>
                      <a:r>
                        <a:rPr lang="vi-VN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Ư</a:t>
                      </a:r>
                      <a:r>
                        <a:rPr lang="en-US" sz="3400" b="1" dirty="0" err="1" smtClean="0">
                          <a:solidFill>
                            <a:srgbClr val="1F4E79"/>
                          </a:solidFill>
                          <a:latin typeface="+mn-lt"/>
                        </a:rPr>
                        <a:t>ớc</a:t>
                      </a:r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dirty="0" err="1" smtClean="0">
                          <a:solidFill>
                            <a:srgbClr val="1F4E79"/>
                          </a:solidFill>
                          <a:latin typeface="+mn-lt"/>
                        </a:rPr>
                        <a:t>của</a:t>
                      </a:r>
                      <a:r>
                        <a:rPr lang="en-US" sz="3400" b="1" baseline="0" dirty="0" smtClean="0">
                          <a:solidFill>
                            <a:srgbClr val="1F4E79"/>
                          </a:solidFill>
                          <a:latin typeface="+mn-lt"/>
                        </a:rPr>
                        <a:t> 36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1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2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3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4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6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9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12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18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36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</a:tr>
            </a:tbl>
          </a:graphicData>
        </a:graphic>
      </p:graphicFrame>
      <p:sp>
        <p:nvSpPr>
          <p:cNvPr id="27" name="Rectangle 6">
            <a:extLst>
              <a:ext uri="{FF2B5EF4-FFF2-40B4-BE49-F238E27FC236}">
                <a16:creationId xmlns:a16="http://schemas.microsoft.com/office/drawing/2014/main" xmlns="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1155" y="1750160"/>
            <a:ext cx="7922733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indent="-514350">
              <a:buAutoNum type="alphaLcParenR"/>
            </a:pP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ƯC(24,36).</a:t>
            </a:r>
          </a:p>
          <a:p>
            <a:pPr marL="514350" indent="-514350">
              <a:buAutoNum type="alphaLcParenR"/>
            </a:pP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ƯCLN(24,36).</a:t>
            </a:r>
          </a:p>
          <a:p>
            <a:pPr marL="514350" indent="-514350">
              <a:buAutoNum type="alphaLcParenR"/>
            </a:pP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ƯCLN(24,36)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3486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!!4">
            <a:extLst>
              <a:ext uri="{FF2B5EF4-FFF2-40B4-BE49-F238E27FC236}">
                <a16:creationId xmlns:a16="http://schemas.microsoft.com/office/drawing/2014/main" xmlns="" id="{8F343863-9DC9-48EE-8845-A5B504C915DF}"/>
              </a:ext>
            </a:extLst>
          </p:cNvPr>
          <p:cNvSpPr/>
          <p:nvPr/>
        </p:nvSpPr>
        <p:spPr>
          <a:xfrm rot="5400000">
            <a:off x="8507246" y="3094677"/>
            <a:ext cx="6643540" cy="653685"/>
          </a:xfrm>
          <a:prstGeom prst="round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HÌNH THÀNH KIẾN THỨC</a:t>
            </a:r>
            <a:endParaRPr lang="en-US" sz="2400">
              <a:solidFill>
                <a:srgbClr val="FFFF00"/>
              </a:solidFill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97E81228-EC61-4337-8FCD-FEE6A5684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029" y="1237841"/>
            <a:ext cx="3358612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2:</a:t>
            </a:r>
            <a:endParaRPr lang="en-US" sz="3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xmlns="" id="{A5159DB8-36C5-4BDC-AA0F-1A4AB3045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141" y="1158359"/>
            <a:ext cx="2375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A3A062DA-93BF-4842-B601-4404401BCCE3}"/>
              </a:ext>
            </a:extLst>
          </p:cNvPr>
          <p:cNvSpPr txBox="1"/>
          <p:nvPr/>
        </p:nvSpPr>
        <p:spPr>
          <a:xfrm>
            <a:off x="2462872" y="228600"/>
            <a:ext cx="90393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!!3">
            <a:extLst>
              <a:ext uri="{FF2B5EF4-FFF2-40B4-BE49-F238E27FC236}">
                <a16:creationId xmlns:a16="http://schemas.microsoft.com/office/drawing/2014/main" xmlns="" id="{5B19332C-1BE9-4073-BC1C-34C9F014F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425" y="1449958"/>
            <a:ext cx="2664297" cy="2389929"/>
          </a:xfrm>
          <a:prstGeom prst="rect">
            <a:avLst/>
          </a:prstGeom>
        </p:spPr>
      </p:pic>
      <p:sp>
        <p:nvSpPr>
          <p:cNvPr id="27" name="Rectangle 6">
            <a:extLst>
              <a:ext uri="{FF2B5EF4-FFF2-40B4-BE49-F238E27FC236}">
                <a16:creationId xmlns:a16="http://schemas.microsoft.com/office/drawing/2014/main" xmlns="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290" y="2544610"/>
            <a:ext cx="7922733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indent="-514350">
              <a:buAutoNum type="alphaLcParenR"/>
            </a:pP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ƯC(24,36) = {1;2;3;4;6;12}.</a:t>
            </a:r>
          </a:p>
          <a:p>
            <a:pPr marL="514350" indent="-514350">
              <a:buAutoNum type="alphaLcParenR"/>
            </a:pP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ƯCLN(24,36) = 12.</a:t>
            </a:r>
          </a:p>
          <a:p>
            <a:pPr marL="514350" indent="-514350">
              <a:buFontTx/>
              <a:buAutoNum type="alphaLcParenR"/>
            </a:pP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Ư(12) = 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{1;2;3;4;6;12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}.</a:t>
            </a:r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xmlns="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9619" y="4643748"/>
            <a:ext cx="8498561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xmlns="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8535" y="1878615"/>
            <a:ext cx="1010213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Notched Right Arrow 1"/>
          <p:cNvSpPr/>
          <p:nvPr/>
        </p:nvSpPr>
        <p:spPr>
          <a:xfrm>
            <a:off x="1304286" y="4800600"/>
            <a:ext cx="849192" cy="412534"/>
          </a:xfrm>
          <a:prstGeom prst="notch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3433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:a16="http://schemas.microsoft.com/office/drawing/2014/main" xmlns="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6929" y="622488"/>
            <a:ext cx="3643946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76929" y="1490270"/>
            <a:ext cx="900139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48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US" sz="34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085" y="4272082"/>
            <a:ext cx="2676858" cy="217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3453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:a16="http://schemas.microsoft.com/office/drawing/2014/main" xmlns="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6929" y="622488"/>
            <a:ext cx="3643946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xmlns="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3435" y="1271585"/>
            <a:ext cx="1010213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584960" y="1961035"/>
                <a:ext cx="10067125" cy="3754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Gọi x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đĩa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nhiều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thầy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chia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(x </a:t>
                </a:r>
                <a14:m>
                  <m:oMath xmlns:m="http://schemas.openxmlformats.org/officeDocument/2006/math">
                    <m:r>
                      <a:rPr lang="en-US" sz="3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</m:oMath>
                </a14:m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N*).</a:t>
                </a:r>
              </a:p>
              <a:p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30</a:t>
                </a:r>
                <a14:m>
                  <m:oMath xmlns:m="http://schemas.openxmlformats.org/officeDocument/2006/math">
                    <m:r>
                      <a:rPr lang="en-US" sz="34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⋮</m:t>
                    </m:r>
                  </m:oMath>
                </a14:m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x, 48 </a:t>
                </a:r>
                <a14:m>
                  <m:oMath xmlns:m="http://schemas.openxmlformats.org/officeDocument/2006/math">
                    <m:r>
                      <a:rPr lang="en-US" sz="3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⋮</m:t>
                    </m:r>
                  </m:oMath>
                </a14:m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x, x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x = ƯCLN(30,48).</a:t>
                </a:r>
              </a:p>
              <a:p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ƯCLN(30,48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= 6.</a:t>
                </a:r>
              </a:p>
              <a:p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chia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nhiều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6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đĩa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bị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đĩa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3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960" y="1961035"/>
                <a:ext cx="10067125" cy="3754874"/>
              </a:xfrm>
              <a:prstGeom prst="rect">
                <a:avLst/>
              </a:prstGeom>
              <a:blipFill rotWithShape="0">
                <a:blip r:embed="rId3"/>
                <a:stretch>
                  <a:fillRect l="-1696" t="-2435" r="-1454" b="-4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64130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:a16="http://schemas.microsoft.com/office/drawing/2014/main" xmlns="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6849" y="1085991"/>
            <a:ext cx="2678938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</a:t>
            </a:r>
            <a:endParaRPr lang="en-US" sz="3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xmlns="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200" y="4211146"/>
            <a:ext cx="12064382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ƯCLN(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a,b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= 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80.</a:t>
            </a:r>
          </a:p>
          <a:p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10, 16, 20, 40, 80.</a:t>
            </a:r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xmlns="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6849" y="1875868"/>
            <a:ext cx="9525504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b,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ƯCLN(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a,b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= 80.</a:t>
            </a:r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xmlns="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5787" y="3188966"/>
            <a:ext cx="1010213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00" y="837769"/>
            <a:ext cx="2161649" cy="21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1903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85084" y="0"/>
            <a:ext cx="2708752" cy="52773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00162" y="1843385"/>
            <a:ext cx="463017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NHỔ CÀ RỐT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264" y="2379174"/>
            <a:ext cx="2039956" cy="18526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659" y="3201544"/>
            <a:ext cx="1485873" cy="20758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0" name="nhacn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660666" y="2537037"/>
            <a:ext cx="609600" cy="609600"/>
          </a:xfrm>
          <a:prstGeom prst="rect">
            <a:avLst/>
          </a:prstGeom>
        </p:spPr>
      </p:pic>
      <p:sp>
        <p:nvSpPr>
          <p:cNvPr id="21" name="!!4">
            <a:extLst>
              <a:ext uri="{FF2B5EF4-FFF2-40B4-BE49-F238E27FC236}">
                <a16:creationId xmlns:a16="http://schemas.microsoft.com/office/drawing/2014/main" xmlns="" id="{58E6D429-DC53-47C4-8036-1E9D12B8E28B}"/>
              </a:ext>
            </a:extLst>
          </p:cNvPr>
          <p:cNvSpPr/>
          <p:nvPr/>
        </p:nvSpPr>
        <p:spPr>
          <a:xfrm>
            <a:off x="6474706" y="0"/>
            <a:ext cx="5717294" cy="4937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  <p:sp>
        <p:nvSpPr>
          <p:cNvPr id="22" name="Horizontal Scroll 21"/>
          <p:cNvSpPr/>
          <p:nvPr/>
        </p:nvSpPr>
        <p:spPr>
          <a:xfrm>
            <a:off x="3504463" y="454145"/>
            <a:ext cx="8046720" cy="4968239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CHƠI: NHỔ CÀ RỐT</a:t>
            </a:r>
          </a:p>
          <a:p>
            <a:pPr algn="ctr"/>
            <a:endPara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trắc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r>
              <a:rPr lang="en-US" sz="28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4959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1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22" grpId="0" animBg="1"/>
      <p:bldP spid="2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52500" y="442174"/>
            <a:ext cx="2476500" cy="381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0520" y="3301355"/>
            <a:ext cx="1683130" cy="1683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006" y="2284902"/>
            <a:ext cx="1581150" cy="2032907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5765420" y="3027879"/>
            <a:ext cx="3409950" cy="1345724"/>
          </a:xfrm>
          <a:prstGeom prst="wedgeRoundRectCallout">
            <a:avLst>
              <a:gd name="adj1" fmla="val -77817"/>
              <a:gd name="adj2" fmla="val -23801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ơi ! Cháu đói lắm bác cho cháu củ cà rốt được không ạ ?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4095629" y="1276351"/>
            <a:ext cx="3023048" cy="1341211"/>
          </a:xfrm>
          <a:prstGeom prst="wedgeRoundRectCallout">
            <a:avLst>
              <a:gd name="adj1" fmla="val -103719"/>
              <a:gd name="adj2" fmla="val -56700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chứ. Nhưng để ta xem con ở trường có học hành đàng hoàng không thì ta mới cho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715915" y="3924301"/>
            <a:ext cx="3124200" cy="1060184"/>
          </a:xfrm>
          <a:prstGeom prst="wedgeRoundRectCallout">
            <a:avLst>
              <a:gd name="adj1" fmla="val -25718"/>
              <a:gd name="adj2" fmla="val -29907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ta sẽ cho con tự nhổ cà rốt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4929343" y="408655"/>
            <a:ext cx="4894435" cy="726840"/>
          </a:xfrm>
          <a:prstGeom prst="wedgeRoundRectCallout">
            <a:avLst>
              <a:gd name="adj1" fmla="val -96880"/>
              <a:gd name="adj2" fmla="val 4725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có dám thử không?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091" y="2690473"/>
            <a:ext cx="1683130" cy="16831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sp>
        <p:nvSpPr>
          <p:cNvPr id="17" name="Rounded Rectangular Callout 16"/>
          <p:cNvSpPr/>
          <p:nvPr/>
        </p:nvSpPr>
        <p:spPr>
          <a:xfrm>
            <a:off x="1708634" y="3769123"/>
            <a:ext cx="3409950" cy="1345724"/>
          </a:xfrm>
          <a:prstGeom prst="wedgeRoundRectCallout">
            <a:avLst>
              <a:gd name="adj1" fmla="val -37594"/>
              <a:gd name="adj2" fmla="val -100244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Dạ. Con đồng ý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9" name="voice 1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512485" y="-90342"/>
            <a:ext cx="609600" cy="609600"/>
          </a:xfrm>
          <a:prstGeom prst="rect">
            <a:avLst/>
          </a:prstGeom>
        </p:spPr>
      </p:pic>
      <p:pic>
        <p:nvPicPr>
          <p:cNvPr id="30" name="voice1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512485" y="1207860"/>
            <a:ext cx="609600" cy="609600"/>
          </a:xfrm>
          <a:prstGeom prst="rect">
            <a:avLst/>
          </a:prstGeom>
        </p:spPr>
      </p:pic>
      <p:pic>
        <p:nvPicPr>
          <p:cNvPr id="31" name="voice2b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3354050" y="1207860"/>
            <a:ext cx="609600" cy="609600"/>
          </a:xfrm>
          <a:prstGeom prst="rect">
            <a:avLst/>
          </a:prstGeom>
        </p:spPr>
      </p:pic>
      <p:pic>
        <p:nvPicPr>
          <p:cNvPr id="32" name="voice3b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4382750" y="1167754"/>
            <a:ext cx="609600" cy="609600"/>
          </a:xfrm>
          <a:prstGeom prst="rect">
            <a:avLst/>
          </a:prstGeom>
        </p:spPr>
      </p:pic>
      <p:pic>
        <p:nvPicPr>
          <p:cNvPr id="33" name="voice2a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335405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96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21684 -0.05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-0.76302 -0.09584 " pathEditMode="relative" rAng="0" ptsTypes="AA">
                                      <p:cBhvr>
                                        <p:cTn id="15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60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1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20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976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996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496"/>
                            </p:stCondLst>
                            <p:childTnLst>
                              <p:par>
                                <p:cTn id="3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7176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672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172"/>
                            </p:stCondLst>
                            <p:childTnLst>
                              <p:par>
                                <p:cTn id="4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72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3892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4392"/>
                            </p:stCondLst>
                            <p:childTnLst>
                              <p:par>
                                <p:cTn id="6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9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6336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346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6 L -0.26493 -0.07361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47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7346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356"/>
                            </p:stCondLst>
                            <p:childTnLst>
                              <p:par>
                                <p:cTn id="8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356"/>
                            </p:stCondLst>
                            <p:childTnLst>
                              <p:par>
                                <p:cTn id="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213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492"/>
                            </p:stCondLst>
                            <p:childTnLst>
                              <p:par>
                                <p:cTn id="9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024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15" y="44895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1714750" y="3981875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8482" y="2209366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5315287" y="1617817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{1;5}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53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745" y="4555483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9748784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136" y="4489551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7527175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936" y="4527651"/>
            <a:ext cx="1442555" cy="13100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15" y="4527650"/>
            <a:ext cx="1249999" cy="13362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5291975" y="5451904"/>
            <a:ext cx="823031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737" y="4343308"/>
            <a:ext cx="1102519" cy="13602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137161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ƯC(15,20) = 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sp>
        <p:nvSpPr>
          <p:cNvPr id="81" name="Rectangle 80"/>
          <p:cNvSpPr/>
          <p:nvPr/>
        </p:nvSpPr>
        <p:spPr>
          <a:xfrm>
            <a:off x="7444574" y="1615137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{1;3;5}</a:t>
            </a:r>
          </a:p>
        </p:txBody>
      </p:sp>
      <p:sp>
        <p:nvSpPr>
          <p:cNvPr id="82" name="Rectangle 81"/>
          <p:cNvSpPr/>
          <p:nvPr/>
        </p:nvSpPr>
        <p:spPr>
          <a:xfrm>
            <a:off x="5429498" y="2252593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{5}</a:t>
            </a:r>
          </a:p>
        </p:txBody>
      </p:sp>
      <p:sp>
        <p:nvSpPr>
          <p:cNvPr id="83" name="Rectangle 82"/>
          <p:cNvSpPr/>
          <p:nvPr/>
        </p:nvSpPr>
        <p:spPr>
          <a:xfrm>
            <a:off x="7444574" y="2321014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{1;5;15;20}</a:t>
            </a:r>
          </a:p>
        </p:txBody>
      </p:sp>
      <p:pic>
        <p:nvPicPr>
          <p:cNvPr id="29" name="15s">
            <a:hlinkClick r:id="" action="ppaction://media"/>
            <a:extLst>
              <a:ext uri="{FF2B5EF4-FFF2-40B4-BE49-F238E27FC236}">
                <a16:creationId xmlns:a16="http://schemas.microsoft.com/office/drawing/2014/main" xmlns="" id="{99DEE66F-3784-4741-8AFE-FEB5C314576B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296" end="14398"/>
                </p14:media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0681555" y="5880416"/>
            <a:ext cx="1228671" cy="788423"/>
          </a:xfrm>
          <a:prstGeom prst="snip2DiagRect">
            <a:avLst>
              <a:gd name="adj1" fmla="val 0"/>
              <a:gd name="adj2" fmla="val 6620"/>
            </a:avLst>
          </a:prstGeom>
          <a:ln w="31750" cap="flat">
            <a:gradFill>
              <a:gsLst>
                <a:gs pos="0">
                  <a:srgbClr val="7F7F7F"/>
                </a:gs>
                <a:gs pos="100000">
                  <a:srgbClr val="F2F2F2"/>
                </a:gs>
              </a:gsLst>
              <a:lin ang="2700000" scaled="1"/>
            </a:gradFill>
          </a:ln>
          <a:effectLst>
            <a:glow rad="101600">
              <a:srgbClr val="969696">
                <a:alpha val="40000"/>
              </a:srgbClr>
            </a:glow>
          </a:effectLst>
          <a:scene3d>
            <a:camera prst="orthographicFront"/>
            <a:lightRig rig="twoPt" dir="t"/>
          </a:scene3d>
          <a:sp3d contourW="25400">
            <a:contourClr>
              <a:srgbClr val="262626"/>
            </a:contourClr>
          </a:sp3d>
        </p:spPr>
      </p:pic>
    </p:spTree>
    <p:extLst>
      <p:ext uri="{BB962C8B-B14F-4D97-AF65-F5344CB8AC3E}">
        <p14:creationId xmlns:p14="http://schemas.microsoft.com/office/powerpoint/2010/main" val="67539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1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1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2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2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250"/>
                            </p:stCondLst>
                            <p:childTnLst>
                              <p:par>
                                <p:cTn id="20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25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6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video>
              <p:cMediaNode vol="80000">
                <p:cTn id="267" fill="hold" display="0">
                  <p:stCondLst>
                    <p:cond delay="indefinite"/>
                  </p:stCondLst>
                </p:cTn>
                <p:tgtEl>
                  <p:spTgt spid="29"/>
                </p:tgtEl>
              </p:cMediaNode>
            </p:video>
          </p:childTnLst>
        </p:cTn>
      </p:par>
    </p:tnLst>
    <p:bldLst>
      <p:bldP spid="77" grpId="0" animBg="1"/>
      <p:bldP spid="77" grpId="1" animBg="1"/>
      <p:bldP spid="45" grpId="0" animBg="1"/>
      <p:bldP spid="81" grpId="0" build="allAtOnce"/>
      <p:bldP spid="82" grpId="0" build="allAtOnce"/>
      <p:bldP spid="83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024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15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15" y="45276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3879399" y="3960547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8482" y="2209366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53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745" y="4555483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9748784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136" y="4489551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7527175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719" y="4347069"/>
            <a:ext cx="1061850" cy="13100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739" y="4385097"/>
            <a:ext cx="1581495" cy="143625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137161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ƯCLN(12,36) = 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218655" y="5479735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607213" y="1767023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36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938689" y="1775627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12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607213" y="2416008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1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938689" y="2424612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6</a:t>
            </a:r>
          </a:p>
        </p:txBody>
      </p:sp>
      <p:pic>
        <p:nvPicPr>
          <p:cNvPr id="35" name="15s">
            <a:hlinkClick r:id="" action="ppaction://media"/>
            <a:extLst>
              <a:ext uri="{FF2B5EF4-FFF2-40B4-BE49-F238E27FC236}">
                <a16:creationId xmlns:a16="http://schemas.microsoft.com/office/drawing/2014/main" xmlns="" id="{99DEE66F-3784-4741-8AFE-FEB5C314576B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296" end="14398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677033" y="5788246"/>
            <a:ext cx="1379460" cy="885182"/>
          </a:xfrm>
          <a:prstGeom prst="snip2DiagRect">
            <a:avLst>
              <a:gd name="adj1" fmla="val 0"/>
              <a:gd name="adj2" fmla="val 6620"/>
            </a:avLst>
          </a:prstGeom>
          <a:ln w="31750" cap="flat">
            <a:gradFill>
              <a:gsLst>
                <a:gs pos="0">
                  <a:srgbClr val="7F7F7F"/>
                </a:gs>
                <a:gs pos="100000">
                  <a:srgbClr val="F2F2F2"/>
                </a:gs>
              </a:gsLst>
              <a:lin ang="2700000" scaled="1"/>
            </a:gradFill>
          </a:ln>
          <a:effectLst>
            <a:glow rad="101600">
              <a:srgbClr val="969696">
                <a:alpha val="40000"/>
              </a:srgbClr>
            </a:glow>
          </a:effectLst>
          <a:scene3d>
            <a:camera prst="orthographicFront"/>
            <a:lightRig rig="twoPt" dir="t"/>
          </a:scene3d>
          <a:sp3d contourW="25400">
            <a:contourClr>
              <a:srgbClr val="262626"/>
            </a:contourClr>
          </a:sp3d>
        </p:spPr>
      </p:pic>
    </p:spTree>
    <p:extLst>
      <p:ext uri="{BB962C8B-B14F-4D97-AF65-F5344CB8AC3E}">
        <p14:creationId xmlns:p14="http://schemas.microsoft.com/office/powerpoint/2010/main" val="11304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video>
              <p:cMediaNode vol="80000">
                <p:cTn id="267" fill="hold" display="0">
                  <p:stCondLst>
                    <p:cond delay="indefinite"/>
                  </p:stCondLst>
                </p:cTn>
                <p:tgtEl>
                  <p:spTgt spid="35"/>
                </p:tgtEl>
              </p:cMediaNode>
            </p:video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2" grpId="0" build="allAtOnce"/>
      <p:bldP spid="34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F0B9D66F-5601-40B8-86B8-4B94AB7C2B0B}"/>
              </a:ext>
            </a:extLst>
          </p:cNvPr>
          <p:cNvSpPr/>
          <p:nvPr/>
        </p:nvSpPr>
        <p:spPr>
          <a:xfrm>
            <a:off x="83518" y="49875"/>
            <a:ext cx="4189224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B41947A2-8C4E-460E-A29C-30BD4B5DB041}"/>
              </a:ext>
            </a:extLst>
          </p:cNvPr>
          <p:cNvGrpSpPr/>
          <p:nvPr/>
        </p:nvGrpSpPr>
        <p:grpSpPr>
          <a:xfrm rot="19823548">
            <a:off x="10380265" y="-1758946"/>
            <a:ext cx="3136324" cy="8030311"/>
            <a:chOff x="9055676" y="0"/>
            <a:chExt cx="3136324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!!1">
            <a:extLst>
              <a:ext uri="{FF2B5EF4-FFF2-40B4-BE49-F238E27FC236}">
                <a16:creationId xmlns:a16="http://schemas.microsoft.com/office/drawing/2014/main" xmlns="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4028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MỞ ĐẦU</a:t>
            </a:r>
            <a:endParaRPr lang="en-US" sz="2800" dirty="0">
              <a:solidFill>
                <a:srgbClr val="C55A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5830" y="1339944"/>
            <a:ext cx="900139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48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32723" y="4120411"/>
            <a:ext cx="798725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1" name="!!3" descr="Wondering | Grappige gezichten, Smiley, Grappige plaatjes">
            <a:extLst>
              <a:ext uri="{FF2B5EF4-FFF2-40B4-BE49-F238E27FC236}">
                <a16:creationId xmlns:a16="http://schemas.microsoft.com/office/drawing/2014/main" xmlns="" id="{679F008B-6D84-4B69-B54D-201981BB3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30" y="3994034"/>
            <a:ext cx="1896036" cy="228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65830" y="1327906"/>
            <a:ext cx="900139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48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0499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15" y="4527650"/>
            <a:ext cx="1249999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53" y="4489550"/>
            <a:ext cx="1249999" cy="13362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468" y="4392304"/>
            <a:ext cx="1580781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739" y="4385097"/>
            <a:ext cx="1581495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024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15" y="44895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6079635" y="3952202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8482" y="2209366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745" y="4555483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9748784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307" y="4338724"/>
            <a:ext cx="1073146" cy="13100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137161" y="8860"/>
            <a:ext cx="7055223" cy="1225679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ƯC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218655" y="5479735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5363181" y="5400358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144181" y="1502171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6 </a:t>
            </a:r>
            <a:r>
              <a:rPr lang="en-US" sz="3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842413" y="1501861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12 </a:t>
            </a:r>
            <a:r>
              <a:rPr lang="en-US" sz="3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144181" y="2314855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12 </a:t>
            </a:r>
            <a:r>
              <a:rPr lang="en-US" sz="3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842413" y="2313963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18 </a:t>
            </a:r>
            <a:r>
              <a:rPr lang="en-US" sz="3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</a:t>
            </a:r>
          </a:p>
        </p:txBody>
      </p:sp>
      <p:pic>
        <p:nvPicPr>
          <p:cNvPr id="35" name="15s">
            <a:hlinkClick r:id="" action="ppaction://media"/>
            <a:extLst>
              <a:ext uri="{FF2B5EF4-FFF2-40B4-BE49-F238E27FC236}">
                <a16:creationId xmlns:a16="http://schemas.microsoft.com/office/drawing/2014/main" xmlns="" id="{99DEE66F-3784-4741-8AFE-FEB5C314576B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296" end="14398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277904" y="5655144"/>
            <a:ext cx="1874520" cy="1202856"/>
          </a:xfrm>
          <a:prstGeom prst="snip2DiagRect">
            <a:avLst>
              <a:gd name="adj1" fmla="val 0"/>
              <a:gd name="adj2" fmla="val 6620"/>
            </a:avLst>
          </a:prstGeom>
          <a:ln w="31750" cap="flat">
            <a:gradFill>
              <a:gsLst>
                <a:gs pos="0">
                  <a:srgbClr val="7F7F7F"/>
                </a:gs>
                <a:gs pos="100000">
                  <a:srgbClr val="F2F2F2"/>
                </a:gs>
              </a:gsLst>
              <a:lin ang="2700000" scaled="1"/>
            </a:gradFill>
          </a:ln>
          <a:effectLst>
            <a:glow rad="101600">
              <a:srgbClr val="969696">
                <a:alpha val="40000"/>
              </a:srgbClr>
            </a:glow>
          </a:effectLst>
          <a:scene3d>
            <a:camera prst="orthographicFront"/>
            <a:lightRig rig="twoPt" dir="t"/>
          </a:scene3d>
          <a:sp3d contourW="25400">
            <a:contourClr>
              <a:srgbClr val="262626"/>
            </a:contourClr>
          </a:sp3d>
        </p:spPr>
      </p:pic>
    </p:spTree>
    <p:extLst>
      <p:ext uri="{BB962C8B-B14F-4D97-AF65-F5344CB8AC3E}">
        <p14:creationId xmlns:p14="http://schemas.microsoft.com/office/powerpoint/2010/main" val="112782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250"/>
                            </p:stCondLst>
                            <p:childTnLst>
                              <p:par>
                                <p:cTn id="1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25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00"/>
                            </p:stCondLst>
                            <p:childTnLst>
                              <p:par>
                                <p:cTn id="1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video>
              <p:cMediaNode vol="80000">
                <p:cTn id="267" fill="hold" display="0">
                  <p:stCondLst>
                    <p:cond delay="indefinite"/>
                  </p:stCondLst>
                </p:cTn>
                <p:tgtEl>
                  <p:spTgt spid="35"/>
                </p:tgtEl>
              </p:cMediaNode>
            </p:video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1" grpId="0" build="allAtOnce"/>
      <p:bldP spid="34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15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15" y="4527650"/>
            <a:ext cx="1249999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53" y="4489550"/>
            <a:ext cx="1249999" cy="13362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880" y="4428248"/>
            <a:ext cx="1580783" cy="14356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467" y="4392304"/>
            <a:ext cx="1580782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739" y="4385097"/>
            <a:ext cx="1581495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024" y="4555482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8289721" y="3945563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8482" y="2209366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393" y="4332085"/>
            <a:ext cx="1073146" cy="1310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137161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ƯCLN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218655" y="5479735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5363181" y="5400358"/>
            <a:ext cx="823031" cy="6125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7569561" y="5440387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205409" y="1591440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24 </a:t>
            </a:r>
            <a:r>
              <a:rPr lang="en-US" sz="3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48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044598" y="1623478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12 </a:t>
            </a:r>
            <a:r>
              <a:rPr lang="en-US" sz="3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205409" y="2374133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12 </a:t>
            </a:r>
            <a:r>
              <a:rPr lang="en-US" sz="3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16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044598" y="2354472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24 </a:t>
            </a:r>
            <a:r>
              <a:rPr lang="en-US" sz="3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36</a:t>
            </a:r>
          </a:p>
        </p:txBody>
      </p:sp>
      <p:pic>
        <p:nvPicPr>
          <p:cNvPr id="35" name="15s">
            <a:hlinkClick r:id="" action="ppaction://media"/>
            <a:extLst>
              <a:ext uri="{FF2B5EF4-FFF2-40B4-BE49-F238E27FC236}">
                <a16:creationId xmlns:a16="http://schemas.microsoft.com/office/drawing/2014/main" xmlns="" id="{99DEE66F-3784-4741-8AFE-FEB5C314576B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296" end="14398"/>
                </p14:media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0588326" y="5769513"/>
            <a:ext cx="1395936" cy="895755"/>
          </a:xfrm>
          <a:prstGeom prst="snip2DiagRect">
            <a:avLst>
              <a:gd name="adj1" fmla="val 0"/>
              <a:gd name="adj2" fmla="val 6620"/>
            </a:avLst>
          </a:prstGeom>
          <a:ln w="31750" cap="flat">
            <a:gradFill>
              <a:gsLst>
                <a:gs pos="0">
                  <a:srgbClr val="7F7F7F"/>
                </a:gs>
                <a:gs pos="100000">
                  <a:srgbClr val="F2F2F2"/>
                </a:gs>
              </a:gsLst>
              <a:lin ang="2700000" scaled="1"/>
            </a:gradFill>
          </a:ln>
          <a:effectLst>
            <a:glow rad="101600">
              <a:srgbClr val="969696">
                <a:alpha val="40000"/>
              </a:srgbClr>
            </a:glow>
          </a:effectLst>
          <a:scene3d>
            <a:camera prst="orthographicFront"/>
            <a:lightRig rig="twoPt" dir="t"/>
          </a:scene3d>
          <a:sp3d contourW="25400">
            <a:contourClr>
              <a:srgbClr val="262626"/>
            </a:contourClr>
          </a:sp3d>
        </p:spPr>
      </p:pic>
    </p:spTree>
    <p:extLst>
      <p:ext uri="{BB962C8B-B14F-4D97-AF65-F5344CB8AC3E}">
        <p14:creationId xmlns:p14="http://schemas.microsoft.com/office/powerpoint/2010/main" val="182876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1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6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50"/>
                            </p:stCondLst>
                            <p:childTnLst>
                              <p:par>
                                <p:cTn id="9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25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500"/>
                            </p:stCondLst>
                            <p:childTnLst>
                              <p:par>
                                <p:cTn id="10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250"/>
                            </p:stCondLst>
                            <p:childTnLst>
                              <p:par>
                                <p:cTn id="1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25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00"/>
                            </p:stCondLst>
                            <p:childTnLst>
                              <p:par>
                                <p:cTn id="1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video>
              <p:cMediaNode vol="80000">
                <p:cTn id="267" fill="hold" display="0">
                  <p:stCondLst>
                    <p:cond delay="indefinite"/>
                  </p:stCondLst>
                </p:cTn>
                <p:tgtEl>
                  <p:spTgt spid="35"/>
                </p:tgtEl>
              </p:cMediaNode>
            </p:video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1" grpId="0" build="allAtOnce"/>
      <p:bldP spid="32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024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15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15" y="45276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3879399" y="3960547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8482" y="2209366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53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745" y="4555483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9748784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136" y="4489551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7527175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719" y="4347069"/>
            <a:ext cx="1061850" cy="13100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739" y="4385097"/>
            <a:ext cx="1581495" cy="143625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137161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5: ƯCLN(8,12,15) = 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218655" y="5479735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607213" y="1767023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8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938689" y="1775627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1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607213" y="2416008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15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938689" y="2424612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4</a:t>
            </a:r>
          </a:p>
        </p:txBody>
      </p:sp>
      <p:pic>
        <p:nvPicPr>
          <p:cNvPr id="35" name="15s">
            <a:hlinkClick r:id="" action="ppaction://media"/>
            <a:extLst>
              <a:ext uri="{FF2B5EF4-FFF2-40B4-BE49-F238E27FC236}">
                <a16:creationId xmlns:a16="http://schemas.microsoft.com/office/drawing/2014/main" xmlns="" id="{99DEE66F-3784-4741-8AFE-FEB5C314576B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296" end="14398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578027" y="5720069"/>
            <a:ext cx="1477216" cy="947911"/>
          </a:xfrm>
          <a:prstGeom prst="snip2DiagRect">
            <a:avLst>
              <a:gd name="adj1" fmla="val 0"/>
              <a:gd name="adj2" fmla="val 6620"/>
            </a:avLst>
          </a:prstGeom>
          <a:ln w="31750" cap="flat">
            <a:gradFill>
              <a:gsLst>
                <a:gs pos="0">
                  <a:srgbClr val="7F7F7F"/>
                </a:gs>
                <a:gs pos="100000">
                  <a:srgbClr val="F2F2F2"/>
                </a:gs>
              </a:gsLst>
              <a:lin ang="2700000" scaled="1"/>
            </a:gradFill>
          </a:ln>
          <a:effectLst>
            <a:glow rad="101600">
              <a:srgbClr val="969696">
                <a:alpha val="40000"/>
              </a:srgbClr>
            </a:glow>
          </a:effectLst>
          <a:scene3d>
            <a:camera prst="orthographicFront"/>
            <a:lightRig rig="twoPt" dir="t"/>
          </a:scene3d>
          <a:sp3d contourW="25400">
            <a:contourClr>
              <a:srgbClr val="262626"/>
            </a:contourClr>
          </a:sp3d>
        </p:spPr>
      </p:pic>
    </p:spTree>
    <p:extLst>
      <p:ext uri="{BB962C8B-B14F-4D97-AF65-F5344CB8AC3E}">
        <p14:creationId xmlns:p14="http://schemas.microsoft.com/office/powerpoint/2010/main" val="386536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9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video>
              <p:cMediaNode vol="80000">
                <p:cTn id="267" fill="hold" display="0">
                  <p:stCondLst>
                    <p:cond delay="indefinite"/>
                  </p:stCondLst>
                </p:cTn>
                <p:tgtEl>
                  <p:spTgt spid="35"/>
                </p:tgtEl>
              </p:cMediaNode>
            </p:video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2" grpId="0" build="allAtOnce"/>
      <p:bldP spid="34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xmlns="" id="{58E6D429-DC53-47C4-8036-1E9D12B8E28B}"/>
              </a:ext>
            </a:extLst>
          </p:cNvPr>
          <p:cNvSpPr/>
          <p:nvPr/>
        </p:nvSpPr>
        <p:spPr>
          <a:xfrm>
            <a:off x="2119063" y="480607"/>
            <a:ext cx="7930176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HƯỚNG DẪN TỰ HỌC Ở NHÀ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CE530CE9-79B6-4A34-9DE8-7F769B44A120}"/>
              </a:ext>
            </a:extLst>
          </p:cNvPr>
          <p:cNvSpPr txBox="1"/>
          <p:nvPr/>
        </p:nvSpPr>
        <p:spPr>
          <a:xfrm>
            <a:off x="2202180" y="2158084"/>
            <a:ext cx="9601200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Học bài theo SGK và vở ghi.</a:t>
            </a:r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Bài tập về nhà </a:t>
            </a:r>
            <a:r>
              <a:rPr lang="nl-NL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1;2 SGK trang 51.</a:t>
            </a:r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Đọc nội dung phần còn lại của bài, tiết sau học </a:t>
            </a:r>
            <a:r>
              <a:rPr lang="vi-VN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440" y="3686078"/>
            <a:ext cx="3931203" cy="294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275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Remember…</a:t>
            </a:r>
            <a:b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</a:b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Safety First!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AA65E432-C1E6-4C36-BF8E-2DA25E65D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3620366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</a:p>
        </p:txBody>
      </p:sp>
      <p:pic>
        <p:nvPicPr>
          <p:cNvPr id="15" name="Graphic 14" descr="Clipboard">
            <a:extLst>
              <a:ext uri="{FF2B5EF4-FFF2-40B4-BE49-F238E27FC236}">
                <a16:creationId xmlns:a16="http://schemas.microsoft.com/office/drawing/2014/main" xmlns="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xmlns="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xmlns="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135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xmlns="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66010" y="726308"/>
            <a:ext cx="1012711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nay: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!!3" descr="Chuyên đề về xác định công thức của hợp chất vô cơ và hữu cơ - Tech12h">
            <a:extLst>
              <a:ext uri="{FF2B5EF4-FFF2-40B4-BE49-F238E27FC236}">
                <a16:creationId xmlns:a16="http://schemas.microsoft.com/office/drawing/2014/main" xmlns="" id="{43D80D0E-F9AC-4D0D-9116-29FEC296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939" y="2936026"/>
            <a:ext cx="3783373" cy="319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9912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xmlns="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753" y="403644"/>
            <a:ext cx="2857500" cy="257175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A3A062DA-93BF-4842-B601-4404401BCCE3}"/>
              </a:ext>
            </a:extLst>
          </p:cNvPr>
          <p:cNvSpPr txBox="1"/>
          <p:nvPr/>
        </p:nvSpPr>
        <p:spPr>
          <a:xfrm>
            <a:off x="2221433" y="182329"/>
            <a:ext cx="90393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88245" y="1212136"/>
            <a:ext cx="555743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1:</a:t>
            </a:r>
            <a:endParaRPr lang="en-US" sz="3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3695" y="2040644"/>
            <a:ext cx="7975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48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dần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480686"/>
              </p:ext>
            </p:extLst>
          </p:nvPr>
        </p:nvGraphicFramePr>
        <p:xfrm>
          <a:off x="1669799" y="3383441"/>
          <a:ext cx="9777425" cy="202633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727031"/>
                <a:gridCol w="677357"/>
                <a:gridCol w="627794"/>
                <a:gridCol w="677357"/>
                <a:gridCol w="726919"/>
                <a:gridCol w="726919"/>
                <a:gridCol w="759961"/>
                <a:gridCol w="768222"/>
                <a:gridCol w="759961"/>
                <a:gridCol w="662952"/>
                <a:gridCol w="662952"/>
              </a:tblGrid>
              <a:tr h="1013167">
                <a:tc>
                  <a:txBody>
                    <a:bodyPr/>
                    <a:lstStyle/>
                    <a:p>
                      <a:pPr algn="ctr"/>
                      <a:r>
                        <a:rPr lang="vi-VN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Ư</a:t>
                      </a:r>
                      <a:r>
                        <a:rPr lang="en-US" sz="3400" b="1" dirty="0" err="1" smtClean="0">
                          <a:solidFill>
                            <a:srgbClr val="1F4E79"/>
                          </a:solidFill>
                          <a:latin typeface="+mn-lt"/>
                        </a:rPr>
                        <a:t>ớc</a:t>
                      </a:r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dirty="0" err="1" smtClean="0">
                          <a:solidFill>
                            <a:srgbClr val="1F4E79"/>
                          </a:solidFill>
                          <a:latin typeface="+mn-lt"/>
                        </a:rPr>
                        <a:t>của</a:t>
                      </a:r>
                      <a:r>
                        <a:rPr lang="en-US" sz="3400" b="1" baseline="0" dirty="0" smtClean="0">
                          <a:solidFill>
                            <a:srgbClr val="1F4E79"/>
                          </a:solidFill>
                          <a:latin typeface="+mn-lt"/>
                        </a:rPr>
                        <a:t> 30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1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2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3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5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6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10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15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30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</a:tr>
              <a:tr h="1013167">
                <a:tc>
                  <a:txBody>
                    <a:bodyPr/>
                    <a:lstStyle/>
                    <a:p>
                      <a:pPr algn="ctr"/>
                      <a:r>
                        <a:rPr lang="vi-VN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Ư</a:t>
                      </a:r>
                      <a:r>
                        <a:rPr lang="en-US" sz="3400" b="1" dirty="0" err="1" smtClean="0">
                          <a:solidFill>
                            <a:srgbClr val="1F4E79"/>
                          </a:solidFill>
                          <a:latin typeface="+mn-lt"/>
                        </a:rPr>
                        <a:t>ớc</a:t>
                      </a:r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dirty="0" err="1" smtClean="0">
                          <a:solidFill>
                            <a:srgbClr val="1F4E79"/>
                          </a:solidFill>
                          <a:latin typeface="+mn-lt"/>
                        </a:rPr>
                        <a:t>của</a:t>
                      </a:r>
                      <a:r>
                        <a:rPr lang="en-US" sz="3400" b="1" baseline="0" dirty="0" smtClean="0">
                          <a:solidFill>
                            <a:srgbClr val="1F4E79"/>
                          </a:solidFill>
                          <a:latin typeface="+mn-lt"/>
                        </a:rPr>
                        <a:t> 48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1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2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3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4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6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8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12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16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24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48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266311"/>
              </p:ext>
            </p:extLst>
          </p:nvPr>
        </p:nvGraphicFramePr>
        <p:xfrm>
          <a:off x="1746119" y="3421518"/>
          <a:ext cx="9756055" cy="1950581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721070"/>
                <a:gridCol w="675876"/>
                <a:gridCol w="626422"/>
                <a:gridCol w="675876"/>
                <a:gridCol w="725331"/>
                <a:gridCol w="725331"/>
                <a:gridCol w="758300"/>
                <a:gridCol w="766543"/>
                <a:gridCol w="758300"/>
                <a:gridCol w="661503"/>
                <a:gridCol w="661503"/>
              </a:tblGrid>
              <a:tr h="971225">
                <a:tc>
                  <a:txBody>
                    <a:bodyPr/>
                    <a:lstStyle/>
                    <a:p>
                      <a:pPr algn="ctr"/>
                      <a:r>
                        <a:rPr lang="vi-VN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Ư</a:t>
                      </a:r>
                      <a:r>
                        <a:rPr lang="en-US" sz="3400" b="1" dirty="0" err="1" smtClean="0">
                          <a:solidFill>
                            <a:srgbClr val="1F4E79"/>
                          </a:solidFill>
                          <a:latin typeface="+mn-lt"/>
                        </a:rPr>
                        <a:t>ớc</a:t>
                      </a:r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dirty="0" err="1" smtClean="0">
                          <a:solidFill>
                            <a:srgbClr val="1F4E79"/>
                          </a:solidFill>
                          <a:latin typeface="+mn-lt"/>
                        </a:rPr>
                        <a:t>của</a:t>
                      </a:r>
                      <a:r>
                        <a:rPr lang="en-US" sz="3400" b="1" baseline="0" dirty="0" smtClean="0">
                          <a:solidFill>
                            <a:srgbClr val="1F4E79"/>
                          </a:solidFill>
                          <a:latin typeface="+mn-lt"/>
                        </a:rPr>
                        <a:t> 30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1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2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</a:tr>
              <a:tr h="979356">
                <a:tc>
                  <a:txBody>
                    <a:bodyPr/>
                    <a:lstStyle/>
                    <a:p>
                      <a:pPr algn="ctr"/>
                      <a:r>
                        <a:rPr lang="vi-VN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Ư</a:t>
                      </a:r>
                      <a:r>
                        <a:rPr lang="en-US" sz="3400" b="1" dirty="0" err="1" smtClean="0">
                          <a:solidFill>
                            <a:srgbClr val="1F4E79"/>
                          </a:solidFill>
                          <a:latin typeface="+mn-lt"/>
                        </a:rPr>
                        <a:t>ớc</a:t>
                      </a:r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dirty="0" err="1" smtClean="0">
                          <a:solidFill>
                            <a:srgbClr val="1F4E79"/>
                          </a:solidFill>
                          <a:latin typeface="+mn-lt"/>
                        </a:rPr>
                        <a:t>của</a:t>
                      </a:r>
                      <a:r>
                        <a:rPr lang="en-US" sz="3400" b="1" baseline="0" dirty="0" smtClean="0">
                          <a:solidFill>
                            <a:srgbClr val="1F4E79"/>
                          </a:solidFill>
                          <a:latin typeface="+mn-lt"/>
                        </a:rPr>
                        <a:t> 48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1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2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00346"/>
              </p:ext>
            </p:extLst>
          </p:nvPr>
        </p:nvGraphicFramePr>
        <p:xfrm>
          <a:off x="1724748" y="3392372"/>
          <a:ext cx="9777425" cy="202633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727031"/>
                <a:gridCol w="677357"/>
                <a:gridCol w="627794"/>
                <a:gridCol w="677357"/>
                <a:gridCol w="726919"/>
                <a:gridCol w="726919"/>
                <a:gridCol w="759961"/>
                <a:gridCol w="768222"/>
                <a:gridCol w="759961"/>
                <a:gridCol w="662952"/>
                <a:gridCol w="662952"/>
              </a:tblGrid>
              <a:tr h="1013167">
                <a:tc>
                  <a:txBody>
                    <a:bodyPr/>
                    <a:lstStyle/>
                    <a:p>
                      <a:pPr algn="ctr"/>
                      <a:r>
                        <a:rPr lang="vi-VN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Ư</a:t>
                      </a:r>
                      <a:r>
                        <a:rPr lang="en-US" sz="3400" b="1" dirty="0" err="1" smtClean="0">
                          <a:solidFill>
                            <a:srgbClr val="1F4E79"/>
                          </a:solidFill>
                          <a:latin typeface="+mn-lt"/>
                        </a:rPr>
                        <a:t>ớc</a:t>
                      </a:r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dirty="0" err="1" smtClean="0">
                          <a:solidFill>
                            <a:srgbClr val="1F4E79"/>
                          </a:solidFill>
                          <a:latin typeface="+mn-lt"/>
                        </a:rPr>
                        <a:t>của</a:t>
                      </a:r>
                      <a:r>
                        <a:rPr lang="en-US" sz="3400" b="1" baseline="0" dirty="0" smtClean="0">
                          <a:solidFill>
                            <a:srgbClr val="1F4E79"/>
                          </a:solidFill>
                          <a:latin typeface="+mn-lt"/>
                        </a:rPr>
                        <a:t> 30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1</a:t>
                      </a:r>
                      <a:endParaRPr lang="en-US" sz="34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2</a:t>
                      </a:r>
                      <a:endParaRPr lang="en-US" sz="34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3</a:t>
                      </a:r>
                      <a:endParaRPr lang="en-US" sz="34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5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6</a:t>
                      </a:r>
                      <a:endParaRPr lang="en-US" sz="34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10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15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30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</a:tr>
              <a:tr h="1013167">
                <a:tc>
                  <a:txBody>
                    <a:bodyPr/>
                    <a:lstStyle/>
                    <a:p>
                      <a:pPr algn="ctr"/>
                      <a:r>
                        <a:rPr lang="vi-VN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Ư</a:t>
                      </a:r>
                      <a:r>
                        <a:rPr lang="en-US" sz="3400" b="1" dirty="0" err="1" smtClean="0">
                          <a:solidFill>
                            <a:srgbClr val="1F4E79"/>
                          </a:solidFill>
                          <a:latin typeface="+mn-lt"/>
                        </a:rPr>
                        <a:t>ớc</a:t>
                      </a:r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dirty="0" err="1" smtClean="0">
                          <a:solidFill>
                            <a:srgbClr val="1F4E79"/>
                          </a:solidFill>
                          <a:latin typeface="+mn-lt"/>
                        </a:rPr>
                        <a:t>của</a:t>
                      </a:r>
                      <a:r>
                        <a:rPr lang="en-US" sz="3400" b="1" baseline="0" dirty="0" smtClean="0">
                          <a:solidFill>
                            <a:srgbClr val="1F4E79"/>
                          </a:solidFill>
                          <a:latin typeface="+mn-lt"/>
                        </a:rPr>
                        <a:t> 48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1</a:t>
                      </a:r>
                      <a:endParaRPr lang="en-US" sz="34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2</a:t>
                      </a:r>
                      <a:endParaRPr lang="en-US" sz="34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3</a:t>
                      </a:r>
                      <a:endParaRPr lang="en-US" sz="34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4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6</a:t>
                      </a:r>
                      <a:endParaRPr lang="en-US" sz="34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8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12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16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24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48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</a:tr>
            </a:tbl>
          </a:graphicData>
        </a:graphic>
      </p:graphicFrame>
      <p:sp>
        <p:nvSpPr>
          <p:cNvPr id="12" name="Flowchart: Terminator 11"/>
          <p:cNvSpPr/>
          <p:nvPr/>
        </p:nvSpPr>
        <p:spPr>
          <a:xfrm rot="16200000">
            <a:off x="6479119" y="3972588"/>
            <a:ext cx="2064388" cy="813628"/>
          </a:xfrm>
          <a:prstGeom prst="flowChartTermina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1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A3A062DA-93BF-4842-B601-4404401BCCE3}"/>
              </a:ext>
            </a:extLst>
          </p:cNvPr>
          <p:cNvSpPr txBox="1"/>
          <p:nvPr/>
        </p:nvSpPr>
        <p:spPr>
          <a:xfrm>
            <a:off x="700117" y="2421410"/>
            <a:ext cx="10861040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</a:p>
          <a:p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ƯC(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a,b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en-US" sz="34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</a:p>
          <a:p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ƯCLN(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a,b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A3A062DA-93BF-4842-B601-4404401BCCE3}"/>
              </a:ext>
            </a:extLst>
          </p:cNvPr>
          <p:cNvSpPr txBox="1"/>
          <p:nvPr/>
        </p:nvSpPr>
        <p:spPr>
          <a:xfrm>
            <a:off x="-597043" y="542191"/>
            <a:ext cx="108170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087" y="373312"/>
            <a:ext cx="1923562" cy="144532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A3A062DA-93BF-4842-B601-4404401BCCE3}"/>
              </a:ext>
            </a:extLst>
          </p:cNvPr>
          <p:cNvSpPr txBox="1"/>
          <p:nvPr/>
        </p:nvSpPr>
        <p:spPr>
          <a:xfrm>
            <a:off x="700117" y="1510863"/>
            <a:ext cx="328903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693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13369864">
            <a:off x="-2696134" y="-2064954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A3A062DA-93BF-4842-B601-4404401BCCE3}"/>
              </a:ext>
            </a:extLst>
          </p:cNvPr>
          <p:cNvSpPr txBox="1"/>
          <p:nvPr/>
        </p:nvSpPr>
        <p:spPr>
          <a:xfrm>
            <a:off x="1951172" y="519034"/>
            <a:ext cx="90393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A3A062DA-93BF-4842-B601-4404401BCCE3}"/>
              </a:ext>
            </a:extLst>
          </p:cNvPr>
          <p:cNvSpPr txBox="1"/>
          <p:nvPr/>
        </p:nvSpPr>
        <p:spPr>
          <a:xfrm>
            <a:off x="2353226" y="1363477"/>
            <a:ext cx="328903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  <a:endParaRPr lang="en-US" sz="3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A3A062DA-93BF-4842-B601-4404401BCCE3}"/>
              </a:ext>
            </a:extLst>
          </p:cNvPr>
          <p:cNvSpPr txBox="1"/>
          <p:nvPr/>
        </p:nvSpPr>
        <p:spPr>
          <a:xfrm>
            <a:off x="2299882" y="2568892"/>
            <a:ext cx="8150956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lphaLcParenR"/>
            </a:pP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24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56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14350" indent="-514350">
              <a:buAutoNum type="alphaLcParenR"/>
            </a:pP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48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ì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20" y="5062845"/>
            <a:ext cx="2423795" cy="16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1386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13369864">
            <a:off x="-2696134" y="-2064954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A3A062DA-93BF-4842-B601-4404401BCCE3}"/>
              </a:ext>
            </a:extLst>
          </p:cNvPr>
          <p:cNvSpPr txBox="1"/>
          <p:nvPr/>
        </p:nvSpPr>
        <p:spPr>
          <a:xfrm>
            <a:off x="1951172" y="519034"/>
            <a:ext cx="90393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A3A062DA-93BF-4842-B601-4404401BCCE3}"/>
              </a:ext>
            </a:extLst>
          </p:cNvPr>
          <p:cNvSpPr txBox="1"/>
          <p:nvPr/>
        </p:nvSpPr>
        <p:spPr>
          <a:xfrm>
            <a:off x="2437050" y="1308752"/>
            <a:ext cx="302856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  <a:endParaRPr lang="en-US" sz="3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A3A062DA-93BF-4842-B601-4404401BCCE3}"/>
              </a:ext>
            </a:extLst>
          </p:cNvPr>
          <p:cNvSpPr txBox="1"/>
          <p:nvPr/>
        </p:nvSpPr>
        <p:spPr>
          <a:xfrm>
            <a:off x="2341793" y="2853372"/>
            <a:ext cx="8150956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lphaLcParenR"/>
            </a:pP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24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56.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24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56.</a:t>
            </a:r>
          </a:p>
          <a:p>
            <a:pPr marL="514350" indent="-514350">
              <a:buAutoNum type="alphaLcParenR"/>
            </a:pP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48.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48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14.</a:t>
            </a:r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A3A062DA-93BF-4842-B601-4404401BCCE3}"/>
              </a:ext>
            </a:extLst>
          </p:cNvPr>
          <p:cNvSpPr txBox="1"/>
          <p:nvPr/>
        </p:nvSpPr>
        <p:spPr>
          <a:xfrm>
            <a:off x="5797625" y="1961839"/>
            <a:ext cx="1155469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Graphic 27" descr="Clipboard">
            <a:extLst>
              <a:ext uri="{FF2B5EF4-FFF2-40B4-BE49-F238E27FC236}">
                <a16:creationId xmlns:a16="http://schemas.microsoft.com/office/drawing/2014/main" xmlns="" id="{69A6127C-44C4-4935-8488-02212BF0E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631394">
            <a:off x="18695" y="1586662"/>
            <a:ext cx="2532753" cy="2532753"/>
          </a:xfrm>
          <a:prstGeom prst="rect">
            <a:avLst/>
          </a:prstGeom>
        </p:spPr>
      </p:pic>
      <p:pic>
        <p:nvPicPr>
          <p:cNvPr id="20" name="Graphic 31" descr="Pencil">
            <a:extLst>
              <a:ext uri="{FF2B5EF4-FFF2-40B4-BE49-F238E27FC236}">
                <a16:creationId xmlns:a16="http://schemas.microsoft.com/office/drawing/2014/main" xmlns="" id="{F21940DF-3AEF-4263-BDC6-04DEDCE8D6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376524" y="2182387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8075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13369864">
            <a:off x="-2696134" y="-2064954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A3A062DA-93BF-4842-B601-4404401BCCE3}"/>
              </a:ext>
            </a:extLst>
          </p:cNvPr>
          <p:cNvSpPr txBox="1"/>
          <p:nvPr/>
        </p:nvSpPr>
        <p:spPr>
          <a:xfrm>
            <a:off x="1951172" y="519034"/>
            <a:ext cx="90393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A3A062DA-93BF-4842-B601-4404401BCCE3}"/>
              </a:ext>
            </a:extLst>
          </p:cNvPr>
          <p:cNvSpPr txBox="1"/>
          <p:nvPr/>
        </p:nvSpPr>
        <p:spPr>
          <a:xfrm>
            <a:off x="2437050" y="1282352"/>
            <a:ext cx="3147297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  <a:endParaRPr lang="en-US" sz="3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A3A062DA-93BF-4842-B601-4404401BCCE3}"/>
              </a:ext>
            </a:extLst>
          </p:cNvPr>
          <p:cNvSpPr txBox="1"/>
          <p:nvPr/>
        </p:nvSpPr>
        <p:spPr>
          <a:xfrm>
            <a:off x="922010" y="2112109"/>
            <a:ext cx="10374413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14, 49, 63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ctr"/>
            <a:r>
              <a:rPr lang="en-US" sz="3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14, 49, 63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14, 49, 63.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A3A062DA-93BF-4842-B601-4404401BCCE3}"/>
              </a:ext>
            </a:extLst>
          </p:cNvPr>
          <p:cNvSpPr txBox="1"/>
          <p:nvPr/>
        </p:nvSpPr>
        <p:spPr>
          <a:xfrm>
            <a:off x="1159426" y="5260642"/>
            <a:ext cx="9936181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ý:</a:t>
            </a:r>
            <a:r>
              <a:rPr lang="en-US" sz="3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US" sz="3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a, b, c </a:t>
            </a:r>
            <a:r>
              <a:rPr lang="en-US" sz="3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US" sz="3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a, b, c.</a:t>
            </a:r>
            <a:endParaRPr lang="en-US" sz="3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470565" y="5430710"/>
            <a:ext cx="627370" cy="28629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1667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7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13369864">
            <a:off x="-2696134" y="-2064954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A3A062DA-93BF-4842-B601-4404401BCCE3}"/>
              </a:ext>
            </a:extLst>
          </p:cNvPr>
          <p:cNvSpPr txBox="1"/>
          <p:nvPr/>
        </p:nvSpPr>
        <p:spPr>
          <a:xfrm>
            <a:off x="2022292" y="222119"/>
            <a:ext cx="90393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A3A062DA-93BF-4842-B601-4404401BCCE3}"/>
              </a:ext>
            </a:extLst>
          </p:cNvPr>
          <p:cNvSpPr txBox="1"/>
          <p:nvPr/>
        </p:nvSpPr>
        <p:spPr>
          <a:xfrm>
            <a:off x="2264071" y="853200"/>
            <a:ext cx="2597867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  <a:endParaRPr lang="en-US" sz="3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A3A062DA-93BF-4842-B601-4404401BCCE3}"/>
              </a:ext>
            </a:extLst>
          </p:cNvPr>
          <p:cNvSpPr txBox="1"/>
          <p:nvPr/>
        </p:nvSpPr>
        <p:spPr>
          <a:xfrm>
            <a:off x="1445905" y="1356669"/>
            <a:ext cx="10523009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ƯC(12,20).</a:t>
            </a:r>
          </a:p>
          <a:p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ƯCLN(12,20).</a:t>
            </a:r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A3A062DA-93BF-4842-B601-4404401BCCE3}"/>
              </a:ext>
            </a:extLst>
          </p:cNvPr>
          <p:cNvSpPr txBox="1"/>
          <p:nvPr/>
        </p:nvSpPr>
        <p:spPr>
          <a:xfrm>
            <a:off x="1337846" y="3461130"/>
            <a:ext cx="10374413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290037"/>
              </p:ext>
            </p:extLst>
          </p:nvPr>
        </p:nvGraphicFramePr>
        <p:xfrm>
          <a:off x="2119837" y="4097615"/>
          <a:ext cx="8884136" cy="1219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946156"/>
                <a:gridCol w="931308"/>
                <a:gridCol w="949217"/>
                <a:gridCol w="1029812"/>
                <a:gridCol w="1020856"/>
                <a:gridCol w="985037"/>
                <a:gridCol w="102175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err="1" smtClean="0"/>
                        <a:t>Ước</a:t>
                      </a:r>
                      <a:r>
                        <a:rPr lang="en-US" sz="3400" baseline="0" dirty="0" smtClean="0"/>
                        <a:t> </a:t>
                      </a:r>
                      <a:r>
                        <a:rPr lang="en-US" sz="3400" baseline="0" dirty="0" err="1" smtClean="0"/>
                        <a:t>của</a:t>
                      </a:r>
                      <a:r>
                        <a:rPr lang="en-US" sz="3400" baseline="0" dirty="0" smtClean="0"/>
                        <a:t> 12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/>
                        <a:t>1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/>
                        <a:t>2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/>
                        <a:t>3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/>
                        <a:t>4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/>
                        <a:t>6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/>
                        <a:t>12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err="1" smtClean="0"/>
                        <a:t>Ước</a:t>
                      </a:r>
                      <a:r>
                        <a:rPr lang="en-US" sz="3400" baseline="0" dirty="0" smtClean="0"/>
                        <a:t> </a:t>
                      </a:r>
                      <a:r>
                        <a:rPr lang="en-US" sz="3400" baseline="0" dirty="0" err="1" smtClean="0"/>
                        <a:t>của</a:t>
                      </a:r>
                      <a:r>
                        <a:rPr lang="en-US" sz="3400" baseline="0" dirty="0" smtClean="0"/>
                        <a:t> 20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/>
                        <a:t>1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/>
                        <a:t>2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/>
                        <a:t>4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/>
                        <a:t>5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/>
                        <a:t>10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/>
                        <a:t>20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A3A062DA-93BF-4842-B601-4404401BCCE3}"/>
              </a:ext>
            </a:extLst>
          </p:cNvPr>
          <p:cNvSpPr txBox="1"/>
          <p:nvPr/>
        </p:nvSpPr>
        <p:spPr>
          <a:xfrm>
            <a:off x="1420083" y="5436653"/>
            <a:ext cx="10374413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ƯC(12,20)= {1;2;4}.</a:t>
            </a:r>
          </a:p>
          <a:p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ƯCLN(12,20)= 4.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A3A062DA-93BF-4842-B601-4404401BCCE3}"/>
              </a:ext>
            </a:extLst>
          </p:cNvPr>
          <p:cNvSpPr txBox="1"/>
          <p:nvPr/>
        </p:nvSpPr>
        <p:spPr>
          <a:xfrm>
            <a:off x="-3471025" y="4076683"/>
            <a:ext cx="10374413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27050901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0096A91-93C8-4C7A-BF68-944591874A6D}">
  <ds:schemaRefs>
    <ds:schemaRef ds:uri="http://schemas.microsoft.com/office/2006/documentManagement/types"/>
    <ds:schemaRef ds:uri="http://purl.org/dc/dcmitype/"/>
    <ds:schemaRef ds:uri="http://schemas.microsoft.com/office/2006/metadata/properties"/>
    <ds:schemaRef ds:uri="16c05727-aa75-4e4a-9b5f-8a80a1165891"/>
    <ds:schemaRef ds:uri="http://purl.org/dc/terms/"/>
    <ds:schemaRef ds:uri="http://schemas.microsoft.com/office/infopath/2007/PartnerControls"/>
    <ds:schemaRef ds:uri="http://purl.org/dc/elements/1.1/"/>
    <ds:schemaRef ds:uri="71af3243-3dd4-4a8d-8c0d-dd76da1f02a5"/>
    <ds:schemaRef ds:uri="http://www.w3.org/XML/1998/namespace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777</TotalTime>
  <Words>1316</Words>
  <Application>Microsoft Office PowerPoint</Application>
  <PresentationFormat>Widescreen</PresentationFormat>
  <Paragraphs>234</Paragraphs>
  <Slides>24</Slides>
  <Notes>10</Notes>
  <HiddenSlides>0</HiddenSlides>
  <MMClips>11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Rockwell</vt:lpstr>
      <vt:lpstr>Tahoma</vt:lpstr>
      <vt:lpstr>Times New Roman</vt:lpstr>
      <vt:lpstr>Wingdings</vt:lpstr>
      <vt:lpstr>Office Theme</vt:lpstr>
      <vt:lpstr>1_Office Theme</vt:lpstr>
      <vt:lpstr>2_Office Theme</vt:lpstr>
      <vt:lpstr> ƯỚC CHUNG VÀ ƯỚC CHUNG  LỚN NHẤT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Remember… Safety First!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DELL</cp:lastModifiedBy>
  <cp:revision>43</cp:revision>
  <dcterms:created xsi:type="dcterms:W3CDTF">2021-06-07T13:44:30Z</dcterms:created>
  <dcterms:modified xsi:type="dcterms:W3CDTF">2021-08-01T15:07:16Z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