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84" r:id="rId6"/>
    <p:sldId id="285" r:id="rId7"/>
    <p:sldId id="283" r:id="rId8"/>
    <p:sldId id="258" r:id="rId9"/>
    <p:sldId id="266" r:id="rId10"/>
    <p:sldId id="264" r:id="rId11"/>
    <p:sldId id="268" r:id="rId12"/>
    <p:sldId id="270" r:id="rId13"/>
    <p:sldId id="271" r:id="rId14"/>
    <p:sldId id="286" r:id="rId15"/>
    <p:sldId id="278" r:id="rId16"/>
    <p:sldId id="279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009900"/>
    <a:srgbClr val="FAED3B"/>
    <a:srgbClr val="70AD47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41" d="100"/>
          <a:sy n="41" d="100"/>
        </p:scale>
        <p:origin x="20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93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29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4884" y="5177912"/>
            <a:ext cx="5109694" cy="576951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Tống Bùi Mỹ Linh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688235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PHÒNG GD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&amp;ĐT QUẬN LONG BIÊN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THCS THANH AM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873761"/>
            <a:ext cx="11952372" cy="867197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GIÁC ĐỀU, HÌNH VUÔNG, LỤC GIÁC ĐỀU </a:t>
            </a:r>
          </a:p>
        </p:txBody>
      </p:sp>
      <p:sp>
        <p:nvSpPr>
          <p:cNvPr id="13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1987101" y="1942122"/>
            <a:ext cx="81000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6-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3-Tiết 3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64952" y="663361"/>
            <a:ext cx="7880564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25" y="346468"/>
            <a:ext cx="2746843" cy="2449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6518" y="2350781"/>
            <a:ext cx="8348998" cy="3816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PHIẾU HỌC TẬP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:………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:…………………………………………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:…………………………………………….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:…………………………………………..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292815" y="4083979"/>
            <a:ext cx="2065374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4 .</a:t>
            </a:r>
          </a:p>
          <a:p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pic>
        <p:nvPicPr>
          <p:cNvPr id="3074" name="Picture 2" descr="hinh-tam-gi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61" y="593330"/>
            <a:ext cx="25146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0" descr="gach-lat-san-hinh-tam-gi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624" y="822718"/>
            <a:ext cx="1895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map-gach-luc-giac-bong-op-tu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73" y="2799114"/>
            <a:ext cx="19335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banh-trung-thu-kinh-do-hop-hinh-vuong-4-banh_thum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342" y="82271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NZmBEr_simg_de2fe0_500x500_max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497" y="654992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757" y="3097563"/>
            <a:ext cx="13716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942" y="3188051"/>
            <a:ext cx="1189037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243" r="158" b="18596"/>
          <a:stretch/>
        </p:blipFill>
        <p:spPr>
          <a:xfrm>
            <a:off x="6202613" y="2959535"/>
            <a:ext cx="1465514" cy="204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39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86813" y="99607"/>
            <a:ext cx="11868948" cy="6658786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37353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723900" y="952038"/>
            <a:ext cx="107442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2)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Người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ta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vẽ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6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hình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vuông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ở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phía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ngoài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một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lục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giác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đều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mà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mỗi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hình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vuông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chung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1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cạnh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với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hình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lục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giác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đều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như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hình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Theo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các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tam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giác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màu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xanh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là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tam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giác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đều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không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36" y="3126628"/>
            <a:ext cx="3032238" cy="273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8020" y="4016438"/>
            <a:ext cx="6093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7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283551" y="1963440"/>
            <a:ext cx="96012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Học bài theo SGK và vở ghi.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Bài tập về nhà: 3/sgk.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Đọc nội dung bài : Hình chữ nhật, hình thoi và tìm hiểu lại các kiến thức liên quan đã học ở tiểu học.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75186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0324" y="830383"/>
            <a:ext cx="7964906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28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(hay 12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tam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63950" y="5720904"/>
            <a:ext cx="3529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2878241"/>
            <a:ext cx="283527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11397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" t="20992" r="5895" b="20633"/>
          <a:stretch/>
        </p:blipFill>
        <p:spPr>
          <a:xfrm>
            <a:off x="288620" y="240631"/>
            <a:ext cx="8487102" cy="57912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54" y="1211872"/>
            <a:ext cx="2835275" cy="246856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748463" y="1538212"/>
            <a:ext cx="28715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22" y="1211872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227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683" y="464877"/>
            <a:ext cx="3258005" cy="290553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346559" y="171584"/>
            <a:ext cx="70336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1" y="4075176"/>
            <a:ext cx="4283698" cy="181588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endParaRPr lang="en-US" sz="28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8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GV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endParaRPr lang="en-US" sz="28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5252" y="5249843"/>
            <a:ext cx="7256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437" y="1931107"/>
            <a:ext cx="3620752" cy="287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2858004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2" name="Toán 6 - Lục giác đề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004" y="45111"/>
            <a:ext cx="11124688" cy="6257638"/>
          </a:xfrm>
          <a:prstGeom prst="rect">
            <a:avLst/>
          </a:prstGeom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145004" y="45111"/>
            <a:ext cx="608294" cy="6416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227" y="-102714"/>
            <a:ext cx="1840020" cy="16409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031" y="1733930"/>
            <a:ext cx="2837471" cy="302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0624" y="2354111"/>
            <a:ext cx="8037618" cy="4524315"/>
          </a:xfrm>
          <a:prstGeom prst="rect">
            <a:avLst/>
          </a:prstGeom>
          <a:noFill/>
          <a:ln>
            <a:solidFill>
              <a:srgbClr val="1514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PHIẾU HỌC TẬP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ABCDEG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AB, BC, CD, DE, EG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………………………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AD, BE, CG………………………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AD, BE, CG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…………………………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A, B, C, D, E, 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ABCDEG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68165" y="304796"/>
            <a:ext cx="5905511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ABCDEG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/96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7960" y="1594753"/>
            <a:ext cx="2532358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4hs</a:t>
            </a:r>
          </a:p>
          <a:p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2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4507" y="3745847"/>
            <a:ext cx="2165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707670" y="4099897"/>
            <a:ext cx="2165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365562" y="5227551"/>
            <a:ext cx="2165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666747" y="6284829"/>
            <a:ext cx="2165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1" grpId="0"/>
      <p:bldP spid="139" grpId="0"/>
      <p:bldP spid="140" grpId="0"/>
      <p:bldP spid="1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648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671267" y="3375770"/>
            <a:ext cx="991652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ABCDEG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AB = BC = CD = DE = EG =GA;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O;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AD = BE =CG; 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C, D, E, G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389" y="99749"/>
            <a:ext cx="2837471" cy="302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1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751" y="1641056"/>
            <a:ext cx="5278029" cy="411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354" y="492533"/>
            <a:ext cx="4292604" cy="523220"/>
          </a:xfrm>
          <a:prstGeom prst="rect">
            <a:avLst/>
          </a:prstGeom>
          <a:noFill/>
          <a:ln>
            <a:solidFill>
              <a:srgbClr val="15142A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1347" y="5861732"/>
            <a:ext cx="4042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ABCDEF</a:t>
            </a: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8676971" y="4847706"/>
            <a:ext cx="1761931" cy="1761931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76464" y="659740"/>
            <a:ext cx="7427494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/96</a:t>
            </a:r>
          </a:p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ABCDEG.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AD, BE, CG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O.</a:t>
            </a:r>
          </a:p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OA = OB = OC = OD = OE = OG?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93179" y="4979956"/>
            <a:ext cx="1167560" cy="116756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8530893" y="3631764"/>
            <a:ext cx="3367816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742" y="301729"/>
            <a:ext cx="3198896" cy="319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3619" y="3631764"/>
            <a:ext cx="76477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Do ABCDEG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AD, BE, CG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ABO, BCO, CDO, DEO, EGO, GAO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endParaRPr lang="en-US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6464" y="5563736"/>
            <a:ext cx="7647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OA = OB = OC = OD = OE = OG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6c05727-aa75-4e4a-9b5f-8a80a1165891"/>
    <ds:schemaRef ds:uri="71af3243-3dd4-4a8d-8c0d-dd76da1f02a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780</TotalTime>
  <Words>1065</Words>
  <Application>Microsoft Office PowerPoint</Application>
  <PresentationFormat>Widescreen</PresentationFormat>
  <Paragraphs>442</Paragraphs>
  <Slides>14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Rockwell</vt:lpstr>
      <vt:lpstr>Tahoma</vt:lpstr>
      <vt:lpstr>Times New Roman</vt:lpstr>
      <vt:lpstr>Office Theme</vt:lpstr>
      <vt:lpstr>Bài 1: TAM GIÁC ĐỀU, HÌNH VUÔNG, LỤC GIÁC ĐỀU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Tống Linh</cp:lastModifiedBy>
  <cp:revision>35</cp:revision>
  <dcterms:created xsi:type="dcterms:W3CDTF">2021-06-07T13:44:30Z</dcterms:created>
  <dcterms:modified xsi:type="dcterms:W3CDTF">2021-09-23T02:15:51Z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