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83" r:id="rId7"/>
    <p:sldId id="284" r:id="rId8"/>
    <p:sldId id="266" r:id="rId9"/>
    <p:sldId id="264" r:id="rId10"/>
    <p:sldId id="268" r:id="rId11"/>
    <p:sldId id="287" r:id="rId12"/>
    <p:sldId id="270" r:id="rId13"/>
    <p:sldId id="286" r:id="rId14"/>
    <p:sldId id="297" r:id="rId15"/>
    <p:sldId id="271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84954" autoAdjust="0"/>
  </p:normalViewPr>
  <p:slideViewPr>
    <p:cSldViewPr snapToGrid="0">
      <p:cViewPr varScale="1">
        <p:scale>
          <a:sx n="40" d="100"/>
          <a:sy n="40" d="100"/>
        </p:scale>
        <p:origin x="60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7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microsoft.com/office/2007/relationships/hdphoto" Target="../media/hdphoto2.wdp"/><Relationship Id="rId26" Type="http://schemas.microsoft.com/office/2007/relationships/hdphoto" Target="../media/hdphoto9.wdp"/><Relationship Id="rId3" Type="http://schemas.microsoft.com/office/2007/relationships/hdphoto" Target="../media/hdphoto3.wdp"/><Relationship Id="rId21" Type="http://schemas.openxmlformats.org/officeDocument/2006/relationships/slide" Target="slide15.xml"/><Relationship Id="rId7" Type="http://schemas.openxmlformats.org/officeDocument/2006/relationships/image" Target="../media/image35.png"/><Relationship Id="rId12" Type="http://schemas.microsoft.com/office/2007/relationships/hdphoto" Target="../media/hdphoto6.wdp"/><Relationship Id="rId17" Type="http://schemas.openxmlformats.org/officeDocument/2006/relationships/image" Target="../media/image32.png"/><Relationship Id="rId25" Type="http://schemas.openxmlformats.org/officeDocument/2006/relationships/image" Target="../media/image43.png"/><Relationship Id="rId2" Type="http://schemas.openxmlformats.org/officeDocument/2006/relationships/image" Target="../media/image33.jpeg"/><Relationship Id="rId16" Type="http://schemas.openxmlformats.org/officeDocument/2006/relationships/image" Target="../media/image41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38.png"/><Relationship Id="rId24" Type="http://schemas.openxmlformats.org/officeDocument/2006/relationships/slide" Target="slide14.xml"/><Relationship Id="rId5" Type="http://schemas.microsoft.com/office/2007/relationships/hdphoto" Target="../media/hdphoto4.wdp"/><Relationship Id="rId15" Type="http://schemas.microsoft.com/office/2007/relationships/hdphoto" Target="../media/hdphoto7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37.png"/><Relationship Id="rId19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microsoft.com/office/2007/relationships/hdphoto" Target="../media/hdphoto5.wdp"/><Relationship Id="rId14" Type="http://schemas.openxmlformats.org/officeDocument/2006/relationships/image" Target="../media/image40.png"/><Relationship Id="rId22" Type="http://schemas.openxmlformats.org/officeDocument/2006/relationships/image" Target="../media/image42.png"/><Relationship Id="rId27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31.png"/><Relationship Id="rId26" Type="http://schemas.microsoft.com/office/2007/relationships/hdphoto" Target="../media/hdphoto14.wdp"/><Relationship Id="rId3" Type="http://schemas.microsoft.com/office/2007/relationships/hdphoto" Target="../media/hdphoto3.wdp"/><Relationship Id="rId21" Type="http://schemas.microsoft.com/office/2007/relationships/hdphoto" Target="../media/hdphoto12.wdp"/><Relationship Id="rId7" Type="http://schemas.openxmlformats.org/officeDocument/2006/relationships/image" Target="../media/image46.png"/><Relationship Id="rId12" Type="http://schemas.microsoft.com/office/2007/relationships/hdphoto" Target="../media/hdphoto6.wdp"/><Relationship Id="rId17" Type="http://schemas.microsoft.com/office/2007/relationships/hdphoto" Target="../media/hdphoto2.wdp"/><Relationship Id="rId25" Type="http://schemas.openxmlformats.org/officeDocument/2006/relationships/image" Target="../media/image50.png"/><Relationship Id="rId2" Type="http://schemas.openxmlformats.org/officeDocument/2006/relationships/image" Target="../media/image33.jpeg"/><Relationship Id="rId16" Type="http://schemas.openxmlformats.org/officeDocument/2006/relationships/image" Target="../media/image32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38.png"/><Relationship Id="rId24" Type="http://schemas.microsoft.com/office/2007/relationships/hdphoto" Target="../media/hdphoto13.wdp"/><Relationship Id="rId5" Type="http://schemas.microsoft.com/office/2007/relationships/hdphoto" Target="../media/hdphoto11.wdp"/><Relationship Id="rId15" Type="http://schemas.openxmlformats.org/officeDocument/2006/relationships/image" Target="../media/image35.png"/><Relationship Id="rId23" Type="http://schemas.openxmlformats.org/officeDocument/2006/relationships/image" Target="../media/image49.png"/><Relationship Id="rId10" Type="http://schemas.openxmlformats.org/officeDocument/2006/relationships/image" Target="../media/image47.png"/><Relationship Id="rId19" Type="http://schemas.microsoft.com/office/2007/relationships/hdphoto" Target="../media/hdphoto1.wdp"/><Relationship Id="rId4" Type="http://schemas.openxmlformats.org/officeDocument/2006/relationships/image" Target="../media/image45.png"/><Relationship Id="rId9" Type="http://schemas.microsoft.com/office/2007/relationships/hdphoto" Target="../media/hdphoto5.wdp"/><Relationship Id="rId14" Type="http://schemas.microsoft.com/office/2007/relationships/hdphoto" Target="../media/hdphoto7.wdp"/><Relationship Id="rId22" Type="http://schemas.openxmlformats.org/officeDocument/2006/relationships/slide" Target="slide13.xml"/><Relationship Id="rId27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55.png"/><Relationship Id="rId18" Type="http://schemas.openxmlformats.org/officeDocument/2006/relationships/slide" Target="slide16.xml"/><Relationship Id="rId26" Type="http://schemas.openxmlformats.org/officeDocument/2006/relationships/slide" Target="slide22.xml"/><Relationship Id="rId3" Type="http://schemas.openxmlformats.org/officeDocument/2006/relationships/image" Target="../media/image52.jpeg"/><Relationship Id="rId21" Type="http://schemas.openxmlformats.org/officeDocument/2006/relationships/slide" Target="slide19.xml"/><Relationship Id="rId7" Type="http://schemas.microsoft.com/office/2007/relationships/hdphoto" Target="../media/hdphoto15.wdp"/><Relationship Id="rId12" Type="http://schemas.openxmlformats.org/officeDocument/2006/relationships/slide" Target="slide20.xml"/><Relationship Id="rId17" Type="http://schemas.microsoft.com/office/2007/relationships/hdphoto" Target="../media/hdphoto5.wdp"/><Relationship Id="rId25" Type="http://schemas.openxmlformats.org/officeDocument/2006/relationships/slide" Target="slide1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microsoft.com/office/2007/relationships/hdphoto" Target="../media/hdphoto16.wdp"/><Relationship Id="rId24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35.png"/><Relationship Id="rId23" Type="http://schemas.openxmlformats.org/officeDocument/2006/relationships/image" Target="../media/image40.png"/><Relationship Id="rId28" Type="http://schemas.microsoft.com/office/2007/relationships/hdphoto" Target="../media/hdphoto14.wdp"/><Relationship Id="rId10" Type="http://schemas.openxmlformats.org/officeDocument/2006/relationships/image" Target="../media/image54.png"/><Relationship Id="rId19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slide" Target="slide17.xml"/><Relationship Id="rId22" Type="http://schemas.openxmlformats.org/officeDocument/2006/relationships/image" Target="../media/image56.png"/><Relationship Id="rId27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microsoft.com/office/2007/relationships/hdphoto" Target="../media/hdphoto1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slide" Target="slide15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microsoft.com/office/2007/relationships/hdphoto" Target="../media/hdphoto1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slide" Target="slide15.xml"/><Relationship Id="rId10" Type="http://schemas.openxmlformats.org/officeDocument/2006/relationships/image" Target="../media/image60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microsoft.com/office/2007/relationships/hdphoto" Target="../media/hdphoto1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slide" Target="slide15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microsoft.com/office/2007/relationships/hdphoto" Target="../media/hdphoto1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slide" Target="slide15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microsoft.com/office/2007/relationships/hdphoto" Target="../media/hdphoto1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slide" Target="slide15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png"/><Relationship Id="rId7" Type="http://schemas.microsoft.com/office/2007/relationships/hdphoto" Target="../media/hdphoto18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slide" Target="slide15.xml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57695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viên:Nguyễn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Hiền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 SÓC SƠN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TRƯỜNG THCS THỊ TRẤN</a:t>
            </a:r>
          </a:p>
        </p:txBody>
      </p:sp>
      <p:sp>
        <p:nvSpPr>
          <p:cNvPr id="1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873761"/>
            <a:ext cx="11952372" cy="867197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ĐỀU, HÌNH VUÔNG, LỤC GIÁC ĐỀU </a:t>
            </a: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987101" y="1942122"/>
            <a:ext cx="8100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3-Tiết 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B5A20-E9C8-4BE4-B6EF-9481E3C37224}"/>
              </a:ext>
            </a:extLst>
          </p:cNvPr>
          <p:cNvSpPr/>
          <p:nvPr/>
        </p:nvSpPr>
        <p:spPr>
          <a:xfrm>
            <a:off x="5687" y="103552"/>
            <a:ext cx="998220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Chu vi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diện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hình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vuông</a:t>
            </a:r>
            <a:endParaRPr lang="en-US" sz="2800" b="1" kern="1200" dirty="0">
              <a:ln/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22D56D5-4446-4AD0-92EF-2453B3AC5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342" y="4166617"/>
            <a:ext cx="2057148" cy="2057148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B2FE4C18-2D7A-4623-A2D7-30DB9A6E01AA}"/>
              </a:ext>
            </a:extLst>
          </p:cNvPr>
          <p:cNvSpPr/>
          <p:nvPr/>
        </p:nvSpPr>
        <p:spPr>
          <a:xfrm rot="693447">
            <a:off x="898526" y="1035000"/>
            <a:ext cx="4322045" cy="325129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663AD3-2F21-4AC0-B8E9-B6F750AE55F1}"/>
              </a:ext>
            </a:extLst>
          </p:cNvPr>
          <p:cNvSpPr/>
          <p:nvPr/>
        </p:nvSpPr>
        <p:spPr>
          <a:xfrm>
            <a:off x="1268042" y="1452029"/>
            <a:ext cx="33879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FF8F6-E2C1-44C2-ADDB-0A239833B4D0}"/>
              </a:ext>
            </a:extLst>
          </p:cNvPr>
          <p:cNvSpPr/>
          <p:nvPr/>
        </p:nvSpPr>
        <p:spPr>
          <a:xfrm>
            <a:off x="7611079" y="1771165"/>
            <a:ext cx="26709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 vi: C = 4.a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451381-4FE6-4AD3-B3CF-71BD1B70EED9}"/>
              </a:ext>
            </a:extLst>
          </p:cNvPr>
          <p:cNvSpPr/>
          <p:nvPr/>
        </p:nvSpPr>
        <p:spPr>
          <a:xfrm>
            <a:off x="7188897" y="2846695"/>
            <a:ext cx="4249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cap="none" spc="0" dirty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 =</a:t>
            </a:r>
            <a:r>
              <a:rPr lang="en-US" sz="28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a = a</a:t>
            </a:r>
            <a:r>
              <a:rPr lang="en-US" sz="2800" b="1" baseline="30000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cap="none" spc="0" dirty="0">
              <a:ln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2EDF10-3E5F-491A-83BE-495EE4305EE5}"/>
              </a:ext>
            </a:extLst>
          </p:cNvPr>
          <p:cNvSpPr/>
          <p:nvPr/>
        </p:nvSpPr>
        <p:spPr>
          <a:xfrm>
            <a:off x="1473388" y="1397027"/>
            <a:ext cx="338794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cap="none" spc="0" dirty="0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cap="none" spc="0" dirty="0" err="1">
                <a:ln/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b="1" cap="none" spc="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01" y="103552"/>
            <a:ext cx="5425548" cy="562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3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8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AD636EF-36B3-44CB-880E-5AAF389A060E}"/>
              </a:ext>
            </a:extLst>
          </p:cNvPr>
          <p:cNvSpPr/>
          <p:nvPr/>
        </p:nvSpPr>
        <p:spPr>
          <a:xfrm>
            <a:off x="385011" y="1054087"/>
            <a:ext cx="11002675" cy="745838"/>
          </a:xfrm>
          <a:custGeom>
            <a:avLst/>
            <a:gdLst>
              <a:gd name="connsiteX0" fmla="*/ 0 w 11002675"/>
              <a:gd name="connsiteY0" fmla="*/ 0 h 745838"/>
              <a:gd name="connsiteX1" fmla="*/ 799142 w 11002675"/>
              <a:gd name="connsiteY1" fmla="*/ 0 h 745838"/>
              <a:gd name="connsiteX2" fmla="*/ 1378230 w 11002675"/>
              <a:gd name="connsiteY2" fmla="*/ 0 h 745838"/>
              <a:gd name="connsiteX3" fmla="*/ 1627238 w 11002675"/>
              <a:gd name="connsiteY3" fmla="*/ 0 h 745838"/>
              <a:gd name="connsiteX4" fmla="*/ 1986272 w 11002675"/>
              <a:gd name="connsiteY4" fmla="*/ 0 h 745838"/>
              <a:gd name="connsiteX5" fmla="*/ 2235280 w 11002675"/>
              <a:gd name="connsiteY5" fmla="*/ 0 h 745838"/>
              <a:gd name="connsiteX6" fmla="*/ 3034422 w 11002675"/>
              <a:gd name="connsiteY6" fmla="*/ 0 h 745838"/>
              <a:gd name="connsiteX7" fmla="*/ 3503483 w 11002675"/>
              <a:gd name="connsiteY7" fmla="*/ 0 h 745838"/>
              <a:gd name="connsiteX8" fmla="*/ 4192598 w 11002675"/>
              <a:gd name="connsiteY8" fmla="*/ 0 h 745838"/>
              <a:gd name="connsiteX9" fmla="*/ 4991740 w 11002675"/>
              <a:gd name="connsiteY9" fmla="*/ 0 h 745838"/>
              <a:gd name="connsiteX10" fmla="*/ 5570828 w 11002675"/>
              <a:gd name="connsiteY10" fmla="*/ 0 h 745838"/>
              <a:gd name="connsiteX11" fmla="*/ 6039889 w 11002675"/>
              <a:gd name="connsiteY11" fmla="*/ 0 h 745838"/>
              <a:gd name="connsiteX12" fmla="*/ 6839031 w 11002675"/>
              <a:gd name="connsiteY12" fmla="*/ 0 h 745838"/>
              <a:gd name="connsiteX13" fmla="*/ 7088039 w 11002675"/>
              <a:gd name="connsiteY13" fmla="*/ 0 h 745838"/>
              <a:gd name="connsiteX14" fmla="*/ 7557100 w 11002675"/>
              <a:gd name="connsiteY14" fmla="*/ 0 h 745838"/>
              <a:gd name="connsiteX15" fmla="*/ 8356242 w 11002675"/>
              <a:gd name="connsiteY15" fmla="*/ 0 h 745838"/>
              <a:gd name="connsiteX16" fmla="*/ 8935330 w 11002675"/>
              <a:gd name="connsiteY16" fmla="*/ 0 h 745838"/>
              <a:gd name="connsiteX17" fmla="*/ 9404392 w 11002675"/>
              <a:gd name="connsiteY17" fmla="*/ 0 h 745838"/>
              <a:gd name="connsiteX18" fmla="*/ 10093507 w 11002675"/>
              <a:gd name="connsiteY18" fmla="*/ 0 h 745838"/>
              <a:gd name="connsiteX19" fmla="*/ 11002675 w 11002675"/>
              <a:gd name="connsiteY19" fmla="*/ 0 h 745838"/>
              <a:gd name="connsiteX20" fmla="*/ 11002675 w 11002675"/>
              <a:gd name="connsiteY20" fmla="*/ 350544 h 745838"/>
              <a:gd name="connsiteX21" fmla="*/ 11002675 w 11002675"/>
              <a:gd name="connsiteY21" fmla="*/ 745838 h 745838"/>
              <a:gd name="connsiteX22" fmla="*/ 10753667 w 11002675"/>
              <a:gd name="connsiteY22" fmla="*/ 745838 h 745838"/>
              <a:gd name="connsiteX23" fmla="*/ 10064552 w 11002675"/>
              <a:gd name="connsiteY23" fmla="*/ 745838 h 745838"/>
              <a:gd name="connsiteX24" fmla="*/ 9485464 w 11002675"/>
              <a:gd name="connsiteY24" fmla="*/ 745838 h 745838"/>
              <a:gd name="connsiteX25" fmla="*/ 8906376 w 11002675"/>
              <a:gd name="connsiteY25" fmla="*/ 745838 h 745838"/>
              <a:gd name="connsiteX26" fmla="*/ 8437314 w 11002675"/>
              <a:gd name="connsiteY26" fmla="*/ 745838 h 745838"/>
              <a:gd name="connsiteX27" fmla="*/ 7748200 w 11002675"/>
              <a:gd name="connsiteY27" fmla="*/ 745838 h 745838"/>
              <a:gd name="connsiteX28" fmla="*/ 7499192 w 11002675"/>
              <a:gd name="connsiteY28" fmla="*/ 745838 h 745838"/>
              <a:gd name="connsiteX29" fmla="*/ 7250184 w 11002675"/>
              <a:gd name="connsiteY29" fmla="*/ 745838 h 745838"/>
              <a:gd name="connsiteX30" fmla="*/ 6891149 w 11002675"/>
              <a:gd name="connsiteY30" fmla="*/ 745838 h 745838"/>
              <a:gd name="connsiteX31" fmla="*/ 6642141 w 11002675"/>
              <a:gd name="connsiteY31" fmla="*/ 745838 h 745838"/>
              <a:gd name="connsiteX32" fmla="*/ 6173080 w 11002675"/>
              <a:gd name="connsiteY32" fmla="*/ 745838 h 745838"/>
              <a:gd name="connsiteX33" fmla="*/ 5593992 w 11002675"/>
              <a:gd name="connsiteY33" fmla="*/ 745838 h 745838"/>
              <a:gd name="connsiteX34" fmla="*/ 5014903 w 11002675"/>
              <a:gd name="connsiteY34" fmla="*/ 745838 h 745838"/>
              <a:gd name="connsiteX35" fmla="*/ 4215762 w 11002675"/>
              <a:gd name="connsiteY35" fmla="*/ 745838 h 745838"/>
              <a:gd name="connsiteX36" fmla="*/ 3856727 w 11002675"/>
              <a:gd name="connsiteY36" fmla="*/ 745838 h 745838"/>
              <a:gd name="connsiteX37" fmla="*/ 3057585 w 11002675"/>
              <a:gd name="connsiteY37" fmla="*/ 745838 h 745838"/>
              <a:gd name="connsiteX38" fmla="*/ 2698551 w 11002675"/>
              <a:gd name="connsiteY38" fmla="*/ 745838 h 745838"/>
              <a:gd name="connsiteX39" fmla="*/ 2009436 w 11002675"/>
              <a:gd name="connsiteY39" fmla="*/ 745838 h 745838"/>
              <a:gd name="connsiteX40" fmla="*/ 1320321 w 11002675"/>
              <a:gd name="connsiteY40" fmla="*/ 745838 h 745838"/>
              <a:gd name="connsiteX41" fmla="*/ 961286 w 11002675"/>
              <a:gd name="connsiteY41" fmla="*/ 745838 h 745838"/>
              <a:gd name="connsiteX42" fmla="*/ 602252 w 11002675"/>
              <a:gd name="connsiteY42" fmla="*/ 745838 h 745838"/>
              <a:gd name="connsiteX43" fmla="*/ 0 w 11002675"/>
              <a:gd name="connsiteY43" fmla="*/ 745838 h 745838"/>
              <a:gd name="connsiteX44" fmla="*/ 0 w 11002675"/>
              <a:gd name="connsiteY44" fmla="*/ 365461 h 745838"/>
              <a:gd name="connsiteX45" fmla="*/ 0 w 11002675"/>
              <a:gd name="connsiteY45" fmla="*/ 0 h 74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02675" h="745838" fill="none" extrusionOk="0">
                <a:moveTo>
                  <a:pt x="0" y="0"/>
                </a:moveTo>
                <a:cubicBezTo>
                  <a:pt x="381822" y="-70507"/>
                  <a:pt x="580160" y="12348"/>
                  <a:pt x="799142" y="0"/>
                </a:cubicBezTo>
                <a:cubicBezTo>
                  <a:pt x="1018124" y="-12348"/>
                  <a:pt x="1197990" y="18901"/>
                  <a:pt x="1378230" y="0"/>
                </a:cubicBezTo>
                <a:cubicBezTo>
                  <a:pt x="1558470" y="-18901"/>
                  <a:pt x="1536484" y="15076"/>
                  <a:pt x="1627238" y="0"/>
                </a:cubicBezTo>
                <a:cubicBezTo>
                  <a:pt x="1717992" y="-15076"/>
                  <a:pt x="1905610" y="34204"/>
                  <a:pt x="1986272" y="0"/>
                </a:cubicBezTo>
                <a:cubicBezTo>
                  <a:pt x="2066934" y="-34204"/>
                  <a:pt x="2148749" y="5169"/>
                  <a:pt x="2235280" y="0"/>
                </a:cubicBezTo>
                <a:cubicBezTo>
                  <a:pt x="2321811" y="-5169"/>
                  <a:pt x="2787509" y="76127"/>
                  <a:pt x="3034422" y="0"/>
                </a:cubicBezTo>
                <a:cubicBezTo>
                  <a:pt x="3281335" y="-76127"/>
                  <a:pt x="3407444" y="43643"/>
                  <a:pt x="3503483" y="0"/>
                </a:cubicBezTo>
                <a:cubicBezTo>
                  <a:pt x="3599522" y="-43643"/>
                  <a:pt x="3917619" y="31331"/>
                  <a:pt x="4192598" y="0"/>
                </a:cubicBezTo>
                <a:cubicBezTo>
                  <a:pt x="4467578" y="-31331"/>
                  <a:pt x="4660403" y="3144"/>
                  <a:pt x="4991740" y="0"/>
                </a:cubicBezTo>
                <a:cubicBezTo>
                  <a:pt x="5323077" y="-3144"/>
                  <a:pt x="5404519" y="26204"/>
                  <a:pt x="5570828" y="0"/>
                </a:cubicBezTo>
                <a:cubicBezTo>
                  <a:pt x="5737137" y="-26204"/>
                  <a:pt x="5891043" y="17309"/>
                  <a:pt x="6039889" y="0"/>
                </a:cubicBezTo>
                <a:cubicBezTo>
                  <a:pt x="6188735" y="-17309"/>
                  <a:pt x="6463877" y="60452"/>
                  <a:pt x="6839031" y="0"/>
                </a:cubicBezTo>
                <a:cubicBezTo>
                  <a:pt x="7214185" y="-60452"/>
                  <a:pt x="6977512" y="9990"/>
                  <a:pt x="7088039" y="0"/>
                </a:cubicBezTo>
                <a:cubicBezTo>
                  <a:pt x="7198566" y="-9990"/>
                  <a:pt x="7443652" y="539"/>
                  <a:pt x="7557100" y="0"/>
                </a:cubicBezTo>
                <a:cubicBezTo>
                  <a:pt x="7670548" y="-539"/>
                  <a:pt x="8048767" y="45990"/>
                  <a:pt x="8356242" y="0"/>
                </a:cubicBezTo>
                <a:cubicBezTo>
                  <a:pt x="8663717" y="-45990"/>
                  <a:pt x="8653760" y="12370"/>
                  <a:pt x="8935330" y="0"/>
                </a:cubicBezTo>
                <a:cubicBezTo>
                  <a:pt x="9216900" y="-12370"/>
                  <a:pt x="9236032" y="42416"/>
                  <a:pt x="9404392" y="0"/>
                </a:cubicBezTo>
                <a:cubicBezTo>
                  <a:pt x="9572752" y="-42416"/>
                  <a:pt x="9877515" y="57016"/>
                  <a:pt x="10093507" y="0"/>
                </a:cubicBezTo>
                <a:cubicBezTo>
                  <a:pt x="10309499" y="-57016"/>
                  <a:pt x="10589135" y="35195"/>
                  <a:pt x="11002675" y="0"/>
                </a:cubicBezTo>
                <a:cubicBezTo>
                  <a:pt x="11024774" y="131321"/>
                  <a:pt x="10970341" y="245915"/>
                  <a:pt x="11002675" y="350544"/>
                </a:cubicBezTo>
                <a:cubicBezTo>
                  <a:pt x="11035009" y="455173"/>
                  <a:pt x="10994891" y="595099"/>
                  <a:pt x="11002675" y="745838"/>
                </a:cubicBezTo>
                <a:cubicBezTo>
                  <a:pt x="10923999" y="774438"/>
                  <a:pt x="10859132" y="743683"/>
                  <a:pt x="10753667" y="745838"/>
                </a:cubicBezTo>
                <a:cubicBezTo>
                  <a:pt x="10648202" y="747993"/>
                  <a:pt x="10389420" y="670818"/>
                  <a:pt x="10064552" y="745838"/>
                </a:cubicBezTo>
                <a:cubicBezTo>
                  <a:pt x="9739685" y="820858"/>
                  <a:pt x="9606003" y="732978"/>
                  <a:pt x="9485464" y="745838"/>
                </a:cubicBezTo>
                <a:cubicBezTo>
                  <a:pt x="9364925" y="758698"/>
                  <a:pt x="9047756" y="693742"/>
                  <a:pt x="8906376" y="745838"/>
                </a:cubicBezTo>
                <a:cubicBezTo>
                  <a:pt x="8764996" y="797934"/>
                  <a:pt x="8634899" y="724783"/>
                  <a:pt x="8437314" y="745838"/>
                </a:cubicBezTo>
                <a:cubicBezTo>
                  <a:pt x="8239729" y="766893"/>
                  <a:pt x="8082165" y="710248"/>
                  <a:pt x="7748200" y="745838"/>
                </a:cubicBezTo>
                <a:cubicBezTo>
                  <a:pt x="7414235" y="781428"/>
                  <a:pt x="7561211" y="729817"/>
                  <a:pt x="7499192" y="745838"/>
                </a:cubicBezTo>
                <a:cubicBezTo>
                  <a:pt x="7437173" y="761859"/>
                  <a:pt x="7358500" y="716373"/>
                  <a:pt x="7250184" y="745838"/>
                </a:cubicBezTo>
                <a:cubicBezTo>
                  <a:pt x="7141868" y="775303"/>
                  <a:pt x="6997021" y="728196"/>
                  <a:pt x="6891149" y="745838"/>
                </a:cubicBezTo>
                <a:cubicBezTo>
                  <a:pt x="6785278" y="763480"/>
                  <a:pt x="6708196" y="743793"/>
                  <a:pt x="6642141" y="745838"/>
                </a:cubicBezTo>
                <a:cubicBezTo>
                  <a:pt x="6576086" y="747883"/>
                  <a:pt x="6396718" y="724174"/>
                  <a:pt x="6173080" y="745838"/>
                </a:cubicBezTo>
                <a:cubicBezTo>
                  <a:pt x="5949442" y="767502"/>
                  <a:pt x="5761048" y="708504"/>
                  <a:pt x="5593992" y="745838"/>
                </a:cubicBezTo>
                <a:cubicBezTo>
                  <a:pt x="5426936" y="783172"/>
                  <a:pt x="5141407" y="731558"/>
                  <a:pt x="5014903" y="745838"/>
                </a:cubicBezTo>
                <a:cubicBezTo>
                  <a:pt x="4888399" y="760118"/>
                  <a:pt x="4429808" y="690634"/>
                  <a:pt x="4215762" y="745838"/>
                </a:cubicBezTo>
                <a:cubicBezTo>
                  <a:pt x="4001716" y="801042"/>
                  <a:pt x="3936532" y="718124"/>
                  <a:pt x="3856727" y="745838"/>
                </a:cubicBezTo>
                <a:cubicBezTo>
                  <a:pt x="3776922" y="773552"/>
                  <a:pt x="3447525" y="690573"/>
                  <a:pt x="3057585" y="745838"/>
                </a:cubicBezTo>
                <a:cubicBezTo>
                  <a:pt x="2667645" y="801103"/>
                  <a:pt x="2776116" y="741204"/>
                  <a:pt x="2698551" y="745838"/>
                </a:cubicBezTo>
                <a:cubicBezTo>
                  <a:pt x="2620986" y="750472"/>
                  <a:pt x="2219843" y="737172"/>
                  <a:pt x="2009436" y="745838"/>
                </a:cubicBezTo>
                <a:cubicBezTo>
                  <a:pt x="1799029" y="754504"/>
                  <a:pt x="1525955" y="697688"/>
                  <a:pt x="1320321" y="745838"/>
                </a:cubicBezTo>
                <a:cubicBezTo>
                  <a:pt x="1114687" y="793988"/>
                  <a:pt x="1046153" y="733526"/>
                  <a:pt x="961286" y="745838"/>
                </a:cubicBezTo>
                <a:cubicBezTo>
                  <a:pt x="876420" y="758150"/>
                  <a:pt x="776290" y="739804"/>
                  <a:pt x="602252" y="745838"/>
                </a:cubicBezTo>
                <a:cubicBezTo>
                  <a:pt x="428214" y="751872"/>
                  <a:pt x="158278" y="713253"/>
                  <a:pt x="0" y="745838"/>
                </a:cubicBezTo>
                <a:cubicBezTo>
                  <a:pt x="-12593" y="561687"/>
                  <a:pt x="10872" y="505689"/>
                  <a:pt x="0" y="365461"/>
                </a:cubicBezTo>
                <a:cubicBezTo>
                  <a:pt x="-10872" y="225233"/>
                  <a:pt x="27764" y="101170"/>
                  <a:pt x="0" y="0"/>
                </a:cubicBezTo>
                <a:close/>
              </a:path>
              <a:path w="11002675" h="745838" stroke="0" extrusionOk="0">
                <a:moveTo>
                  <a:pt x="0" y="0"/>
                </a:moveTo>
                <a:cubicBezTo>
                  <a:pt x="232091" y="-49013"/>
                  <a:pt x="407329" y="40094"/>
                  <a:pt x="689115" y="0"/>
                </a:cubicBezTo>
                <a:cubicBezTo>
                  <a:pt x="970901" y="-40094"/>
                  <a:pt x="931676" y="20144"/>
                  <a:pt x="1048150" y="0"/>
                </a:cubicBezTo>
                <a:cubicBezTo>
                  <a:pt x="1164625" y="-20144"/>
                  <a:pt x="1542560" y="44491"/>
                  <a:pt x="1847291" y="0"/>
                </a:cubicBezTo>
                <a:cubicBezTo>
                  <a:pt x="2152022" y="-44491"/>
                  <a:pt x="2005476" y="17812"/>
                  <a:pt x="2096299" y="0"/>
                </a:cubicBezTo>
                <a:cubicBezTo>
                  <a:pt x="2187122" y="-17812"/>
                  <a:pt x="2487586" y="76449"/>
                  <a:pt x="2785414" y="0"/>
                </a:cubicBezTo>
                <a:cubicBezTo>
                  <a:pt x="3083243" y="-76449"/>
                  <a:pt x="3110684" y="51081"/>
                  <a:pt x="3364502" y="0"/>
                </a:cubicBezTo>
                <a:cubicBezTo>
                  <a:pt x="3618320" y="-51081"/>
                  <a:pt x="3888849" y="79625"/>
                  <a:pt x="4163644" y="0"/>
                </a:cubicBezTo>
                <a:cubicBezTo>
                  <a:pt x="4438439" y="-79625"/>
                  <a:pt x="4541545" y="3057"/>
                  <a:pt x="4852759" y="0"/>
                </a:cubicBezTo>
                <a:cubicBezTo>
                  <a:pt x="5163973" y="-3057"/>
                  <a:pt x="4994548" y="9521"/>
                  <a:pt x="5101767" y="0"/>
                </a:cubicBezTo>
                <a:cubicBezTo>
                  <a:pt x="5208986" y="-9521"/>
                  <a:pt x="5408367" y="16528"/>
                  <a:pt x="5680855" y="0"/>
                </a:cubicBezTo>
                <a:cubicBezTo>
                  <a:pt x="5953343" y="-16528"/>
                  <a:pt x="6106585" y="17174"/>
                  <a:pt x="6259943" y="0"/>
                </a:cubicBezTo>
                <a:cubicBezTo>
                  <a:pt x="6413301" y="-17174"/>
                  <a:pt x="6545165" y="577"/>
                  <a:pt x="6729004" y="0"/>
                </a:cubicBezTo>
                <a:cubicBezTo>
                  <a:pt x="6912843" y="-577"/>
                  <a:pt x="7032854" y="34611"/>
                  <a:pt x="7198066" y="0"/>
                </a:cubicBezTo>
                <a:cubicBezTo>
                  <a:pt x="7363278" y="-34611"/>
                  <a:pt x="7766032" y="41771"/>
                  <a:pt x="7997207" y="0"/>
                </a:cubicBezTo>
                <a:cubicBezTo>
                  <a:pt x="8228382" y="-41771"/>
                  <a:pt x="8527560" y="51749"/>
                  <a:pt x="8686322" y="0"/>
                </a:cubicBezTo>
                <a:cubicBezTo>
                  <a:pt x="8845084" y="-51749"/>
                  <a:pt x="8938961" y="6069"/>
                  <a:pt x="9155384" y="0"/>
                </a:cubicBezTo>
                <a:cubicBezTo>
                  <a:pt x="9371807" y="-6069"/>
                  <a:pt x="9342167" y="28252"/>
                  <a:pt x="9404392" y="0"/>
                </a:cubicBezTo>
                <a:cubicBezTo>
                  <a:pt x="9466617" y="-28252"/>
                  <a:pt x="9594446" y="3373"/>
                  <a:pt x="9763426" y="0"/>
                </a:cubicBezTo>
                <a:cubicBezTo>
                  <a:pt x="9932406" y="-3373"/>
                  <a:pt x="9933232" y="20887"/>
                  <a:pt x="10012434" y="0"/>
                </a:cubicBezTo>
                <a:cubicBezTo>
                  <a:pt x="10091636" y="-20887"/>
                  <a:pt x="10724041" y="93030"/>
                  <a:pt x="11002675" y="0"/>
                </a:cubicBezTo>
                <a:cubicBezTo>
                  <a:pt x="11026687" y="75674"/>
                  <a:pt x="10979687" y="234459"/>
                  <a:pt x="11002675" y="365461"/>
                </a:cubicBezTo>
                <a:cubicBezTo>
                  <a:pt x="11025663" y="496463"/>
                  <a:pt x="10973211" y="639732"/>
                  <a:pt x="11002675" y="745838"/>
                </a:cubicBezTo>
                <a:cubicBezTo>
                  <a:pt x="10788466" y="750001"/>
                  <a:pt x="10597470" y="702719"/>
                  <a:pt x="10423587" y="745838"/>
                </a:cubicBezTo>
                <a:cubicBezTo>
                  <a:pt x="10249704" y="788957"/>
                  <a:pt x="10259746" y="735477"/>
                  <a:pt x="10174579" y="745838"/>
                </a:cubicBezTo>
                <a:cubicBezTo>
                  <a:pt x="10089412" y="756199"/>
                  <a:pt x="9930548" y="741472"/>
                  <a:pt x="9815544" y="745838"/>
                </a:cubicBezTo>
                <a:cubicBezTo>
                  <a:pt x="9700541" y="750204"/>
                  <a:pt x="9461304" y="710227"/>
                  <a:pt x="9126429" y="745838"/>
                </a:cubicBezTo>
                <a:cubicBezTo>
                  <a:pt x="8791555" y="781449"/>
                  <a:pt x="8646090" y="683981"/>
                  <a:pt x="8437314" y="745838"/>
                </a:cubicBezTo>
                <a:cubicBezTo>
                  <a:pt x="8228539" y="807695"/>
                  <a:pt x="8081148" y="743189"/>
                  <a:pt x="7968253" y="745838"/>
                </a:cubicBezTo>
                <a:cubicBezTo>
                  <a:pt x="7855358" y="748487"/>
                  <a:pt x="7714513" y="721770"/>
                  <a:pt x="7609218" y="745838"/>
                </a:cubicBezTo>
                <a:cubicBezTo>
                  <a:pt x="7503923" y="769906"/>
                  <a:pt x="7251236" y="698357"/>
                  <a:pt x="6920103" y="745838"/>
                </a:cubicBezTo>
                <a:cubicBezTo>
                  <a:pt x="6588971" y="793319"/>
                  <a:pt x="6633538" y="735030"/>
                  <a:pt x="6561069" y="745838"/>
                </a:cubicBezTo>
                <a:cubicBezTo>
                  <a:pt x="6488600" y="756646"/>
                  <a:pt x="6279737" y="743323"/>
                  <a:pt x="6202034" y="745838"/>
                </a:cubicBezTo>
                <a:cubicBezTo>
                  <a:pt x="6124331" y="748353"/>
                  <a:pt x="5746660" y="706066"/>
                  <a:pt x="5512919" y="745838"/>
                </a:cubicBezTo>
                <a:cubicBezTo>
                  <a:pt x="5279179" y="785610"/>
                  <a:pt x="5189480" y="718233"/>
                  <a:pt x="5043858" y="745838"/>
                </a:cubicBezTo>
                <a:cubicBezTo>
                  <a:pt x="4898236" y="773443"/>
                  <a:pt x="4895935" y="727414"/>
                  <a:pt x="4794850" y="745838"/>
                </a:cubicBezTo>
                <a:cubicBezTo>
                  <a:pt x="4693765" y="764262"/>
                  <a:pt x="4608076" y="732521"/>
                  <a:pt x="4435815" y="745838"/>
                </a:cubicBezTo>
                <a:cubicBezTo>
                  <a:pt x="4263554" y="759155"/>
                  <a:pt x="4077656" y="729431"/>
                  <a:pt x="3966754" y="745838"/>
                </a:cubicBezTo>
                <a:cubicBezTo>
                  <a:pt x="3855852" y="762245"/>
                  <a:pt x="3621291" y="745715"/>
                  <a:pt x="3277639" y="745838"/>
                </a:cubicBezTo>
                <a:cubicBezTo>
                  <a:pt x="2933988" y="745961"/>
                  <a:pt x="3124620" y="729968"/>
                  <a:pt x="3028631" y="745838"/>
                </a:cubicBezTo>
                <a:cubicBezTo>
                  <a:pt x="2932642" y="761708"/>
                  <a:pt x="2844197" y="730301"/>
                  <a:pt x="2779623" y="745838"/>
                </a:cubicBezTo>
                <a:cubicBezTo>
                  <a:pt x="2715049" y="761375"/>
                  <a:pt x="2515362" y="722614"/>
                  <a:pt x="2420588" y="745838"/>
                </a:cubicBezTo>
                <a:cubicBezTo>
                  <a:pt x="2325815" y="769062"/>
                  <a:pt x="2002014" y="711125"/>
                  <a:pt x="1841500" y="745838"/>
                </a:cubicBezTo>
                <a:cubicBezTo>
                  <a:pt x="1680986" y="780551"/>
                  <a:pt x="1214165" y="710071"/>
                  <a:pt x="1042359" y="745838"/>
                </a:cubicBezTo>
                <a:cubicBezTo>
                  <a:pt x="870553" y="781605"/>
                  <a:pt x="382413" y="663781"/>
                  <a:pt x="0" y="745838"/>
                </a:cubicBezTo>
                <a:cubicBezTo>
                  <a:pt x="-192" y="595467"/>
                  <a:pt x="24626" y="520403"/>
                  <a:pt x="0" y="395294"/>
                </a:cubicBezTo>
                <a:cubicBezTo>
                  <a:pt x="-24626" y="270185"/>
                  <a:pt x="18016" y="1490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9394758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EGHI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28" y="1866746"/>
            <a:ext cx="3095882" cy="31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0607" y="3298742"/>
            <a:ext cx="6891246" cy="653685"/>
            <a:chOff x="4871257" y="83128"/>
            <a:chExt cx="7501722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8848140" y="4080764"/>
            <a:ext cx="2532753" cy="2532753"/>
          </a:xfrm>
          <a:prstGeom prst="rect">
            <a:avLst/>
          </a:prstGeom>
        </p:spPr>
      </p:pic>
      <p:pic>
        <p:nvPicPr>
          <p:cNvPr id="8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7539" y="4726569"/>
            <a:ext cx="1488402" cy="1488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F78EC-F540-4E40-BD9D-E30132F9CE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8127" y="0"/>
            <a:ext cx="1066581" cy="1066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516" y="3068426"/>
            <a:ext cx="583822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EGHI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. 6 = 24 (cm)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EGHI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. 6 = 36 ( cm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6857" y="418892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9434" y="2085474"/>
            <a:ext cx="652663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GIẢI CỨU THÚ CƯNG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05" y="3178763"/>
            <a:ext cx="1791092" cy="1791141"/>
          </a:xfrm>
          <a:prstGeom prst="rect">
            <a:avLst/>
          </a:prstGeom>
        </p:spPr>
      </p:pic>
      <p:pic>
        <p:nvPicPr>
          <p:cNvPr id="9" name="Picture 4" descr="C:\Users\ADMIN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22" y="3114218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Picture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16" y="3230004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62" y="5867400"/>
            <a:ext cx="233061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5867400"/>
            <a:ext cx="2189279" cy="9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</p:spTree>
    <p:extLst>
      <p:ext uri="{BB962C8B-B14F-4D97-AF65-F5344CB8AC3E}">
        <p14:creationId xmlns:p14="http://schemas.microsoft.com/office/powerpoint/2010/main" val="2628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 err="1">
                <a:solidFill>
                  <a:srgbClr val="FFFFFF"/>
                </a:solidFill>
              </a:rPr>
              <a:t>Các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chú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cún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đã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bị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bắt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cóc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và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bị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nhốt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933" b="1" dirty="0" err="1">
                <a:solidFill>
                  <a:srgbClr val="FFFFFF"/>
                </a:solidFill>
              </a:rPr>
              <a:t>trong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những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chiếc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chuồng</a:t>
            </a:r>
            <a:r>
              <a:rPr lang="en-US" sz="2933" b="1" dirty="0">
                <a:solidFill>
                  <a:srgbClr val="FFFFFF"/>
                </a:solidFill>
              </a:rPr>
              <a:t>. </a:t>
            </a:r>
            <a:r>
              <a:rPr lang="en-US" sz="2933" b="1" dirty="0" err="1">
                <a:solidFill>
                  <a:srgbClr val="FFFFFF"/>
                </a:solidFill>
              </a:rPr>
              <a:t>Trong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lúc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kẻ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xấu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đang</a:t>
            </a:r>
            <a:r>
              <a:rPr lang="en-US" sz="2933" b="1" dirty="0">
                <a:solidFill>
                  <a:srgbClr val="FFFFFF"/>
                </a:solidFill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</a:rPr>
              <a:t>ngủ</a:t>
            </a:r>
            <a:r>
              <a:rPr lang="en-US" sz="2933" b="1" dirty="0">
                <a:solidFill>
                  <a:srgbClr val="FFFFFF"/>
                </a:solidFill>
              </a:rPr>
              <a:t>, </a:t>
            </a:r>
            <a:r>
              <a:rPr lang="en-US" sz="2933" b="1" dirty="0" err="1">
                <a:solidFill>
                  <a:srgbClr val="FFFFFF"/>
                </a:solidFill>
              </a:rPr>
              <a:t>hãy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cố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gắng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trả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lời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đúng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933" b="1" dirty="0" err="1">
                <a:solidFill>
                  <a:srgbClr val="FFFFFF"/>
                </a:solidFill>
              </a:rPr>
              <a:t>các</a:t>
            </a:r>
            <a:r>
              <a:rPr lang="en-US" sz="2933" b="1">
                <a:solidFill>
                  <a:srgbClr val="FFFFFF"/>
                </a:solidFill>
              </a:rPr>
              <a:t> câu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hỏi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và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giúp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các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chú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cún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trốn</a:t>
            </a:r>
            <a:r>
              <a:rPr lang="en-US" sz="2933" b="1" dirty="0">
                <a:solidFill>
                  <a:srgbClr val="FFFFFF"/>
                </a:solidFill>
              </a:rPr>
              <a:t> </a:t>
            </a:r>
            <a:r>
              <a:rPr lang="en-US" sz="2933" b="1" dirty="0" err="1">
                <a:solidFill>
                  <a:srgbClr val="FFFFFF"/>
                </a:solidFill>
              </a:rPr>
              <a:t>thoát</a:t>
            </a:r>
            <a:r>
              <a:rPr lang="en-US" sz="2933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5" name="Picture 3" descr="C:\Users\ADMIN\Desktop\Tai nguyen thiet ke tro choi\Bảng gỗ\1a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072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38" y="74035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6637" y="758832"/>
            <a:ext cx="709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32 cm.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58992" y="5436675"/>
            <a:ext cx="416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64 cm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6637" y="2487225"/>
            <a:ext cx="166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 cm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1230" y="2469980"/>
            <a:ext cx="220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 cm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1016" y="3224292"/>
            <a:ext cx="229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64 cm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1230" y="3237526"/>
            <a:ext cx="223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32 cm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7" y="-29643"/>
            <a:ext cx="11036968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36037" y="673544"/>
            <a:ext cx="5811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m.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0" y="4270756"/>
            <a:ext cx="6416842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77389" y="4919583"/>
            <a:ext cx="5598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(25-2).(25-2) = 529 (m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32" y="865175"/>
            <a:ext cx="22764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89639" y="1211816"/>
            <a:ext cx="750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cm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6018225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58991" y="4767874"/>
            <a:ext cx="5040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. 5 = 20 (cm)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. 5 = 25 (cm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0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ô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11804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53" y="170266"/>
            <a:ext cx="6347132" cy="750532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14035" r="12108" b="12709"/>
          <a:stretch/>
        </p:blipFill>
        <p:spPr>
          <a:xfrm>
            <a:off x="869522" y="1211105"/>
            <a:ext cx="5069055" cy="5023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68" y="1571435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64332" y="1355171"/>
            <a:ext cx="709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cm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713425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78442" y="4677843"/>
            <a:ext cx="4809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16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= 4 (cm)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. 4 = 16 cm </a:t>
            </a:r>
          </a:p>
        </p:txBody>
      </p:sp>
    </p:spTree>
    <p:extLst>
      <p:ext uri="{BB962C8B-B14F-4D97-AF65-F5344CB8AC3E}">
        <p14:creationId xmlns:p14="http://schemas.microsoft.com/office/powerpoint/2010/main" val="37694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98" y="-31764"/>
            <a:ext cx="9756035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34943" y="799632"/>
            <a:ext cx="8533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MN, NP, PQ,QM………………………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M,N,P,Q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64" y="5969001"/>
            <a:ext cx="1892536" cy="8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379494" y="4919583"/>
            <a:ext cx="316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thuộc: các đặc điểm của hình vuông và công thức tính chu vi, diện tích.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lục </a:t>
            </a:r>
            <a:r>
              <a:rPr lang="nl-NL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 đều.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9" t="20078" r="24561" b="14425"/>
          <a:stretch/>
        </p:blipFill>
        <p:spPr>
          <a:xfrm>
            <a:off x="641685" y="385010"/>
            <a:ext cx="2807368" cy="2695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t="1364" r="22514" b="31189"/>
          <a:stretch/>
        </p:blipFill>
        <p:spPr>
          <a:xfrm>
            <a:off x="4106778" y="385010"/>
            <a:ext cx="2855495" cy="2775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4" y="385011"/>
            <a:ext cx="2695074" cy="26950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/>
          <a:srcRect l="7761" t="30916" r="48167" b="48381"/>
          <a:stretch/>
        </p:blipFill>
        <p:spPr bwMode="auto">
          <a:xfrm>
            <a:off x="2045369" y="4307054"/>
            <a:ext cx="7595936" cy="2189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00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4" t="21750" r="5021" b="19834"/>
          <a:stretch/>
        </p:blipFill>
        <p:spPr>
          <a:xfrm>
            <a:off x="-333823" y="189465"/>
            <a:ext cx="10475495" cy="6394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7325" y="1347536"/>
            <a:ext cx="762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vuông cũng là 1 trong những hình được sử dụng nhiều nhất và rộng rãi nhất trên toàn cầu trong ngôn ngữ các biểu tượng.  </a:t>
            </a:r>
          </a:p>
          <a:p>
            <a:pPr algn="just" fontAlgn="base"/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71" y="1903643"/>
            <a:ext cx="1961479" cy="23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21" y="117133"/>
            <a:ext cx="2473788" cy="22061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785857" y="2323288"/>
            <a:ext cx="284622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63" y="3435378"/>
            <a:ext cx="3138880" cy="301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4448" y="799124"/>
            <a:ext cx="569709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47" y="3402974"/>
            <a:ext cx="112806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HK …….. KL ……LM…...MH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HK….ML ; KL…..HM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KM……HL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H, K, L, 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…………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3AA8CF-B348-4C58-A8B1-3A7087C4B80A}"/>
              </a:ext>
            </a:extLst>
          </p:cNvPr>
          <p:cNvSpPr/>
          <p:nvPr/>
        </p:nvSpPr>
        <p:spPr>
          <a:xfrm>
            <a:off x="5165550" y="117133"/>
            <a:ext cx="5060701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en-US" sz="2800" b="1" kern="1200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Nhận</a:t>
            </a:r>
            <a:r>
              <a:rPr lang="en-US" sz="2800" b="1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biết</a:t>
            </a:r>
            <a:r>
              <a:rPr lang="en-US" sz="2800" b="1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hình</a:t>
            </a:r>
            <a:r>
              <a:rPr lang="en-US" sz="2800" b="1" dirty="0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vuông</a:t>
            </a:r>
            <a:endParaRPr lang="en-US" sz="2800" b="1" kern="1200" dirty="0">
              <a:ln/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4401646" y="2481315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9" y="21558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77962" y="3100072"/>
            <a:ext cx="8194331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= BC = CD = DA;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CD, AD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song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 = BD;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+)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80" y="0"/>
            <a:ext cx="2536018" cy="25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2858092" y="111987"/>
            <a:ext cx="65104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92" y="850651"/>
            <a:ext cx="7104055" cy="552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636260" y="4835316"/>
            <a:ext cx="29036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1ABC14-2CAB-4D7E-BEC1-59F0C4EB9416}"/>
              </a:ext>
            </a:extLst>
          </p:cNvPr>
          <p:cNvSpPr/>
          <p:nvPr/>
        </p:nvSpPr>
        <p:spPr>
          <a:xfrm>
            <a:off x="124926" y="-106465"/>
            <a:ext cx="631297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19B4A-A9EF-44AE-9BBE-25EE27CB23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58651 w 12192000"/>
              <a:gd name="connsiteY1" fmla="*/ 0 h 6858000"/>
              <a:gd name="connsiteX2" fmla="*/ 673463 w 12192000"/>
              <a:gd name="connsiteY2" fmla="*/ 0 h 6858000"/>
              <a:gd name="connsiteX3" fmla="*/ 1497874 w 12192000"/>
              <a:gd name="connsiteY3" fmla="*/ 0 h 6858000"/>
              <a:gd name="connsiteX4" fmla="*/ 1956526 w 12192000"/>
              <a:gd name="connsiteY4" fmla="*/ 0 h 6858000"/>
              <a:gd name="connsiteX5" fmla="*/ 2415177 w 12192000"/>
              <a:gd name="connsiteY5" fmla="*/ 0 h 6858000"/>
              <a:gd name="connsiteX6" fmla="*/ 3239589 w 12192000"/>
              <a:gd name="connsiteY6" fmla="*/ 0 h 6858000"/>
              <a:gd name="connsiteX7" fmla="*/ 3576320 w 12192000"/>
              <a:gd name="connsiteY7" fmla="*/ 0 h 6858000"/>
              <a:gd name="connsiteX8" fmla="*/ 4400731 w 12192000"/>
              <a:gd name="connsiteY8" fmla="*/ 0 h 6858000"/>
              <a:gd name="connsiteX9" fmla="*/ 5225143 w 12192000"/>
              <a:gd name="connsiteY9" fmla="*/ 0 h 6858000"/>
              <a:gd name="connsiteX10" fmla="*/ 5805714 w 12192000"/>
              <a:gd name="connsiteY10" fmla="*/ 0 h 6858000"/>
              <a:gd name="connsiteX11" fmla="*/ 6630126 w 12192000"/>
              <a:gd name="connsiteY11" fmla="*/ 0 h 6858000"/>
              <a:gd name="connsiteX12" fmla="*/ 7088777 w 12192000"/>
              <a:gd name="connsiteY12" fmla="*/ 0 h 6858000"/>
              <a:gd name="connsiteX13" fmla="*/ 7547429 w 12192000"/>
              <a:gd name="connsiteY13" fmla="*/ 0 h 6858000"/>
              <a:gd name="connsiteX14" fmla="*/ 8249920 w 12192000"/>
              <a:gd name="connsiteY14" fmla="*/ 0 h 6858000"/>
              <a:gd name="connsiteX15" fmla="*/ 8708571 w 12192000"/>
              <a:gd name="connsiteY15" fmla="*/ 0 h 6858000"/>
              <a:gd name="connsiteX16" fmla="*/ 9532983 w 12192000"/>
              <a:gd name="connsiteY16" fmla="*/ 0 h 6858000"/>
              <a:gd name="connsiteX17" fmla="*/ 10357394 w 12192000"/>
              <a:gd name="connsiteY17" fmla="*/ 0 h 6858000"/>
              <a:gd name="connsiteX18" fmla="*/ 10937966 w 12192000"/>
              <a:gd name="connsiteY18" fmla="*/ 0 h 6858000"/>
              <a:gd name="connsiteX19" fmla="*/ 11396617 w 12192000"/>
              <a:gd name="connsiteY19" fmla="*/ 0 h 6858000"/>
              <a:gd name="connsiteX20" fmla="*/ 11611429 w 12192000"/>
              <a:gd name="connsiteY20" fmla="*/ 0 h 6858000"/>
              <a:gd name="connsiteX21" fmla="*/ 12192000 w 12192000"/>
              <a:gd name="connsiteY21" fmla="*/ 0 h 6858000"/>
              <a:gd name="connsiteX22" fmla="*/ 12192000 w 12192000"/>
              <a:gd name="connsiteY22" fmla="*/ 434340 h 6858000"/>
              <a:gd name="connsiteX23" fmla="*/ 12192000 w 12192000"/>
              <a:gd name="connsiteY23" fmla="*/ 937260 h 6858000"/>
              <a:gd name="connsiteX24" fmla="*/ 12192000 w 12192000"/>
              <a:gd name="connsiteY24" fmla="*/ 1371600 h 6858000"/>
              <a:gd name="connsiteX25" fmla="*/ 12192000 w 12192000"/>
              <a:gd name="connsiteY25" fmla="*/ 2011680 h 6858000"/>
              <a:gd name="connsiteX26" fmla="*/ 12192000 w 12192000"/>
              <a:gd name="connsiteY26" fmla="*/ 2583180 h 6858000"/>
              <a:gd name="connsiteX27" fmla="*/ 12192000 w 12192000"/>
              <a:gd name="connsiteY27" fmla="*/ 3154680 h 6858000"/>
              <a:gd name="connsiteX28" fmla="*/ 12192000 w 12192000"/>
              <a:gd name="connsiteY28" fmla="*/ 3863340 h 6858000"/>
              <a:gd name="connsiteX29" fmla="*/ 12192000 w 12192000"/>
              <a:gd name="connsiteY29" fmla="*/ 4503420 h 6858000"/>
              <a:gd name="connsiteX30" fmla="*/ 12192000 w 12192000"/>
              <a:gd name="connsiteY30" fmla="*/ 4869180 h 6858000"/>
              <a:gd name="connsiteX31" fmla="*/ 12192000 w 12192000"/>
              <a:gd name="connsiteY31" fmla="*/ 5372100 h 6858000"/>
              <a:gd name="connsiteX32" fmla="*/ 12192000 w 12192000"/>
              <a:gd name="connsiteY32" fmla="*/ 6080760 h 6858000"/>
              <a:gd name="connsiteX33" fmla="*/ 12192000 w 12192000"/>
              <a:gd name="connsiteY33" fmla="*/ 6858000 h 6858000"/>
              <a:gd name="connsiteX34" fmla="*/ 11489509 w 12192000"/>
              <a:gd name="connsiteY34" fmla="*/ 6858000 h 6858000"/>
              <a:gd name="connsiteX35" fmla="*/ 11274697 w 12192000"/>
              <a:gd name="connsiteY35" fmla="*/ 6858000 h 6858000"/>
              <a:gd name="connsiteX36" fmla="*/ 10937966 w 12192000"/>
              <a:gd name="connsiteY36" fmla="*/ 6858000 h 6858000"/>
              <a:gd name="connsiteX37" fmla="*/ 10235474 w 12192000"/>
              <a:gd name="connsiteY37" fmla="*/ 6858000 h 6858000"/>
              <a:gd name="connsiteX38" fmla="*/ 9898743 w 12192000"/>
              <a:gd name="connsiteY38" fmla="*/ 6858000 h 6858000"/>
              <a:gd name="connsiteX39" fmla="*/ 9683931 w 12192000"/>
              <a:gd name="connsiteY39" fmla="*/ 6858000 h 6858000"/>
              <a:gd name="connsiteX40" fmla="*/ 9347200 w 12192000"/>
              <a:gd name="connsiteY40" fmla="*/ 6858000 h 6858000"/>
              <a:gd name="connsiteX41" fmla="*/ 8888549 w 12192000"/>
              <a:gd name="connsiteY41" fmla="*/ 6858000 h 6858000"/>
              <a:gd name="connsiteX42" fmla="*/ 8307977 w 12192000"/>
              <a:gd name="connsiteY42" fmla="*/ 6858000 h 6858000"/>
              <a:gd name="connsiteX43" fmla="*/ 7971246 w 12192000"/>
              <a:gd name="connsiteY43" fmla="*/ 6858000 h 6858000"/>
              <a:gd name="connsiteX44" fmla="*/ 7146834 w 12192000"/>
              <a:gd name="connsiteY44" fmla="*/ 6858000 h 6858000"/>
              <a:gd name="connsiteX45" fmla="*/ 6566263 w 12192000"/>
              <a:gd name="connsiteY45" fmla="*/ 6858000 h 6858000"/>
              <a:gd name="connsiteX46" fmla="*/ 5741851 w 12192000"/>
              <a:gd name="connsiteY46" fmla="*/ 6858000 h 6858000"/>
              <a:gd name="connsiteX47" fmla="*/ 5039360 w 12192000"/>
              <a:gd name="connsiteY47" fmla="*/ 6858000 h 6858000"/>
              <a:gd name="connsiteX48" fmla="*/ 4580709 w 12192000"/>
              <a:gd name="connsiteY48" fmla="*/ 6858000 h 6858000"/>
              <a:gd name="connsiteX49" fmla="*/ 3878217 w 12192000"/>
              <a:gd name="connsiteY49" fmla="*/ 6858000 h 6858000"/>
              <a:gd name="connsiteX50" fmla="*/ 3541486 w 12192000"/>
              <a:gd name="connsiteY50" fmla="*/ 6858000 h 6858000"/>
              <a:gd name="connsiteX51" fmla="*/ 2960914 w 12192000"/>
              <a:gd name="connsiteY51" fmla="*/ 6858000 h 6858000"/>
              <a:gd name="connsiteX52" fmla="*/ 2746103 w 12192000"/>
              <a:gd name="connsiteY52" fmla="*/ 6858000 h 6858000"/>
              <a:gd name="connsiteX53" fmla="*/ 1921691 w 12192000"/>
              <a:gd name="connsiteY53" fmla="*/ 6858000 h 6858000"/>
              <a:gd name="connsiteX54" fmla="*/ 1341120 w 12192000"/>
              <a:gd name="connsiteY54" fmla="*/ 6858000 h 6858000"/>
              <a:gd name="connsiteX55" fmla="*/ 516709 w 12192000"/>
              <a:gd name="connsiteY55" fmla="*/ 6858000 h 6858000"/>
              <a:gd name="connsiteX56" fmla="*/ 0 w 12192000"/>
              <a:gd name="connsiteY56" fmla="*/ 6858000 h 6858000"/>
              <a:gd name="connsiteX57" fmla="*/ 0 w 12192000"/>
              <a:gd name="connsiteY57" fmla="*/ 6423660 h 6858000"/>
              <a:gd name="connsiteX58" fmla="*/ 0 w 12192000"/>
              <a:gd name="connsiteY58" fmla="*/ 5715000 h 6858000"/>
              <a:gd name="connsiteX59" fmla="*/ 0 w 12192000"/>
              <a:gd name="connsiteY59" fmla="*/ 5143500 h 6858000"/>
              <a:gd name="connsiteX60" fmla="*/ 0 w 12192000"/>
              <a:gd name="connsiteY60" fmla="*/ 4777740 h 6858000"/>
              <a:gd name="connsiteX61" fmla="*/ 0 w 12192000"/>
              <a:gd name="connsiteY61" fmla="*/ 4206240 h 6858000"/>
              <a:gd name="connsiteX62" fmla="*/ 0 w 12192000"/>
              <a:gd name="connsiteY62" fmla="*/ 3703320 h 6858000"/>
              <a:gd name="connsiteX63" fmla="*/ 0 w 12192000"/>
              <a:gd name="connsiteY63" fmla="*/ 3200400 h 6858000"/>
              <a:gd name="connsiteX64" fmla="*/ 0 w 12192000"/>
              <a:gd name="connsiteY64" fmla="*/ 2697480 h 6858000"/>
              <a:gd name="connsiteX65" fmla="*/ 0 w 12192000"/>
              <a:gd name="connsiteY65" fmla="*/ 2194560 h 6858000"/>
              <a:gd name="connsiteX66" fmla="*/ 0 w 12192000"/>
              <a:gd name="connsiteY66" fmla="*/ 1554480 h 6858000"/>
              <a:gd name="connsiteX67" fmla="*/ 0 w 12192000"/>
              <a:gd name="connsiteY67" fmla="*/ 982980 h 6858000"/>
              <a:gd name="connsiteX68" fmla="*/ 0 w 12192000"/>
              <a:gd name="connsiteY68" fmla="*/ 617220 h 6858000"/>
              <a:gd name="connsiteX69" fmla="*/ 0 w 12192000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28019" y="213296"/>
                  <a:pt x="12147319" y="305727"/>
                  <a:pt x="12192000" y="434340"/>
                </a:cubicBezTo>
                <a:cubicBezTo>
                  <a:pt x="12236681" y="562953"/>
                  <a:pt x="12186928" y="804948"/>
                  <a:pt x="12192000" y="937260"/>
                </a:cubicBezTo>
                <a:cubicBezTo>
                  <a:pt x="12197072" y="1069572"/>
                  <a:pt x="12191125" y="1233491"/>
                  <a:pt x="12192000" y="1371600"/>
                </a:cubicBezTo>
                <a:cubicBezTo>
                  <a:pt x="12192875" y="1509709"/>
                  <a:pt x="12123242" y="1728354"/>
                  <a:pt x="12192000" y="2011680"/>
                </a:cubicBezTo>
                <a:cubicBezTo>
                  <a:pt x="12260758" y="2295006"/>
                  <a:pt x="12173196" y="2411009"/>
                  <a:pt x="12192000" y="2583180"/>
                </a:cubicBezTo>
                <a:cubicBezTo>
                  <a:pt x="12210804" y="2755351"/>
                  <a:pt x="12173001" y="2879417"/>
                  <a:pt x="12192000" y="3154680"/>
                </a:cubicBezTo>
                <a:cubicBezTo>
                  <a:pt x="12210999" y="3429943"/>
                  <a:pt x="12164620" y="3618866"/>
                  <a:pt x="12192000" y="3863340"/>
                </a:cubicBezTo>
                <a:cubicBezTo>
                  <a:pt x="12219380" y="4107814"/>
                  <a:pt x="12160526" y="4296849"/>
                  <a:pt x="12192000" y="4503420"/>
                </a:cubicBezTo>
                <a:cubicBezTo>
                  <a:pt x="12223474" y="4709991"/>
                  <a:pt x="12181453" y="4760658"/>
                  <a:pt x="12192000" y="4869180"/>
                </a:cubicBezTo>
                <a:cubicBezTo>
                  <a:pt x="12202547" y="4977702"/>
                  <a:pt x="12191464" y="5193186"/>
                  <a:pt x="12192000" y="5372100"/>
                </a:cubicBezTo>
                <a:cubicBezTo>
                  <a:pt x="12192536" y="5551014"/>
                  <a:pt x="12191276" y="5841293"/>
                  <a:pt x="12192000" y="6080760"/>
                </a:cubicBezTo>
                <a:cubicBezTo>
                  <a:pt x="12192724" y="6320227"/>
                  <a:pt x="12142830" y="6641719"/>
                  <a:pt x="12192000" y="6858000"/>
                </a:cubicBezTo>
                <a:cubicBezTo>
                  <a:pt x="12011855" y="6890348"/>
                  <a:pt x="11686353" y="6789455"/>
                  <a:pt x="11489509" y="6858000"/>
                </a:cubicBezTo>
                <a:cubicBezTo>
                  <a:pt x="11292665" y="6926545"/>
                  <a:pt x="11374661" y="6836147"/>
                  <a:pt x="11274697" y="6858000"/>
                </a:cubicBezTo>
                <a:cubicBezTo>
                  <a:pt x="11174733" y="6879853"/>
                  <a:pt x="11025090" y="6857874"/>
                  <a:pt x="10937966" y="6858000"/>
                </a:cubicBezTo>
                <a:cubicBezTo>
                  <a:pt x="10850842" y="6858126"/>
                  <a:pt x="10414506" y="6788957"/>
                  <a:pt x="10235474" y="6858000"/>
                </a:cubicBezTo>
                <a:cubicBezTo>
                  <a:pt x="10056442" y="6927043"/>
                  <a:pt x="10023465" y="6843023"/>
                  <a:pt x="9898743" y="6858000"/>
                </a:cubicBezTo>
                <a:cubicBezTo>
                  <a:pt x="9774021" y="6872977"/>
                  <a:pt x="9730552" y="6850928"/>
                  <a:pt x="9683931" y="6858000"/>
                </a:cubicBezTo>
                <a:cubicBezTo>
                  <a:pt x="9637310" y="6865072"/>
                  <a:pt x="9429877" y="6857733"/>
                  <a:pt x="9347200" y="6858000"/>
                </a:cubicBezTo>
                <a:cubicBezTo>
                  <a:pt x="9264523" y="6858267"/>
                  <a:pt x="8986644" y="6816681"/>
                  <a:pt x="8888549" y="6858000"/>
                </a:cubicBezTo>
                <a:cubicBezTo>
                  <a:pt x="8790454" y="6899319"/>
                  <a:pt x="8519798" y="6815500"/>
                  <a:pt x="8307977" y="6858000"/>
                </a:cubicBezTo>
                <a:cubicBezTo>
                  <a:pt x="8096156" y="6900500"/>
                  <a:pt x="8039106" y="6846527"/>
                  <a:pt x="7971246" y="6858000"/>
                </a:cubicBezTo>
                <a:cubicBezTo>
                  <a:pt x="7903386" y="6869473"/>
                  <a:pt x="7390064" y="6834677"/>
                  <a:pt x="7146834" y="6858000"/>
                </a:cubicBezTo>
                <a:cubicBezTo>
                  <a:pt x="6903604" y="6881323"/>
                  <a:pt x="6833830" y="6807852"/>
                  <a:pt x="6566263" y="6858000"/>
                </a:cubicBezTo>
                <a:cubicBezTo>
                  <a:pt x="6298696" y="6908148"/>
                  <a:pt x="5983265" y="6793404"/>
                  <a:pt x="5741851" y="6858000"/>
                </a:cubicBezTo>
                <a:cubicBezTo>
                  <a:pt x="5500437" y="6922596"/>
                  <a:pt x="5209564" y="6853836"/>
                  <a:pt x="5039360" y="6858000"/>
                </a:cubicBezTo>
                <a:cubicBezTo>
                  <a:pt x="4869156" y="6862164"/>
                  <a:pt x="4716100" y="6803218"/>
                  <a:pt x="4580709" y="6858000"/>
                </a:cubicBezTo>
                <a:cubicBezTo>
                  <a:pt x="4445318" y="6912782"/>
                  <a:pt x="4208098" y="6807044"/>
                  <a:pt x="3878217" y="6858000"/>
                </a:cubicBezTo>
                <a:cubicBezTo>
                  <a:pt x="3548336" y="6908956"/>
                  <a:pt x="3667819" y="6841252"/>
                  <a:pt x="3541486" y="6858000"/>
                </a:cubicBezTo>
                <a:cubicBezTo>
                  <a:pt x="3415153" y="6874748"/>
                  <a:pt x="3078750" y="6793719"/>
                  <a:pt x="2960914" y="6858000"/>
                </a:cubicBezTo>
                <a:cubicBezTo>
                  <a:pt x="2843078" y="6922281"/>
                  <a:pt x="2790053" y="6843328"/>
                  <a:pt x="2746103" y="6858000"/>
                </a:cubicBezTo>
                <a:cubicBezTo>
                  <a:pt x="2702153" y="6872672"/>
                  <a:pt x="2126980" y="6780281"/>
                  <a:pt x="1921691" y="6858000"/>
                </a:cubicBezTo>
                <a:cubicBezTo>
                  <a:pt x="1716402" y="6935719"/>
                  <a:pt x="1613961" y="6828906"/>
                  <a:pt x="1341120" y="6858000"/>
                </a:cubicBezTo>
                <a:cubicBezTo>
                  <a:pt x="1068279" y="6887094"/>
                  <a:pt x="682891" y="6813896"/>
                  <a:pt x="516709" y="6858000"/>
                </a:cubicBezTo>
                <a:cubicBezTo>
                  <a:pt x="350527" y="6902104"/>
                  <a:pt x="216644" y="6804455"/>
                  <a:pt x="0" y="6858000"/>
                </a:cubicBezTo>
                <a:cubicBezTo>
                  <a:pt x="-47229" y="6719778"/>
                  <a:pt x="3176" y="6534789"/>
                  <a:pt x="0" y="6423660"/>
                </a:cubicBezTo>
                <a:cubicBezTo>
                  <a:pt x="-3176" y="6312531"/>
                  <a:pt x="59507" y="5888494"/>
                  <a:pt x="0" y="5715000"/>
                </a:cubicBezTo>
                <a:cubicBezTo>
                  <a:pt x="-59507" y="5541506"/>
                  <a:pt x="11415" y="5331631"/>
                  <a:pt x="0" y="5143500"/>
                </a:cubicBezTo>
                <a:cubicBezTo>
                  <a:pt x="-11415" y="4955369"/>
                  <a:pt x="7006" y="4853368"/>
                  <a:pt x="0" y="4777740"/>
                </a:cubicBezTo>
                <a:cubicBezTo>
                  <a:pt x="-7006" y="4702112"/>
                  <a:pt x="42232" y="4417636"/>
                  <a:pt x="0" y="4206240"/>
                </a:cubicBezTo>
                <a:cubicBezTo>
                  <a:pt x="-42232" y="3994844"/>
                  <a:pt x="13268" y="3903699"/>
                  <a:pt x="0" y="3703320"/>
                </a:cubicBezTo>
                <a:cubicBezTo>
                  <a:pt x="-13268" y="3502941"/>
                  <a:pt x="10399" y="3355104"/>
                  <a:pt x="0" y="3200400"/>
                </a:cubicBezTo>
                <a:cubicBezTo>
                  <a:pt x="-10399" y="3045696"/>
                  <a:pt x="53415" y="2946244"/>
                  <a:pt x="0" y="2697480"/>
                </a:cubicBezTo>
                <a:cubicBezTo>
                  <a:pt x="-53415" y="2448716"/>
                  <a:pt x="9009" y="2303303"/>
                  <a:pt x="0" y="2194560"/>
                </a:cubicBezTo>
                <a:cubicBezTo>
                  <a:pt x="-9009" y="2085817"/>
                  <a:pt x="42528" y="1848496"/>
                  <a:pt x="0" y="1554480"/>
                </a:cubicBezTo>
                <a:cubicBezTo>
                  <a:pt x="-42528" y="1260464"/>
                  <a:pt x="7898" y="1101013"/>
                  <a:pt x="0" y="982980"/>
                </a:cubicBezTo>
                <a:cubicBezTo>
                  <a:pt x="-7898" y="864947"/>
                  <a:pt x="24206" y="770297"/>
                  <a:pt x="0" y="617220"/>
                </a:cubicBezTo>
                <a:cubicBezTo>
                  <a:pt x="-24206" y="464143"/>
                  <a:pt x="61975" y="218087"/>
                  <a:pt x="0" y="0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D83077-95B5-4EE1-BC1F-AA1D7D29D41B}"/>
              </a:ext>
            </a:extLst>
          </p:cNvPr>
          <p:cNvSpPr/>
          <p:nvPr/>
        </p:nvSpPr>
        <p:spPr>
          <a:xfrm>
            <a:off x="6608943" y="84463"/>
            <a:ext cx="5390552" cy="435198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0000"/>
            </a:solidFill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31E9BFA0-48CA-4567-8F23-9CE1A747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63386" y="3322535"/>
            <a:ext cx="4771112" cy="2800010"/>
          </a:xfrm>
          <a:prstGeom prst="rect">
            <a:avLst/>
          </a:prstGeom>
        </p:spPr>
      </p:pic>
      <p:pic>
        <p:nvPicPr>
          <p:cNvPr id="51" name="TAY 1" descr="A picture containing needle&#10;&#10;Description automatically generated">
            <a:extLst>
              <a:ext uri="{FF2B5EF4-FFF2-40B4-BE49-F238E27FC236}">
                <a16:creationId xmlns:a16="http://schemas.microsoft.com/office/drawing/2014/main" id="{FA35F095-C039-46EE-9E77-108032EC49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5964" r="10352" b="24528"/>
          <a:stretch/>
        </p:blipFill>
        <p:spPr>
          <a:xfrm rot="19673723">
            <a:off x="2589552" y="3443311"/>
            <a:ext cx="1295390" cy="1084914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391C16-AD30-4BA3-AB05-B08DFB71F941}"/>
              </a:ext>
            </a:extLst>
          </p:cNvPr>
          <p:cNvCxnSpPr>
            <a:cxnSpLocks/>
          </p:cNvCxnSpPr>
          <p:nvPr/>
        </p:nvCxnSpPr>
        <p:spPr>
          <a:xfrm>
            <a:off x="5714999" y="1577794"/>
            <a:ext cx="0" cy="29126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E837F8-9563-441E-8015-728A72AD00A8}"/>
              </a:ext>
            </a:extLst>
          </p:cNvPr>
          <p:cNvCxnSpPr>
            <a:cxnSpLocks/>
          </p:cNvCxnSpPr>
          <p:nvPr/>
        </p:nvCxnSpPr>
        <p:spPr>
          <a:xfrm>
            <a:off x="2832100" y="1612900"/>
            <a:ext cx="0" cy="28775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56B3CD-A7D7-4672-9524-F404712455BA}"/>
              </a:ext>
            </a:extLst>
          </p:cNvPr>
          <p:cNvCxnSpPr>
            <a:cxnSpLocks/>
          </p:cNvCxnSpPr>
          <p:nvPr/>
        </p:nvCxnSpPr>
        <p:spPr>
          <a:xfrm>
            <a:off x="2832100" y="1577794"/>
            <a:ext cx="288809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A379ECF-36B2-4676-8041-25DBF9305660}"/>
              </a:ext>
            </a:extLst>
          </p:cNvPr>
          <p:cNvCxnSpPr>
            <a:cxnSpLocks/>
          </p:cNvCxnSpPr>
          <p:nvPr/>
        </p:nvCxnSpPr>
        <p:spPr>
          <a:xfrm>
            <a:off x="2844800" y="4484701"/>
            <a:ext cx="2865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HUOT 3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2779A1A5-A1E0-4EE9-BA3E-3CFFFFB09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0063" y="2453885"/>
            <a:ext cx="4771113" cy="2800010"/>
          </a:xfrm>
          <a:prstGeom prst="rect">
            <a:avLst/>
          </a:prstGeom>
        </p:spPr>
      </p:pic>
      <p:pic>
        <p:nvPicPr>
          <p:cNvPr id="63" name="THƯỚC 2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A61BE380-1DA9-4F39-8726-B17FB1946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7002" y="3179368"/>
            <a:ext cx="4771112" cy="2800010"/>
          </a:xfrm>
          <a:prstGeom prst="rect">
            <a:avLst/>
          </a:prstGeom>
        </p:spPr>
      </p:pic>
      <p:pic>
        <p:nvPicPr>
          <p:cNvPr id="64" name="TAY 2" descr="A picture containing needle&#10;&#10;Description automatically generated">
            <a:extLst>
              <a:ext uri="{FF2B5EF4-FFF2-40B4-BE49-F238E27FC236}">
                <a16:creationId xmlns:a16="http://schemas.microsoft.com/office/drawing/2014/main" id="{19FAE1D6-46B5-4FD1-830B-CB33B4C027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5964" r="10352" b="24528"/>
          <a:stretch/>
        </p:blipFill>
        <p:spPr>
          <a:xfrm rot="19673723">
            <a:off x="2597677" y="553197"/>
            <a:ext cx="1295390" cy="1084914"/>
          </a:xfrm>
          <a:prstGeom prst="rect">
            <a:avLst/>
          </a:prstGeom>
        </p:spPr>
      </p:pic>
      <p:pic>
        <p:nvPicPr>
          <p:cNvPr id="65" name="TAY 3" descr="A picture containing needle&#10;&#10;Description automatically generated">
            <a:extLst>
              <a:ext uri="{FF2B5EF4-FFF2-40B4-BE49-F238E27FC236}">
                <a16:creationId xmlns:a16="http://schemas.microsoft.com/office/drawing/2014/main" id="{171626F7-716C-4DF6-8BD5-C3E869827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5964" r="10352" b="24528"/>
          <a:stretch/>
        </p:blipFill>
        <p:spPr>
          <a:xfrm rot="19673723">
            <a:off x="2589711" y="3424547"/>
            <a:ext cx="1295390" cy="1084914"/>
          </a:xfrm>
          <a:prstGeom prst="rect">
            <a:avLst/>
          </a:prstGeom>
        </p:spPr>
      </p:pic>
      <p:pic>
        <p:nvPicPr>
          <p:cNvPr id="67" name="THUOT 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C766E1F-FF93-44C9-BD2E-B6EF3A571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7365" y="2410269"/>
            <a:ext cx="4771113" cy="280001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BC7F248-57DD-4A58-9278-24E524CEE9C8}"/>
              </a:ext>
            </a:extLst>
          </p:cNvPr>
          <p:cNvSpPr/>
          <p:nvPr/>
        </p:nvSpPr>
        <p:spPr>
          <a:xfrm>
            <a:off x="6661979" y="187866"/>
            <a:ext cx="51562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Eke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7cm </a:t>
            </a:r>
            <a:endParaRPr lang="en-US" sz="2400" b="1" cap="none" spc="0" dirty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D32B00-EEEE-4478-B6DA-1CE96A4A4BB3}"/>
              </a:ext>
            </a:extLst>
          </p:cNvPr>
          <p:cNvSpPr/>
          <p:nvPr/>
        </p:nvSpPr>
        <p:spPr>
          <a:xfrm>
            <a:off x="6616176" y="1043198"/>
            <a:ext cx="51393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B2: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Eke</a:t>
            </a:r>
          </a:p>
          <a:p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Eke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Kia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Êke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 = 7cm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A86BB6C-747C-4E8D-92D4-C72404A876B4}"/>
              </a:ext>
            </a:extLst>
          </p:cNvPr>
          <p:cNvSpPr/>
          <p:nvPr/>
        </p:nvSpPr>
        <p:spPr>
          <a:xfrm>
            <a:off x="6582005" y="2655703"/>
            <a:ext cx="48670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B3: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endParaRPr lang="en-US" sz="2400" b="1" dirty="0">
              <a:ln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B2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 = 7cm</a:t>
            </a:r>
            <a:endParaRPr lang="en-US" sz="2400" b="1" cap="none" spc="0" dirty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9849F03-A647-4CA8-8A6E-CB08ECCFF385}"/>
              </a:ext>
            </a:extLst>
          </p:cNvPr>
          <p:cNvSpPr/>
          <p:nvPr/>
        </p:nvSpPr>
        <p:spPr>
          <a:xfrm>
            <a:off x="6661979" y="3557161"/>
            <a:ext cx="34916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B4: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  <a:r>
              <a:rPr lang="en-US" sz="2400" b="1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cap="none" spc="0" dirty="0">
              <a:ln/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3BCF69-7ACE-4EA7-9B14-AED10B0215DC}"/>
              </a:ext>
            </a:extLst>
          </p:cNvPr>
          <p:cNvCxnSpPr/>
          <p:nvPr/>
        </p:nvCxnSpPr>
        <p:spPr>
          <a:xfrm>
            <a:off x="6477002" y="0"/>
            <a:ext cx="0" cy="68580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">
            <a:extLst>
              <a:ext uri="{FF2B5EF4-FFF2-40B4-BE49-F238E27FC236}">
                <a16:creationId xmlns:a16="http://schemas.microsoft.com/office/drawing/2014/main" id="{1E52DF6C-1577-4AE0-B2E1-F62A4B5779B8}"/>
              </a:ext>
            </a:extLst>
          </p:cNvPr>
          <p:cNvSpPr/>
          <p:nvPr/>
        </p:nvSpPr>
        <p:spPr>
          <a:xfrm>
            <a:off x="5669279" y="442976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1A3EBAAE-687C-4C5D-940E-5A7119163EDE}"/>
              </a:ext>
            </a:extLst>
          </p:cNvPr>
          <p:cNvSpPr/>
          <p:nvPr/>
        </p:nvSpPr>
        <p:spPr>
          <a:xfrm>
            <a:off x="5664231" y="152575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AE53259D-434E-4C5D-91FB-C90475B68207}"/>
              </a:ext>
            </a:extLst>
          </p:cNvPr>
          <p:cNvSpPr/>
          <p:nvPr/>
        </p:nvSpPr>
        <p:spPr>
          <a:xfrm>
            <a:off x="2786380" y="1552672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40ABA070-6E9E-40C2-A236-B794392F8617}"/>
              </a:ext>
            </a:extLst>
          </p:cNvPr>
          <p:cNvSpPr/>
          <p:nvPr/>
        </p:nvSpPr>
        <p:spPr>
          <a:xfrm>
            <a:off x="2778760" y="442976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2501A-7411-4846-B2DB-B412E3998B98}"/>
              </a:ext>
            </a:extLst>
          </p:cNvPr>
          <p:cNvSpPr/>
          <p:nvPr/>
        </p:nvSpPr>
        <p:spPr>
          <a:xfrm>
            <a:off x="2614720" y="4535386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9E5DB3-6E43-40CE-A4D6-8D82D8222E67}"/>
              </a:ext>
            </a:extLst>
          </p:cNvPr>
          <p:cNvSpPr/>
          <p:nvPr/>
        </p:nvSpPr>
        <p:spPr>
          <a:xfrm>
            <a:off x="2352226" y="1321839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153B8B-1D06-4355-9C80-4436CC56425B}"/>
              </a:ext>
            </a:extLst>
          </p:cNvPr>
          <p:cNvSpPr/>
          <p:nvPr/>
        </p:nvSpPr>
        <p:spPr>
          <a:xfrm>
            <a:off x="5764721" y="1329788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2480F8-1DF4-4524-B0B4-CE7AE20D97F6}"/>
              </a:ext>
            </a:extLst>
          </p:cNvPr>
          <p:cNvSpPr/>
          <p:nvPr/>
        </p:nvSpPr>
        <p:spPr>
          <a:xfrm>
            <a:off x="5720193" y="4446601"/>
            <a:ext cx="389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66" name="BAN TAY 4" descr="A picture containing needle&#10;&#10;Description automatically generated">
            <a:extLst>
              <a:ext uri="{FF2B5EF4-FFF2-40B4-BE49-F238E27FC236}">
                <a16:creationId xmlns:a16="http://schemas.microsoft.com/office/drawing/2014/main" id="{89ABAD95-436D-4806-B484-6C9BA334CB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5964" r="10352" b="24528"/>
          <a:stretch/>
        </p:blipFill>
        <p:spPr>
          <a:xfrm rot="19673723">
            <a:off x="5483553" y="3404546"/>
            <a:ext cx="1295390" cy="108491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E32AE2B-0532-4B60-AC3B-0034647B0E62}"/>
              </a:ext>
            </a:extLst>
          </p:cNvPr>
          <p:cNvSpPr/>
          <p:nvPr/>
        </p:nvSpPr>
        <p:spPr>
          <a:xfrm>
            <a:off x="818295" y="5056770"/>
            <a:ext cx="45816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êke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ABCD,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 7 cm</a:t>
            </a:r>
            <a:endParaRPr lang="en-US" sz="2800" b="1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3AA8CF-B348-4C58-A8B1-3A7087C4B80A}"/>
              </a:ext>
            </a:extLst>
          </p:cNvPr>
          <p:cNvSpPr/>
          <p:nvPr/>
        </p:nvSpPr>
        <p:spPr>
          <a:xfrm>
            <a:off x="30485" y="67153"/>
            <a:ext cx="5060701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44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44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kern="120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4400" b="1" kern="1200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lang="en-US" sz="4400" b="1" kern="1200" dirty="0">
              <a:ln/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371 L -0.44648 -0.2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1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2379 -0.01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6732 -0.235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4.79167E-6 -0.4143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71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1111 L -0.12722 -0.2233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4.58333E-6 -0.4233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43737 -0.6516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8" y="-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3502 -0.0060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30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9" grpId="0"/>
      <p:bldP spid="70" grpId="0"/>
      <p:bldP spid="71" grpId="0"/>
      <p:bldP spid="5" grpId="0" animBg="1"/>
      <p:bldP spid="27" grpId="0" animBg="1"/>
      <p:bldP spid="28" grpId="0" animBg="1"/>
      <p:bldP spid="29" grpId="0" animBg="1"/>
      <p:bldP spid="6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52051" y="4115263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450" y="4761068"/>
            <a:ext cx="1488402" cy="14884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225617" y="2653514"/>
            <a:ext cx="2485499" cy="1477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AD636EF-36B3-44CB-880E-5AAF389A060E}"/>
              </a:ext>
            </a:extLst>
          </p:cNvPr>
          <p:cNvSpPr/>
          <p:nvPr/>
        </p:nvSpPr>
        <p:spPr>
          <a:xfrm>
            <a:off x="1022056" y="1005960"/>
            <a:ext cx="10349587" cy="745838"/>
          </a:xfrm>
          <a:custGeom>
            <a:avLst/>
            <a:gdLst>
              <a:gd name="connsiteX0" fmla="*/ 0 w 10349587"/>
              <a:gd name="connsiteY0" fmla="*/ 0 h 745838"/>
              <a:gd name="connsiteX1" fmla="*/ 471481 w 10349587"/>
              <a:gd name="connsiteY1" fmla="*/ 0 h 745838"/>
              <a:gd name="connsiteX2" fmla="*/ 1046458 w 10349587"/>
              <a:gd name="connsiteY2" fmla="*/ 0 h 745838"/>
              <a:gd name="connsiteX3" fmla="*/ 1621435 w 10349587"/>
              <a:gd name="connsiteY3" fmla="*/ 0 h 745838"/>
              <a:gd name="connsiteX4" fmla="*/ 1885925 w 10349587"/>
              <a:gd name="connsiteY4" fmla="*/ 0 h 745838"/>
              <a:gd name="connsiteX5" fmla="*/ 2253910 w 10349587"/>
              <a:gd name="connsiteY5" fmla="*/ 0 h 745838"/>
              <a:gd name="connsiteX6" fmla="*/ 2518400 w 10349587"/>
              <a:gd name="connsiteY6" fmla="*/ 0 h 745838"/>
              <a:gd name="connsiteX7" fmla="*/ 3300368 w 10349587"/>
              <a:gd name="connsiteY7" fmla="*/ 0 h 745838"/>
              <a:gd name="connsiteX8" fmla="*/ 3771849 w 10349587"/>
              <a:gd name="connsiteY8" fmla="*/ 0 h 745838"/>
              <a:gd name="connsiteX9" fmla="*/ 4450322 w 10349587"/>
              <a:gd name="connsiteY9" fmla="*/ 0 h 745838"/>
              <a:gd name="connsiteX10" fmla="*/ 5232291 w 10349587"/>
              <a:gd name="connsiteY10" fmla="*/ 0 h 745838"/>
              <a:gd name="connsiteX11" fmla="*/ 5807268 w 10349587"/>
              <a:gd name="connsiteY11" fmla="*/ 0 h 745838"/>
              <a:gd name="connsiteX12" fmla="*/ 6278749 w 10349587"/>
              <a:gd name="connsiteY12" fmla="*/ 0 h 745838"/>
              <a:gd name="connsiteX13" fmla="*/ 7060718 w 10349587"/>
              <a:gd name="connsiteY13" fmla="*/ 0 h 745838"/>
              <a:gd name="connsiteX14" fmla="*/ 7325208 w 10349587"/>
              <a:gd name="connsiteY14" fmla="*/ 0 h 745838"/>
              <a:gd name="connsiteX15" fmla="*/ 7796689 w 10349587"/>
              <a:gd name="connsiteY15" fmla="*/ 0 h 745838"/>
              <a:gd name="connsiteX16" fmla="*/ 8578658 w 10349587"/>
              <a:gd name="connsiteY16" fmla="*/ 0 h 745838"/>
              <a:gd name="connsiteX17" fmla="*/ 9153635 w 10349587"/>
              <a:gd name="connsiteY17" fmla="*/ 0 h 745838"/>
              <a:gd name="connsiteX18" fmla="*/ 9625116 w 10349587"/>
              <a:gd name="connsiteY18" fmla="*/ 0 h 745838"/>
              <a:gd name="connsiteX19" fmla="*/ 10349587 w 10349587"/>
              <a:gd name="connsiteY19" fmla="*/ 0 h 745838"/>
              <a:gd name="connsiteX20" fmla="*/ 10349587 w 10349587"/>
              <a:gd name="connsiteY20" fmla="*/ 380377 h 745838"/>
              <a:gd name="connsiteX21" fmla="*/ 10349587 w 10349587"/>
              <a:gd name="connsiteY21" fmla="*/ 745838 h 745838"/>
              <a:gd name="connsiteX22" fmla="*/ 10085098 w 10349587"/>
              <a:gd name="connsiteY22" fmla="*/ 745838 h 745838"/>
              <a:gd name="connsiteX23" fmla="*/ 9303129 w 10349587"/>
              <a:gd name="connsiteY23" fmla="*/ 745838 h 745838"/>
              <a:gd name="connsiteX24" fmla="*/ 8624656 w 10349587"/>
              <a:gd name="connsiteY24" fmla="*/ 745838 h 745838"/>
              <a:gd name="connsiteX25" fmla="*/ 8049679 w 10349587"/>
              <a:gd name="connsiteY25" fmla="*/ 745838 h 745838"/>
              <a:gd name="connsiteX26" fmla="*/ 7474702 w 10349587"/>
              <a:gd name="connsiteY26" fmla="*/ 745838 h 745838"/>
              <a:gd name="connsiteX27" fmla="*/ 7003221 w 10349587"/>
              <a:gd name="connsiteY27" fmla="*/ 745838 h 745838"/>
              <a:gd name="connsiteX28" fmla="*/ 6324748 w 10349587"/>
              <a:gd name="connsiteY28" fmla="*/ 745838 h 745838"/>
              <a:gd name="connsiteX29" fmla="*/ 6060258 w 10349587"/>
              <a:gd name="connsiteY29" fmla="*/ 745838 h 745838"/>
              <a:gd name="connsiteX30" fmla="*/ 5795769 w 10349587"/>
              <a:gd name="connsiteY30" fmla="*/ 745838 h 745838"/>
              <a:gd name="connsiteX31" fmla="*/ 5427783 w 10349587"/>
              <a:gd name="connsiteY31" fmla="*/ 745838 h 745838"/>
              <a:gd name="connsiteX32" fmla="*/ 5163294 w 10349587"/>
              <a:gd name="connsiteY32" fmla="*/ 745838 h 745838"/>
              <a:gd name="connsiteX33" fmla="*/ 4691813 w 10349587"/>
              <a:gd name="connsiteY33" fmla="*/ 745838 h 745838"/>
              <a:gd name="connsiteX34" fmla="*/ 4116836 w 10349587"/>
              <a:gd name="connsiteY34" fmla="*/ 745838 h 745838"/>
              <a:gd name="connsiteX35" fmla="*/ 3541859 w 10349587"/>
              <a:gd name="connsiteY35" fmla="*/ 745838 h 745838"/>
              <a:gd name="connsiteX36" fmla="*/ 2759890 w 10349587"/>
              <a:gd name="connsiteY36" fmla="*/ 745838 h 745838"/>
              <a:gd name="connsiteX37" fmla="*/ 2391905 w 10349587"/>
              <a:gd name="connsiteY37" fmla="*/ 745838 h 745838"/>
              <a:gd name="connsiteX38" fmla="*/ 1609936 w 10349587"/>
              <a:gd name="connsiteY38" fmla="*/ 745838 h 745838"/>
              <a:gd name="connsiteX39" fmla="*/ 1241950 w 10349587"/>
              <a:gd name="connsiteY39" fmla="*/ 745838 h 745838"/>
              <a:gd name="connsiteX40" fmla="*/ 563478 w 10349587"/>
              <a:gd name="connsiteY40" fmla="*/ 745838 h 745838"/>
              <a:gd name="connsiteX41" fmla="*/ 0 w 10349587"/>
              <a:gd name="connsiteY41" fmla="*/ 745838 h 745838"/>
              <a:gd name="connsiteX42" fmla="*/ 0 w 10349587"/>
              <a:gd name="connsiteY42" fmla="*/ 387836 h 745838"/>
              <a:gd name="connsiteX43" fmla="*/ 0 w 10349587"/>
              <a:gd name="connsiteY43" fmla="*/ 0 h 74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349587" h="745838" fill="none" extrusionOk="0">
                <a:moveTo>
                  <a:pt x="0" y="0"/>
                </a:moveTo>
                <a:cubicBezTo>
                  <a:pt x="120377" y="-37875"/>
                  <a:pt x="271862" y="13821"/>
                  <a:pt x="471481" y="0"/>
                </a:cubicBezTo>
                <a:cubicBezTo>
                  <a:pt x="671100" y="-13821"/>
                  <a:pt x="876135" y="68204"/>
                  <a:pt x="1046458" y="0"/>
                </a:cubicBezTo>
                <a:cubicBezTo>
                  <a:pt x="1216781" y="-68204"/>
                  <a:pt x="1486694" y="7095"/>
                  <a:pt x="1621435" y="0"/>
                </a:cubicBezTo>
                <a:cubicBezTo>
                  <a:pt x="1756176" y="-7095"/>
                  <a:pt x="1792087" y="15694"/>
                  <a:pt x="1885925" y="0"/>
                </a:cubicBezTo>
                <a:cubicBezTo>
                  <a:pt x="1979763" y="-15694"/>
                  <a:pt x="2098844" y="42470"/>
                  <a:pt x="2253910" y="0"/>
                </a:cubicBezTo>
                <a:cubicBezTo>
                  <a:pt x="2408976" y="-42470"/>
                  <a:pt x="2425526" y="21618"/>
                  <a:pt x="2518400" y="0"/>
                </a:cubicBezTo>
                <a:cubicBezTo>
                  <a:pt x="2611274" y="-21618"/>
                  <a:pt x="2955653" y="81843"/>
                  <a:pt x="3300368" y="0"/>
                </a:cubicBezTo>
                <a:cubicBezTo>
                  <a:pt x="3645083" y="-81843"/>
                  <a:pt x="3611914" y="28221"/>
                  <a:pt x="3771849" y="0"/>
                </a:cubicBezTo>
                <a:cubicBezTo>
                  <a:pt x="3931784" y="-28221"/>
                  <a:pt x="4206335" y="11269"/>
                  <a:pt x="4450322" y="0"/>
                </a:cubicBezTo>
                <a:cubicBezTo>
                  <a:pt x="4694309" y="-11269"/>
                  <a:pt x="5040839" y="41046"/>
                  <a:pt x="5232291" y="0"/>
                </a:cubicBezTo>
                <a:cubicBezTo>
                  <a:pt x="5423743" y="-41046"/>
                  <a:pt x="5656517" y="48120"/>
                  <a:pt x="5807268" y="0"/>
                </a:cubicBezTo>
                <a:cubicBezTo>
                  <a:pt x="5958019" y="-48120"/>
                  <a:pt x="6089089" y="50594"/>
                  <a:pt x="6278749" y="0"/>
                </a:cubicBezTo>
                <a:cubicBezTo>
                  <a:pt x="6468409" y="-50594"/>
                  <a:pt x="6897215" y="39776"/>
                  <a:pt x="7060718" y="0"/>
                </a:cubicBezTo>
                <a:cubicBezTo>
                  <a:pt x="7224221" y="-39776"/>
                  <a:pt x="7197614" y="1015"/>
                  <a:pt x="7325208" y="0"/>
                </a:cubicBezTo>
                <a:cubicBezTo>
                  <a:pt x="7452802" y="-1015"/>
                  <a:pt x="7651206" y="17740"/>
                  <a:pt x="7796689" y="0"/>
                </a:cubicBezTo>
                <a:cubicBezTo>
                  <a:pt x="7942172" y="-17740"/>
                  <a:pt x="8207145" y="65982"/>
                  <a:pt x="8578658" y="0"/>
                </a:cubicBezTo>
                <a:cubicBezTo>
                  <a:pt x="8950171" y="-65982"/>
                  <a:pt x="8881670" y="30599"/>
                  <a:pt x="9153635" y="0"/>
                </a:cubicBezTo>
                <a:cubicBezTo>
                  <a:pt x="9425600" y="-30599"/>
                  <a:pt x="9504268" y="44539"/>
                  <a:pt x="9625116" y="0"/>
                </a:cubicBezTo>
                <a:cubicBezTo>
                  <a:pt x="9745964" y="-44539"/>
                  <a:pt x="10064131" y="16092"/>
                  <a:pt x="10349587" y="0"/>
                </a:cubicBezTo>
                <a:cubicBezTo>
                  <a:pt x="10368586" y="149238"/>
                  <a:pt x="10336913" y="195437"/>
                  <a:pt x="10349587" y="380377"/>
                </a:cubicBezTo>
                <a:cubicBezTo>
                  <a:pt x="10362261" y="565317"/>
                  <a:pt x="10333673" y="658173"/>
                  <a:pt x="10349587" y="745838"/>
                </a:cubicBezTo>
                <a:cubicBezTo>
                  <a:pt x="10224620" y="777502"/>
                  <a:pt x="10180726" y="714452"/>
                  <a:pt x="10085098" y="745838"/>
                </a:cubicBezTo>
                <a:cubicBezTo>
                  <a:pt x="9989470" y="777224"/>
                  <a:pt x="9529988" y="706336"/>
                  <a:pt x="9303129" y="745838"/>
                </a:cubicBezTo>
                <a:cubicBezTo>
                  <a:pt x="9076270" y="785340"/>
                  <a:pt x="8773443" y="693140"/>
                  <a:pt x="8624656" y="745838"/>
                </a:cubicBezTo>
                <a:cubicBezTo>
                  <a:pt x="8475869" y="798536"/>
                  <a:pt x="8217027" y="697607"/>
                  <a:pt x="8049679" y="745838"/>
                </a:cubicBezTo>
                <a:cubicBezTo>
                  <a:pt x="7882331" y="794069"/>
                  <a:pt x="7701985" y="711489"/>
                  <a:pt x="7474702" y="745838"/>
                </a:cubicBezTo>
                <a:cubicBezTo>
                  <a:pt x="7247419" y="780187"/>
                  <a:pt x="7174594" y="700738"/>
                  <a:pt x="7003221" y="745838"/>
                </a:cubicBezTo>
                <a:cubicBezTo>
                  <a:pt x="6831848" y="790938"/>
                  <a:pt x="6462761" y="700465"/>
                  <a:pt x="6324748" y="745838"/>
                </a:cubicBezTo>
                <a:cubicBezTo>
                  <a:pt x="6186735" y="791211"/>
                  <a:pt x="6191693" y="738496"/>
                  <a:pt x="6060258" y="745838"/>
                </a:cubicBezTo>
                <a:cubicBezTo>
                  <a:pt x="5928823" y="753180"/>
                  <a:pt x="5916968" y="734905"/>
                  <a:pt x="5795769" y="745838"/>
                </a:cubicBezTo>
                <a:cubicBezTo>
                  <a:pt x="5674570" y="756771"/>
                  <a:pt x="5600433" y="702651"/>
                  <a:pt x="5427783" y="745838"/>
                </a:cubicBezTo>
                <a:cubicBezTo>
                  <a:pt x="5255133" y="789025"/>
                  <a:pt x="5245926" y="715786"/>
                  <a:pt x="5163294" y="745838"/>
                </a:cubicBezTo>
                <a:cubicBezTo>
                  <a:pt x="5080662" y="775890"/>
                  <a:pt x="4817363" y="729177"/>
                  <a:pt x="4691813" y="745838"/>
                </a:cubicBezTo>
                <a:cubicBezTo>
                  <a:pt x="4566263" y="762499"/>
                  <a:pt x="4326067" y="704481"/>
                  <a:pt x="4116836" y="745838"/>
                </a:cubicBezTo>
                <a:cubicBezTo>
                  <a:pt x="3907605" y="787195"/>
                  <a:pt x="3803579" y="684974"/>
                  <a:pt x="3541859" y="745838"/>
                </a:cubicBezTo>
                <a:cubicBezTo>
                  <a:pt x="3280139" y="806702"/>
                  <a:pt x="2994378" y="737284"/>
                  <a:pt x="2759890" y="745838"/>
                </a:cubicBezTo>
                <a:cubicBezTo>
                  <a:pt x="2525402" y="754392"/>
                  <a:pt x="2526584" y="711979"/>
                  <a:pt x="2391905" y="745838"/>
                </a:cubicBezTo>
                <a:cubicBezTo>
                  <a:pt x="2257226" y="779697"/>
                  <a:pt x="1839302" y="652759"/>
                  <a:pt x="1609936" y="745838"/>
                </a:cubicBezTo>
                <a:cubicBezTo>
                  <a:pt x="1380570" y="838917"/>
                  <a:pt x="1371058" y="733679"/>
                  <a:pt x="1241950" y="745838"/>
                </a:cubicBezTo>
                <a:cubicBezTo>
                  <a:pt x="1112842" y="757997"/>
                  <a:pt x="835844" y="709293"/>
                  <a:pt x="563478" y="745838"/>
                </a:cubicBezTo>
                <a:cubicBezTo>
                  <a:pt x="291112" y="782383"/>
                  <a:pt x="221700" y="717954"/>
                  <a:pt x="0" y="745838"/>
                </a:cubicBezTo>
                <a:cubicBezTo>
                  <a:pt x="-36071" y="637197"/>
                  <a:pt x="25736" y="549354"/>
                  <a:pt x="0" y="387836"/>
                </a:cubicBezTo>
                <a:cubicBezTo>
                  <a:pt x="-25736" y="226318"/>
                  <a:pt x="44786" y="168083"/>
                  <a:pt x="0" y="0"/>
                </a:cubicBezTo>
                <a:close/>
              </a:path>
              <a:path w="10349587" h="745838" stroke="0" extrusionOk="0">
                <a:moveTo>
                  <a:pt x="0" y="0"/>
                </a:moveTo>
                <a:cubicBezTo>
                  <a:pt x="165824" y="-80476"/>
                  <a:pt x="428089" y="74124"/>
                  <a:pt x="678473" y="0"/>
                </a:cubicBezTo>
                <a:cubicBezTo>
                  <a:pt x="928857" y="-74124"/>
                  <a:pt x="972769" y="37861"/>
                  <a:pt x="1046458" y="0"/>
                </a:cubicBezTo>
                <a:cubicBezTo>
                  <a:pt x="1120148" y="-37861"/>
                  <a:pt x="1637691" y="72288"/>
                  <a:pt x="1828427" y="0"/>
                </a:cubicBezTo>
                <a:cubicBezTo>
                  <a:pt x="2019163" y="-72288"/>
                  <a:pt x="1988632" y="7867"/>
                  <a:pt x="2092916" y="0"/>
                </a:cubicBezTo>
                <a:cubicBezTo>
                  <a:pt x="2197200" y="-7867"/>
                  <a:pt x="2583753" y="3222"/>
                  <a:pt x="2771389" y="0"/>
                </a:cubicBezTo>
                <a:cubicBezTo>
                  <a:pt x="2959025" y="-3222"/>
                  <a:pt x="3193167" y="57211"/>
                  <a:pt x="3346366" y="0"/>
                </a:cubicBezTo>
                <a:cubicBezTo>
                  <a:pt x="3499565" y="-57211"/>
                  <a:pt x="3764683" y="17583"/>
                  <a:pt x="4128335" y="0"/>
                </a:cubicBezTo>
                <a:cubicBezTo>
                  <a:pt x="4491987" y="-17583"/>
                  <a:pt x="4644984" y="47946"/>
                  <a:pt x="4806808" y="0"/>
                </a:cubicBezTo>
                <a:cubicBezTo>
                  <a:pt x="4968632" y="-47946"/>
                  <a:pt x="4960504" y="24139"/>
                  <a:pt x="5071298" y="0"/>
                </a:cubicBezTo>
                <a:cubicBezTo>
                  <a:pt x="5182092" y="-24139"/>
                  <a:pt x="5420055" y="2267"/>
                  <a:pt x="5646275" y="0"/>
                </a:cubicBezTo>
                <a:cubicBezTo>
                  <a:pt x="5872495" y="-2267"/>
                  <a:pt x="5999550" y="15035"/>
                  <a:pt x="6221252" y="0"/>
                </a:cubicBezTo>
                <a:cubicBezTo>
                  <a:pt x="6442954" y="-15035"/>
                  <a:pt x="6527336" y="21976"/>
                  <a:pt x="6692733" y="0"/>
                </a:cubicBezTo>
                <a:cubicBezTo>
                  <a:pt x="6858130" y="-21976"/>
                  <a:pt x="6955221" y="34326"/>
                  <a:pt x="7164214" y="0"/>
                </a:cubicBezTo>
                <a:cubicBezTo>
                  <a:pt x="7373207" y="-34326"/>
                  <a:pt x="7596851" y="50432"/>
                  <a:pt x="7946183" y="0"/>
                </a:cubicBezTo>
                <a:cubicBezTo>
                  <a:pt x="8295515" y="-50432"/>
                  <a:pt x="8355952" y="39248"/>
                  <a:pt x="8624656" y="0"/>
                </a:cubicBezTo>
                <a:cubicBezTo>
                  <a:pt x="8893360" y="-39248"/>
                  <a:pt x="8985563" y="12632"/>
                  <a:pt x="9096137" y="0"/>
                </a:cubicBezTo>
                <a:cubicBezTo>
                  <a:pt x="9206711" y="-12632"/>
                  <a:pt x="9300096" y="26249"/>
                  <a:pt x="9360626" y="0"/>
                </a:cubicBezTo>
                <a:cubicBezTo>
                  <a:pt x="9421156" y="-26249"/>
                  <a:pt x="9641099" y="20828"/>
                  <a:pt x="9728612" y="0"/>
                </a:cubicBezTo>
                <a:cubicBezTo>
                  <a:pt x="9816125" y="-20828"/>
                  <a:pt x="10060898" y="26537"/>
                  <a:pt x="10349587" y="0"/>
                </a:cubicBezTo>
                <a:cubicBezTo>
                  <a:pt x="10385099" y="82608"/>
                  <a:pt x="10348702" y="231405"/>
                  <a:pt x="10349587" y="372919"/>
                </a:cubicBezTo>
                <a:cubicBezTo>
                  <a:pt x="10350472" y="514433"/>
                  <a:pt x="10329242" y="614343"/>
                  <a:pt x="10349587" y="745838"/>
                </a:cubicBezTo>
                <a:cubicBezTo>
                  <a:pt x="10280988" y="747758"/>
                  <a:pt x="10206296" y="744985"/>
                  <a:pt x="10085098" y="745838"/>
                </a:cubicBezTo>
                <a:cubicBezTo>
                  <a:pt x="9963900" y="746691"/>
                  <a:pt x="9541423" y="723818"/>
                  <a:pt x="9303129" y="745838"/>
                </a:cubicBezTo>
                <a:cubicBezTo>
                  <a:pt x="9064835" y="767858"/>
                  <a:pt x="9170813" y="731225"/>
                  <a:pt x="9038639" y="745838"/>
                </a:cubicBezTo>
                <a:cubicBezTo>
                  <a:pt x="8906465" y="760451"/>
                  <a:pt x="8767170" y="723891"/>
                  <a:pt x="8670654" y="745838"/>
                </a:cubicBezTo>
                <a:cubicBezTo>
                  <a:pt x="8574139" y="767785"/>
                  <a:pt x="8130018" y="669215"/>
                  <a:pt x="7992181" y="745838"/>
                </a:cubicBezTo>
                <a:cubicBezTo>
                  <a:pt x="7854344" y="822461"/>
                  <a:pt x="7553592" y="710210"/>
                  <a:pt x="7313708" y="745838"/>
                </a:cubicBezTo>
                <a:cubicBezTo>
                  <a:pt x="7073824" y="781466"/>
                  <a:pt x="6938814" y="709744"/>
                  <a:pt x="6842227" y="745838"/>
                </a:cubicBezTo>
                <a:cubicBezTo>
                  <a:pt x="6745640" y="781932"/>
                  <a:pt x="6654283" y="713512"/>
                  <a:pt x="6474242" y="745838"/>
                </a:cubicBezTo>
                <a:cubicBezTo>
                  <a:pt x="6294202" y="778164"/>
                  <a:pt x="6088821" y="669364"/>
                  <a:pt x="5795769" y="745838"/>
                </a:cubicBezTo>
                <a:cubicBezTo>
                  <a:pt x="5502717" y="822312"/>
                  <a:pt x="5508704" y="735614"/>
                  <a:pt x="5427783" y="745838"/>
                </a:cubicBezTo>
                <a:cubicBezTo>
                  <a:pt x="5346862" y="756062"/>
                  <a:pt x="5189294" y="724591"/>
                  <a:pt x="5059798" y="745838"/>
                </a:cubicBezTo>
                <a:cubicBezTo>
                  <a:pt x="4930302" y="767085"/>
                  <a:pt x="4573148" y="694425"/>
                  <a:pt x="4381325" y="745838"/>
                </a:cubicBezTo>
                <a:cubicBezTo>
                  <a:pt x="4189502" y="797251"/>
                  <a:pt x="4007084" y="711838"/>
                  <a:pt x="3909844" y="745838"/>
                </a:cubicBezTo>
                <a:cubicBezTo>
                  <a:pt x="3812604" y="779838"/>
                  <a:pt x="3741161" y="720432"/>
                  <a:pt x="3645355" y="745838"/>
                </a:cubicBezTo>
                <a:cubicBezTo>
                  <a:pt x="3549549" y="771244"/>
                  <a:pt x="3440648" y="703807"/>
                  <a:pt x="3277369" y="745838"/>
                </a:cubicBezTo>
                <a:cubicBezTo>
                  <a:pt x="3114090" y="787869"/>
                  <a:pt x="3029073" y="720302"/>
                  <a:pt x="2805888" y="745838"/>
                </a:cubicBezTo>
                <a:cubicBezTo>
                  <a:pt x="2582703" y="771374"/>
                  <a:pt x="2312735" y="684970"/>
                  <a:pt x="2127415" y="745838"/>
                </a:cubicBezTo>
                <a:cubicBezTo>
                  <a:pt x="1942095" y="806706"/>
                  <a:pt x="1947616" y="731059"/>
                  <a:pt x="1862926" y="745838"/>
                </a:cubicBezTo>
                <a:cubicBezTo>
                  <a:pt x="1778236" y="760617"/>
                  <a:pt x="1680017" y="745546"/>
                  <a:pt x="1598436" y="745838"/>
                </a:cubicBezTo>
                <a:cubicBezTo>
                  <a:pt x="1516855" y="746130"/>
                  <a:pt x="1339326" y="712491"/>
                  <a:pt x="1230451" y="745838"/>
                </a:cubicBezTo>
                <a:cubicBezTo>
                  <a:pt x="1121576" y="779185"/>
                  <a:pt x="874459" y="722249"/>
                  <a:pt x="655474" y="745838"/>
                </a:cubicBezTo>
                <a:cubicBezTo>
                  <a:pt x="436489" y="769427"/>
                  <a:pt x="202100" y="707602"/>
                  <a:pt x="0" y="745838"/>
                </a:cubicBezTo>
                <a:cubicBezTo>
                  <a:pt x="-6012" y="597741"/>
                  <a:pt x="6146" y="488573"/>
                  <a:pt x="0" y="365461"/>
                </a:cubicBezTo>
                <a:cubicBezTo>
                  <a:pt x="-6146" y="242349"/>
                  <a:pt x="30052" y="1019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extLst>
              <a:ext uri="{C807C97D-BFC1-408E-A445-0C87EB9F89A2}">
                <ask:lineSketchStyleProps xmlns:ask="http://schemas.microsoft.com/office/drawing/2018/sketchyshapes" sd="9394758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EGHI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F78EC-F540-4E40-BD9D-E30132F9CE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6141" y="845589"/>
            <a:ext cx="1066581" cy="106658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10607" y="3298742"/>
            <a:ext cx="6891246" cy="653685"/>
            <a:chOff x="4871257" y="83128"/>
            <a:chExt cx="7501721" cy="653685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55" y="2082967"/>
            <a:ext cx="3095882" cy="31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1063</TotalTime>
  <Words>1053</Words>
  <Application>Microsoft Office PowerPoint</Application>
  <PresentationFormat>Widescreen</PresentationFormat>
  <Paragraphs>233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Bài 1: TAM GIÁC ĐỀU, HÌNH VUÔNG, LỤC GIÁC ĐỀU </vt:lpstr>
      <vt:lpstr>Hãy kể tên một số đồ vật có dạng hình vuông trong cuộc sống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Tống Linh</cp:lastModifiedBy>
  <cp:revision>64</cp:revision>
  <dcterms:created xsi:type="dcterms:W3CDTF">2021-06-07T13:44:30Z</dcterms:created>
  <dcterms:modified xsi:type="dcterms:W3CDTF">2021-09-16T02:08:00Z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