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6" r:id="rId3"/>
    <p:sldId id="277" r:id="rId4"/>
    <p:sldId id="278" r:id="rId5"/>
    <p:sldId id="258" r:id="rId6"/>
    <p:sldId id="259" r:id="rId7"/>
    <p:sldId id="260" r:id="rId8"/>
    <p:sldId id="264" r:id="rId9"/>
    <p:sldId id="268" r:id="rId10"/>
    <p:sldId id="265" r:id="rId11"/>
    <p:sldId id="266" r:id="rId12"/>
    <p:sldId id="267" r:id="rId13"/>
    <p:sldId id="269" r:id="rId14"/>
    <p:sldId id="270" r:id="rId15"/>
    <p:sldId id="271" r:id="rId16"/>
    <p:sldId id="279" r:id="rId17"/>
    <p:sldId id="280" r:id="rId18"/>
    <p:sldId id="282" r:id="rId19"/>
    <p:sldId id="281" r:id="rId20"/>
    <p:sldId id="283" r:id="rId21"/>
    <p:sldId id="272" r:id="rId22"/>
    <p:sldId id="273" r:id="rId23"/>
    <p:sldId id="274" r:id="rId24"/>
    <p:sldId id="275" r:id="rId25"/>
    <p:sldId id="262"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78" y="3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1AE2B8-95C7-4C9D-9BE4-A19F044CE66A}" type="doc">
      <dgm:prSet loTypeId="urn:microsoft.com/office/officeart/2005/8/layout/gear1" loCatId="process" qsTypeId="urn:microsoft.com/office/officeart/2005/8/quickstyle/3d5" qsCatId="3D" csTypeId="urn:microsoft.com/office/officeart/2005/8/colors/colorful1#1" csCatId="colorful" phldr="1"/>
      <dgm:spPr/>
    </dgm:pt>
    <dgm:pt modelId="{804F3D58-57D4-4C2F-8830-7D032947B978}">
      <dgm:prSet phldrT="[Text]" custT="1"/>
      <dgm:spPr/>
      <dgm:t>
        <a:bodyPr/>
        <a:lstStyle/>
        <a:p>
          <a:r>
            <a:rPr lang="en-US" sz="3200" dirty="0" smtClean="0">
              <a:latin typeface="Times New Roman" pitchFamily="18" charset="0"/>
              <a:cs typeface="Times New Roman" pitchFamily="18" charset="0"/>
            </a:rPr>
            <a:t>3. </a:t>
          </a:r>
        </a:p>
        <a:p>
          <a:r>
            <a:rPr lang="en-US" sz="3200" dirty="0" smtClean="0">
              <a:latin typeface="Times New Roman" pitchFamily="18" charset="0"/>
              <a:cs typeface="Times New Roman" pitchFamily="18" charset="0"/>
            </a:rPr>
            <a:t>VẬN DỤNG</a:t>
          </a:r>
          <a:endParaRPr lang="en-US" sz="3200" dirty="0">
            <a:latin typeface="Times New Roman" pitchFamily="18" charset="0"/>
            <a:cs typeface="Times New Roman" pitchFamily="18" charset="0"/>
          </a:endParaRPr>
        </a:p>
      </dgm:t>
    </dgm:pt>
    <dgm:pt modelId="{0B1EE0E8-13EB-47B6-A4CC-39AD7405BFC5}" type="parTrans" cxnId="{E6492E29-F15F-4C67-BB94-53EE338C06A5}">
      <dgm:prSet/>
      <dgm:spPr/>
      <dgm:t>
        <a:bodyPr/>
        <a:lstStyle/>
        <a:p>
          <a:endParaRPr lang="en-US"/>
        </a:p>
      </dgm:t>
    </dgm:pt>
    <dgm:pt modelId="{AA36BCA7-CC7D-4BE6-9831-0F407B9A187F}" type="sibTrans" cxnId="{E6492E29-F15F-4C67-BB94-53EE338C06A5}">
      <dgm:prSet/>
      <dgm:spPr/>
      <dgm:t>
        <a:bodyPr/>
        <a:lstStyle/>
        <a:p>
          <a:endParaRPr lang="en-US"/>
        </a:p>
      </dgm:t>
    </dgm:pt>
    <dgm:pt modelId="{7AE62BBE-9A8E-4956-9EBC-B529A0F6C854}">
      <dgm:prSet phldrT="[Text]" custT="1"/>
      <dgm:spPr/>
      <dgm:t>
        <a:bodyPr/>
        <a:lstStyle/>
        <a:p>
          <a:r>
            <a:rPr lang="en-US" sz="2400" dirty="0" smtClean="0">
              <a:latin typeface="Times New Roman" pitchFamily="18" charset="0"/>
              <a:cs typeface="Times New Roman" pitchFamily="18" charset="0"/>
            </a:rPr>
            <a:t>2. </a:t>
          </a:r>
        </a:p>
        <a:p>
          <a:r>
            <a:rPr lang="en-US" sz="2400" dirty="0" smtClean="0">
              <a:latin typeface="Times New Roman" pitchFamily="18" charset="0"/>
              <a:cs typeface="Times New Roman" pitchFamily="18" charset="0"/>
            </a:rPr>
            <a:t>ĐỒ THỊ</a:t>
          </a:r>
        </a:p>
        <a:p>
          <a:r>
            <a:rPr lang="en-US" sz="2400" dirty="0" smtClean="0">
              <a:latin typeface="Times New Roman" pitchFamily="18" charset="0"/>
              <a:cs typeface="Times New Roman" pitchFamily="18" charset="0"/>
            </a:rPr>
            <a:t>BIỂU </a:t>
          </a:r>
        </a:p>
        <a:p>
          <a:r>
            <a:rPr lang="en-US" sz="2400" dirty="0" smtClean="0">
              <a:latin typeface="Times New Roman" pitchFamily="18" charset="0"/>
              <a:cs typeface="Times New Roman" pitchFamily="18" charset="0"/>
            </a:rPr>
            <a:t>DIỄN</a:t>
          </a:r>
          <a:endParaRPr lang="en-US" sz="2400" dirty="0">
            <a:latin typeface="Times New Roman" pitchFamily="18" charset="0"/>
            <a:cs typeface="Times New Roman" pitchFamily="18" charset="0"/>
          </a:endParaRPr>
        </a:p>
      </dgm:t>
    </dgm:pt>
    <dgm:pt modelId="{F984681E-0480-446C-8035-67903824C8EC}" type="parTrans" cxnId="{C844BF59-EB21-4B65-B62A-1E7435465EE7}">
      <dgm:prSet/>
      <dgm:spPr/>
      <dgm:t>
        <a:bodyPr/>
        <a:lstStyle/>
        <a:p>
          <a:endParaRPr lang="en-US"/>
        </a:p>
      </dgm:t>
    </dgm:pt>
    <dgm:pt modelId="{1E65E1A6-059D-4487-8ED5-91C0D7702FCA}" type="sibTrans" cxnId="{C844BF59-EB21-4B65-B62A-1E7435465EE7}">
      <dgm:prSet/>
      <dgm:spPr/>
      <dgm:t>
        <a:bodyPr/>
        <a:lstStyle/>
        <a:p>
          <a:endParaRPr lang="en-US"/>
        </a:p>
      </dgm:t>
    </dgm:pt>
    <dgm:pt modelId="{F7B710E2-5CA7-4E11-BA07-3522861A250E}">
      <dgm:prSet phldrT="[Text]" custT="1"/>
      <dgm:spPr/>
      <dgm:t>
        <a:bodyPr/>
        <a:lstStyle/>
        <a:p>
          <a:r>
            <a:rPr lang="en-US" sz="2800" dirty="0" smtClean="0">
              <a:latin typeface="Times New Roman" pitchFamily="18" charset="0"/>
              <a:cs typeface="Times New Roman" pitchFamily="18" charset="0"/>
            </a:rPr>
            <a:t>1.</a:t>
          </a:r>
        </a:p>
        <a:p>
          <a:r>
            <a:rPr lang="en-US" sz="2400" dirty="0" smtClean="0">
              <a:latin typeface="Times New Roman" pitchFamily="18" charset="0"/>
              <a:cs typeface="Times New Roman" pitchFamily="18" charset="0"/>
            </a:rPr>
            <a:t>THÍ NGHIỆM</a:t>
          </a:r>
          <a:endParaRPr lang="en-US" sz="2400" dirty="0">
            <a:latin typeface="Times New Roman" pitchFamily="18" charset="0"/>
            <a:cs typeface="Times New Roman" pitchFamily="18" charset="0"/>
          </a:endParaRPr>
        </a:p>
      </dgm:t>
    </dgm:pt>
    <dgm:pt modelId="{D4EC6E7B-2DFC-443E-AEF1-298B1D712D81}" type="parTrans" cxnId="{7740D475-8302-46C9-9CAC-DE2E7FF4F43D}">
      <dgm:prSet/>
      <dgm:spPr/>
      <dgm:t>
        <a:bodyPr/>
        <a:lstStyle/>
        <a:p>
          <a:endParaRPr lang="en-US"/>
        </a:p>
      </dgm:t>
    </dgm:pt>
    <dgm:pt modelId="{C7B286AF-C0CD-476E-A2F7-49DC76757DCD}" type="sibTrans" cxnId="{7740D475-8302-46C9-9CAC-DE2E7FF4F43D}">
      <dgm:prSet/>
      <dgm:spPr/>
      <dgm:t>
        <a:bodyPr/>
        <a:lstStyle/>
        <a:p>
          <a:endParaRPr lang="en-US"/>
        </a:p>
      </dgm:t>
    </dgm:pt>
    <dgm:pt modelId="{BB4271C2-9E80-4222-B031-0B193FC03BC6}" type="pres">
      <dgm:prSet presAssocID="{A21AE2B8-95C7-4C9D-9BE4-A19F044CE66A}" presName="composite" presStyleCnt="0">
        <dgm:presLayoutVars>
          <dgm:chMax val="3"/>
          <dgm:animLvl val="lvl"/>
          <dgm:resizeHandles val="exact"/>
        </dgm:presLayoutVars>
      </dgm:prSet>
      <dgm:spPr/>
    </dgm:pt>
    <dgm:pt modelId="{50E0FB86-5D58-43B9-9334-B78C35B9A2E0}" type="pres">
      <dgm:prSet presAssocID="{804F3D58-57D4-4C2F-8830-7D032947B978}" presName="gear1" presStyleLbl="node1" presStyleIdx="0" presStyleCnt="3">
        <dgm:presLayoutVars>
          <dgm:chMax val="1"/>
          <dgm:bulletEnabled val="1"/>
        </dgm:presLayoutVars>
      </dgm:prSet>
      <dgm:spPr/>
      <dgm:t>
        <a:bodyPr/>
        <a:lstStyle/>
        <a:p>
          <a:endParaRPr lang="en-US"/>
        </a:p>
      </dgm:t>
    </dgm:pt>
    <dgm:pt modelId="{FD6D6BF1-164D-480A-8ADF-B01CBAD334DC}" type="pres">
      <dgm:prSet presAssocID="{804F3D58-57D4-4C2F-8830-7D032947B978}" presName="gear1srcNode" presStyleLbl="node1" presStyleIdx="0" presStyleCnt="3"/>
      <dgm:spPr/>
      <dgm:t>
        <a:bodyPr/>
        <a:lstStyle/>
        <a:p>
          <a:endParaRPr lang="en-US"/>
        </a:p>
      </dgm:t>
    </dgm:pt>
    <dgm:pt modelId="{D0C60F62-B4C7-426F-A7C7-EE28C40950DC}" type="pres">
      <dgm:prSet presAssocID="{804F3D58-57D4-4C2F-8830-7D032947B978}" presName="gear1dstNode" presStyleLbl="node1" presStyleIdx="0" presStyleCnt="3"/>
      <dgm:spPr/>
      <dgm:t>
        <a:bodyPr/>
        <a:lstStyle/>
        <a:p>
          <a:endParaRPr lang="en-US"/>
        </a:p>
      </dgm:t>
    </dgm:pt>
    <dgm:pt modelId="{41172C97-F0C5-4F1A-B322-418CCE9E378F}" type="pres">
      <dgm:prSet presAssocID="{7AE62BBE-9A8E-4956-9EBC-B529A0F6C854}" presName="gear2" presStyleLbl="node1" presStyleIdx="1" presStyleCnt="3">
        <dgm:presLayoutVars>
          <dgm:chMax val="1"/>
          <dgm:bulletEnabled val="1"/>
        </dgm:presLayoutVars>
      </dgm:prSet>
      <dgm:spPr/>
      <dgm:t>
        <a:bodyPr/>
        <a:lstStyle/>
        <a:p>
          <a:endParaRPr lang="en-US"/>
        </a:p>
      </dgm:t>
    </dgm:pt>
    <dgm:pt modelId="{1269CFF8-7D77-4523-8214-F04B8B0DB056}" type="pres">
      <dgm:prSet presAssocID="{7AE62BBE-9A8E-4956-9EBC-B529A0F6C854}" presName="gear2srcNode" presStyleLbl="node1" presStyleIdx="1" presStyleCnt="3"/>
      <dgm:spPr/>
      <dgm:t>
        <a:bodyPr/>
        <a:lstStyle/>
        <a:p>
          <a:endParaRPr lang="en-US"/>
        </a:p>
      </dgm:t>
    </dgm:pt>
    <dgm:pt modelId="{85663A71-86CE-48FE-A170-369BA72DA226}" type="pres">
      <dgm:prSet presAssocID="{7AE62BBE-9A8E-4956-9EBC-B529A0F6C854}" presName="gear2dstNode" presStyleLbl="node1" presStyleIdx="1" presStyleCnt="3"/>
      <dgm:spPr/>
      <dgm:t>
        <a:bodyPr/>
        <a:lstStyle/>
        <a:p>
          <a:endParaRPr lang="en-US"/>
        </a:p>
      </dgm:t>
    </dgm:pt>
    <dgm:pt modelId="{CBB7E8BB-B3FD-4D13-82CE-BB327C92FB76}" type="pres">
      <dgm:prSet presAssocID="{F7B710E2-5CA7-4E11-BA07-3522861A250E}" presName="gear3" presStyleLbl="node1" presStyleIdx="2" presStyleCnt="3"/>
      <dgm:spPr/>
      <dgm:t>
        <a:bodyPr/>
        <a:lstStyle/>
        <a:p>
          <a:endParaRPr lang="en-US"/>
        </a:p>
      </dgm:t>
    </dgm:pt>
    <dgm:pt modelId="{D74DB7AC-01E7-483D-AA2E-C2E9A1F51D98}" type="pres">
      <dgm:prSet presAssocID="{F7B710E2-5CA7-4E11-BA07-3522861A250E}" presName="gear3tx" presStyleLbl="node1" presStyleIdx="2" presStyleCnt="3">
        <dgm:presLayoutVars>
          <dgm:chMax val="1"/>
          <dgm:bulletEnabled val="1"/>
        </dgm:presLayoutVars>
      </dgm:prSet>
      <dgm:spPr/>
      <dgm:t>
        <a:bodyPr/>
        <a:lstStyle/>
        <a:p>
          <a:endParaRPr lang="en-US"/>
        </a:p>
      </dgm:t>
    </dgm:pt>
    <dgm:pt modelId="{B64F7F1F-BA0C-4C04-8A6C-B6DF5741E2B0}" type="pres">
      <dgm:prSet presAssocID="{F7B710E2-5CA7-4E11-BA07-3522861A250E}" presName="gear3srcNode" presStyleLbl="node1" presStyleIdx="2" presStyleCnt="3"/>
      <dgm:spPr/>
      <dgm:t>
        <a:bodyPr/>
        <a:lstStyle/>
        <a:p>
          <a:endParaRPr lang="en-US"/>
        </a:p>
      </dgm:t>
    </dgm:pt>
    <dgm:pt modelId="{869D4DA2-C88B-45EE-A5E4-908DF068F1A1}" type="pres">
      <dgm:prSet presAssocID="{F7B710E2-5CA7-4E11-BA07-3522861A250E}" presName="gear3dstNode" presStyleLbl="node1" presStyleIdx="2" presStyleCnt="3"/>
      <dgm:spPr/>
      <dgm:t>
        <a:bodyPr/>
        <a:lstStyle/>
        <a:p>
          <a:endParaRPr lang="en-US"/>
        </a:p>
      </dgm:t>
    </dgm:pt>
    <dgm:pt modelId="{14618654-33DD-41A1-BAC6-82F7F6F1E0B9}" type="pres">
      <dgm:prSet presAssocID="{AA36BCA7-CC7D-4BE6-9831-0F407B9A187F}" presName="connector1" presStyleLbl="sibTrans2D1" presStyleIdx="0" presStyleCnt="3"/>
      <dgm:spPr/>
      <dgm:t>
        <a:bodyPr/>
        <a:lstStyle/>
        <a:p>
          <a:endParaRPr lang="en-US"/>
        </a:p>
      </dgm:t>
    </dgm:pt>
    <dgm:pt modelId="{BC1E2771-DFCC-4F5D-A7C0-399F0B8A8327}" type="pres">
      <dgm:prSet presAssocID="{1E65E1A6-059D-4487-8ED5-91C0D7702FCA}" presName="connector2" presStyleLbl="sibTrans2D1" presStyleIdx="1" presStyleCnt="3"/>
      <dgm:spPr/>
      <dgm:t>
        <a:bodyPr/>
        <a:lstStyle/>
        <a:p>
          <a:endParaRPr lang="en-US"/>
        </a:p>
      </dgm:t>
    </dgm:pt>
    <dgm:pt modelId="{12683E28-FA0E-45BF-AD84-45DCFCAD8BA2}" type="pres">
      <dgm:prSet presAssocID="{C7B286AF-C0CD-476E-A2F7-49DC76757DCD}" presName="connector3" presStyleLbl="sibTrans2D1" presStyleIdx="2" presStyleCnt="3"/>
      <dgm:spPr/>
      <dgm:t>
        <a:bodyPr/>
        <a:lstStyle/>
        <a:p>
          <a:endParaRPr lang="en-US"/>
        </a:p>
      </dgm:t>
    </dgm:pt>
  </dgm:ptLst>
  <dgm:cxnLst>
    <dgm:cxn modelId="{57C066DB-6DB4-4DCD-A976-8A5302E4459A}" type="presOf" srcId="{F7B710E2-5CA7-4E11-BA07-3522861A250E}" destId="{CBB7E8BB-B3FD-4D13-82CE-BB327C92FB76}" srcOrd="0" destOrd="0" presId="urn:microsoft.com/office/officeart/2005/8/layout/gear1"/>
    <dgm:cxn modelId="{58AC884F-C8FF-4767-B4C1-7D9971EFCBDA}" type="presOf" srcId="{7AE62BBE-9A8E-4956-9EBC-B529A0F6C854}" destId="{85663A71-86CE-48FE-A170-369BA72DA226}" srcOrd="2" destOrd="0" presId="urn:microsoft.com/office/officeart/2005/8/layout/gear1"/>
    <dgm:cxn modelId="{3652C9A9-FE9D-4FD1-9CB0-ABA4271E092D}" type="presOf" srcId="{AA36BCA7-CC7D-4BE6-9831-0F407B9A187F}" destId="{14618654-33DD-41A1-BAC6-82F7F6F1E0B9}" srcOrd="0" destOrd="0" presId="urn:microsoft.com/office/officeart/2005/8/layout/gear1"/>
    <dgm:cxn modelId="{307A6618-4442-4ABF-9C57-582EBF669DF6}" type="presOf" srcId="{1E65E1A6-059D-4487-8ED5-91C0D7702FCA}" destId="{BC1E2771-DFCC-4F5D-A7C0-399F0B8A8327}" srcOrd="0" destOrd="0" presId="urn:microsoft.com/office/officeart/2005/8/layout/gear1"/>
    <dgm:cxn modelId="{C844BF59-EB21-4B65-B62A-1E7435465EE7}" srcId="{A21AE2B8-95C7-4C9D-9BE4-A19F044CE66A}" destId="{7AE62BBE-9A8E-4956-9EBC-B529A0F6C854}" srcOrd="1" destOrd="0" parTransId="{F984681E-0480-446C-8035-67903824C8EC}" sibTransId="{1E65E1A6-059D-4487-8ED5-91C0D7702FCA}"/>
    <dgm:cxn modelId="{A3062EE4-9B24-4D34-B742-9833C9B9A4ED}" type="presOf" srcId="{F7B710E2-5CA7-4E11-BA07-3522861A250E}" destId="{869D4DA2-C88B-45EE-A5E4-908DF068F1A1}" srcOrd="3" destOrd="0" presId="urn:microsoft.com/office/officeart/2005/8/layout/gear1"/>
    <dgm:cxn modelId="{2066689F-46EF-4CC5-A685-9BDB4B94996B}" type="presOf" srcId="{804F3D58-57D4-4C2F-8830-7D032947B978}" destId="{50E0FB86-5D58-43B9-9334-B78C35B9A2E0}" srcOrd="0" destOrd="0" presId="urn:microsoft.com/office/officeart/2005/8/layout/gear1"/>
    <dgm:cxn modelId="{1E9EA5AE-DA9E-408D-A989-70E3ED92082D}" type="presOf" srcId="{7AE62BBE-9A8E-4956-9EBC-B529A0F6C854}" destId="{41172C97-F0C5-4F1A-B322-418CCE9E378F}" srcOrd="0" destOrd="0" presId="urn:microsoft.com/office/officeart/2005/8/layout/gear1"/>
    <dgm:cxn modelId="{09BFFBB6-16F8-4508-8324-265F8CF35E4E}" type="presOf" srcId="{F7B710E2-5CA7-4E11-BA07-3522861A250E}" destId="{D74DB7AC-01E7-483D-AA2E-C2E9A1F51D98}" srcOrd="1" destOrd="0" presId="urn:microsoft.com/office/officeart/2005/8/layout/gear1"/>
    <dgm:cxn modelId="{7740D475-8302-46C9-9CAC-DE2E7FF4F43D}" srcId="{A21AE2B8-95C7-4C9D-9BE4-A19F044CE66A}" destId="{F7B710E2-5CA7-4E11-BA07-3522861A250E}" srcOrd="2" destOrd="0" parTransId="{D4EC6E7B-2DFC-443E-AEF1-298B1D712D81}" sibTransId="{C7B286AF-C0CD-476E-A2F7-49DC76757DCD}"/>
    <dgm:cxn modelId="{2DE58F12-B478-4511-B96F-E4217EBBA4AD}" type="presOf" srcId="{F7B710E2-5CA7-4E11-BA07-3522861A250E}" destId="{B64F7F1F-BA0C-4C04-8A6C-B6DF5741E2B0}" srcOrd="2" destOrd="0" presId="urn:microsoft.com/office/officeart/2005/8/layout/gear1"/>
    <dgm:cxn modelId="{F4E43B71-86C4-453E-A8EC-D362A724F6A3}" type="presOf" srcId="{804F3D58-57D4-4C2F-8830-7D032947B978}" destId="{D0C60F62-B4C7-426F-A7C7-EE28C40950DC}" srcOrd="2" destOrd="0" presId="urn:microsoft.com/office/officeart/2005/8/layout/gear1"/>
    <dgm:cxn modelId="{55AECB24-B915-4CD5-916D-90CE0AEDC484}" type="presOf" srcId="{7AE62BBE-9A8E-4956-9EBC-B529A0F6C854}" destId="{1269CFF8-7D77-4523-8214-F04B8B0DB056}" srcOrd="1" destOrd="0" presId="urn:microsoft.com/office/officeart/2005/8/layout/gear1"/>
    <dgm:cxn modelId="{580C5581-3472-4E14-A5C7-3A26B8051374}" type="presOf" srcId="{804F3D58-57D4-4C2F-8830-7D032947B978}" destId="{FD6D6BF1-164D-480A-8ADF-B01CBAD334DC}" srcOrd="1" destOrd="0" presId="urn:microsoft.com/office/officeart/2005/8/layout/gear1"/>
    <dgm:cxn modelId="{E6492E29-F15F-4C67-BB94-53EE338C06A5}" srcId="{A21AE2B8-95C7-4C9D-9BE4-A19F044CE66A}" destId="{804F3D58-57D4-4C2F-8830-7D032947B978}" srcOrd="0" destOrd="0" parTransId="{0B1EE0E8-13EB-47B6-A4CC-39AD7405BFC5}" sibTransId="{AA36BCA7-CC7D-4BE6-9831-0F407B9A187F}"/>
    <dgm:cxn modelId="{91E5CC83-C681-42C5-AE0E-0384161AC229}" type="presOf" srcId="{A21AE2B8-95C7-4C9D-9BE4-A19F044CE66A}" destId="{BB4271C2-9E80-4222-B031-0B193FC03BC6}" srcOrd="0" destOrd="0" presId="urn:microsoft.com/office/officeart/2005/8/layout/gear1"/>
    <dgm:cxn modelId="{7CA439BF-3556-48CA-BB99-1C6AB8FBB738}" type="presOf" srcId="{C7B286AF-C0CD-476E-A2F7-49DC76757DCD}" destId="{12683E28-FA0E-45BF-AD84-45DCFCAD8BA2}" srcOrd="0" destOrd="0" presId="urn:microsoft.com/office/officeart/2005/8/layout/gear1"/>
    <dgm:cxn modelId="{D63D793B-59E6-48DB-82BB-71AB3DB1AD8E}" type="presParOf" srcId="{BB4271C2-9E80-4222-B031-0B193FC03BC6}" destId="{50E0FB86-5D58-43B9-9334-B78C35B9A2E0}" srcOrd="0" destOrd="0" presId="urn:microsoft.com/office/officeart/2005/8/layout/gear1"/>
    <dgm:cxn modelId="{7F51BB9A-B6BD-4A71-A4BB-050A7503E950}" type="presParOf" srcId="{BB4271C2-9E80-4222-B031-0B193FC03BC6}" destId="{FD6D6BF1-164D-480A-8ADF-B01CBAD334DC}" srcOrd="1" destOrd="0" presId="urn:microsoft.com/office/officeart/2005/8/layout/gear1"/>
    <dgm:cxn modelId="{69A79BB6-B525-4B18-976D-628B57E7392C}" type="presParOf" srcId="{BB4271C2-9E80-4222-B031-0B193FC03BC6}" destId="{D0C60F62-B4C7-426F-A7C7-EE28C40950DC}" srcOrd="2" destOrd="0" presId="urn:microsoft.com/office/officeart/2005/8/layout/gear1"/>
    <dgm:cxn modelId="{7865BBAD-0100-4E46-981C-2376344E3BE0}" type="presParOf" srcId="{BB4271C2-9E80-4222-B031-0B193FC03BC6}" destId="{41172C97-F0C5-4F1A-B322-418CCE9E378F}" srcOrd="3" destOrd="0" presId="urn:microsoft.com/office/officeart/2005/8/layout/gear1"/>
    <dgm:cxn modelId="{BBE0A3A6-0F0E-4642-9388-110367AAB67A}" type="presParOf" srcId="{BB4271C2-9E80-4222-B031-0B193FC03BC6}" destId="{1269CFF8-7D77-4523-8214-F04B8B0DB056}" srcOrd="4" destOrd="0" presId="urn:microsoft.com/office/officeart/2005/8/layout/gear1"/>
    <dgm:cxn modelId="{373AB414-8C36-40B1-AC06-0160368E466E}" type="presParOf" srcId="{BB4271C2-9E80-4222-B031-0B193FC03BC6}" destId="{85663A71-86CE-48FE-A170-369BA72DA226}" srcOrd="5" destOrd="0" presId="urn:microsoft.com/office/officeart/2005/8/layout/gear1"/>
    <dgm:cxn modelId="{4C1F7313-ABF0-428A-8C0B-87DA8DAF86C6}" type="presParOf" srcId="{BB4271C2-9E80-4222-B031-0B193FC03BC6}" destId="{CBB7E8BB-B3FD-4D13-82CE-BB327C92FB76}" srcOrd="6" destOrd="0" presId="urn:microsoft.com/office/officeart/2005/8/layout/gear1"/>
    <dgm:cxn modelId="{982BE188-D92A-4390-9102-9738EBDF6A7E}" type="presParOf" srcId="{BB4271C2-9E80-4222-B031-0B193FC03BC6}" destId="{D74DB7AC-01E7-483D-AA2E-C2E9A1F51D98}" srcOrd="7" destOrd="0" presId="urn:microsoft.com/office/officeart/2005/8/layout/gear1"/>
    <dgm:cxn modelId="{532BC4B2-26A7-4EE1-8D2A-564C0EB0C5B8}" type="presParOf" srcId="{BB4271C2-9E80-4222-B031-0B193FC03BC6}" destId="{B64F7F1F-BA0C-4C04-8A6C-B6DF5741E2B0}" srcOrd="8" destOrd="0" presId="urn:microsoft.com/office/officeart/2005/8/layout/gear1"/>
    <dgm:cxn modelId="{06F7BFBA-75DD-44F6-ACAF-B1841207943C}" type="presParOf" srcId="{BB4271C2-9E80-4222-B031-0B193FC03BC6}" destId="{869D4DA2-C88B-45EE-A5E4-908DF068F1A1}" srcOrd="9" destOrd="0" presId="urn:microsoft.com/office/officeart/2005/8/layout/gear1"/>
    <dgm:cxn modelId="{015D5A0A-ADD7-4EFE-B0D7-A75B6249FF7F}" type="presParOf" srcId="{BB4271C2-9E80-4222-B031-0B193FC03BC6}" destId="{14618654-33DD-41A1-BAC6-82F7F6F1E0B9}" srcOrd="10" destOrd="0" presId="urn:microsoft.com/office/officeart/2005/8/layout/gear1"/>
    <dgm:cxn modelId="{5260BE33-5DD6-42E7-AE60-8401DF749F0D}" type="presParOf" srcId="{BB4271C2-9E80-4222-B031-0B193FC03BC6}" destId="{BC1E2771-DFCC-4F5D-A7C0-399F0B8A8327}" srcOrd="11" destOrd="0" presId="urn:microsoft.com/office/officeart/2005/8/layout/gear1"/>
    <dgm:cxn modelId="{1B2E480F-0D32-44C1-A134-F42EA7434AC8}" type="presParOf" srcId="{BB4271C2-9E80-4222-B031-0B193FC03BC6}" destId="{12683E28-FA0E-45BF-AD84-45DCFCAD8BA2}"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E0FB86-5D58-43B9-9334-B78C35B9A2E0}">
      <dsp:nvSpPr>
        <dsp:cNvPr id="0" name=""/>
        <dsp:cNvSpPr/>
      </dsp:nvSpPr>
      <dsp:spPr>
        <a:xfrm>
          <a:off x="3467100" y="3086100"/>
          <a:ext cx="3771900" cy="3771900"/>
        </a:xfrm>
        <a:prstGeom prst="gear9">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kern="1200" dirty="0" smtClean="0">
              <a:latin typeface="Times New Roman" pitchFamily="18" charset="0"/>
              <a:cs typeface="Times New Roman" pitchFamily="18" charset="0"/>
            </a:rPr>
            <a:t>3. </a:t>
          </a:r>
        </a:p>
        <a:p>
          <a:pPr lvl="0" algn="ctr" defTabSz="1422400">
            <a:lnSpc>
              <a:spcPct val="90000"/>
            </a:lnSpc>
            <a:spcBef>
              <a:spcPct val="0"/>
            </a:spcBef>
            <a:spcAft>
              <a:spcPct val="35000"/>
            </a:spcAft>
          </a:pPr>
          <a:r>
            <a:rPr lang="en-US" sz="3200" kern="1200" dirty="0" smtClean="0">
              <a:latin typeface="Times New Roman" pitchFamily="18" charset="0"/>
              <a:cs typeface="Times New Roman" pitchFamily="18" charset="0"/>
            </a:rPr>
            <a:t>VẬN DỤNG</a:t>
          </a:r>
          <a:endParaRPr lang="en-US" sz="3200" kern="1200" dirty="0">
            <a:latin typeface="Times New Roman" pitchFamily="18" charset="0"/>
            <a:cs typeface="Times New Roman" pitchFamily="18" charset="0"/>
          </a:endParaRPr>
        </a:p>
      </dsp:txBody>
      <dsp:txXfrm>
        <a:off x="4225420" y="3969650"/>
        <a:ext cx="2255260" cy="1938834"/>
      </dsp:txXfrm>
    </dsp:sp>
    <dsp:sp modelId="{41172C97-F0C5-4F1A-B322-418CCE9E378F}">
      <dsp:nvSpPr>
        <dsp:cNvPr id="0" name=""/>
        <dsp:cNvSpPr/>
      </dsp:nvSpPr>
      <dsp:spPr>
        <a:xfrm>
          <a:off x="1272539" y="2194560"/>
          <a:ext cx="2743200" cy="2743200"/>
        </a:xfrm>
        <a:prstGeom prst="gear6">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latin typeface="Times New Roman" pitchFamily="18" charset="0"/>
              <a:cs typeface="Times New Roman" pitchFamily="18" charset="0"/>
            </a:rPr>
            <a:t>2. </a:t>
          </a:r>
        </a:p>
        <a:p>
          <a:pPr lvl="0" algn="ctr" defTabSz="1066800">
            <a:lnSpc>
              <a:spcPct val="90000"/>
            </a:lnSpc>
            <a:spcBef>
              <a:spcPct val="0"/>
            </a:spcBef>
            <a:spcAft>
              <a:spcPct val="35000"/>
            </a:spcAft>
          </a:pPr>
          <a:r>
            <a:rPr lang="en-US" sz="2400" kern="1200" dirty="0" smtClean="0">
              <a:latin typeface="Times New Roman" pitchFamily="18" charset="0"/>
              <a:cs typeface="Times New Roman" pitchFamily="18" charset="0"/>
            </a:rPr>
            <a:t>ĐỒ THỊ</a:t>
          </a:r>
        </a:p>
        <a:p>
          <a:pPr lvl="0" algn="ctr" defTabSz="1066800">
            <a:lnSpc>
              <a:spcPct val="90000"/>
            </a:lnSpc>
            <a:spcBef>
              <a:spcPct val="0"/>
            </a:spcBef>
            <a:spcAft>
              <a:spcPct val="35000"/>
            </a:spcAft>
          </a:pPr>
          <a:r>
            <a:rPr lang="en-US" sz="2400" kern="1200" dirty="0" smtClean="0">
              <a:latin typeface="Times New Roman" pitchFamily="18" charset="0"/>
              <a:cs typeface="Times New Roman" pitchFamily="18" charset="0"/>
            </a:rPr>
            <a:t>BIỂU </a:t>
          </a:r>
        </a:p>
        <a:p>
          <a:pPr lvl="0" algn="ctr" defTabSz="1066800">
            <a:lnSpc>
              <a:spcPct val="90000"/>
            </a:lnSpc>
            <a:spcBef>
              <a:spcPct val="0"/>
            </a:spcBef>
            <a:spcAft>
              <a:spcPct val="35000"/>
            </a:spcAft>
          </a:pPr>
          <a:r>
            <a:rPr lang="en-US" sz="2400" kern="1200" dirty="0" smtClean="0">
              <a:latin typeface="Times New Roman" pitchFamily="18" charset="0"/>
              <a:cs typeface="Times New Roman" pitchFamily="18" charset="0"/>
            </a:rPr>
            <a:t>DIỄN</a:t>
          </a:r>
          <a:endParaRPr lang="en-US" sz="2400" kern="1200" dirty="0">
            <a:latin typeface="Times New Roman" pitchFamily="18" charset="0"/>
            <a:cs typeface="Times New Roman" pitchFamily="18" charset="0"/>
          </a:endParaRPr>
        </a:p>
      </dsp:txBody>
      <dsp:txXfrm>
        <a:off x="1963148" y="2889343"/>
        <a:ext cx="1361982" cy="1353634"/>
      </dsp:txXfrm>
    </dsp:sp>
    <dsp:sp modelId="{CBB7E8BB-B3FD-4D13-82CE-BB327C92FB76}">
      <dsp:nvSpPr>
        <dsp:cNvPr id="0" name=""/>
        <dsp:cNvSpPr/>
      </dsp:nvSpPr>
      <dsp:spPr>
        <a:xfrm rot="20700000">
          <a:off x="2809011" y="302031"/>
          <a:ext cx="2687776" cy="2687776"/>
        </a:xfrm>
        <a:prstGeom prst="gear6">
          <a:avLst/>
        </a:prstGeom>
        <a:solidFill>
          <a:schemeClr val="accent4">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dirty="0" smtClean="0">
              <a:latin typeface="Times New Roman" pitchFamily="18" charset="0"/>
              <a:cs typeface="Times New Roman" pitchFamily="18" charset="0"/>
            </a:rPr>
            <a:t>1.</a:t>
          </a:r>
        </a:p>
        <a:p>
          <a:pPr lvl="0" algn="ctr" defTabSz="1244600">
            <a:lnSpc>
              <a:spcPct val="90000"/>
            </a:lnSpc>
            <a:spcBef>
              <a:spcPct val="0"/>
            </a:spcBef>
            <a:spcAft>
              <a:spcPct val="35000"/>
            </a:spcAft>
          </a:pPr>
          <a:r>
            <a:rPr lang="en-US" sz="2400" kern="1200" dirty="0" smtClean="0">
              <a:latin typeface="Times New Roman" pitchFamily="18" charset="0"/>
              <a:cs typeface="Times New Roman" pitchFamily="18" charset="0"/>
            </a:rPr>
            <a:t>THÍ NGHIỆM</a:t>
          </a:r>
          <a:endParaRPr lang="en-US" sz="2400" kern="1200" dirty="0">
            <a:latin typeface="Times New Roman" pitchFamily="18" charset="0"/>
            <a:cs typeface="Times New Roman" pitchFamily="18" charset="0"/>
          </a:endParaRPr>
        </a:p>
      </dsp:txBody>
      <dsp:txXfrm rot="-20700000">
        <a:off x="3398520" y="891540"/>
        <a:ext cx="1508760" cy="1508760"/>
      </dsp:txXfrm>
    </dsp:sp>
    <dsp:sp modelId="{14618654-33DD-41A1-BAC6-82F7F6F1E0B9}">
      <dsp:nvSpPr>
        <dsp:cNvPr id="0" name=""/>
        <dsp:cNvSpPr/>
      </dsp:nvSpPr>
      <dsp:spPr>
        <a:xfrm>
          <a:off x="3207260" y="2499588"/>
          <a:ext cx="4828032" cy="4828032"/>
        </a:xfrm>
        <a:prstGeom prst="circularArrow">
          <a:avLst>
            <a:gd name="adj1" fmla="val 4687"/>
            <a:gd name="adj2" fmla="val 299029"/>
            <a:gd name="adj3" fmla="val 2556741"/>
            <a:gd name="adj4" fmla="val 15776484"/>
            <a:gd name="adj5" fmla="val 5469"/>
          </a:avLst>
        </a:prstGeom>
        <a:solidFill>
          <a:schemeClr val="accent2">
            <a:hueOff val="0"/>
            <a:satOff val="0"/>
            <a:lumOff val="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BC1E2771-DFCC-4F5D-A7C0-399F0B8A8327}">
      <dsp:nvSpPr>
        <dsp:cNvPr id="0" name=""/>
        <dsp:cNvSpPr/>
      </dsp:nvSpPr>
      <dsp:spPr>
        <a:xfrm>
          <a:off x="786724" y="1576162"/>
          <a:ext cx="3507867" cy="3507867"/>
        </a:xfrm>
        <a:prstGeom prst="leftCircularArrow">
          <a:avLst>
            <a:gd name="adj1" fmla="val 6452"/>
            <a:gd name="adj2" fmla="val 429999"/>
            <a:gd name="adj3" fmla="val 10489124"/>
            <a:gd name="adj4" fmla="val 14837806"/>
            <a:gd name="adj5" fmla="val 7527"/>
          </a:avLst>
        </a:prstGeom>
        <a:solidFill>
          <a:schemeClr val="accent3">
            <a:hueOff val="0"/>
            <a:satOff val="0"/>
            <a:lumOff val="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12683E28-FA0E-45BF-AD84-45DCFCAD8BA2}">
      <dsp:nvSpPr>
        <dsp:cNvPr id="0" name=""/>
        <dsp:cNvSpPr/>
      </dsp:nvSpPr>
      <dsp:spPr>
        <a:xfrm>
          <a:off x="2187301" y="-298123"/>
          <a:ext cx="3782187" cy="3782187"/>
        </a:xfrm>
        <a:prstGeom prst="circularArrow">
          <a:avLst>
            <a:gd name="adj1" fmla="val 5984"/>
            <a:gd name="adj2" fmla="val 394124"/>
            <a:gd name="adj3" fmla="val 13313824"/>
            <a:gd name="adj4" fmla="val 10508221"/>
            <a:gd name="adj5" fmla="val 6981"/>
          </a:avLst>
        </a:prstGeom>
        <a:solidFill>
          <a:schemeClr val="accent4">
            <a:hueOff val="0"/>
            <a:satOff val="0"/>
            <a:lumOff val="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86614A-FB4D-4DF8-936E-E4ADC2FB3CE0}" type="datetimeFigureOut">
              <a:rPr lang="en-US" smtClean="0"/>
              <a:pPr/>
              <a:t>10/29/2023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880964-CCDB-4CDB-9E77-B5C16A05AFC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86614A-FB4D-4DF8-936E-E4ADC2FB3CE0}" type="datetimeFigureOut">
              <a:rPr lang="en-US" smtClean="0"/>
              <a:pPr/>
              <a:t>10/29/2023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880964-CCDB-4CDB-9E77-B5C16A05AFC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86614A-FB4D-4DF8-936E-E4ADC2FB3CE0}" type="datetimeFigureOut">
              <a:rPr lang="en-US" smtClean="0"/>
              <a:pPr/>
              <a:t>10/29/2023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880964-CCDB-4CDB-9E77-B5C16A05AFC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86614A-FB4D-4DF8-936E-E4ADC2FB3CE0}" type="datetimeFigureOut">
              <a:rPr lang="en-US" smtClean="0"/>
              <a:pPr/>
              <a:t>10/29/2023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880964-CCDB-4CDB-9E77-B5C16A05AFC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86614A-FB4D-4DF8-936E-E4ADC2FB3CE0}" type="datetimeFigureOut">
              <a:rPr lang="en-US" smtClean="0"/>
              <a:pPr/>
              <a:t>10/29/2023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880964-CCDB-4CDB-9E77-B5C16A05AFC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86614A-FB4D-4DF8-936E-E4ADC2FB3CE0}" type="datetimeFigureOut">
              <a:rPr lang="en-US" smtClean="0"/>
              <a:pPr/>
              <a:t>10/29/2023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880964-CCDB-4CDB-9E77-B5C16A05AFC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86614A-FB4D-4DF8-936E-E4ADC2FB3CE0}" type="datetimeFigureOut">
              <a:rPr lang="en-US" smtClean="0"/>
              <a:pPr/>
              <a:t>10/29/2023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880964-CCDB-4CDB-9E77-B5C16A05AFC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86614A-FB4D-4DF8-936E-E4ADC2FB3CE0}" type="datetimeFigureOut">
              <a:rPr lang="en-US" smtClean="0"/>
              <a:pPr/>
              <a:t>10/29/2023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880964-CCDB-4CDB-9E77-B5C16A05AFC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86614A-FB4D-4DF8-936E-E4ADC2FB3CE0}" type="datetimeFigureOut">
              <a:rPr lang="en-US" smtClean="0"/>
              <a:pPr/>
              <a:t>10/29/2023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880964-CCDB-4CDB-9E77-B5C16A05AFC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86614A-FB4D-4DF8-936E-E4ADC2FB3CE0}" type="datetimeFigureOut">
              <a:rPr lang="en-US" smtClean="0"/>
              <a:pPr/>
              <a:t>10/29/2023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880964-CCDB-4CDB-9E77-B5C16A05AFC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86614A-FB4D-4DF8-936E-E4ADC2FB3CE0}" type="datetimeFigureOut">
              <a:rPr lang="en-US" smtClean="0"/>
              <a:pPr/>
              <a:t>10/29/2023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880964-CCDB-4CDB-9E77-B5C16A05AFC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86614A-FB4D-4DF8-936E-E4ADC2FB3CE0}" type="datetimeFigureOut">
              <a:rPr lang="en-US" smtClean="0"/>
              <a:pPr/>
              <a:t>10/29/2023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880964-CCDB-4CDB-9E77-B5C16A05AFC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1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images.jpg"/>
          <p:cNvPicPr>
            <a:picLocks noChangeAspect="1"/>
          </p:cNvPicPr>
          <p:nvPr/>
        </p:nvPicPr>
        <p:blipFill>
          <a:blip r:embed="rId2"/>
          <a:stretch>
            <a:fillRect/>
          </a:stretch>
        </p:blipFill>
        <p:spPr>
          <a:xfrm>
            <a:off x="0" y="4114800"/>
            <a:ext cx="2532185" cy="2743200"/>
          </a:xfrm>
          <a:prstGeom prst="rect">
            <a:avLst/>
          </a:prstGeom>
        </p:spPr>
      </p:pic>
      <p:sp>
        <p:nvSpPr>
          <p:cNvPr id="4" name="Rectangle 3"/>
          <p:cNvSpPr/>
          <p:nvPr/>
        </p:nvSpPr>
        <p:spPr>
          <a:xfrm>
            <a:off x="0" y="228600"/>
            <a:ext cx="9144000" cy="4431983"/>
          </a:xfrm>
          <a:prstGeom prst="rect">
            <a:avLst/>
          </a:prstGeom>
          <a:noFill/>
        </p:spPr>
        <p:txBody>
          <a:bodyPr wrap="square" lIns="91440" tIns="45720" rIns="91440" bIns="45720">
            <a:spAutoFit/>
          </a:bodyPr>
          <a:lstStyle/>
          <a:p>
            <a:pPr algn="ctr"/>
            <a:r>
              <a:rPr lang="en-US" sz="4400" b="1" i="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VẬT</a:t>
            </a:r>
            <a:r>
              <a:rPr lang="en-US" sz="4400" b="1" i="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en-US" sz="4400" b="1" i="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LÍ</a:t>
            </a:r>
            <a:r>
              <a:rPr lang="en-US" sz="4400" b="1" i="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9</a:t>
            </a:r>
          </a:p>
          <a:p>
            <a:pPr algn="ctr"/>
            <a:r>
              <a:rPr lang="en-US" sz="4400" b="1" i="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CHƯƠNG</a:t>
            </a:r>
            <a:r>
              <a:rPr lang="en-US" sz="4400" b="1" i="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en-US" sz="4400" b="1" i="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1 – </a:t>
            </a:r>
            <a:r>
              <a:rPr lang="en-US" sz="4400" b="1" i="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ĐiỆN</a:t>
            </a:r>
            <a:r>
              <a:rPr lang="en-US" sz="4400" b="1" i="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HỌC </a:t>
            </a:r>
          </a:p>
          <a:p>
            <a:pPr algn="ctr"/>
            <a:endParaRPr lang="en-US"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a:p>
            <a:pPr algn="ctr"/>
            <a:endParaRPr lang="en-US"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a:p>
            <a:pPr algn="ctr"/>
            <a:r>
              <a:rPr lang="en-US" sz="4400" b="1" u="sng"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Tiết</a:t>
            </a:r>
            <a:r>
              <a:rPr lang="en-US" sz="4400" b="1" u="sng"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1: </a:t>
            </a:r>
            <a:r>
              <a:rPr lang="en-US" sz="4400" b="1" u="sng"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BÀI</a:t>
            </a:r>
            <a:r>
              <a:rPr lang="en-US" sz="4400" b="1" u="sng"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1</a:t>
            </a:r>
          </a:p>
          <a:p>
            <a:pPr algn="ctr"/>
            <a:r>
              <a:rPr lang="en-US" sz="31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SỰ PHỤ THUỘC CỦA CƯỜNG ĐỘ DÒNG </a:t>
            </a:r>
            <a:r>
              <a:rPr lang="en-US" sz="3100" b="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ĐiỆN</a:t>
            </a:r>
            <a:r>
              <a:rPr lang="en-US" sz="31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VÀO </a:t>
            </a:r>
            <a:r>
              <a:rPr lang="en-US" sz="3100" b="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HiỆU</a:t>
            </a:r>
            <a:r>
              <a:rPr lang="en-US" sz="31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en-US" sz="3100" b="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ĐiỆN</a:t>
            </a:r>
            <a:r>
              <a:rPr lang="en-US" sz="31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THẾ </a:t>
            </a:r>
            <a:r>
              <a:rPr lang="en-US" sz="3100" b="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GiỮA</a:t>
            </a:r>
            <a:r>
              <a:rPr lang="en-US" sz="31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HAI ĐẦU DÂY DẪN </a:t>
            </a:r>
            <a:endParaRPr lang="en-US" sz="31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p:txBody>
      </p:sp>
      <p:sp>
        <p:nvSpPr>
          <p:cNvPr id="5" name="TextBox 4"/>
          <p:cNvSpPr txBox="1"/>
          <p:nvPr/>
        </p:nvSpPr>
        <p:spPr>
          <a:xfrm>
            <a:off x="3352800" y="6019800"/>
            <a:ext cx="5791200" cy="830997"/>
          </a:xfrm>
          <a:prstGeom prst="rect">
            <a:avLst/>
          </a:prstGeom>
          <a:noFill/>
        </p:spPr>
        <p:txBody>
          <a:bodyPr wrap="square" rtlCol="0">
            <a:spAutoFit/>
          </a:bodyPr>
          <a:lstStyle/>
          <a:p>
            <a:pPr algn="r"/>
            <a:r>
              <a:rPr lang="en-US" sz="2400" b="1" i="1" dirty="0" err="1" smtClean="0">
                <a:solidFill>
                  <a:schemeClr val="accent4">
                    <a:lumMod val="50000"/>
                  </a:schemeClr>
                </a:solidFill>
                <a:latin typeface="Times New Roman" pitchFamily="18" charset="0"/>
                <a:cs typeface="Times New Roman" pitchFamily="18" charset="0"/>
              </a:rPr>
              <a:t>Giáo</a:t>
            </a:r>
            <a:r>
              <a:rPr lang="en-US" sz="2400" b="1" i="1" dirty="0" smtClean="0">
                <a:solidFill>
                  <a:schemeClr val="accent4">
                    <a:lumMod val="50000"/>
                  </a:schemeClr>
                </a:solidFill>
                <a:latin typeface="Times New Roman" pitchFamily="18" charset="0"/>
                <a:cs typeface="Times New Roman" pitchFamily="18" charset="0"/>
              </a:rPr>
              <a:t> </a:t>
            </a:r>
            <a:r>
              <a:rPr lang="en-US" sz="2400" b="1" i="1" dirty="0" err="1" smtClean="0">
                <a:solidFill>
                  <a:schemeClr val="accent4">
                    <a:lumMod val="50000"/>
                  </a:schemeClr>
                </a:solidFill>
                <a:latin typeface="Times New Roman" pitchFamily="18" charset="0"/>
                <a:cs typeface="Times New Roman" pitchFamily="18" charset="0"/>
              </a:rPr>
              <a:t>viên</a:t>
            </a:r>
            <a:r>
              <a:rPr lang="en-US" sz="2400" b="1" i="1" dirty="0" smtClean="0">
                <a:solidFill>
                  <a:schemeClr val="accent4">
                    <a:lumMod val="50000"/>
                  </a:schemeClr>
                </a:solidFill>
                <a:latin typeface="Times New Roman" pitchFamily="18" charset="0"/>
                <a:cs typeface="Times New Roman" pitchFamily="18" charset="0"/>
              </a:rPr>
              <a:t> </a:t>
            </a:r>
            <a:r>
              <a:rPr lang="en-US" sz="2400" b="1" i="1" dirty="0" err="1" smtClean="0">
                <a:solidFill>
                  <a:schemeClr val="accent4">
                    <a:lumMod val="50000"/>
                  </a:schemeClr>
                </a:solidFill>
                <a:latin typeface="Times New Roman" pitchFamily="18" charset="0"/>
                <a:cs typeface="Times New Roman" pitchFamily="18" charset="0"/>
              </a:rPr>
              <a:t>giảng</a:t>
            </a:r>
            <a:r>
              <a:rPr lang="en-US" sz="2400" b="1" i="1" dirty="0" smtClean="0">
                <a:solidFill>
                  <a:schemeClr val="accent4">
                    <a:lumMod val="50000"/>
                  </a:schemeClr>
                </a:solidFill>
                <a:latin typeface="Times New Roman" pitchFamily="18" charset="0"/>
                <a:cs typeface="Times New Roman" pitchFamily="18" charset="0"/>
              </a:rPr>
              <a:t> </a:t>
            </a:r>
            <a:r>
              <a:rPr lang="en-US" sz="2400" b="1" i="1" dirty="0" err="1" smtClean="0">
                <a:solidFill>
                  <a:schemeClr val="accent4">
                    <a:lumMod val="50000"/>
                  </a:schemeClr>
                </a:solidFill>
                <a:latin typeface="Times New Roman" pitchFamily="18" charset="0"/>
                <a:cs typeface="Times New Roman" pitchFamily="18" charset="0"/>
              </a:rPr>
              <a:t>dạy</a:t>
            </a:r>
            <a:r>
              <a:rPr lang="en-US" sz="2400" b="1" i="1" dirty="0" smtClean="0">
                <a:solidFill>
                  <a:schemeClr val="accent4">
                    <a:lumMod val="50000"/>
                  </a:schemeClr>
                </a:solidFill>
                <a:latin typeface="Times New Roman" pitchFamily="18" charset="0"/>
                <a:cs typeface="Times New Roman" pitchFamily="18" charset="0"/>
              </a:rPr>
              <a:t>: </a:t>
            </a:r>
            <a:r>
              <a:rPr lang="vi-VN" sz="2400" b="1" i="1" dirty="0" smtClean="0">
                <a:solidFill>
                  <a:schemeClr val="accent4">
                    <a:lumMod val="50000"/>
                  </a:schemeClr>
                </a:solidFill>
                <a:latin typeface="Times New Roman" pitchFamily="18" charset="0"/>
                <a:cs typeface="Times New Roman" pitchFamily="18" charset="0"/>
              </a:rPr>
              <a:t>Ngô Thị Tường Vi</a:t>
            </a:r>
            <a:endParaRPr lang="en-US" sz="2400" b="1" i="1" dirty="0" smtClean="0">
              <a:solidFill>
                <a:schemeClr val="accent4">
                  <a:lumMod val="50000"/>
                </a:schemeClr>
              </a:solidFill>
              <a:latin typeface="Times New Roman" pitchFamily="18" charset="0"/>
              <a:cs typeface="Times New Roman" pitchFamily="18" charset="0"/>
            </a:endParaRPr>
          </a:p>
          <a:p>
            <a:pPr algn="r"/>
            <a:r>
              <a:rPr lang="en-US" sz="2400" b="1" i="1" dirty="0" err="1" smtClean="0">
                <a:solidFill>
                  <a:schemeClr val="accent4">
                    <a:lumMod val="50000"/>
                  </a:schemeClr>
                </a:solidFill>
                <a:latin typeface="Times New Roman" pitchFamily="18" charset="0"/>
                <a:cs typeface="Times New Roman" pitchFamily="18" charset="0"/>
              </a:rPr>
              <a:t>Trường</a:t>
            </a:r>
            <a:r>
              <a:rPr lang="en-US" sz="2400" b="1" i="1" dirty="0" smtClean="0">
                <a:solidFill>
                  <a:schemeClr val="accent4">
                    <a:lumMod val="50000"/>
                  </a:schemeClr>
                </a:solidFill>
                <a:latin typeface="Times New Roman" pitchFamily="18" charset="0"/>
                <a:cs typeface="Times New Roman" pitchFamily="18" charset="0"/>
              </a:rPr>
              <a:t> THCS </a:t>
            </a:r>
            <a:r>
              <a:rPr lang="en-US" sz="2400" b="1" i="1" dirty="0" err="1" smtClean="0">
                <a:solidFill>
                  <a:schemeClr val="accent4">
                    <a:lumMod val="50000"/>
                  </a:schemeClr>
                </a:solidFill>
                <a:latin typeface="Times New Roman" pitchFamily="18" charset="0"/>
                <a:cs typeface="Times New Roman" pitchFamily="18" charset="0"/>
              </a:rPr>
              <a:t>Thanh</a:t>
            </a:r>
            <a:r>
              <a:rPr lang="en-US" sz="2400" b="1" i="1" dirty="0" smtClean="0">
                <a:solidFill>
                  <a:schemeClr val="accent4">
                    <a:lumMod val="50000"/>
                  </a:schemeClr>
                </a:solidFill>
                <a:latin typeface="Times New Roman" pitchFamily="18" charset="0"/>
                <a:cs typeface="Times New Roman" pitchFamily="18" charset="0"/>
              </a:rPr>
              <a:t> Am</a:t>
            </a:r>
            <a:endParaRPr lang="en-US" sz="2400" b="1" i="1" dirty="0">
              <a:solidFill>
                <a:schemeClr val="accent4">
                  <a:lumMod val="50000"/>
                </a:schemeClr>
              </a:solidFill>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0"/>
            <a:ext cx="4323620" cy="923330"/>
          </a:xfrm>
          <a:prstGeom prst="rect">
            <a:avLst/>
          </a:prstGeom>
          <a:noFill/>
        </p:spPr>
        <p:txBody>
          <a:bodyPr wrap="none" lIns="91440" tIns="45720" rIns="91440" bIns="45720">
            <a:spAutoFit/>
          </a:bodyPr>
          <a:lstStyle/>
          <a:p>
            <a:pPr algn="ct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 THÍ NGHIỆM</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Rectangle 198"/>
          <p:cNvSpPr>
            <a:spLocks noChangeArrowheads="1"/>
          </p:cNvSpPr>
          <p:nvPr/>
        </p:nvSpPr>
        <p:spPr bwMode="auto">
          <a:xfrm>
            <a:off x="0" y="914400"/>
            <a:ext cx="3774880" cy="523220"/>
          </a:xfrm>
          <a:prstGeom prst="rect">
            <a:avLst/>
          </a:prstGeom>
          <a:solidFill>
            <a:schemeClr val="bg1"/>
          </a:solidFill>
          <a:ln w="9525">
            <a:noFill/>
            <a:miter lim="800000"/>
            <a:headEnd/>
            <a:tailEnd/>
          </a:ln>
          <a:effectLst/>
        </p:spPr>
        <p:txBody>
          <a:bodyPr wrap="none" anchor="ctr">
            <a:spAutoFit/>
          </a:bodyPr>
          <a:lstStyle/>
          <a:p>
            <a:pPr eaLnBrk="1" hangingPunct="1"/>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2.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Tiến</a:t>
            </a:r>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hành</a:t>
            </a:r>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thí</a:t>
            </a:r>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nghiệm</a:t>
            </a:r>
            <a:endParaRPr lang="en-US" altLang="en-US" sz="2800" i="1" dirty="0">
              <a:latin typeface="Times New Roman" pitchFamily="18" charset="0"/>
              <a:cs typeface="Times New Roman" pitchFamily="18" charset="0"/>
            </a:endParaRPr>
          </a:p>
        </p:txBody>
      </p:sp>
      <p:grpSp>
        <p:nvGrpSpPr>
          <p:cNvPr id="4" name="Group 2"/>
          <p:cNvGrpSpPr>
            <a:grpSpLocks/>
          </p:cNvGrpSpPr>
          <p:nvPr/>
        </p:nvGrpSpPr>
        <p:grpSpPr bwMode="auto">
          <a:xfrm>
            <a:off x="762000" y="2667000"/>
            <a:ext cx="2286000" cy="1893888"/>
            <a:chOff x="480" y="1680"/>
            <a:chExt cx="1440" cy="1193"/>
          </a:xfrm>
        </p:grpSpPr>
        <p:sp>
          <p:nvSpPr>
            <p:cNvPr id="5" name="Rectangle 3"/>
            <p:cNvSpPr>
              <a:spLocks noChangeArrowheads="1"/>
            </p:cNvSpPr>
            <p:nvPr/>
          </p:nvSpPr>
          <p:spPr bwMode="auto">
            <a:xfrm>
              <a:off x="512" y="1680"/>
              <a:ext cx="1386" cy="1193"/>
            </a:xfrm>
            <a:prstGeom prst="rect">
              <a:avLst/>
            </a:prstGeom>
            <a:solidFill>
              <a:srgbClr val="FFFF00"/>
            </a:solidFill>
            <a:ln w="57150" cmpd="thickThin">
              <a:solidFill>
                <a:srgbClr val="663300"/>
              </a:solidFill>
              <a:miter lim="800000"/>
              <a:headEnd/>
              <a:tailEnd/>
            </a:ln>
            <a:effectLst/>
          </p:spPr>
          <p:txBody>
            <a:bodyPr wrap="none" anchor="ctr"/>
            <a:lstStyle/>
            <a:p>
              <a:pPr eaLnBrk="1" hangingPunct="1"/>
              <a:endParaRPr lang="en-US" altLang="en-US"/>
            </a:p>
          </p:txBody>
        </p:sp>
        <p:sp>
          <p:nvSpPr>
            <p:cNvPr id="6" name="AutoShape 4"/>
            <p:cNvSpPr>
              <a:spLocks noChangeArrowheads="1"/>
            </p:cNvSpPr>
            <p:nvPr/>
          </p:nvSpPr>
          <p:spPr bwMode="auto">
            <a:xfrm>
              <a:off x="602" y="2707"/>
              <a:ext cx="131" cy="1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33 w 21600"/>
                <a:gd name="T25" fmla="*/ 3086 h 21600"/>
                <a:gd name="T26" fmla="*/ 18467 w 21600"/>
                <a:gd name="T27" fmla="*/ 18514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00"/>
            </a:solidFill>
            <a:ln w="12700">
              <a:solidFill>
                <a:srgbClr val="0000FF"/>
              </a:solidFill>
              <a:round/>
              <a:headEnd/>
              <a:tailEnd/>
            </a:ln>
            <a:effectLst/>
          </p:spPr>
          <p:txBody>
            <a:bodyPr wrap="none" anchor="ctr"/>
            <a:lstStyle/>
            <a:p>
              <a:endParaRPr lang="en-US"/>
            </a:p>
          </p:txBody>
        </p:sp>
        <p:sp>
          <p:nvSpPr>
            <p:cNvPr id="7" name="Rectangle 5"/>
            <p:cNvSpPr>
              <a:spLocks noChangeArrowheads="1"/>
            </p:cNvSpPr>
            <p:nvPr/>
          </p:nvSpPr>
          <p:spPr bwMode="auto">
            <a:xfrm>
              <a:off x="480" y="1680"/>
              <a:ext cx="1386" cy="1193"/>
            </a:xfrm>
            <a:prstGeom prst="rect">
              <a:avLst/>
            </a:prstGeom>
            <a:solidFill>
              <a:schemeClr val="tx1"/>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1"/>
              </a:extrusionClr>
            </a:sp3d>
          </p:spPr>
          <p:txBody>
            <a:bodyPr wrap="none" anchor="ctr">
              <a:flatTx/>
            </a:bodyPr>
            <a:lstStyle/>
            <a:p>
              <a:pPr eaLnBrk="1" hangingPunct="1"/>
              <a:endParaRPr lang="en-US" altLang="en-US"/>
            </a:p>
          </p:txBody>
        </p:sp>
        <p:sp>
          <p:nvSpPr>
            <p:cNvPr id="8" name="Rectangle 6"/>
            <p:cNvSpPr>
              <a:spLocks noChangeArrowheads="1"/>
            </p:cNvSpPr>
            <p:nvPr/>
          </p:nvSpPr>
          <p:spPr bwMode="auto">
            <a:xfrm>
              <a:off x="480" y="1680"/>
              <a:ext cx="1440" cy="1193"/>
            </a:xfrm>
            <a:prstGeom prst="rect">
              <a:avLst/>
            </a:prstGeom>
            <a:solidFill>
              <a:srgbClr val="FFFFCC"/>
            </a:solidFill>
            <a:ln w="57150" cmpd="thickThin">
              <a:solidFill>
                <a:srgbClr val="663300"/>
              </a:solidFill>
              <a:miter lim="800000"/>
              <a:headEnd/>
              <a:tailEnd/>
            </a:ln>
            <a:effectLst/>
          </p:spPr>
          <p:txBody>
            <a:bodyPr wrap="none" anchor="ctr"/>
            <a:lstStyle/>
            <a:p>
              <a:pPr eaLnBrk="1" hangingPunct="1"/>
              <a:endParaRPr lang="en-US" altLang="en-US"/>
            </a:p>
          </p:txBody>
        </p:sp>
        <p:sp>
          <p:nvSpPr>
            <p:cNvPr id="9" name="Oval 7"/>
            <p:cNvSpPr>
              <a:spLocks noChangeArrowheads="1"/>
            </p:cNvSpPr>
            <p:nvPr/>
          </p:nvSpPr>
          <p:spPr bwMode="auto">
            <a:xfrm>
              <a:off x="624" y="1776"/>
              <a:ext cx="1078" cy="1029"/>
            </a:xfrm>
            <a:prstGeom prst="ellipse">
              <a:avLst/>
            </a:prstGeom>
            <a:solidFill>
              <a:schemeClr val="bg1"/>
            </a:solidFill>
            <a:ln w="12700">
              <a:solidFill>
                <a:schemeClr val="accent2"/>
              </a:solidFill>
              <a:round/>
              <a:headEnd/>
              <a:tailEnd/>
            </a:ln>
            <a:effectLst/>
          </p:spPr>
          <p:txBody>
            <a:bodyPr wrap="none" anchor="ctr"/>
            <a:lstStyle/>
            <a:p>
              <a:pPr eaLnBrk="1" hangingPunct="1"/>
              <a:endParaRPr lang="en-US" altLang="en-US"/>
            </a:p>
          </p:txBody>
        </p:sp>
        <p:sp>
          <p:nvSpPr>
            <p:cNvPr id="10" name="Arc 8"/>
            <p:cNvSpPr>
              <a:spLocks/>
            </p:cNvSpPr>
            <p:nvPr/>
          </p:nvSpPr>
          <p:spPr bwMode="auto">
            <a:xfrm rot="6681726" flipH="1">
              <a:off x="1000" y="1769"/>
              <a:ext cx="423" cy="718"/>
            </a:xfrm>
            <a:custGeom>
              <a:avLst/>
              <a:gdLst>
                <a:gd name="T0" fmla="*/ 0 w 24253"/>
                <a:gd name="T1" fmla="*/ 0 h 39506"/>
                <a:gd name="T2" fmla="*/ 0 w 24253"/>
                <a:gd name="T3" fmla="*/ 0 h 39506"/>
                <a:gd name="T4" fmla="*/ 0 w 24253"/>
                <a:gd name="T5" fmla="*/ 0 h 39506"/>
                <a:gd name="T6" fmla="*/ 0 60000 65536"/>
                <a:gd name="T7" fmla="*/ 0 60000 65536"/>
                <a:gd name="T8" fmla="*/ 0 60000 65536"/>
              </a:gdLst>
              <a:ahLst/>
              <a:cxnLst>
                <a:cxn ang="T6">
                  <a:pos x="T0" y="T1"/>
                </a:cxn>
                <a:cxn ang="T7">
                  <a:pos x="T2" y="T3"/>
                </a:cxn>
                <a:cxn ang="T8">
                  <a:pos x="T4" y="T5"/>
                </a:cxn>
              </a:cxnLst>
              <a:rect l="0" t="0" r="r" b="b"/>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lnTo>
                    <a:pt x="14733" y="-1"/>
                  </a:lnTo>
                  <a:close/>
                </a:path>
              </a:pathLst>
            </a:custGeom>
            <a:noFill/>
            <a:ln w="3175">
              <a:solidFill>
                <a:srgbClr val="00FFFF"/>
              </a:solidFill>
              <a:round/>
              <a:headEnd/>
              <a:tailEnd/>
            </a:ln>
            <a:effectLst/>
          </p:spPr>
          <p:txBody>
            <a:bodyPr wrap="none" anchor="ctr"/>
            <a:lstStyle/>
            <a:p>
              <a:endParaRPr lang="en-US"/>
            </a:p>
          </p:txBody>
        </p:sp>
        <p:sp>
          <p:nvSpPr>
            <p:cNvPr id="11" name="Text Box 9"/>
            <p:cNvSpPr txBox="1">
              <a:spLocks noChangeArrowheads="1"/>
            </p:cNvSpPr>
            <p:nvPr/>
          </p:nvSpPr>
          <p:spPr bwMode="auto">
            <a:xfrm rot="-2206860">
              <a:off x="773" y="1813"/>
              <a:ext cx="371" cy="212"/>
            </a:xfrm>
            <a:prstGeom prst="rect">
              <a:avLst/>
            </a:prstGeom>
            <a:noFill/>
            <a:ln w="3175">
              <a:noFill/>
              <a:miter lim="800000"/>
              <a:headEnd/>
              <a:tailEnd/>
            </a:ln>
            <a:effectLst/>
          </p:spPr>
          <p:txBody>
            <a:bodyPr>
              <a:spAutoFit/>
            </a:bodyPr>
            <a:lstStyle/>
            <a:p>
              <a:pPr algn="ctr" eaLnBrk="1" hangingPunct="1"/>
              <a:r>
                <a:rPr lang="en-US" altLang="en-US" sz="1600">
                  <a:latin typeface=".VnTime" pitchFamily="34" charset="0"/>
                </a:rPr>
                <a:t>0,5</a:t>
              </a:r>
            </a:p>
          </p:txBody>
        </p:sp>
        <p:sp>
          <p:nvSpPr>
            <p:cNvPr id="12" name="Line 10"/>
            <p:cNvSpPr>
              <a:spLocks noChangeShapeType="1"/>
            </p:cNvSpPr>
            <p:nvPr/>
          </p:nvSpPr>
          <p:spPr bwMode="auto">
            <a:xfrm rot="300000">
              <a:off x="1218" y="1917"/>
              <a:ext cx="0" cy="40"/>
            </a:xfrm>
            <a:prstGeom prst="line">
              <a:avLst/>
            </a:prstGeom>
            <a:noFill/>
            <a:ln w="6350">
              <a:solidFill>
                <a:srgbClr val="0000FF"/>
              </a:solidFill>
              <a:round/>
              <a:headEnd/>
              <a:tailEnd/>
            </a:ln>
            <a:effectLst/>
          </p:spPr>
          <p:txBody>
            <a:bodyPr/>
            <a:lstStyle/>
            <a:p>
              <a:endParaRPr lang="en-US"/>
            </a:p>
          </p:txBody>
        </p:sp>
        <p:sp>
          <p:nvSpPr>
            <p:cNvPr id="13" name="Line 11"/>
            <p:cNvSpPr>
              <a:spLocks noChangeShapeType="1"/>
            </p:cNvSpPr>
            <p:nvPr/>
          </p:nvSpPr>
          <p:spPr bwMode="auto">
            <a:xfrm rot="900000">
              <a:off x="1283" y="1928"/>
              <a:ext cx="0" cy="41"/>
            </a:xfrm>
            <a:prstGeom prst="line">
              <a:avLst/>
            </a:prstGeom>
            <a:noFill/>
            <a:ln w="6350">
              <a:solidFill>
                <a:srgbClr val="0000FF"/>
              </a:solidFill>
              <a:round/>
              <a:headEnd/>
              <a:tailEnd/>
            </a:ln>
            <a:effectLst/>
          </p:spPr>
          <p:txBody>
            <a:bodyPr/>
            <a:lstStyle/>
            <a:p>
              <a:endParaRPr lang="en-US"/>
            </a:p>
          </p:txBody>
        </p:sp>
        <p:sp>
          <p:nvSpPr>
            <p:cNvPr id="14" name="Line 12"/>
            <p:cNvSpPr>
              <a:spLocks noChangeShapeType="1"/>
            </p:cNvSpPr>
            <p:nvPr/>
          </p:nvSpPr>
          <p:spPr bwMode="auto">
            <a:xfrm rot="1500000">
              <a:off x="1340" y="1951"/>
              <a:ext cx="0" cy="95"/>
            </a:xfrm>
            <a:prstGeom prst="line">
              <a:avLst/>
            </a:prstGeom>
            <a:noFill/>
            <a:ln w="9525">
              <a:solidFill>
                <a:srgbClr val="FF0000"/>
              </a:solidFill>
              <a:round/>
              <a:headEnd/>
              <a:tailEnd/>
            </a:ln>
            <a:effectLst/>
          </p:spPr>
          <p:txBody>
            <a:bodyPr/>
            <a:lstStyle/>
            <a:p>
              <a:endParaRPr lang="en-US"/>
            </a:p>
          </p:txBody>
        </p:sp>
        <p:sp>
          <p:nvSpPr>
            <p:cNvPr id="15" name="Line 13"/>
            <p:cNvSpPr>
              <a:spLocks noChangeShapeType="1"/>
            </p:cNvSpPr>
            <p:nvPr/>
          </p:nvSpPr>
          <p:spPr bwMode="auto">
            <a:xfrm rot="2100000">
              <a:off x="1402" y="1987"/>
              <a:ext cx="0" cy="41"/>
            </a:xfrm>
            <a:prstGeom prst="line">
              <a:avLst/>
            </a:prstGeom>
            <a:noFill/>
            <a:ln w="6350">
              <a:solidFill>
                <a:srgbClr val="0000FF"/>
              </a:solidFill>
              <a:round/>
              <a:headEnd/>
              <a:tailEnd/>
            </a:ln>
            <a:effectLst/>
          </p:spPr>
          <p:txBody>
            <a:bodyPr/>
            <a:lstStyle/>
            <a:p>
              <a:endParaRPr lang="en-US"/>
            </a:p>
          </p:txBody>
        </p:sp>
        <p:sp>
          <p:nvSpPr>
            <p:cNvPr id="16" name="Line 14"/>
            <p:cNvSpPr>
              <a:spLocks noChangeShapeType="1"/>
            </p:cNvSpPr>
            <p:nvPr/>
          </p:nvSpPr>
          <p:spPr bwMode="auto">
            <a:xfrm rot="2700000">
              <a:off x="1454" y="2029"/>
              <a:ext cx="0" cy="45"/>
            </a:xfrm>
            <a:prstGeom prst="line">
              <a:avLst/>
            </a:prstGeom>
            <a:noFill/>
            <a:ln w="6350">
              <a:solidFill>
                <a:srgbClr val="0000FF"/>
              </a:solidFill>
              <a:round/>
              <a:headEnd/>
              <a:tailEnd/>
            </a:ln>
            <a:effectLst/>
          </p:spPr>
          <p:txBody>
            <a:bodyPr/>
            <a:lstStyle/>
            <a:p>
              <a:endParaRPr lang="en-US"/>
            </a:p>
          </p:txBody>
        </p:sp>
        <p:sp>
          <p:nvSpPr>
            <p:cNvPr id="17" name="Line 15"/>
            <p:cNvSpPr>
              <a:spLocks noChangeShapeType="1"/>
            </p:cNvSpPr>
            <p:nvPr/>
          </p:nvSpPr>
          <p:spPr bwMode="auto">
            <a:xfrm rot="-2700000">
              <a:off x="907" y="2029"/>
              <a:ext cx="0" cy="42"/>
            </a:xfrm>
            <a:prstGeom prst="line">
              <a:avLst/>
            </a:prstGeom>
            <a:noFill/>
            <a:ln w="6350">
              <a:solidFill>
                <a:srgbClr val="0000FF"/>
              </a:solidFill>
              <a:round/>
              <a:headEnd/>
              <a:tailEnd/>
            </a:ln>
            <a:effectLst/>
          </p:spPr>
          <p:txBody>
            <a:bodyPr/>
            <a:lstStyle/>
            <a:p>
              <a:endParaRPr lang="en-US"/>
            </a:p>
          </p:txBody>
        </p:sp>
        <p:sp>
          <p:nvSpPr>
            <p:cNvPr id="18" name="Line 16"/>
            <p:cNvSpPr>
              <a:spLocks noChangeShapeType="1"/>
            </p:cNvSpPr>
            <p:nvPr/>
          </p:nvSpPr>
          <p:spPr bwMode="auto">
            <a:xfrm rot="-2100000">
              <a:off x="959" y="1989"/>
              <a:ext cx="0" cy="40"/>
            </a:xfrm>
            <a:prstGeom prst="line">
              <a:avLst/>
            </a:prstGeom>
            <a:noFill/>
            <a:ln w="6350">
              <a:solidFill>
                <a:srgbClr val="0000FF"/>
              </a:solidFill>
              <a:round/>
              <a:headEnd/>
              <a:tailEnd/>
            </a:ln>
            <a:effectLst/>
          </p:spPr>
          <p:txBody>
            <a:bodyPr/>
            <a:lstStyle/>
            <a:p>
              <a:endParaRPr lang="en-US"/>
            </a:p>
          </p:txBody>
        </p:sp>
        <p:sp>
          <p:nvSpPr>
            <p:cNvPr id="19" name="Line 17"/>
            <p:cNvSpPr>
              <a:spLocks noChangeShapeType="1"/>
            </p:cNvSpPr>
            <p:nvPr/>
          </p:nvSpPr>
          <p:spPr bwMode="auto">
            <a:xfrm rot="20100000" flipH="1">
              <a:off x="1020" y="1952"/>
              <a:ext cx="5" cy="59"/>
            </a:xfrm>
            <a:prstGeom prst="line">
              <a:avLst/>
            </a:prstGeom>
            <a:noFill/>
            <a:ln w="9525">
              <a:solidFill>
                <a:srgbClr val="FF0000"/>
              </a:solidFill>
              <a:round/>
              <a:headEnd/>
              <a:tailEnd/>
            </a:ln>
            <a:effectLst/>
          </p:spPr>
          <p:txBody>
            <a:bodyPr/>
            <a:lstStyle/>
            <a:p>
              <a:endParaRPr lang="en-US"/>
            </a:p>
          </p:txBody>
        </p:sp>
        <p:sp>
          <p:nvSpPr>
            <p:cNvPr id="20" name="Line 18"/>
            <p:cNvSpPr>
              <a:spLocks noChangeShapeType="1"/>
            </p:cNvSpPr>
            <p:nvPr/>
          </p:nvSpPr>
          <p:spPr bwMode="auto">
            <a:xfrm rot="-900000">
              <a:off x="1077" y="1932"/>
              <a:ext cx="0" cy="42"/>
            </a:xfrm>
            <a:prstGeom prst="line">
              <a:avLst/>
            </a:prstGeom>
            <a:noFill/>
            <a:ln w="6350">
              <a:solidFill>
                <a:srgbClr val="0000FF"/>
              </a:solidFill>
              <a:round/>
              <a:headEnd/>
              <a:tailEnd/>
            </a:ln>
            <a:effectLst/>
          </p:spPr>
          <p:txBody>
            <a:bodyPr/>
            <a:lstStyle/>
            <a:p>
              <a:endParaRPr lang="en-US"/>
            </a:p>
          </p:txBody>
        </p:sp>
        <p:sp>
          <p:nvSpPr>
            <p:cNvPr id="21" name="Line 19"/>
            <p:cNvSpPr>
              <a:spLocks noChangeShapeType="1"/>
            </p:cNvSpPr>
            <p:nvPr/>
          </p:nvSpPr>
          <p:spPr bwMode="auto">
            <a:xfrm rot="-300000">
              <a:off x="1146" y="1918"/>
              <a:ext cx="0" cy="41"/>
            </a:xfrm>
            <a:prstGeom prst="line">
              <a:avLst/>
            </a:prstGeom>
            <a:noFill/>
            <a:ln w="6350">
              <a:solidFill>
                <a:srgbClr val="0000FF"/>
              </a:solidFill>
              <a:round/>
              <a:headEnd/>
              <a:tailEnd/>
            </a:ln>
            <a:effectLst/>
          </p:spPr>
          <p:txBody>
            <a:bodyPr/>
            <a:lstStyle/>
            <a:p>
              <a:endParaRPr lang="en-US"/>
            </a:p>
          </p:txBody>
        </p:sp>
        <p:sp>
          <p:nvSpPr>
            <p:cNvPr id="22" name="Line 20"/>
            <p:cNvSpPr>
              <a:spLocks noChangeShapeType="1"/>
            </p:cNvSpPr>
            <p:nvPr/>
          </p:nvSpPr>
          <p:spPr bwMode="auto">
            <a:xfrm rot="6300000">
              <a:off x="843" y="2169"/>
              <a:ext cx="0" cy="108"/>
            </a:xfrm>
            <a:prstGeom prst="line">
              <a:avLst/>
            </a:prstGeom>
            <a:noFill/>
            <a:ln w="9525">
              <a:solidFill>
                <a:srgbClr val="FF0000"/>
              </a:solidFill>
              <a:round/>
              <a:headEnd/>
              <a:tailEnd/>
            </a:ln>
            <a:effectLst/>
          </p:spPr>
          <p:txBody>
            <a:bodyPr/>
            <a:lstStyle/>
            <a:p>
              <a:endParaRPr lang="en-US"/>
            </a:p>
          </p:txBody>
        </p:sp>
        <p:sp>
          <p:nvSpPr>
            <p:cNvPr id="23" name="Line 21"/>
            <p:cNvSpPr>
              <a:spLocks noChangeShapeType="1"/>
            </p:cNvSpPr>
            <p:nvPr/>
          </p:nvSpPr>
          <p:spPr bwMode="auto">
            <a:xfrm rot="-3900000">
              <a:off x="834" y="2136"/>
              <a:ext cx="0" cy="42"/>
            </a:xfrm>
            <a:prstGeom prst="line">
              <a:avLst/>
            </a:prstGeom>
            <a:noFill/>
            <a:ln w="6350">
              <a:solidFill>
                <a:srgbClr val="0000FF"/>
              </a:solidFill>
              <a:round/>
              <a:headEnd/>
              <a:tailEnd/>
            </a:ln>
            <a:effectLst/>
          </p:spPr>
          <p:txBody>
            <a:bodyPr/>
            <a:lstStyle/>
            <a:p>
              <a:endParaRPr lang="en-US"/>
            </a:p>
          </p:txBody>
        </p:sp>
        <p:sp>
          <p:nvSpPr>
            <p:cNvPr id="24" name="Line 22"/>
            <p:cNvSpPr>
              <a:spLocks noChangeShapeType="1"/>
            </p:cNvSpPr>
            <p:nvPr/>
          </p:nvSpPr>
          <p:spPr bwMode="auto">
            <a:xfrm rot="-3300000">
              <a:off x="866" y="2078"/>
              <a:ext cx="0" cy="42"/>
            </a:xfrm>
            <a:prstGeom prst="line">
              <a:avLst/>
            </a:prstGeom>
            <a:noFill/>
            <a:ln w="6350">
              <a:solidFill>
                <a:srgbClr val="0000FF"/>
              </a:solidFill>
              <a:round/>
              <a:headEnd/>
              <a:tailEnd/>
            </a:ln>
            <a:effectLst/>
          </p:spPr>
          <p:txBody>
            <a:bodyPr/>
            <a:lstStyle/>
            <a:p>
              <a:endParaRPr lang="en-US"/>
            </a:p>
          </p:txBody>
        </p:sp>
        <p:sp>
          <p:nvSpPr>
            <p:cNvPr id="25" name="Line 23"/>
            <p:cNvSpPr>
              <a:spLocks noChangeShapeType="1"/>
            </p:cNvSpPr>
            <p:nvPr/>
          </p:nvSpPr>
          <p:spPr bwMode="auto">
            <a:xfrm rot="3300000">
              <a:off x="1491" y="2080"/>
              <a:ext cx="0" cy="42"/>
            </a:xfrm>
            <a:prstGeom prst="line">
              <a:avLst/>
            </a:prstGeom>
            <a:noFill/>
            <a:ln w="6350">
              <a:solidFill>
                <a:srgbClr val="0000FF"/>
              </a:solidFill>
              <a:round/>
              <a:headEnd/>
              <a:tailEnd/>
            </a:ln>
            <a:effectLst/>
          </p:spPr>
          <p:txBody>
            <a:bodyPr/>
            <a:lstStyle/>
            <a:p>
              <a:endParaRPr lang="en-US"/>
            </a:p>
          </p:txBody>
        </p:sp>
        <p:sp>
          <p:nvSpPr>
            <p:cNvPr id="26" name="Line 24"/>
            <p:cNvSpPr>
              <a:spLocks noChangeShapeType="1"/>
            </p:cNvSpPr>
            <p:nvPr/>
          </p:nvSpPr>
          <p:spPr bwMode="auto">
            <a:xfrm rot="3900000">
              <a:off x="1524" y="2132"/>
              <a:ext cx="0" cy="42"/>
            </a:xfrm>
            <a:prstGeom prst="line">
              <a:avLst/>
            </a:prstGeom>
            <a:noFill/>
            <a:ln w="6350">
              <a:solidFill>
                <a:srgbClr val="0000FF"/>
              </a:solidFill>
              <a:round/>
              <a:headEnd/>
              <a:tailEnd/>
            </a:ln>
            <a:effectLst/>
          </p:spPr>
          <p:txBody>
            <a:bodyPr/>
            <a:lstStyle/>
            <a:p>
              <a:endParaRPr lang="en-US"/>
            </a:p>
          </p:txBody>
        </p:sp>
        <p:sp>
          <p:nvSpPr>
            <p:cNvPr id="27" name="Line 25"/>
            <p:cNvSpPr>
              <a:spLocks noChangeShapeType="1"/>
            </p:cNvSpPr>
            <p:nvPr/>
          </p:nvSpPr>
          <p:spPr bwMode="auto">
            <a:xfrm rot="4500000">
              <a:off x="1524" y="2175"/>
              <a:ext cx="0" cy="95"/>
            </a:xfrm>
            <a:prstGeom prst="line">
              <a:avLst/>
            </a:prstGeom>
            <a:noFill/>
            <a:ln w="9525">
              <a:solidFill>
                <a:srgbClr val="FF0000"/>
              </a:solidFill>
              <a:round/>
              <a:headEnd/>
              <a:tailEnd/>
            </a:ln>
            <a:effectLst/>
          </p:spPr>
          <p:txBody>
            <a:bodyPr/>
            <a:lstStyle/>
            <a:p>
              <a:endParaRPr lang="en-US"/>
            </a:p>
          </p:txBody>
        </p:sp>
        <p:sp>
          <p:nvSpPr>
            <p:cNvPr id="28" name="Text Box 26"/>
            <p:cNvSpPr txBox="1">
              <a:spLocks noChangeArrowheads="1"/>
            </p:cNvSpPr>
            <p:nvPr/>
          </p:nvSpPr>
          <p:spPr bwMode="auto">
            <a:xfrm rot="-4196748">
              <a:off x="589" y="2109"/>
              <a:ext cx="317" cy="212"/>
            </a:xfrm>
            <a:prstGeom prst="rect">
              <a:avLst/>
            </a:prstGeom>
            <a:noFill/>
            <a:ln w="12700">
              <a:noFill/>
              <a:miter lim="800000"/>
              <a:headEnd/>
              <a:tailEnd/>
            </a:ln>
            <a:effectLst/>
          </p:spPr>
          <p:txBody>
            <a:bodyPr>
              <a:spAutoFit/>
            </a:bodyPr>
            <a:lstStyle/>
            <a:p>
              <a:pPr algn="ctr" eaLnBrk="1" hangingPunct="1"/>
              <a:r>
                <a:rPr lang="en-US" altLang="en-US" sz="1600">
                  <a:latin typeface="Times New Roman" pitchFamily="18" charset="0"/>
                </a:rPr>
                <a:t>0</a:t>
              </a:r>
              <a:endParaRPr lang="en-US" altLang="en-US" sz="1600"/>
            </a:p>
          </p:txBody>
        </p:sp>
        <p:sp>
          <p:nvSpPr>
            <p:cNvPr id="29" name="Text Box 27"/>
            <p:cNvSpPr txBox="1">
              <a:spLocks noChangeArrowheads="1"/>
            </p:cNvSpPr>
            <p:nvPr/>
          </p:nvSpPr>
          <p:spPr bwMode="auto">
            <a:xfrm rot="1500000">
              <a:off x="1218" y="1801"/>
              <a:ext cx="340" cy="212"/>
            </a:xfrm>
            <a:prstGeom prst="rect">
              <a:avLst/>
            </a:prstGeom>
            <a:noFill/>
            <a:ln w="12700">
              <a:noFill/>
              <a:miter lim="800000"/>
              <a:headEnd/>
              <a:tailEnd/>
            </a:ln>
            <a:effectLst/>
          </p:spPr>
          <p:txBody>
            <a:bodyPr>
              <a:spAutoFit/>
            </a:bodyPr>
            <a:lstStyle/>
            <a:p>
              <a:pPr algn="ctr" eaLnBrk="1" hangingPunct="1"/>
              <a:r>
                <a:rPr lang="en-US" altLang="en-US" sz="1600"/>
                <a:t>1</a:t>
              </a:r>
            </a:p>
          </p:txBody>
        </p:sp>
        <p:sp>
          <p:nvSpPr>
            <p:cNvPr id="30" name="Text Box 28"/>
            <p:cNvSpPr txBox="1">
              <a:spLocks noChangeArrowheads="1"/>
            </p:cNvSpPr>
            <p:nvPr/>
          </p:nvSpPr>
          <p:spPr bwMode="auto">
            <a:xfrm rot="4500000">
              <a:off x="1480" y="2072"/>
              <a:ext cx="324" cy="212"/>
            </a:xfrm>
            <a:prstGeom prst="rect">
              <a:avLst/>
            </a:prstGeom>
            <a:noFill/>
            <a:ln w="12700">
              <a:noFill/>
              <a:miter lim="800000"/>
              <a:headEnd/>
              <a:tailEnd/>
            </a:ln>
            <a:effectLst/>
          </p:spPr>
          <p:txBody>
            <a:bodyPr>
              <a:spAutoFit/>
            </a:bodyPr>
            <a:lstStyle/>
            <a:p>
              <a:pPr algn="ctr" eaLnBrk="1" hangingPunct="1"/>
              <a:r>
                <a:rPr lang="en-US" altLang="en-US" sz="1600"/>
                <a:t>1,5</a:t>
              </a:r>
            </a:p>
          </p:txBody>
        </p:sp>
        <p:sp>
          <p:nvSpPr>
            <p:cNvPr id="31" name="Text Box 29"/>
            <p:cNvSpPr txBox="1">
              <a:spLocks noChangeArrowheads="1"/>
            </p:cNvSpPr>
            <p:nvPr/>
          </p:nvSpPr>
          <p:spPr bwMode="auto">
            <a:xfrm>
              <a:off x="883" y="2067"/>
              <a:ext cx="586" cy="231"/>
            </a:xfrm>
            <a:prstGeom prst="rect">
              <a:avLst/>
            </a:prstGeom>
            <a:noFill/>
            <a:ln w="9525">
              <a:noFill/>
              <a:miter lim="800000"/>
              <a:headEnd/>
              <a:tailEnd/>
            </a:ln>
            <a:effectLst/>
          </p:spPr>
          <p:txBody>
            <a:bodyPr>
              <a:spAutoFit/>
            </a:bodyPr>
            <a:lstStyle/>
            <a:p>
              <a:pPr algn="ctr" eaLnBrk="1" hangingPunct="1"/>
              <a:r>
                <a:rPr lang="en-US" altLang="en-US"/>
                <a:t>A</a:t>
              </a:r>
            </a:p>
          </p:txBody>
        </p:sp>
        <p:sp>
          <p:nvSpPr>
            <p:cNvPr id="32" name="AutoShape 30"/>
            <p:cNvSpPr>
              <a:spLocks noChangeArrowheads="1"/>
            </p:cNvSpPr>
            <p:nvPr/>
          </p:nvSpPr>
          <p:spPr bwMode="auto">
            <a:xfrm rot="10800000">
              <a:off x="726" y="1908"/>
              <a:ext cx="904" cy="812"/>
            </a:xfrm>
            <a:custGeom>
              <a:avLst/>
              <a:gdLst>
                <a:gd name="T0" fmla="*/ 1 w 21600"/>
                <a:gd name="T1" fmla="*/ 0 h 21600"/>
                <a:gd name="T2" fmla="*/ 0 w 21600"/>
                <a:gd name="T3" fmla="*/ 1 h 21600"/>
                <a:gd name="T4" fmla="*/ 1 w 21600"/>
                <a:gd name="T5" fmla="*/ 0 h 21600"/>
                <a:gd name="T6" fmla="*/ 1 w 21600"/>
                <a:gd name="T7" fmla="*/ 1 h 21600"/>
                <a:gd name="T8" fmla="*/ 0 60000 65536"/>
                <a:gd name="T9" fmla="*/ 0 60000 65536"/>
                <a:gd name="T10" fmla="*/ 0 60000 65536"/>
                <a:gd name="T11" fmla="*/ 0 60000 65536"/>
                <a:gd name="T12" fmla="*/ 143 w 21600"/>
                <a:gd name="T13" fmla="*/ 0 h 21600"/>
                <a:gd name="T14" fmla="*/ 21457 w 21600"/>
                <a:gd name="T15" fmla="*/ 11093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9"/>
                    <a:pt x="10800" y="8989"/>
                  </a:cubicBezTo>
                  <a:cubicBezTo>
                    <a:pt x="11719" y="8989"/>
                    <a:pt x="12493" y="9678"/>
                    <a:pt x="12599" y="10592"/>
                  </a:cubicBezTo>
                  <a:lnTo>
                    <a:pt x="21528" y="9560"/>
                  </a:lnTo>
                  <a:cubicBezTo>
                    <a:pt x="20898" y="4111"/>
                    <a:pt x="16285" y="0"/>
                    <a:pt x="10799" y="0"/>
                  </a:cubicBezTo>
                  <a:cubicBezTo>
                    <a:pt x="5314" y="0"/>
                    <a:pt x="701" y="4111"/>
                    <a:pt x="71" y="9560"/>
                  </a:cubicBezTo>
                  <a:lnTo>
                    <a:pt x="9000" y="10592"/>
                  </a:lnTo>
                  <a:close/>
                </a:path>
              </a:pathLst>
            </a:custGeom>
            <a:solidFill>
              <a:srgbClr val="FFFFCC"/>
            </a:solidFill>
            <a:ln w="3175" algn="ctr">
              <a:noFill/>
              <a:miter lim="800000"/>
              <a:headEnd/>
              <a:tailEnd/>
            </a:ln>
            <a:effectLst/>
          </p:spPr>
          <p:txBody>
            <a:bodyPr wrap="none" anchor="ctr"/>
            <a:lstStyle/>
            <a:p>
              <a:endParaRPr lang="en-US"/>
            </a:p>
          </p:txBody>
        </p:sp>
        <p:sp>
          <p:nvSpPr>
            <p:cNvPr id="33" name="Rectangle 31"/>
            <p:cNvSpPr>
              <a:spLocks noChangeArrowheads="1"/>
            </p:cNvSpPr>
            <p:nvPr/>
          </p:nvSpPr>
          <p:spPr bwMode="auto">
            <a:xfrm>
              <a:off x="512" y="2368"/>
              <a:ext cx="1360" cy="480"/>
            </a:xfrm>
            <a:prstGeom prst="rect">
              <a:avLst/>
            </a:prstGeom>
            <a:gradFill rotWithShape="1">
              <a:gsLst>
                <a:gs pos="0">
                  <a:schemeClr val="accent1">
                    <a:gamma/>
                    <a:shade val="46275"/>
                    <a:invGamma/>
                  </a:schemeClr>
                </a:gs>
                <a:gs pos="100000">
                  <a:schemeClr val="accent1"/>
                </a:gs>
              </a:gsLst>
              <a:lin ang="5400000" scaled="1"/>
            </a:gradFill>
            <a:ln>
              <a:noFill/>
            </a:ln>
            <a:effectLst/>
          </p:spPr>
          <p:txBody>
            <a:bodyPr wrap="none" anchor="ctr"/>
            <a:lstStyle/>
            <a:p>
              <a:pPr eaLnBrk="1" hangingPunct="1">
                <a:defRPr/>
              </a:pPr>
              <a:endParaRPr lang="en-US">
                <a:latin typeface="Arial" panose="020B0604020202020204" pitchFamily="34" charset="0"/>
              </a:endParaRPr>
            </a:p>
          </p:txBody>
        </p:sp>
        <p:sp>
          <p:nvSpPr>
            <p:cNvPr id="34" name="AutoShape 32"/>
            <p:cNvSpPr>
              <a:spLocks noChangeArrowheads="1"/>
            </p:cNvSpPr>
            <p:nvPr/>
          </p:nvSpPr>
          <p:spPr bwMode="auto">
            <a:xfrm>
              <a:off x="1147" y="2444"/>
              <a:ext cx="56" cy="5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086 w 21600"/>
                <a:gd name="T25" fmla="*/ 3200 h 21600"/>
                <a:gd name="T26" fmla="*/ 18514 w 21600"/>
                <a:gd name="T27" fmla="*/ 1840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20"/>
                    <a:pt x="8879" y="4536"/>
                    <a:pt x="8006" y="4952"/>
                  </a:cubicBezTo>
                  <a:lnTo>
                    <a:pt x="16647" y="13593"/>
                  </a:lnTo>
                  <a:close/>
                  <a:moveTo>
                    <a:pt x="4952" y="8006"/>
                  </a:moveTo>
                  <a:cubicBezTo>
                    <a:pt x="4536" y="8879"/>
                    <a:pt x="4320" y="9833"/>
                    <a:pt x="4320" y="10800"/>
                  </a:cubicBezTo>
                  <a:cubicBezTo>
                    <a:pt x="4320" y="14378"/>
                    <a:pt x="7221" y="17280"/>
                    <a:pt x="10800" y="17280"/>
                  </a:cubicBezTo>
                  <a:cubicBezTo>
                    <a:pt x="11766" y="17280"/>
                    <a:pt x="12720" y="17063"/>
                    <a:pt x="13593" y="16647"/>
                  </a:cubicBezTo>
                  <a:lnTo>
                    <a:pt x="4952" y="8006"/>
                  </a:lnTo>
                  <a:close/>
                </a:path>
              </a:pathLst>
            </a:custGeom>
            <a:solidFill>
              <a:srgbClr val="FF3300"/>
            </a:solidFill>
            <a:ln w="9525">
              <a:solidFill>
                <a:schemeClr val="tx1"/>
              </a:solidFill>
              <a:miter lim="800000"/>
              <a:headEnd/>
              <a:tailEnd/>
            </a:ln>
            <a:effectLst/>
          </p:spPr>
          <p:txBody>
            <a:bodyPr wrap="none" anchor="ctr"/>
            <a:lstStyle/>
            <a:p>
              <a:endParaRPr lang="en-US"/>
            </a:p>
          </p:txBody>
        </p:sp>
        <p:grpSp>
          <p:nvGrpSpPr>
            <p:cNvPr id="35" name="Group 33"/>
            <p:cNvGrpSpPr>
              <a:grpSpLocks/>
            </p:cNvGrpSpPr>
            <p:nvPr/>
          </p:nvGrpSpPr>
          <p:grpSpPr bwMode="auto">
            <a:xfrm>
              <a:off x="1060" y="2428"/>
              <a:ext cx="94" cy="44"/>
              <a:chOff x="2838" y="2415"/>
              <a:chExt cx="86" cy="40"/>
            </a:xfrm>
          </p:grpSpPr>
          <p:sp>
            <p:nvSpPr>
              <p:cNvPr id="43" name="Arc 34"/>
              <p:cNvSpPr>
                <a:spLocks/>
              </p:cNvSpPr>
              <p:nvPr/>
            </p:nvSpPr>
            <p:spPr bwMode="auto">
              <a:xfrm flipV="1">
                <a:off x="2841" y="2415"/>
                <a:ext cx="80" cy="40"/>
              </a:xfrm>
              <a:custGeom>
                <a:avLst/>
                <a:gdLst>
                  <a:gd name="T0" fmla="*/ 0 w 42223"/>
                  <a:gd name="T1" fmla="*/ 0 h 21600"/>
                  <a:gd name="T2" fmla="*/ 0 w 42223"/>
                  <a:gd name="T3" fmla="*/ 0 h 21600"/>
                  <a:gd name="T4" fmla="*/ 0 w 42223"/>
                  <a:gd name="T5" fmla="*/ 0 h 21600"/>
                  <a:gd name="T6" fmla="*/ 0 60000 65536"/>
                  <a:gd name="T7" fmla="*/ 0 60000 65536"/>
                  <a:gd name="T8" fmla="*/ 0 60000 65536"/>
                </a:gdLst>
                <a:ahLst/>
                <a:cxnLst>
                  <a:cxn ang="T6">
                    <a:pos x="T0" y="T1"/>
                  </a:cxn>
                  <a:cxn ang="T7">
                    <a:pos x="T2" y="T3"/>
                  </a:cxn>
                  <a:cxn ang="T8">
                    <a:pos x="T4" y="T5"/>
                  </a:cxn>
                </a:cxnLst>
                <a:rect l="0" t="0" r="r" b="b"/>
                <a:pathLst>
                  <a:path w="42223" h="21600" fill="none" extrusionOk="0">
                    <a:moveTo>
                      <a:pt x="42223" y="3121"/>
                    </a:moveTo>
                    <a:cubicBezTo>
                      <a:pt x="40673" y="13732"/>
                      <a:pt x="31573" y="21600"/>
                      <a:pt x="20850" y="21600"/>
                    </a:cubicBezTo>
                    <a:cubicBezTo>
                      <a:pt x="11093" y="21600"/>
                      <a:pt x="2548" y="15059"/>
                      <a:pt x="-1" y="5642"/>
                    </a:cubicBezTo>
                  </a:path>
                  <a:path w="42223" h="21600" stroke="0" extrusionOk="0">
                    <a:moveTo>
                      <a:pt x="42223" y="3121"/>
                    </a:moveTo>
                    <a:cubicBezTo>
                      <a:pt x="40673" y="13732"/>
                      <a:pt x="31573" y="21600"/>
                      <a:pt x="20850" y="21600"/>
                    </a:cubicBezTo>
                    <a:cubicBezTo>
                      <a:pt x="11093" y="21600"/>
                      <a:pt x="2548" y="15059"/>
                      <a:pt x="-1" y="5642"/>
                    </a:cubicBezTo>
                    <a:lnTo>
                      <a:pt x="20850" y="0"/>
                    </a:lnTo>
                    <a:lnTo>
                      <a:pt x="42223" y="3121"/>
                    </a:lnTo>
                    <a:close/>
                  </a:path>
                </a:pathLst>
              </a:custGeom>
              <a:noFill/>
              <a:ln w="6350">
                <a:solidFill>
                  <a:srgbClr val="0000FF"/>
                </a:solidFill>
                <a:round/>
                <a:headEnd/>
                <a:tailEnd/>
              </a:ln>
              <a:effectLst/>
            </p:spPr>
            <p:txBody>
              <a:bodyPr wrap="none" anchor="ctr"/>
              <a:lstStyle/>
              <a:p>
                <a:endParaRPr lang="en-US"/>
              </a:p>
            </p:txBody>
          </p:sp>
          <p:sp>
            <p:nvSpPr>
              <p:cNvPr id="44" name="Freeform 35"/>
              <p:cNvSpPr>
                <a:spLocks/>
              </p:cNvSpPr>
              <p:nvPr/>
            </p:nvSpPr>
            <p:spPr bwMode="auto">
              <a:xfrm>
                <a:off x="2838" y="2438"/>
                <a:ext cx="12" cy="12"/>
              </a:xfrm>
              <a:custGeom>
                <a:avLst/>
                <a:gdLst>
                  <a:gd name="T0" fmla="*/ 0 w 48"/>
                  <a:gd name="T1" fmla="*/ 0 h 48"/>
                  <a:gd name="T2" fmla="*/ 0 w 48"/>
                  <a:gd name="T3" fmla="*/ 1 h 48"/>
                  <a:gd name="T4" fmla="*/ 1 w 48"/>
                  <a:gd name="T5" fmla="*/ 0 h 48"/>
                  <a:gd name="T6" fmla="*/ 0 60000 65536"/>
                  <a:gd name="T7" fmla="*/ 0 60000 65536"/>
                  <a:gd name="T8" fmla="*/ 0 60000 65536"/>
                </a:gdLst>
                <a:ahLst/>
                <a:cxnLst>
                  <a:cxn ang="T6">
                    <a:pos x="T0" y="T1"/>
                  </a:cxn>
                  <a:cxn ang="T7">
                    <a:pos x="T2" y="T3"/>
                  </a:cxn>
                  <a:cxn ang="T8">
                    <a:pos x="T4" y="T5"/>
                  </a:cxn>
                </a:cxnLst>
                <a:rect l="0" t="0" r="r" b="b"/>
                <a:pathLst>
                  <a:path w="48" h="48">
                    <a:moveTo>
                      <a:pt x="0" y="0"/>
                    </a:moveTo>
                    <a:lnTo>
                      <a:pt x="0" y="48"/>
                    </a:lnTo>
                    <a:lnTo>
                      <a:pt x="48" y="0"/>
                    </a:lnTo>
                  </a:path>
                </a:pathLst>
              </a:custGeom>
              <a:noFill/>
              <a:ln w="6350" cmpd="sng">
                <a:solidFill>
                  <a:srgbClr val="0000FF"/>
                </a:solidFill>
                <a:round/>
                <a:headEnd/>
                <a:tailEnd/>
              </a:ln>
              <a:effectLst/>
            </p:spPr>
            <p:txBody>
              <a:bodyPr/>
              <a:lstStyle/>
              <a:p>
                <a:endParaRPr lang="en-US"/>
              </a:p>
            </p:txBody>
          </p:sp>
          <p:sp>
            <p:nvSpPr>
              <p:cNvPr id="45" name="Freeform 36"/>
              <p:cNvSpPr>
                <a:spLocks/>
              </p:cNvSpPr>
              <p:nvPr/>
            </p:nvSpPr>
            <p:spPr bwMode="auto">
              <a:xfrm>
                <a:off x="2912" y="2442"/>
                <a:ext cx="12" cy="12"/>
              </a:xfrm>
              <a:custGeom>
                <a:avLst/>
                <a:gdLst>
                  <a:gd name="T0" fmla="*/ 0 w 48"/>
                  <a:gd name="T1" fmla="*/ 0 h 48"/>
                  <a:gd name="T2" fmla="*/ 1 w 48"/>
                  <a:gd name="T3" fmla="*/ 1 h 48"/>
                  <a:gd name="T4" fmla="*/ 1 w 48"/>
                  <a:gd name="T5" fmla="*/ 0 h 48"/>
                  <a:gd name="T6" fmla="*/ 0 60000 65536"/>
                  <a:gd name="T7" fmla="*/ 0 60000 65536"/>
                  <a:gd name="T8" fmla="*/ 0 60000 65536"/>
                </a:gdLst>
                <a:ahLst/>
                <a:cxnLst>
                  <a:cxn ang="T6">
                    <a:pos x="T0" y="T1"/>
                  </a:cxn>
                  <a:cxn ang="T7">
                    <a:pos x="T2" y="T3"/>
                  </a:cxn>
                  <a:cxn ang="T8">
                    <a:pos x="T4" y="T5"/>
                  </a:cxn>
                </a:cxnLst>
                <a:rect l="0" t="0" r="r" b="b"/>
                <a:pathLst>
                  <a:path w="48" h="48">
                    <a:moveTo>
                      <a:pt x="0" y="0"/>
                    </a:moveTo>
                    <a:lnTo>
                      <a:pt x="48" y="48"/>
                    </a:lnTo>
                    <a:lnTo>
                      <a:pt x="48" y="0"/>
                    </a:lnTo>
                  </a:path>
                </a:pathLst>
              </a:custGeom>
              <a:noFill/>
              <a:ln w="6350" cmpd="sng">
                <a:solidFill>
                  <a:srgbClr val="0000FF"/>
                </a:solidFill>
                <a:round/>
                <a:headEnd/>
                <a:tailEnd/>
              </a:ln>
              <a:effectLst/>
            </p:spPr>
            <p:txBody>
              <a:bodyPr/>
              <a:lstStyle/>
              <a:p>
                <a:endParaRPr lang="en-US"/>
              </a:p>
            </p:txBody>
          </p:sp>
        </p:grpSp>
        <p:sp>
          <p:nvSpPr>
            <p:cNvPr id="36" name="Oval 37"/>
            <p:cNvSpPr>
              <a:spLocks noChangeArrowheads="1"/>
            </p:cNvSpPr>
            <p:nvPr/>
          </p:nvSpPr>
          <p:spPr bwMode="auto">
            <a:xfrm>
              <a:off x="1151" y="2294"/>
              <a:ext cx="48" cy="46"/>
            </a:xfrm>
            <a:prstGeom prst="ellipse">
              <a:avLst/>
            </a:prstGeom>
            <a:solidFill>
              <a:srgbClr val="0000FF"/>
            </a:solidFill>
            <a:ln w="6350">
              <a:solidFill>
                <a:srgbClr val="009900"/>
              </a:solidFill>
              <a:round/>
              <a:headEnd/>
              <a:tailEnd/>
            </a:ln>
            <a:effectLst/>
          </p:spPr>
          <p:txBody>
            <a:bodyPr wrap="none" anchor="ctr"/>
            <a:lstStyle/>
            <a:p>
              <a:pPr algn="ctr" eaLnBrk="1" hangingPunct="1"/>
              <a:endParaRPr lang="en-US" altLang="en-US"/>
            </a:p>
          </p:txBody>
        </p:sp>
        <p:sp>
          <p:nvSpPr>
            <p:cNvPr id="37" name="Oval 38"/>
            <p:cNvSpPr>
              <a:spLocks noChangeArrowheads="1"/>
            </p:cNvSpPr>
            <p:nvPr/>
          </p:nvSpPr>
          <p:spPr bwMode="auto">
            <a:xfrm>
              <a:off x="602" y="2707"/>
              <a:ext cx="124" cy="115"/>
            </a:xfrm>
            <a:prstGeom prst="ellipse">
              <a:avLst/>
            </a:prstGeom>
            <a:solidFill>
              <a:srgbClr val="FF0000"/>
            </a:solidFill>
            <a:ln w="9525">
              <a:solidFill>
                <a:schemeClr val="tx1"/>
              </a:solidFill>
              <a:round/>
              <a:headEnd/>
              <a:tailEnd/>
            </a:ln>
            <a:effectLst/>
          </p:spPr>
          <p:txBody>
            <a:bodyPr wrap="none" anchor="ctr"/>
            <a:lstStyle/>
            <a:p>
              <a:pPr eaLnBrk="1" hangingPunct="1"/>
              <a:endParaRPr lang="en-US" altLang="en-US"/>
            </a:p>
          </p:txBody>
        </p:sp>
        <p:sp>
          <p:nvSpPr>
            <p:cNvPr id="38" name="Oval 39"/>
            <p:cNvSpPr>
              <a:spLocks noChangeArrowheads="1"/>
            </p:cNvSpPr>
            <p:nvPr/>
          </p:nvSpPr>
          <p:spPr bwMode="auto">
            <a:xfrm>
              <a:off x="1585" y="2707"/>
              <a:ext cx="124" cy="115"/>
            </a:xfrm>
            <a:prstGeom prst="ellipse">
              <a:avLst/>
            </a:prstGeom>
            <a:solidFill>
              <a:schemeClr val="tx1"/>
            </a:solidFill>
            <a:ln w="9525">
              <a:solidFill>
                <a:schemeClr val="tx1"/>
              </a:solidFill>
              <a:round/>
              <a:headEnd/>
              <a:tailEnd/>
            </a:ln>
            <a:effectLst/>
          </p:spPr>
          <p:txBody>
            <a:bodyPr wrap="none" anchor="ctr"/>
            <a:lstStyle/>
            <a:p>
              <a:pPr eaLnBrk="1" hangingPunct="1"/>
              <a:endParaRPr lang="en-US" altLang="en-US"/>
            </a:p>
          </p:txBody>
        </p:sp>
        <p:sp>
          <p:nvSpPr>
            <p:cNvPr id="39" name="Text Box 40"/>
            <p:cNvSpPr txBox="1">
              <a:spLocks noChangeArrowheads="1"/>
            </p:cNvSpPr>
            <p:nvPr/>
          </p:nvSpPr>
          <p:spPr bwMode="auto">
            <a:xfrm>
              <a:off x="624" y="2544"/>
              <a:ext cx="33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a:t>+</a:t>
              </a:r>
            </a:p>
          </p:txBody>
        </p:sp>
        <p:sp>
          <p:nvSpPr>
            <p:cNvPr id="40" name="Text Box 41"/>
            <p:cNvSpPr txBox="1">
              <a:spLocks noChangeArrowheads="1"/>
            </p:cNvSpPr>
            <p:nvPr/>
          </p:nvSpPr>
          <p:spPr bwMode="auto">
            <a:xfrm>
              <a:off x="1440" y="2496"/>
              <a:ext cx="33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a:t>-</a:t>
              </a:r>
            </a:p>
          </p:txBody>
        </p:sp>
        <p:sp>
          <p:nvSpPr>
            <p:cNvPr id="41" name="Text Box 42"/>
            <p:cNvSpPr txBox="1">
              <a:spLocks noChangeArrowheads="1"/>
            </p:cNvSpPr>
            <p:nvPr/>
          </p:nvSpPr>
          <p:spPr bwMode="auto">
            <a:xfrm>
              <a:off x="1056" y="2496"/>
              <a:ext cx="384" cy="365"/>
            </a:xfrm>
            <a:prstGeom prst="rect">
              <a:avLst/>
            </a:prstGeom>
            <a:noFill/>
            <a:ln w="9525">
              <a:noFill/>
              <a:miter lim="800000"/>
              <a:headEnd/>
              <a:tailEnd/>
            </a:ln>
            <a:effectLst/>
          </p:spPr>
          <p:txBody>
            <a:bodyPr>
              <a:spAutoFit/>
            </a:bodyPr>
            <a:lstStyle/>
            <a:p>
              <a:pPr eaLnBrk="1" hangingPunct="1">
                <a:spcBef>
                  <a:spcPct val="50000"/>
                </a:spcBef>
              </a:pPr>
              <a:r>
                <a:rPr lang="en-US" altLang="en-US" sz="3200" b="1">
                  <a:solidFill>
                    <a:srgbClr val="FF0000"/>
                  </a:solidFill>
                  <a:latin typeface=".VnTimeH" pitchFamily="34" charset="0"/>
                </a:rPr>
                <a:t>A</a:t>
              </a:r>
            </a:p>
          </p:txBody>
        </p:sp>
        <p:sp>
          <p:nvSpPr>
            <p:cNvPr id="42" name="Rectangle 43"/>
            <p:cNvSpPr>
              <a:spLocks noChangeArrowheads="1"/>
            </p:cNvSpPr>
            <p:nvPr/>
          </p:nvSpPr>
          <p:spPr bwMode="auto">
            <a:xfrm>
              <a:off x="512" y="1728"/>
              <a:ext cx="1368" cy="624"/>
            </a:xfrm>
            <a:prstGeom prst="rect">
              <a:avLst/>
            </a:prstGeom>
            <a:noFill/>
            <a:ln w="28575">
              <a:solidFill>
                <a:srgbClr val="0000CC"/>
              </a:solidFill>
              <a:miter lim="800000"/>
              <a:headEnd/>
              <a:tailEnd/>
            </a:ln>
            <a:effectLst/>
          </p:spPr>
          <p:txBody>
            <a:bodyPr wrap="none" anchor="ctr"/>
            <a:lstStyle/>
            <a:p>
              <a:pPr algn="ctr" eaLnBrk="1" hangingPunct="1"/>
              <a:endParaRPr lang="en-US" altLang="en-US"/>
            </a:p>
          </p:txBody>
        </p:sp>
      </p:grpSp>
      <p:sp>
        <p:nvSpPr>
          <p:cNvPr id="46" name="Line 46"/>
          <p:cNvSpPr>
            <a:spLocks noChangeShapeType="1"/>
          </p:cNvSpPr>
          <p:nvPr/>
        </p:nvSpPr>
        <p:spPr bwMode="auto">
          <a:xfrm>
            <a:off x="1041400" y="5181600"/>
            <a:ext cx="2133600" cy="0"/>
          </a:xfrm>
          <a:prstGeom prst="line">
            <a:avLst/>
          </a:prstGeom>
          <a:noFill/>
          <a:ln w="57150">
            <a:solidFill>
              <a:srgbClr val="660033"/>
            </a:solidFill>
            <a:round/>
            <a:headEnd/>
            <a:tailEnd type="oval" w="med" len="med"/>
          </a:ln>
          <a:effectLst/>
        </p:spPr>
        <p:txBody>
          <a:bodyPr/>
          <a:lstStyle/>
          <a:p>
            <a:endParaRPr lang="en-US"/>
          </a:p>
        </p:txBody>
      </p:sp>
      <p:sp>
        <p:nvSpPr>
          <p:cNvPr id="47" name="Line 47"/>
          <p:cNvSpPr>
            <a:spLocks noChangeShapeType="1"/>
          </p:cNvSpPr>
          <p:nvPr/>
        </p:nvSpPr>
        <p:spPr bwMode="auto">
          <a:xfrm>
            <a:off x="6553200" y="5181600"/>
            <a:ext cx="2057400" cy="0"/>
          </a:xfrm>
          <a:prstGeom prst="line">
            <a:avLst/>
          </a:prstGeom>
          <a:noFill/>
          <a:ln w="57150">
            <a:solidFill>
              <a:srgbClr val="660033"/>
            </a:solidFill>
            <a:round/>
            <a:headEnd type="oval" w="med" len="med"/>
            <a:tailEnd/>
          </a:ln>
          <a:effectLst/>
        </p:spPr>
        <p:txBody>
          <a:bodyPr/>
          <a:lstStyle/>
          <a:p>
            <a:endParaRPr lang="en-US"/>
          </a:p>
        </p:txBody>
      </p:sp>
      <p:sp>
        <p:nvSpPr>
          <p:cNvPr id="48" name="Line 48"/>
          <p:cNvSpPr>
            <a:spLocks noChangeShapeType="1"/>
          </p:cNvSpPr>
          <p:nvPr/>
        </p:nvSpPr>
        <p:spPr bwMode="auto">
          <a:xfrm>
            <a:off x="3352800" y="1600200"/>
            <a:ext cx="0" cy="2819400"/>
          </a:xfrm>
          <a:prstGeom prst="line">
            <a:avLst/>
          </a:prstGeom>
          <a:noFill/>
          <a:ln w="57150">
            <a:solidFill>
              <a:srgbClr val="660033"/>
            </a:solidFill>
            <a:round/>
            <a:headEnd/>
            <a:tailEnd/>
          </a:ln>
          <a:effectLst/>
        </p:spPr>
        <p:txBody>
          <a:bodyPr/>
          <a:lstStyle/>
          <a:p>
            <a:endParaRPr lang="en-US"/>
          </a:p>
        </p:txBody>
      </p:sp>
      <p:sp>
        <p:nvSpPr>
          <p:cNvPr id="49" name="Line 49"/>
          <p:cNvSpPr>
            <a:spLocks noChangeShapeType="1"/>
          </p:cNvSpPr>
          <p:nvPr/>
        </p:nvSpPr>
        <p:spPr bwMode="auto">
          <a:xfrm flipH="1">
            <a:off x="8610600" y="1600200"/>
            <a:ext cx="0" cy="3581400"/>
          </a:xfrm>
          <a:prstGeom prst="line">
            <a:avLst/>
          </a:prstGeom>
          <a:noFill/>
          <a:ln w="57150">
            <a:solidFill>
              <a:srgbClr val="660033"/>
            </a:solidFill>
            <a:round/>
            <a:headEnd/>
            <a:tailEnd/>
          </a:ln>
          <a:effectLst/>
        </p:spPr>
        <p:txBody>
          <a:bodyPr/>
          <a:lstStyle/>
          <a:p>
            <a:endParaRPr lang="en-US"/>
          </a:p>
        </p:txBody>
      </p:sp>
      <p:grpSp>
        <p:nvGrpSpPr>
          <p:cNvPr id="50" name="Group 50"/>
          <p:cNvGrpSpPr>
            <a:grpSpLocks/>
          </p:cNvGrpSpPr>
          <p:nvPr/>
        </p:nvGrpSpPr>
        <p:grpSpPr bwMode="auto">
          <a:xfrm>
            <a:off x="4267200" y="1295400"/>
            <a:ext cx="2209800" cy="533400"/>
            <a:chOff x="3984" y="912"/>
            <a:chExt cx="1008" cy="144"/>
          </a:xfrm>
        </p:grpSpPr>
        <p:sp>
          <p:nvSpPr>
            <p:cNvPr id="51" name="Line 51"/>
            <p:cNvSpPr>
              <a:spLocks noChangeShapeType="1"/>
            </p:cNvSpPr>
            <p:nvPr/>
          </p:nvSpPr>
          <p:spPr bwMode="auto">
            <a:xfrm flipH="1">
              <a:off x="4032" y="912"/>
              <a:ext cx="96" cy="144"/>
            </a:xfrm>
            <a:prstGeom prst="line">
              <a:avLst/>
            </a:prstGeom>
            <a:noFill/>
            <a:ln w="57150">
              <a:solidFill>
                <a:srgbClr val="FF0000"/>
              </a:solidFill>
              <a:round/>
              <a:headEnd/>
              <a:tailEnd/>
            </a:ln>
            <a:effectLst/>
          </p:spPr>
          <p:txBody>
            <a:bodyPr/>
            <a:lstStyle/>
            <a:p>
              <a:endParaRPr lang="en-US"/>
            </a:p>
          </p:txBody>
        </p:sp>
        <p:sp>
          <p:nvSpPr>
            <p:cNvPr id="52" name="Line 52"/>
            <p:cNvSpPr>
              <a:spLocks noChangeShapeType="1"/>
            </p:cNvSpPr>
            <p:nvPr/>
          </p:nvSpPr>
          <p:spPr bwMode="auto">
            <a:xfrm flipH="1">
              <a:off x="4176" y="912"/>
              <a:ext cx="96" cy="144"/>
            </a:xfrm>
            <a:prstGeom prst="line">
              <a:avLst/>
            </a:prstGeom>
            <a:noFill/>
            <a:ln w="57150">
              <a:solidFill>
                <a:srgbClr val="FF0000"/>
              </a:solidFill>
              <a:round/>
              <a:headEnd/>
              <a:tailEnd/>
            </a:ln>
            <a:effectLst/>
          </p:spPr>
          <p:txBody>
            <a:bodyPr/>
            <a:lstStyle/>
            <a:p>
              <a:endParaRPr lang="en-US"/>
            </a:p>
          </p:txBody>
        </p:sp>
        <p:sp>
          <p:nvSpPr>
            <p:cNvPr id="53" name="Line 53"/>
            <p:cNvSpPr>
              <a:spLocks noChangeShapeType="1"/>
            </p:cNvSpPr>
            <p:nvPr/>
          </p:nvSpPr>
          <p:spPr bwMode="auto">
            <a:xfrm flipH="1">
              <a:off x="4320" y="912"/>
              <a:ext cx="96" cy="144"/>
            </a:xfrm>
            <a:prstGeom prst="line">
              <a:avLst/>
            </a:prstGeom>
            <a:noFill/>
            <a:ln w="57150">
              <a:solidFill>
                <a:srgbClr val="FF0000"/>
              </a:solidFill>
              <a:round/>
              <a:headEnd/>
              <a:tailEnd/>
            </a:ln>
            <a:effectLst/>
          </p:spPr>
          <p:txBody>
            <a:bodyPr/>
            <a:lstStyle/>
            <a:p>
              <a:endParaRPr lang="en-US"/>
            </a:p>
          </p:txBody>
        </p:sp>
        <p:sp>
          <p:nvSpPr>
            <p:cNvPr id="54" name="Line 54"/>
            <p:cNvSpPr>
              <a:spLocks noChangeShapeType="1"/>
            </p:cNvSpPr>
            <p:nvPr/>
          </p:nvSpPr>
          <p:spPr bwMode="auto">
            <a:xfrm flipH="1">
              <a:off x="4464" y="912"/>
              <a:ext cx="96" cy="144"/>
            </a:xfrm>
            <a:prstGeom prst="line">
              <a:avLst/>
            </a:prstGeom>
            <a:noFill/>
            <a:ln w="57150">
              <a:solidFill>
                <a:srgbClr val="FF0000"/>
              </a:solidFill>
              <a:round/>
              <a:headEnd/>
              <a:tailEnd/>
            </a:ln>
            <a:effectLst/>
          </p:spPr>
          <p:txBody>
            <a:bodyPr/>
            <a:lstStyle/>
            <a:p>
              <a:endParaRPr lang="en-US"/>
            </a:p>
          </p:txBody>
        </p:sp>
        <p:sp>
          <p:nvSpPr>
            <p:cNvPr id="55" name="Line 55"/>
            <p:cNvSpPr>
              <a:spLocks noChangeShapeType="1"/>
            </p:cNvSpPr>
            <p:nvPr/>
          </p:nvSpPr>
          <p:spPr bwMode="auto">
            <a:xfrm flipH="1">
              <a:off x="4608" y="912"/>
              <a:ext cx="96" cy="144"/>
            </a:xfrm>
            <a:prstGeom prst="line">
              <a:avLst/>
            </a:prstGeom>
            <a:noFill/>
            <a:ln w="57150">
              <a:solidFill>
                <a:srgbClr val="FF0000"/>
              </a:solidFill>
              <a:round/>
              <a:headEnd/>
              <a:tailEnd/>
            </a:ln>
            <a:effectLst/>
          </p:spPr>
          <p:txBody>
            <a:bodyPr/>
            <a:lstStyle/>
            <a:p>
              <a:endParaRPr lang="en-US"/>
            </a:p>
          </p:txBody>
        </p:sp>
        <p:sp>
          <p:nvSpPr>
            <p:cNvPr id="56" name="Line 56"/>
            <p:cNvSpPr>
              <a:spLocks noChangeShapeType="1"/>
            </p:cNvSpPr>
            <p:nvPr/>
          </p:nvSpPr>
          <p:spPr bwMode="auto">
            <a:xfrm>
              <a:off x="4896" y="1008"/>
              <a:ext cx="96" cy="0"/>
            </a:xfrm>
            <a:prstGeom prst="line">
              <a:avLst/>
            </a:prstGeom>
            <a:noFill/>
            <a:ln w="57150">
              <a:solidFill>
                <a:srgbClr val="FF0000"/>
              </a:solidFill>
              <a:round/>
              <a:headEnd/>
              <a:tailEnd/>
            </a:ln>
            <a:effectLst/>
          </p:spPr>
          <p:txBody>
            <a:bodyPr/>
            <a:lstStyle/>
            <a:p>
              <a:endParaRPr lang="en-US"/>
            </a:p>
          </p:txBody>
        </p:sp>
        <p:sp>
          <p:nvSpPr>
            <p:cNvPr id="57" name="Line 57"/>
            <p:cNvSpPr>
              <a:spLocks noChangeShapeType="1"/>
            </p:cNvSpPr>
            <p:nvPr/>
          </p:nvSpPr>
          <p:spPr bwMode="auto">
            <a:xfrm>
              <a:off x="4128" y="912"/>
              <a:ext cx="48" cy="144"/>
            </a:xfrm>
            <a:prstGeom prst="line">
              <a:avLst/>
            </a:prstGeom>
            <a:noFill/>
            <a:ln w="57150">
              <a:solidFill>
                <a:srgbClr val="FF0000"/>
              </a:solidFill>
              <a:round/>
              <a:headEnd/>
              <a:tailEnd/>
            </a:ln>
            <a:effectLst/>
          </p:spPr>
          <p:txBody>
            <a:bodyPr/>
            <a:lstStyle/>
            <a:p>
              <a:endParaRPr lang="en-US"/>
            </a:p>
          </p:txBody>
        </p:sp>
        <p:sp>
          <p:nvSpPr>
            <p:cNvPr id="58" name="Line 58"/>
            <p:cNvSpPr>
              <a:spLocks noChangeShapeType="1"/>
            </p:cNvSpPr>
            <p:nvPr/>
          </p:nvSpPr>
          <p:spPr bwMode="auto">
            <a:xfrm>
              <a:off x="4272" y="912"/>
              <a:ext cx="48" cy="144"/>
            </a:xfrm>
            <a:prstGeom prst="line">
              <a:avLst/>
            </a:prstGeom>
            <a:noFill/>
            <a:ln w="57150">
              <a:solidFill>
                <a:srgbClr val="FF0000"/>
              </a:solidFill>
              <a:round/>
              <a:headEnd/>
              <a:tailEnd/>
            </a:ln>
            <a:effectLst/>
          </p:spPr>
          <p:txBody>
            <a:bodyPr/>
            <a:lstStyle/>
            <a:p>
              <a:endParaRPr lang="en-US"/>
            </a:p>
          </p:txBody>
        </p:sp>
        <p:sp>
          <p:nvSpPr>
            <p:cNvPr id="59" name="Line 59"/>
            <p:cNvSpPr>
              <a:spLocks noChangeShapeType="1"/>
            </p:cNvSpPr>
            <p:nvPr/>
          </p:nvSpPr>
          <p:spPr bwMode="auto">
            <a:xfrm>
              <a:off x="4416" y="912"/>
              <a:ext cx="48" cy="144"/>
            </a:xfrm>
            <a:prstGeom prst="line">
              <a:avLst/>
            </a:prstGeom>
            <a:noFill/>
            <a:ln w="57150">
              <a:solidFill>
                <a:srgbClr val="FF0000"/>
              </a:solidFill>
              <a:round/>
              <a:headEnd/>
              <a:tailEnd/>
            </a:ln>
            <a:effectLst/>
          </p:spPr>
          <p:txBody>
            <a:bodyPr/>
            <a:lstStyle/>
            <a:p>
              <a:endParaRPr lang="en-US"/>
            </a:p>
          </p:txBody>
        </p:sp>
        <p:sp>
          <p:nvSpPr>
            <p:cNvPr id="60" name="Line 60"/>
            <p:cNvSpPr>
              <a:spLocks noChangeShapeType="1"/>
            </p:cNvSpPr>
            <p:nvPr/>
          </p:nvSpPr>
          <p:spPr bwMode="auto">
            <a:xfrm>
              <a:off x="4560" y="912"/>
              <a:ext cx="48" cy="144"/>
            </a:xfrm>
            <a:prstGeom prst="line">
              <a:avLst/>
            </a:prstGeom>
            <a:noFill/>
            <a:ln w="57150">
              <a:solidFill>
                <a:srgbClr val="FF0000"/>
              </a:solidFill>
              <a:round/>
              <a:headEnd/>
              <a:tailEnd/>
            </a:ln>
            <a:effectLst/>
          </p:spPr>
          <p:txBody>
            <a:bodyPr/>
            <a:lstStyle/>
            <a:p>
              <a:endParaRPr lang="en-US"/>
            </a:p>
          </p:txBody>
        </p:sp>
        <p:sp>
          <p:nvSpPr>
            <p:cNvPr id="61" name="Line 61"/>
            <p:cNvSpPr>
              <a:spLocks noChangeShapeType="1"/>
            </p:cNvSpPr>
            <p:nvPr/>
          </p:nvSpPr>
          <p:spPr bwMode="auto">
            <a:xfrm>
              <a:off x="4704" y="912"/>
              <a:ext cx="48" cy="144"/>
            </a:xfrm>
            <a:prstGeom prst="line">
              <a:avLst/>
            </a:prstGeom>
            <a:noFill/>
            <a:ln w="57150">
              <a:solidFill>
                <a:srgbClr val="FF0000"/>
              </a:solidFill>
              <a:round/>
              <a:headEnd/>
              <a:tailEnd/>
            </a:ln>
            <a:effectLst/>
          </p:spPr>
          <p:txBody>
            <a:bodyPr/>
            <a:lstStyle/>
            <a:p>
              <a:endParaRPr lang="en-US"/>
            </a:p>
          </p:txBody>
        </p:sp>
        <p:sp>
          <p:nvSpPr>
            <p:cNvPr id="62" name="Line 62"/>
            <p:cNvSpPr>
              <a:spLocks noChangeShapeType="1"/>
            </p:cNvSpPr>
            <p:nvPr/>
          </p:nvSpPr>
          <p:spPr bwMode="auto">
            <a:xfrm flipH="1">
              <a:off x="4752" y="912"/>
              <a:ext cx="96" cy="144"/>
            </a:xfrm>
            <a:prstGeom prst="line">
              <a:avLst/>
            </a:prstGeom>
            <a:noFill/>
            <a:ln w="57150">
              <a:solidFill>
                <a:srgbClr val="FF0000"/>
              </a:solidFill>
              <a:round/>
              <a:headEnd/>
              <a:tailEnd/>
            </a:ln>
            <a:effectLst/>
          </p:spPr>
          <p:txBody>
            <a:bodyPr/>
            <a:lstStyle/>
            <a:p>
              <a:endParaRPr lang="en-US"/>
            </a:p>
          </p:txBody>
        </p:sp>
        <p:sp>
          <p:nvSpPr>
            <p:cNvPr id="63" name="Line 63"/>
            <p:cNvSpPr>
              <a:spLocks noChangeShapeType="1"/>
            </p:cNvSpPr>
            <p:nvPr/>
          </p:nvSpPr>
          <p:spPr bwMode="auto">
            <a:xfrm>
              <a:off x="4848" y="912"/>
              <a:ext cx="48" cy="96"/>
            </a:xfrm>
            <a:prstGeom prst="line">
              <a:avLst/>
            </a:prstGeom>
            <a:noFill/>
            <a:ln w="57150">
              <a:solidFill>
                <a:srgbClr val="FF0000"/>
              </a:solidFill>
              <a:round/>
              <a:headEnd/>
              <a:tailEnd/>
            </a:ln>
            <a:effectLst/>
          </p:spPr>
          <p:txBody>
            <a:bodyPr/>
            <a:lstStyle/>
            <a:p>
              <a:endParaRPr lang="en-US"/>
            </a:p>
          </p:txBody>
        </p:sp>
        <p:sp>
          <p:nvSpPr>
            <p:cNvPr id="64" name="Line 64"/>
            <p:cNvSpPr>
              <a:spLocks noChangeShapeType="1"/>
            </p:cNvSpPr>
            <p:nvPr/>
          </p:nvSpPr>
          <p:spPr bwMode="auto">
            <a:xfrm>
              <a:off x="3984" y="960"/>
              <a:ext cx="48" cy="96"/>
            </a:xfrm>
            <a:prstGeom prst="line">
              <a:avLst/>
            </a:prstGeom>
            <a:noFill/>
            <a:ln w="57150">
              <a:solidFill>
                <a:srgbClr val="FF0000"/>
              </a:solidFill>
              <a:round/>
              <a:headEnd/>
              <a:tailEnd/>
            </a:ln>
            <a:effectLst/>
          </p:spPr>
          <p:txBody>
            <a:bodyPr/>
            <a:lstStyle/>
            <a:p>
              <a:endParaRPr lang="en-US"/>
            </a:p>
          </p:txBody>
        </p:sp>
      </p:grpSp>
      <p:sp>
        <p:nvSpPr>
          <p:cNvPr id="65" name="Text Box 65"/>
          <p:cNvSpPr txBox="1">
            <a:spLocks noChangeArrowheads="1"/>
          </p:cNvSpPr>
          <p:nvPr/>
        </p:nvSpPr>
        <p:spPr bwMode="auto">
          <a:xfrm>
            <a:off x="4572000" y="4724400"/>
            <a:ext cx="609600" cy="366713"/>
          </a:xfrm>
          <a:prstGeom prst="rect">
            <a:avLst/>
          </a:prstGeom>
          <a:noFill/>
          <a:ln w="9525">
            <a:noFill/>
            <a:miter lim="800000"/>
            <a:headEnd/>
            <a:tailEnd/>
          </a:ln>
          <a:effectLst/>
        </p:spPr>
        <p:txBody>
          <a:bodyPr>
            <a:spAutoFit/>
          </a:bodyPr>
          <a:lstStyle/>
          <a:p>
            <a:pPr eaLnBrk="1" hangingPunct="1">
              <a:spcBef>
                <a:spcPct val="50000"/>
              </a:spcBef>
            </a:pPr>
            <a:r>
              <a:rPr lang="en-US" altLang="en-US">
                <a:latin typeface=".VnTimeH" pitchFamily="34" charset="0"/>
              </a:rPr>
              <a:t>A</a:t>
            </a:r>
          </a:p>
        </p:txBody>
      </p:sp>
      <p:sp>
        <p:nvSpPr>
          <p:cNvPr id="66" name="Text Box 66"/>
          <p:cNvSpPr txBox="1">
            <a:spLocks noChangeArrowheads="1"/>
          </p:cNvSpPr>
          <p:nvPr/>
        </p:nvSpPr>
        <p:spPr bwMode="auto">
          <a:xfrm>
            <a:off x="6096000" y="4724400"/>
            <a:ext cx="609600" cy="366713"/>
          </a:xfrm>
          <a:prstGeom prst="rect">
            <a:avLst/>
          </a:prstGeom>
          <a:noFill/>
          <a:ln w="9525">
            <a:noFill/>
            <a:miter lim="800000"/>
            <a:headEnd/>
            <a:tailEnd/>
          </a:ln>
          <a:effectLst/>
        </p:spPr>
        <p:txBody>
          <a:bodyPr>
            <a:spAutoFit/>
          </a:bodyPr>
          <a:lstStyle/>
          <a:p>
            <a:pPr eaLnBrk="1" hangingPunct="1">
              <a:spcBef>
                <a:spcPct val="50000"/>
              </a:spcBef>
            </a:pPr>
            <a:r>
              <a:rPr lang="en-US" altLang="en-US">
                <a:latin typeface=".VnTimeH" pitchFamily="34" charset="0"/>
              </a:rPr>
              <a:t>B</a:t>
            </a:r>
          </a:p>
        </p:txBody>
      </p:sp>
      <p:sp>
        <p:nvSpPr>
          <p:cNvPr id="67" name="Line 67"/>
          <p:cNvSpPr>
            <a:spLocks noChangeShapeType="1"/>
          </p:cNvSpPr>
          <p:nvPr/>
        </p:nvSpPr>
        <p:spPr bwMode="auto">
          <a:xfrm rot="1070359" flipV="1">
            <a:off x="3505200" y="1981200"/>
            <a:ext cx="495300" cy="12700"/>
          </a:xfrm>
          <a:prstGeom prst="line">
            <a:avLst/>
          </a:prstGeom>
          <a:noFill/>
          <a:ln w="28575">
            <a:solidFill>
              <a:schemeClr val="bg1"/>
            </a:solidFill>
            <a:round/>
            <a:headEnd type="stealth" w="sm" len="lg"/>
            <a:tailEnd type="stealth" w="sm" len="lg"/>
          </a:ln>
          <a:effectLst/>
        </p:spPr>
        <p:txBody>
          <a:bodyPr/>
          <a:lstStyle/>
          <a:p>
            <a:endParaRPr lang="en-US"/>
          </a:p>
        </p:txBody>
      </p:sp>
      <p:grpSp>
        <p:nvGrpSpPr>
          <p:cNvPr id="68" name="Group 68"/>
          <p:cNvGrpSpPr>
            <a:grpSpLocks/>
          </p:cNvGrpSpPr>
          <p:nvPr/>
        </p:nvGrpSpPr>
        <p:grpSpPr bwMode="auto">
          <a:xfrm>
            <a:off x="3047334" y="4829177"/>
            <a:ext cx="534061" cy="809054"/>
            <a:chOff x="3329" y="1968"/>
            <a:chExt cx="367" cy="411"/>
          </a:xfrm>
        </p:grpSpPr>
        <p:sp>
          <p:nvSpPr>
            <p:cNvPr id="69" name="Line 69"/>
            <p:cNvSpPr>
              <a:spLocks noChangeShapeType="1"/>
            </p:cNvSpPr>
            <p:nvPr/>
          </p:nvSpPr>
          <p:spPr bwMode="auto">
            <a:xfrm flipV="1">
              <a:off x="3408" y="1968"/>
              <a:ext cx="288" cy="192"/>
            </a:xfrm>
            <a:prstGeom prst="line">
              <a:avLst/>
            </a:prstGeom>
            <a:noFill/>
            <a:ln w="57150">
              <a:solidFill>
                <a:srgbClr val="660033"/>
              </a:solidFill>
              <a:round/>
              <a:headEnd type="oval" w="med" len="med"/>
              <a:tailEnd type="oval" w="med" len="med"/>
            </a:ln>
            <a:effectLst/>
          </p:spPr>
          <p:txBody>
            <a:bodyPr/>
            <a:lstStyle/>
            <a:p>
              <a:endParaRPr lang="en-US"/>
            </a:p>
          </p:txBody>
        </p:sp>
        <p:sp>
          <p:nvSpPr>
            <p:cNvPr id="70" name="Line 70"/>
            <p:cNvSpPr>
              <a:spLocks noChangeShapeType="1"/>
            </p:cNvSpPr>
            <p:nvPr/>
          </p:nvSpPr>
          <p:spPr bwMode="auto">
            <a:xfrm flipV="1">
              <a:off x="3329" y="2176"/>
              <a:ext cx="79" cy="203"/>
            </a:xfrm>
            <a:prstGeom prst="line">
              <a:avLst/>
            </a:prstGeom>
            <a:noFill/>
            <a:ln w="57150">
              <a:solidFill>
                <a:schemeClr val="bg1"/>
              </a:solidFill>
              <a:round/>
              <a:headEnd/>
              <a:tailEnd/>
            </a:ln>
            <a:effectLst/>
          </p:spPr>
          <p:txBody>
            <a:bodyPr/>
            <a:lstStyle/>
            <a:p>
              <a:endParaRPr lang="en-US"/>
            </a:p>
          </p:txBody>
        </p:sp>
      </p:grpSp>
      <p:sp>
        <p:nvSpPr>
          <p:cNvPr id="71" name="Line 71"/>
          <p:cNvSpPr>
            <a:spLocks noChangeShapeType="1"/>
          </p:cNvSpPr>
          <p:nvPr/>
        </p:nvSpPr>
        <p:spPr bwMode="auto">
          <a:xfrm flipH="1" flipV="1">
            <a:off x="3505200" y="2057400"/>
            <a:ext cx="304800" cy="182563"/>
          </a:xfrm>
          <a:prstGeom prst="line">
            <a:avLst/>
          </a:prstGeom>
          <a:noFill/>
          <a:ln w="9525">
            <a:solidFill>
              <a:schemeClr val="bg1"/>
            </a:solidFill>
            <a:round/>
            <a:headEnd/>
            <a:tailEnd type="triangle" w="med" len="med"/>
          </a:ln>
          <a:effectLst/>
        </p:spPr>
        <p:txBody>
          <a:bodyPr/>
          <a:lstStyle/>
          <a:p>
            <a:endParaRPr lang="en-US"/>
          </a:p>
        </p:txBody>
      </p:sp>
      <p:grpSp>
        <p:nvGrpSpPr>
          <p:cNvPr id="72" name="Group 72"/>
          <p:cNvGrpSpPr>
            <a:grpSpLocks/>
          </p:cNvGrpSpPr>
          <p:nvPr/>
        </p:nvGrpSpPr>
        <p:grpSpPr bwMode="auto">
          <a:xfrm rot="-1062720">
            <a:off x="1371600" y="3352800"/>
            <a:ext cx="939800" cy="635000"/>
            <a:chOff x="1680" y="1440"/>
            <a:chExt cx="592" cy="400"/>
          </a:xfrm>
        </p:grpSpPr>
        <p:sp>
          <p:nvSpPr>
            <p:cNvPr id="73" name="Oval 73"/>
            <p:cNvSpPr>
              <a:spLocks noChangeArrowheads="1"/>
            </p:cNvSpPr>
            <p:nvPr/>
          </p:nvSpPr>
          <p:spPr bwMode="auto">
            <a:xfrm rot="-4329641">
              <a:off x="1953" y="1606"/>
              <a:ext cx="63" cy="50"/>
            </a:xfrm>
            <a:prstGeom prst="ellipse">
              <a:avLst/>
            </a:prstGeom>
            <a:solidFill>
              <a:schemeClr val="tx1"/>
            </a:solidFill>
            <a:ln w="6350">
              <a:solidFill>
                <a:srgbClr val="FF0000"/>
              </a:solidFill>
              <a:round/>
              <a:headEnd/>
              <a:tailEnd/>
            </a:ln>
            <a:effectLst/>
          </p:spPr>
          <p:txBody>
            <a:bodyPr vert="eaVert" wrap="none" anchor="ctr"/>
            <a:lstStyle/>
            <a:p>
              <a:pPr algn="ctr" eaLnBrk="1" hangingPunct="1"/>
              <a:endParaRPr lang="en-US" altLang="en-US"/>
            </a:p>
          </p:txBody>
        </p:sp>
        <p:sp>
          <p:nvSpPr>
            <p:cNvPr id="74" name="Line 74"/>
            <p:cNvSpPr>
              <a:spLocks noChangeShapeType="1"/>
            </p:cNvSpPr>
            <p:nvPr/>
          </p:nvSpPr>
          <p:spPr bwMode="auto">
            <a:xfrm flipH="1" flipV="1">
              <a:off x="1680" y="1440"/>
              <a:ext cx="288" cy="192"/>
            </a:xfrm>
            <a:prstGeom prst="line">
              <a:avLst/>
            </a:prstGeom>
            <a:noFill/>
            <a:ln w="9525">
              <a:solidFill>
                <a:srgbClr val="FF0000"/>
              </a:solidFill>
              <a:round/>
              <a:headEnd/>
              <a:tailEnd type="triangle" w="med" len="med"/>
            </a:ln>
            <a:effectLst/>
          </p:spPr>
          <p:txBody>
            <a:bodyPr/>
            <a:lstStyle/>
            <a:p>
              <a:endParaRPr lang="en-US"/>
            </a:p>
          </p:txBody>
        </p:sp>
        <p:sp>
          <p:nvSpPr>
            <p:cNvPr id="75" name="Line 75"/>
            <p:cNvSpPr>
              <a:spLocks noChangeShapeType="1"/>
            </p:cNvSpPr>
            <p:nvPr/>
          </p:nvSpPr>
          <p:spPr bwMode="auto">
            <a:xfrm flipH="1" flipV="1">
              <a:off x="1984" y="1648"/>
              <a:ext cx="288" cy="192"/>
            </a:xfrm>
            <a:prstGeom prst="line">
              <a:avLst/>
            </a:prstGeom>
            <a:noFill/>
            <a:ln w="9525">
              <a:solidFill>
                <a:schemeClr val="bg1"/>
              </a:solidFill>
              <a:round/>
              <a:headEnd/>
              <a:tailEnd type="triangle" w="med" len="med"/>
            </a:ln>
            <a:effectLst/>
          </p:spPr>
          <p:txBody>
            <a:bodyPr/>
            <a:lstStyle/>
            <a:p>
              <a:endParaRPr lang="en-US"/>
            </a:p>
          </p:txBody>
        </p:sp>
      </p:grpSp>
      <p:sp>
        <p:nvSpPr>
          <p:cNvPr id="76" name="Line 76"/>
          <p:cNvSpPr>
            <a:spLocks noChangeShapeType="1"/>
          </p:cNvSpPr>
          <p:nvPr/>
        </p:nvSpPr>
        <p:spPr bwMode="auto">
          <a:xfrm>
            <a:off x="3352800" y="1600200"/>
            <a:ext cx="927100" cy="0"/>
          </a:xfrm>
          <a:prstGeom prst="line">
            <a:avLst/>
          </a:prstGeom>
          <a:noFill/>
          <a:ln w="57150">
            <a:solidFill>
              <a:srgbClr val="660033"/>
            </a:solidFill>
            <a:round/>
            <a:headEnd/>
            <a:tailEnd type="oval" w="med" len="med"/>
          </a:ln>
          <a:effectLst/>
        </p:spPr>
        <p:txBody>
          <a:bodyPr/>
          <a:lstStyle/>
          <a:p>
            <a:endParaRPr lang="en-US"/>
          </a:p>
        </p:txBody>
      </p:sp>
      <p:sp>
        <p:nvSpPr>
          <p:cNvPr id="77" name="Line 77"/>
          <p:cNvSpPr>
            <a:spLocks noChangeShapeType="1"/>
          </p:cNvSpPr>
          <p:nvPr/>
        </p:nvSpPr>
        <p:spPr bwMode="auto">
          <a:xfrm>
            <a:off x="6324600" y="1600200"/>
            <a:ext cx="2286000" cy="0"/>
          </a:xfrm>
          <a:prstGeom prst="line">
            <a:avLst/>
          </a:prstGeom>
          <a:noFill/>
          <a:ln w="57150">
            <a:solidFill>
              <a:srgbClr val="660033"/>
            </a:solidFill>
            <a:round/>
            <a:headEnd type="oval" w="med" len="med"/>
            <a:tailEnd/>
          </a:ln>
          <a:effectLst/>
        </p:spPr>
        <p:txBody>
          <a:bodyPr/>
          <a:lstStyle/>
          <a:p>
            <a:endParaRPr lang="en-US"/>
          </a:p>
        </p:txBody>
      </p:sp>
      <p:sp>
        <p:nvSpPr>
          <p:cNvPr id="78" name="Line 78"/>
          <p:cNvSpPr>
            <a:spLocks noChangeShapeType="1"/>
          </p:cNvSpPr>
          <p:nvPr/>
        </p:nvSpPr>
        <p:spPr bwMode="auto">
          <a:xfrm>
            <a:off x="3810000" y="5181600"/>
            <a:ext cx="990600" cy="0"/>
          </a:xfrm>
          <a:prstGeom prst="line">
            <a:avLst/>
          </a:prstGeom>
          <a:noFill/>
          <a:ln w="57150">
            <a:solidFill>
              <a:srgbClr val="660033"/>
            </a:solidFill>
            <a:round/>
            <a:headEnd type="oval" w="med" len="med"/>
            <a:tailEnd type="oval" w="med" len="med"/>
          </a:ln>
          <a:effectLst/>
        </p:spPr>
        <p:txBody>
          <a:bodyPr/>
          <a:lstStyle/>
          <a:p>
            <a:endParaRPr lang="en-US"/>
          </a:p>
        </p:txBody>
      </p:sp>
      <p:sp>
        <p:nvSpPr>
          <p:cNvPr id="79" name="Line 79"/>
          <p:cNvSpPr>
            <a:spLocks noChangeShapeType="1"/>
          </p:cNvSpPr>
          <p:nvPr/>
        </p:nvSpPr>
        <p:spPr bwMode="auto">
          <a:xfrm>
            <a:off x="3810000" y="1600200"/>
            <a:ext cx="0" cy="2743200"/>
          </a:xfrm>
          <a:prstGeom prst="line">
            <a:avLst/>
          </a:prstGeom>
          <a:noFill/>
          <a:ln w="57150">
            <a:solidFill>
              <a:srgbClr val="660033"/>
            </a:solidFill>
            <a:round/>
            <a:headEnd/>
            <a:tailEnd/>
          </a:ln>
          <a:effectLst/>
        </p:spPr>
        <p:txBody>
          <a:bodyPr/>
          <a:lstStyle/>
          <a:p>
            <a:endParaRPr lang="en-US"/>
          </a:p>
        </p:txBody>
      </p:sp>
      <p:sp>
        <p:nvSpPr>
          <p:cNvPr id="80" name="Line 80"/>
          <p:cNvSpPr>
            <a:spLocks noChangeShapeType="1"/>
          </p:cNvSpPr>
          <p:nvPr/>
        </p:nvSpPr>
        <p:spPr bwMode="auto">
          <a:xfrm>
            <a:off x="6705600" y="1600200"/>
            <a:ext cx="0" cy="2743200"/>
          </a:xfrm>
          <a:prstGeom prst="line">
            <a:avLst/>
          </a:prstGeom>
          <a:noFill/>
          <a:ln w="57150">
            <a:solidFill>
              <a:srgbClr val="660033"/>
            </a:solidFill>
            <a:round/>
            <a:headEnd/>
            <a:tailEnd/>
          </a:ln>
          <a:effectLst/>
        </p:spPr>
        <p:txBody>
          <a:bodyPr/>
          <a:lstStyle/>
          <a:p>
            <a:endParaRPr lang="en-US"/>
          </a:p>
        </p:txBody>
      </p:sp>
      <p:grpSp>
        <p:nvGrpSpPr>
          <p:cNvPr id="81" name="Group 83"/>
          <p:cNvGrpSpPr>
            <a:grpSpLocks/>
          </p:cNvGrpSpPr>
          <p:nvPr/>
        </p:nvGrpSpPr>
        <p:grpSpPr bwMode="auto">
          <a:xfrm>
            <a:off x="4114800" y="2667000"/>
            <a:ext cx="2222500" cy="1822450"/>
            <a:chOff x="2592" y="1680"/>
            <a:chExt cx="1400" cy="1148"/>
          </a:xfrm>
        </p:grpSpPr>
        <p:sp>
          <p:nvSpPr>
            <p:cNvPr id="82" name="Text Box 84"/>
            <p:cNvSpPr txBox="1">
              <a:spLocks noChangeArrowheads="1"/>
            </p:cNvSpPr>
            <p:nvPr/>
          </p:nvSpPr>
          <p:spPr bwMode="auto">
            <a:xfrm>
              <a:off x="3456" y="1776"/>
              <a:ext cx="384" cy="231"/>
            </a:xfrm>
            <a:prstGeom prst="rect">
              <a:avLst/>
            </a:prstGeom>
            <a:noFill/>
            <a:ln w="9525">
              <a:noFill/>
              <a:miter lim="800000"/>
              <a:headEnd/>
              <a:tailEnd/>
            </a:ln>
            <a:effectLst/>
          </p:spPr>
          <p:txBody>
            <a:bodyPr>
              <a:spAutoFit/>
            </a:bodyPr>
            <a:lstStyle/>
            <a:p>
              <a:pPr eaLnBrk="1" hangingPunct="1">
                <a:spcBef>
                  <a:spcPct val="50000"/>
                </a:spcBef>
              </a:pPr>
              <a:r>
                <a:rPr lang="en-US" altLang="en-US">
                  <a:latin typeface=".VnTimeH" pitchFamily="34" charset="0"/>
                </a:rPr>
                <a:t>K</a:t>
              </a:r>
            </a:p>
          </p:txBody>
        </p:sp>
        <p:sp>
          <p:nvSpPr>
            <p:cNvPr id="83" name="Oval 85"/>
            <p:cNvSpPr>
              <a:spLocks noChangeArrowheads="1"/>
            </p:cNvSpPr>
            <p:nvPr/>
          </p:nvSpPr>
          <p:spPr bwMode="auto">
            <a:xfrm rot="-4329641">
              <a:off x="2992" y="2336"/>
              <a:ext cx="66" cy="64"/>
            </a:xfrm>
            <a:prstGeom prst="ellipse">
              <a:avLst/>
            </a:prstGeom>
            <a:solidFill>
              <a:srgbClr val="0000FF"/>
            </a:solidFill>
            <a:ln w="6350">
              <a:solidFill>
                <a:srgbClr val="FF00FF"/>
              </a:solidFill>
              <a:round/>
              <a:headEnd/>
              <a:tailEnd/>
            </a:ln>
            <a:effectLst/>
          </p:spPr>
          <p:txBody>
            <a:bodyPr vert="eaVert" wrap="none" anchor="ctr"/>
            <a:lstStyle/>
            <a:p>
              <a:pPr algn="ctr" eaLnBrk="1" hangingPunct="1"/>
              <a:endParaRPr lang="en-US" altLang="en-US"/>
            </a:p>
          </p:txBody>
        </p:sp>
        <p:sp>
          <p:nvSpPr>
            <p:cNvPr id="84" name="Rectangle 86"/>
            <p:cNvSpPr>
              <a:spLocks noChangeArrowheads="1"/>
            </p:cNvSpPr>
            <p:nvPr/>
          </p:nvSpPr>
          <p:spPr bwMode="auto">
            <a:xfrm>
              <a:off x="2599" y="1680"/>
              <a:ext cx="1393" cy="1142"/>
            </a:xfrm>
            <a:prstGeom prst="rect">
              <a:avLst/>
            </a:prstGeom>
            <a:solidFill>
              <a:schemeClr val="tx1"/>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1"/>
              </a:extrusionClr>
            </a:sp3d>
          </p:spPr>
          <p:txBody>
            <a:bodyPr wrap="none" anchor="ctr">
              <a:flatTx/>
            </a:bodyPr>
            <a:lstStyle/>
            <a:p>
              <a:pPr eaLnBrk="1" hangingPunct="1"/>
              <a:endParaRPr lang="en-US" altLang="en-US"/>
            </a:p>
          </p:txBody>
        </p:sp>
        <p:sp>
          <p:nvSpPr>
            <p:cNvPr id="85" name="Rectangle 87"/>
            <p:cNvSpPr>
              <a:spLocks noChangeArrowheads="1"/>
            </p:cNvSpPr>
            <p:nvPr/>
          </p:nvSpPr>
          <p:spPr bwMode="auto">
            <a:xfrm>
              <a:off x="2592" y="1686"/>
              <a:ext cx="1393" cy="1142"/>
            </a:xfrm>
            <a:prstGeom prst="rect">
              <a:avLst/>
            </a:prstGeom>
            <a:solidFill>
              <a:schemeClr val="bg1"/>
            </a:solidFill>
            <a:ln w="57150" cmpd="thickThin">
              <a:solidFill>
                <a:srgbClr val="663300"/>
              </a:solidFill>
              <a:miter lim="800000"/>
              <a:headEnd/>
              <a:tailEnd/>
            </a:ln>
            <a:effectLst/>
          </p:spPr>
          <p:txBody>
            <a:bodyPr wrap="none" anchor="ctr"/>
            <a:lstStyle/>
            <a:p>
              <a:pPr eaLnBrk="1" hangingPunct="1"/>
              <a:endParaRPr lang="en-US" altLang="en-US"/>
            </a:p>
          </p:txBody>
        </p:sp>
        <p:sp>
          <p:nvSpPr>
            <p:cNvPr id="86" name="Rectangle 88"/>
            <p:cNvSpPr>
              <a:spLocks noChangeArrowheads="1"/>
            </p:cNvSpPr>
            <p:nvPr/>
          </p:nvSpPr>
          <p:spPr bwMode="auto">
            <a:xfrm>
              <a:off x="2652" y="1725"/>
              <a:ext cx="1280" cy="646"/>
            </a:xfrm>
            <a:prstGeom prst="rect">
              <a:avLst/>
            </a:prstGeom>
            <a:solidFill>
              <a:schemeClr val="bg1">
                <a:alpha val="38039"/>
              </a:schemeClr>
            </a:solidFill>
            <a:ln w="19050">
              <a:solidFill>
                <a:schemeClr val="tx1"/>
              </a:solidFill>
              <a:miter lim="800000"/>
              <a:headEnd/>
              <a:tailEnd/>
            </a:ln>
            <a:effectLst/>
          </p:spPr>
          <p:txBody>
            <a:bodyPr wrap="none" anchor="ctr"/>
            <a:lstStyle/>
            <a:p>
              <a:pPr eaLnBrk="1" hangingPunct="1"/>
              <a:endParaRPr lang="en-US" altLang="en-US"/>
            </a:p>
          </p:txBody>
        </p:sp>
        <p:sp>
          <p:nvSpPr>
            <p:cNvPr id="87" name="Oval 89"/>
            <p:cNvSpPr>
              <a:spLocks noChangeArrowheads="1"/>
            </p:cNvSpPr>
            <p:nvPr/>
          </p:nvSpPr>
          <p:spPr bwMode="auto">
            <a:xfrm>
              <a:off x="2729" y="1789"/>
              <a:ext cx="1082" cy="985"/>
            </a:xfrm>
            <a:prstGeom prst="ellipse">
              <a:avLst/>
            </a:prstGeom>
            <a:solidFill>
              <a:srgbClr val="FFFFCC"/>
            </a:solidFill>
            <a:ln w="12700">
              <a:solidFill>
                <a:schemeClr val="accent2"/>
              </a:solidFill>
              <a:round/>
              <a:headEnd/>
              <a:tailEnd/>
            </a:ln>
            <a:effectLst/>
          </p:spPr>
          <p:txBody>
            <a:bodyPr wrap="none" anchor="ctr"/>
            <a:lstStyle/>
            <a:p>
              <a:pPr eaLnBrk="1" hangingPunct="1"/>
              <a:endParaRPr lang="en-US" altLang="en-US"/>
            </a:p>
          </p:txBody>
        </p:sp>
        <p:sp>
          <p:nvSpPr>
            <p:cNvPr id="88" name="Text Box 90"/>
            <p:cNvSpPr txBox="1">
              <a:spLocks noChangeArrowheads="1"/>
            </p:cNvSpPr>
            <p:nvPr/>
          </p:nvSpPr>
          <p:spPr bwMode="auto">
            <a:xfrm rot="810395">
              <a:off x="3547" y="1938"/>
              <a:ext cx="255" cy="173"/>
            </a:xfrm>
            <a:prstGeom prst="rect">
              <a:avLst/>
            </a:prstGeom>
            <a:noFill/>
            <a:ln w="635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5</a:t>
              </a:r>
              <a:endParaRPr lang="en-US" altLang="en-US"/>
            </a:p>
          </p:txBody>
        </p:sp>
        <p:sp>
          <p:nvSpPr>
            <p:cNvPr id="89" name="Oval 91"/>
            <p:cNvSpPr>
              <a:spLocks noChangeArrowheads="1"/>
            </p:cNvSpPr>
            <p:nvPr/>
          </p:nvSpPr>
          <p:spPr bwMode="auto">
            <a:xfrm rot="5400000">
              <a:off x="2748" y="1720"/>
              <a:ext cx="1051" cy="1155"/>
            </a:xfrm>
            <a:prstGeom prst="ellipse">
              <a:avLst/>
            </a:prstGeom>
            <a:noFill/>
            <a:ln w="12700">
              <a:solidFill>
                <a:srgbClr val="003300"/>
              </a:solidFill>
              <a:round/>
              <a:headEnd/>
              <a:tailEnd/>
            </a:ln>
            <a:effectLst/>
          </p:spPr>
          <p:txBody>
            <a:bodyPr wrap="none" anchor="ctr"/>
            <a:lstStyle/>
            <a:p>
              <a:pPr eaLnBrk="1" hangingPunct="1"/>
              <a:endParaRPr lang="en-US" altLang="en-US"/>
            </a:p>
          </p:txBody>
        </p:sp>
        <p:sp>
          <p:nvSpPr>
            <p:cNvPr id="90" name="Arc 92"/>
            <p:cNvSpPr>
              <a:spLocks/>
            </p:cNvSpPr>
            <p:nvPr/>
          </p:nvSpPr>
          <p:spPr bwMode="auto">
            <a:xfrm rot="6681726" flipH="1">
              <a:off x="3121" y="1750"/>
              <a:ext cx="406" cy="723"/>
            </a:xfrm>
            <a:custGeom>
              <a:avLst/>
              <a:gdLst>
                <a:gd name="T0" fmla="*/ 0 w 24253"/>
                <a:gd name="T1" fmla="*/ 0 h 39506"/>
                <a:gd name="T2" fmla="*/ 0 w 24253"/>
                <a:gd name="T3" fmla="*/ 0 h 39506"/>
                <a:gd name="T4" fmla="*/ 0 w 24253"/>
                <a:gd name="T5" fmla="*/ 0 h 39506"/>
                <a:gd name="T6" fmla="*/ 0 60000 65536"/>
                <a:gd name="T7" fmla="*/ 0 60000 65536"/>
                <a:gd name="T8" fmla="*/ 0 60000 65536"/>
              </a:gdLst>
              <a:ahLst/>
              <a:cxnLst>
                <a:cxn ang="T6">
                  <a:pos x="T0" y="T1"/>
                </a:cxn>
                <a:cxn ang="T7">
                  <a:pos x="T2" y="T3"/>
                </a:cxn>
                <a:cxn ang="T8">
                  <a:pos x="T4" y="T5"/>
                </a:cxn>
              </a:cxnLst>
              <a:rect l="0" t="0" r="r" b="b"/>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lnTo>
                    <a:pt x="14733" y="-1"/>
                  </a:lnTo>
                  <a:close/>
                </a:path>
              </a:pathLst>
            </a:custGeom>
            <a:noFill/>
            <a:ln w="3175">
              <a:solidFill>
                <a:srgbClr val="00FFFF"/>
              </a:solidFill>
              <a:round/>
              <a:headEnd/>
              <a:tailEnd/>
            </a:ln>
            <a:effectLst/>
          </p:spPr>
          <p:txBody>
            <a:bodyPr wrap="none" anchor="ctr"/>
            <a:lstStyle/>
            <a:p>
              <a:endParaRPr lang="en-US"/>
            </a:p>
          </p:txBody>
        </p:sp>
        <p:sp>
          <p:nvSpPr>
            <p:cNvPr id="91" name="Line 93"/>
            <p:cNvSpPr>
              <a:spLocks noChangeShapeType="1"/>
            </p:cNvSpPr>
            <p:nvPr/>
          </p:nvSpPr>
          <p:spPr bwMode="auto">
            <a:xfrm rot="10800000">
              <a:off x="3293" y="1910"/>
              <a:ext cx="0" cy="96"/>
            </a:xfrm>
            <a:prstGeom prst="line">
              <a:avLst/>
            </a:prstGeom>
            <a:noFill/>
            <a:ln w="9525">
              <a:solidFill>
                <a:srgbClr val="FF0000"/>
              </a:solidFill>
              <a:round/>
              <a:headEnd/>
              <a:tailEnd/>
            </a:ln>
            <a:effectLst/>
          </p:spPr>
          <p:txBody>
            <a:bodyPr/>
            <a:lstStyle/>
            <a:p>
              <a:endParaRPr lang="en-US"/>
            </a:p>
          </p:txBody>
        </p:sp>
        <p:sp>
          <p:nvSpPr>
            <p:cNvPr id="92" name="Text Box 94"/>
            <p:cNvSpPr txBox="1">
              <a:spLocks noChangeArrowheads="1"/>
            </p:cNvSpPr>
            <p:nvPr/>
          </p:nvSpPr>
          <p:spPr bwMode="auto">
            <a:xfrm rot="-466213">
              <a:off x="3156" y="1748"/>
              <a:ext cx="250" cy="173"/>
            </a:xfrm>
            <a:prstGeom prst="rect">
              <a:avLst/>
            </a:prstGeom>
            <a:noFill/>
            <a:ln w="3175">
              <a:noFill/>
              <a:miter lim="800000"/>
              <a:headEnd/>
              <a:tailEnd/>
            </a:ln>
            <a:effectLst/>
          </p:spPr>
          <p:txBody>
            <a:bodyPr>
              <a:spAutoFit/>
            </a:bodyPr>
            <a:lstStyle/>
            <a:p>
              <a:pPr algn="ctr" eaLnBrk="1" hangingPunct="1"/>
              <a:r>
                <a:rPr lang="en-US" altLang="en-US" sz="1200"/>
                <a:t>3</a:t>
              </a:r>
            </a:p>
          </p:txBody>
        </p:sp>
        <p:sp>
          <p:nvSpPr>
            <p:cNvPr id="93" name="Text Box 95"/>
            <p:cNvSpPr txBox="1">
              <a:spLocks noChangeArrowheads="1"/>
            </p:cNvSpPr>
            <p:nvPr/>
          </p:nvSpPr>
          <p:spPr bwMode="auto">
            <a:xfrm rot="-1500000">
              <a:off x="2920" y="1811"/>
              <a:ext cx="342" cy="173"/>
            </a:xfrm>
            <a:prstGeom prst="rect">
              <a:avLst/>
            </a:prstGeom>
            <a:noFill/>
            <a:ln w="1270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2</a:t>
              </a:r>
              <a:endParaRPr lang="en-US" altLang="en-US"/>
            </a:p>
          </p:txBody>
        </p:sp>
        <p:sp>
          <p:nvSpPr>
            <p:cNvPr id="94" name="Line 96"/>
            <p:cNvSpPr>
              <a:spLocks noChangeShapeType="1"/>
            </p:cNvSpPr>
            <p:nvPr/>
          </p:nvSpPr>
          <p:spPr bwMode="auto">
            <a:xfrm rot="300000">
              <a:off x="3329" y="1910"/>
              <a:ext cx="0" cy="40"/>
            </a:xfrm>
            <a:prstGeom prst="line">
              <a:avLst/>
            </a:prstGeom>
            <a:noFill/>
            <a:ln w="6350">
              <a:solidFill>
                <a:srgbClr val="0000FF"/>
              </a:solidFill>
              <a:round/>
              <a:headEnd/>
              <a:tailEnd/>
            </a:ln>
            <a:effectLst/>
          </p:spPr>
          <p:txBody>
            <a:bodyPr/>
            <a:lstStyle/>
            <a:p>
              <a:endParaRPr lang="en-US"/>
            </a:p>
          </p:txBody>
        </p:sp>
        <p:sp>
          <p:nvSpPr>
            <p:cNvPr id="95" name="Line 97"/>
            <p:cNvSpPr>
              <a:spLocks noChangeShapeType="1"/>
            </p:cNvSpPr>
            <p:nvPr/>
          </p:nvSpPr>
          <p:spPr bwMode="auto">
            <a:xfrm rot="600000">
              <a:off x="3362" y="1914"/>
              <a:ext cx="0" cy="41"/>
            </a:xfrm>
            <a:prstGeom prst="line">
              <a:avLst/>
            </a:prstGeom>
            <a:noFill/>
            <a:ln w="6350">
              <a:solidFill>
                <a:srgbClr val="0000FF"/>
              </a:solidFill>
              <a:round/>
              <a:headEnd/>
              <a:tailEnd/>
            </a:ln>
            <a:effectLst/>
          </p:spPr>
          <p:txBody>
            <a:bodyPr/>
            <a:lstStyle/>
            <a:p>
              <a:endParaRPr lang="en-US"/>
            </a:p>
          </p:txBody>
        </p:sp>
        <p:sp>
          <p:nvSpPr>
            <p:cNvPr id="96" name="Line 98"/>
            <p:cNvSpPr>
              <a:spLocks noChangeShapeType="1"/>
            </p:cNvSpPr>
            <p:nvPr/>
          </p:nvSpPr>
          <p:spPr bwMode="auto">
            <a:xfrm rot="900000">
              <a:off x="3395" y="1922"/>
              <a:ext cx="0" cy="39"/>
            </a:xfrm>
            <a:prstGeom prst="line">
              <a:avLst/>
            </a:prstGeom>
            <a:noFill/>
            <a:ln w="6350">
              <a:solidFill>
                <a:srgbClr val="0000FF"/>
              </a:solidFill>
              <a:round/>
              <a:headEnd/>
              <a:tailEnd/>
            </a:ln>
            <a:effectLst/>
          </p:spPr>
          <p:txBody>
            <a:bodyPr/>
            <a:lstStyle/>
            <a:p>
              <a:endParaRPr lang="en-US"/>
            </a:p>
          </p:txBody>
        </p:sp>
        <p:sp>
          <p:nvSpPr>
            <p:cNvPr id="97" name="Line 99"/>
            <p:cNvSpPr>
              <a:spLocks noChangeShapeType="1"/>
            </p:cNvSpPr>
            <p:nvPr/>
          </p:nvSpPr>
          <p:spPr bwMode="auto">
            <a:xfrm rot="1200000">
              <a:off x="3427" y="1932"/>
              <a:ext cx="0" cy="41"/>
            </a:xfrm>
            <a:prstGeom prst="line">
              <a:avLst/>
            </a:prstGeom>
            <a:noFill/>
            <a:ln w="6350">
              <a:solidFill>
                <a:srgbClr val="0000FF"/>
              </a:solidFill>
              <a:round/>
              <a:headEnd/>
              <a:tailEnd/>
            </a:ln>
            <a:effectLst/>
          </p:spPr>
          <p:txBody>
            <a:bodyPr/>
            <a:lstStyle/>
            <a:p>
              <a:endParaRPr lang="en-US"/>
            </a:p>
          </p:txBody>
        </p:sp>
        <p:sp>
          <p:nvSpPr>
            <p:cNvPr id="98" name="Line 100"/>
            <p:cNvSpPr>
              <a:spLocks noChangeShapeType="1"/>
            </p:cNvSpPr>
            <p:nvPr/>
          </p:nvSpPr>
          <p:spPr bwMode="auto">
            <a:xfrm rot="1500000">
              <a:off x="3452" y="1944"/>
              <a:ext cx="0" cy="89"/>
            </a:xfrm>
            <a:prstGeom prst="line">
              <a:avLst/>
            </a:prstGeom>
            <a:noFill/>
            <a:ln w="9525">
              <a:solidFill>
                <a:srgbClr val="FF0000"/>
              </a:solidFill>
              <a:round/>
              <a:headEnd/>
              <a:tailEnd/>
            </a:ln>
            <a:effectLst/>
          </p:spPr>
          <p:txBody>
            <a:bodyPr/>
            <a:lstStyle/>
            <a:p>
              <a:endParaRPr lang="en-US"/>
            </a:p>
          </p:txBody>
        </p:sp>
        <p:sp>
          <p:nvSpPr>
            <p:cNvPr id="99" name="Line 101"/>
            <p:cNvSpPr>
              <a:spLocks noChangeShapeType="1"/>
            </p:cNvSpPr>
            <p:nvPr/>
          </p:nvSpPr>
          <p:spPr bwMode="auto">
            <a:xfrm rot="1800000">
              <a:off x="3488" y="1962"/>
              <a:ext cx="0" cy="41"/>
            </a:xfrm>
            <a:prstGeom prst="line">
              <a:avLst/>
            </a:prstGeom>
            <a:noFill/>
            <a:ln w="6350">
              <a:solidFill>
                <a:srgbClr val="0000FF"/>
              </a:solidFill>
              <a:round/>
              <a:headEnd/>
              <a:tailEnd/>
            </a:ln>
            <a:effectLst/>
          </p:spPr>
          <p:txBody>
            <a:bodyPr/>
            <a:lstStyle/>
            <a:p>
              <a:endParaRPr lang="en-US"/>
            </a:p>
          </p:txBody>
        </p:sp>
        <p:sp>
          <p:nvSpPr>
            <p:cNvPr id="100" name="Line 102"/>
            <p:cNvSpPr>
              <a:spLocks noChangeShapeType="1"/>
            </p:cNvSpPr>
            <p:nvPr/>
          </p:nvSpPr>
          <p:spPr bwMode="auto">
            <a:xfrm rot="2100000">
              <a:off x="3513" y="1978"/>
              <a:ext cx="0" cy="39"/>
            </a:xfrm>
            <a:prstGeom prst="line">
              <a:avLst/>
            </a:prstGeom>
            <a:noFill/>
            <a:ln w="6350">
              <a:solidFill>
                <a:srgbClr val="0000FF"/>
              </a:solidFill>
              <a:round/>
              <a:headEnd/>
              <a:tailEnd/>
            </a:ln>
            <a:effectLst/>
          </p:spPr>
          <p:txBody>
            <a:bodyPr/>
            <a:lstStyle/>
            <a:p>
              <a:endParaRPr lang="en-US"/>
            </a:p>
          </p:txBody>
        </p:sp>
        <p:sp>
          <p:nvSpPr>
            <p:cNvPr id="101" name="Line 103"/>
            <p:cNvSpPr>
              <a:spLocks noChangeShapeType="1"/>
            </p:cNvSpPr>
            <p:nvPr/>
          </p:nvSpPr>
          <p:spPr bwMode="auto">
            <a:xfrm rot="2400000">
              <a:off x="3542" y="1997"/>
              <a:ext cx="0" cy="39"/>
            </a:xfrm>
            <a:prstGeom prst="line">
              <a:avLst/>
            </a:prstGeom>
            <a:noFill/>
            <a:ln w="6350">
              <a:solidFill>
                <a:srgbClr val="0000FF"/>
              </a:solidFill>
              <a:round/>
              <a:headEnd/>
              <a:tailEnd/>
            </a:ln>
            <a:effectLst/>
          </p:spPr>
          <p:txBody>
            <a:bodyPr/>
            <a:lstStyle/>
            <a:p>
              <a:endParaRPr lang="en-US"/>
            </a:p>
          </p:txBody>
        </p:sp>
        <p:sp>
          <p:nvSpPr>
            <p:cNvPr id="102" name="Line 104"/>
            <p:cNvSpPr>
              <a:spLocks noChangeShapeType="1"/>
            </p:cNvSpPr>
            <p:nvPr/>
          </p:nvSpPr>
          <p:spPr bwMode="auto">
            <a:xfrm rot="2700000">
              <a:off x="3565" y="2018"/>
              <a:ext cx="0" cy="44"/>
            </a:xfrm>
            <a:prstGeom prst="line">
              <a:avLst/>
            </a:prstGeom>
            <a:noFill/>
            <a:ln w="6350">
              <a:solidFill>
                <a:srgbClr val="0000FF"/>
              </a:solidFill>
              <a:round/>
              <a:headEnd/>
              <a:tailEnd/>
            </a:ln>
            <a:effectLst/>
          </p:spPr>
          <p:txBody>
            <a:bodyPr/>
            <a:lstStyle/>
            <a:p>
              <a:endParaRPr lang="en-US"/>
            </a:p>
          </p:txBody>
        </p:sp>
        <p:sp>
          <p:nvSpPr>
            <p:cNvPr id="103" name="Line 105"/>
            <p:cNvSpPr>
              <a:spLocks noChangeShapeType="1"/>
            </p:cNvSpPr>
            <p:nvPr/>
          </p:nvSpPr>
          <p:spPr bwMode="auto">
            <a:xfrm rot="3000000">
              <a:off x="3570" y="2029"/>
              <a:ext cx="0" cy="98"/>
            </a:xfrm>
            <a:prstGeom prst="line">
              <a:avLst/>
            </a:prstGeom>
            <a:noFill/>
            <a:ln w="9525">
              <a:solidFill>
                <a:srgbClr val="FF0000"/>
              </a:solidFill>
              <a:round/>
              <a:headEnd/>
              <a:tailEnd/>
            </a:ln>
            <a:effectLst/>
          </p:spPr>
          <p:txBody>
            <a:bodyPr/>
            <a:lstStyle/>
            <a:p>
              <a:endParaRPr lang="en-US"/>
            </a:p>
          </p:txBody>
        </p:sp>
        <p:sp>
          <p:nvSpPr>
            <p:cNvPr id="104" name="Line 106"/>
            <p:cNvSpPr>
              <a:spLocks noChangeShapeType="1"/>
            </p:cNvSpPr>
            <p:nvPr/>
          </p:nvSpPr>
          <p:spPr bwMode="auto">
            <a:xfrm rot="7800000">
              <a:off x="3017" y="2027"/>
              <a:ext cx="0" cy="106"/>
            </a:xfrm>
            <a:prstGeom prst="line">
              <a:avLst/>
            </a:prstGeom>
            <a:noFill/>
            <a:ln w="9525">
              <a:solidFill>
                <a:srgbClr val="FF0000"/>
              </a:solidFill>
              <a:round/>
              <a:headEnd/>
              <a:tailEnd/>
            </a:ln>
            <a:effectLst/>
          </p:spPr>
          <p:txBody>
            <a:bodyPr/>
            <a:lstStyle/>
            <a:p>
              <a:endParaRPr lang="en-US"/>
            </a:p>
          </p:txBody>
        </p:sp>
        <p:sp>
          <p:nvSpPr>
            <p:cNvPr id="105" name="Line 107"/>
            <p:cNvSpPr>
              <a:spLocks noChangeShapeType="1"/>
            </p:cNvSpPr>
            <p:nvPr/>
          </p:nvSpPr>
          <p:spPr bwMode="auto">
            <a:xfrm rot="-2700000">
              <a:off x="3017" y="2018"/>
              <a:ext cx="0" cy="40"/>
            </a:xfrm>
            <a:prstGeom prst="line">
              <a:avLst/>
            </a:prstGeom>
            <a:noFill/>
            <a:ln w="6350">
              <a:solidFill>
                <a:srgbClr val="0000FF"/>
              </a:solidFill>
              <a:round/>
              <a:headEnd/>
              <a:tailEnd/>
            </a:ln>
            <a:effectLst/>
          </p:spPr>
          <p:txBody>
            <a:bodyPr/>
            <a:lstStyle/>
            <a:p>
              <a:endParaRPr lang="en-US"/>
            </a:p>
          </p:txBody>
        </p:sp>
        <p:sp>
          <p:nvSpPr>
            <p:cNvPr id="106" name="Line 108"/>
            <p:cNvSpPr>
              <a:spLocks noChangeShapeType="1"/>
            </p:cNvSpPr>
            <p:nvPr/>
          </p:nvSpPr>
          <p:spPr bwMode="auto">
            <a:xfrm rot="-2400000">
              <a:off x="3040" y="1999"/>
              <a:ext cx="0" cy="38"/>
            </a:xfrm>
            <a:prstGeom prst="line">
              <a:avLst/>
            </a:prstGeom>
            <a:noFill/>
            <a:ln w="6350">
              <a:solidFill>
                <a:srgbClr val="0000FF"/>
              </a:solidFill>
              <a:round/>
              <a:headEnd/>
              <a:tailEnd/>
            </a:ln>
            <a:effectLst/>
          </p:spPr>
          <p:txBody>
            <a:bodyPr/>
            <a:lstStyle/>
            <a:p>
              <a:endParaRPr lang="en-US"/>
            </a:p>
          </p:txBody>
        </p:sp>
        <p:sp>
          <p:nvSpPr>
            <p:cNvPr id="107" name="Line 109"/>
            <p:cNvSpPr>
              <a:spLocks noChangeShapeType="1"/>
            </p:cNvSpPr>
            <p:nvPr/>
          </p:nvSpPr>
          <p:spPr bwMode="auto">
            <a:xfrm rot="-2100000">
              <a:off x="3069" y="1979"/>
              <a:ext cx="0" cy="39"/>
            </a:xfrm>
            <a:prstGeom prst="line">
              <a:avLst/>
            </a:prstGeom>
            <a:noFill/>
            <a:ln w="6350">
              <a:solidFill>
                <a:srgbClr val="0000FF"/>
              </a:solidFill>
              <a:round/>
              <a:headEnd/>
              <a:tailEnd/>
            </a:ln>
            <a:effectLst/>
          </p:spPr>
          <p:txBody>
            <a:bodyPr/>
            <a:lstStyle/>
            <a:p>
              <a:endParaRPr lang="en-US"/>
            </a:p>
          </p:txBody>
        </p:sp>
        <p:sp>
          <p:nvSpPr>
            <p:cNvPr id="108" name="Line 110"/>
            <p:cNvSpPr>
              <a:spLocks noChangeShapeType="1"/>
            </p:cNvSpPr>
            <p:nvPr/>
          </p:nvSpPr>
          <p:spPr bwMode="auto">
            <a:xfrm rot="-1800000">
              <a:off x="3095" y="1961"/>
              <a:ext cx="0" cy="39"/>
            </a:xfrm>
            <a:prstGeom prst="line">
              <a:avLst/>
            </a:prstGeom>
            <a:noFill/>
            <a:ln w="6350">
              <a:solidFill>
                <a:srgbClr val="0000FF"/>
              </a:solidFill>
              <a:round/>
              <a:headEnd/>
              <a:tailEnd/>
            </a:ln>
            <a:effectLst/>
          </p:spPr>
          <p:txBody>
            <a:bodyPr/>
            <a:lstStyle/>
            <a:p>
              <a:endParaRPr lang="en-US"/>
            </a:p>
          </p:txBody>
        </p:sp>
        <p:sp>
          <p:nvSpPr>
            <p:cNvPr id="109" name="Line 111"/>
            <p:cNvSpPr>
              <a:spLocks noChangeShapeType="1"/>
            </p:cNvSpPr>
            <p:nvPr/>
          </p:nvSpPr>
          <p:spPr bwMode="auto">
            <a:xfrm rot="-1500000">
              <a:off x="3139" y="1943"/>
              <a:ext cx="0" cy="88"/>
            </a:xfrm>
            <a:prstGeom prst="line">
              <a:avLst/>
            </a:prstGeom>
            <a:noFill/>
            <a:ln w="9525">
              <a:solidFill>
                <a:srgbClr val="FF0000"/>
              </a:solidFill>
              <a:round/>
              <a:headEnd/>
              <a:tailEnd/>
            </a:ln>
            <a:effectLst/>
          </p:spPr>
          <p:txBody>
            <a:bodyPr/>
            <a:lstStyle/>
            <a:p>
              <a:endParaRPr lang="en-US"/>
            </a:p>
          </p:txBody>
        </p:sp>
        <p:sp>
          <p:nvSpPr>
            <p:cNvPr id="110" name="Line 112"/>
            <p:cNvSpPr>
              <a:spLocks noChangeShapeType="1"/>
            </p:cNvSpPr>
            <p:nvPr/>
          </p:nvSpPr>
          <p:spPr bwMode="auto">
            <a:xfrm rot="-1200000">
              <a:off x="3159" y="1932"/>
              <a:ext cx="0" cy="41"/>
            </a:xfrm>
            <a:prstGeom prst="line">
              <a:avLst/>
            </a:prstGeom>
            <a:noFill/>
            <a:ln w="6350">
              <a:solidFill>
                <a:srgbClr val="0000FF"/>
              </a:solidFill>
              <a:round/>
              <a:headEnd/>
              <a:tailEnd/>
            </a:ln>
            <a:effectLst/>
          </p:spPr>
          <p:txBody>
            <a:bodyPr/>
            <a:lstStyle/>
            <a:p>
              <a:endParaRPr lang="en-US"/>
            </a:p>
          </p:txBody>
        </p:sp>
        <p:sp>
          <p:nvSpPr>
            <p:cNvPr id="111" name="Line 113"/>
            <p:cNvSpPr>
              <a:spLocks noChangeShapeType="1"/>
            </p:cNvSpPr>
            <p:nvPr/>
          </p:nvSpPr>
          <p:spPr bwMode="auto">
            <a:xfrm rot="-900000">
              <a:off x="3187" y="1925"/>
              <a:ext cx="0" cy="40"/>
            </a:xfrm>
            <a:prstGeom prst="line">
              <a:avLst/>
            </a:prstGeom>
            <a:noFill/>
            <a:ln w="6350">
              <a:solidFill>
                <a:srgbClr val="0000FF"/>
              </a:solidFill>
              <a:round/>
              <a:headEnd/>
              <a:tailEnd/>
            </a:ln>
            <a:effectLst/>
          </p:spPr>
          <p:txBody>
            <a:bodyPr/>
            <a:lstStyle/>
            <a:p>
              <a:endParaRPr lang="en-US"/>
            </a:p>
          </p:txBody>
        </p:sp>
        <p:sp>
          <p:nvSpPr>
            <p:cNvPr id="112" name="Line 114"/>
            <p:cNvSpPr>
              <a:spLocks noChangeShapeType="1"/>
            </p:cNvSpPr>
            <p:nvPr/>
          </p:nvSpPr>
          <p:spPr bwMode="auto">
            <a:xfrm rot="-600000">
              <a:off x="3221" y="1918"/>
              <a:ext cx="0" cy="39"/>
            </a:xfrm>
            <a:prstGeom prst="line">
              <a:avLst/>
            </a:prstGeom>
            <a:noFill/>
            <a:ln w="6350">
              <a:solidFill>
                <a:srgbClr val="0000FF"/>
              </a:solidFill>
              <a:round/>
              <a:headEnd/>
              <a:tailEnd/>
            </a:ln>
            <a:effectLst/>
          </p:spPr>
          <p:txBody>
            <a:bodyPr/>
            <a:lstStyle/>
            <a:p>
              <a:endParaRPr lang="en-US"/>
            </a:p>
          </p:txBody>
        </p:sp>
        <p:sp>
          <p:nvSpPr>
            <p:cNvPr id="113" name="Line 115"/>
            <p:cNvSpPr>
              <a:spLocks noChangeShapeType="1"/>
            </p:cNvSpPr>
            <p:nvPr/>
          </p:nvSpPr>
          <p:spPr bwMode="auto">
            <a:xfrm rot="-300000">
              <a:off x="3256" y="1912"/>
              <a:ext cx="0" cy="39"/>
            </a:xfrm>
            <a:prstGeom prst="line">
              <a:avLst/>
            </a:prstGeom>
            <a:noFill/>
            <a:ln w="6350">
              <a:solidFill>
                <a:srgbClr val="0000FF"/>
              </a:solidFill>
              <a:round/>
              <a:headEnd/>
              <a:tailEnd/>
            </a:ln>
            <a:effectLst/>
          </p:spPr>
          <p:txBody>
            <a:bodyPr/>
            <a:lstStyle/>
            <a:p>
              <a:endParaRPr lang="en-US"/>
            </a:p>
          </p:txBody>
        </p:sp>
        <p:sp>
          <p:nvSpPr>
            <p:cNvPr id="114" name="Line 116"/>
            <p:cNvSpPr>
              <a:spLocks noChangeShapeType="1"/>
            </p:cNvSpPr>
            <p:nvPr/>
          </p:nvSpPr>
          <p:spPr bwMode="auto">
            <a:xfrm rot="6300000">
              <a:off x="2952" y="2150"/>
              <a:ext cx="0" cy="107"/>
            </a:xfrm>
            <a:prstGeom prst="line">
              <a:avLst/>
            </a:prstGeom>
            <a:noFill/>
            <a:ln w="9525">
              <a:solidFill>
                <a:srgbClr val="FF0000"/>
              </a:solidFill>
              <a:round/>
              <a:headEnd/>
              <a:tailEnd/>
            </a:ln>
            <a:effectLst/>
          </p:spPr>
          <p:txBody>
            <a:bodyPr/>
            <a:lstStyle/>
            <a:p>
              <a:endParaRPr lang="en-US"/>
            </a:p>
          </p:txBody>
        </p:sp>
        <p:sp>
          <p:nvSpPr>
            <p:cNvPr id="115" name="Line 117"/>
            <p:cNvSpPr>
              <a:spLocks noChangeShapeType="1"/>
            </p:cNvSpPr>
            <p:nvPr/>
          </p:nvSpPr>
          <p:spPr bwMode="auto">
            <a:xfrm rot="-4200000">
              <a:off x="2931" y="2146"/>
              <a:ext cx="0" cy="42"/>
            </a:xfrm>
            <a:prstGeom prst="line">
              <a:avLst/>
            </a:prstGeom>
            <a:noFill/>
            <a:ln w="6350">
              <a:solidFill>
                <a:srgbClr val="0000FF"/>
              </a:solidFill>
              <a:round/>
              <a:headEnd/>
              <a:tailEnd/>
            </a:ln>
            <a:effectLst/>
          </p:spPr>
          <p:txBody>
            <a:bodyPr/>
            <a:lstStyle/>
            <a:p>
              <a:endParaRPr lang="en-US"/>
            </a:p>
          </p:txBody>
        </p:sp>
        <p:sp>
          <p:nvSpPr>
            <p:cNvPr id="116" name="Line 118"/>
            <p:cNvSpPr>
              <a:spLocks noChangeShapeType="1"/>
            </p:cNvSpPr>
            <p:nvPr/>
          </p:nvSpPr>
          <p:spPr bwMode="auto">
            <a:xfrm rot="-3900000">
              <a:off x="2943" y="2118"/>
              <a:ext cx="0" cy="43"/>
            </a:xfrm>
            <a:prstGeom prst="line">
              <a:avLst/>
            </a:prstGeom>
            <a:noFill/>
            <a:ln w="6350">
              <a:solidFill>
                <a:srgbClr val="0000FF"/>
              </a:solidFill>
              <a:round/>
              <a:headEnd/>
              <a:tailEnd/>
            </a:ln>
            <a:effectLst/>
          </p:spPr>
          <p:txBody>
            <a:bodyPr/>
            <a:lstStyle/>
            <a:p>
              <a:endParaRPr lang="en-US"/>
            </a:p>
          </p:txBody>
        </p:sp>
        <p:sp>
          <p:nvSpPr>
            <p:cNvPr id="117" name="Line 119"/>
            <p:cNvSpPr>
              <a:spLocks noChangeShapeType="1"/>
            </p:cNvSpPr>
            <p:nvPr/>
          </p:nvSpPr>
          <p:spPr bwMode="auto">
            <a:xfrm rot="-3600000">
              <a:off x="2959" y="2094"/>
              <a:ext cx="0" cy="42"/>
            </a:xfrm>
            <a:prstGeom prst="line">
              <a:avLst/>
            </a:prstGeom>
            <a:noFill/>
            <a:ln w="6350">
              <a:solidFill>
                <a:srgbClr val="0000FF"/>
              </a:solidFill>
              <a:round/>
              <a:headEnd/>
              <a:tailEnd/>
            </a:ln>
            <a:effectLst/>
          </p:spPr>
          <p:txBody>
            <a:bodyPr/>
            <a:lstStyle/>
            <a:p>
              <a:endParaRPr lang="en-US"/>
            </a:p>
          </p:txBody>
        </p:sp>
        <p:sp>
          <p:nvSpPr>
            <p:cNvPr id="118" name="Line 120"/>
            <p:cNvSpPr>
              <a:spLocks noChangeShapeType="1"/>
            </p:cNvSpPr>
            <p:nvPr/>
          </p:nvSpPr>
          <p:spPr bwMode="auto">
            <a:xfrm rot="-3300000">
              <a:off x="2975" y="2064"/>
              <a:ext cx="0" cy="42"/>
            </a:xfrm>
            <a:prstGeom prst="line">
              <a:avLst/>
            </a:prstGeom>
            <a:noFill/>
            <a:ln w="6350">
              <a:solidFill>
                <a:srgbClr val="0000FF"/>
              </a:solidFill>
              <a:round/>
              <a:headEnd/>
              <a:tailEnd/>
            </a:ln>
            <a:effectLst/>
          </p:spPr>
          <p:txBody>
            <a:bodyPr/>
            <a:lstStyle/>
            <a:p>
              <a:endParaRPr lang="en-US"/>
            </a:p>
          </p:txBody>
        </p:sp>
        <p:sp>
          <p:nvSpPr>
            <p:cNvPr id="119" name="Line 121"/>
            <p:cNvSpPr>
              <a:spLocks noChangeShapeType="1"/>
            </p:cNvSpPr>
            <p:nvPr/>
          </p:nvSpPr>
          <p:spPr bwMode="auto">
            <a:xfrm rot="3300000">
              <a:off x="3604" y="2067"/>
              <a:ext cx="0" cy="42"/>
            </a:xfrm>
            <a:prstGeom prst="line">
              <a:avLst/>
            </a:prstGeom>
            <a:noFill/>
            <a:ln w="6350">
              <a:solidFill>
                <a:srgbClr val="0000FF"/>
              </a:solidFill>
              <a:round/>
              <a:headEnd/>
              <a:tailEnd/>
            </a:ln>
            <a:effectLst/>
          </p:spPr>
          <p:txBody>
            <a:bodyPr/>
            <a:lstStyle/>
            <a:p>
              <a:endParaRPr lang="en-US"/>
            </a:p>
          </p:txBody>
        </p:sp>
        <p:sp>
          <p:nvSpPr>
            <p:cNvPr id="120" name="Line 122"/>
            <p:cNvSpPr>
              <a:spLocks noChangeShapeType="1"/>
            </p:cNvSpPr>
            <p:nvPr/>
          </p:nvSpPr>
          <p:spPr bwMode="auto">
            <a:xfrm rot="3600000">
              <a:off x="3618" y="2088"/>
              <a:ext cx="0" cy="44"/>
            </a:xfrm>
            <a:prstGeom prst="line">
              <a:avLst/>
            </a:prstGeom>
            <a:noFill/>
            <a:ln w="6350">
              <a:solidFill>
                <a:srgbClr val="0000FF"/>
              </a:solidFill>
              <a:round/>
              <a:headEnd/>
              <a:tailEnd/>
            </a:ln>
            <a:effectLst/>
          </p:spPr>
          <p:txBody>
            <a:bodyPr/>
            <a:lstStyle/>
            <a:p>
              <a:endParaRPr lang="en-US"/>
            </a:p>
          </p:txBody>
        </p:sp>
        <p:sp>
          <p:nvSpPr>
            <p:cNvPr id="121" name="Line 123"/>
            <p:cNvSpPr>
              <a:spLocks noChangeShapeType="1"/>
            </p:cNvSpPr>
            <p:nvPr/>
          </p:nvSpPr>
          <p:spPr bwMode="auto">
            <a:xfrm rot="3900000">
              <a:off x="3637" y="2116"/>
              <a:ext cx="0" cy="42"/>
            </a:xfrm>
            <a:prstGeom prst="line">
              <a:avLst/>
            </a:prstGeom>
            <a:noFill/>
            <a:ln w="6350">
              <a:solidFill>
                <a:srgbClr val="0000FF"/>
              </a:solidFill>
              <a:round/>
              <a:headEnd/>
              <a:tailEnd/>
            </a:ln>
            <a:effectLst/>
          </p:spPr>
          <p:txBody>
            <a:bodyPr/>
            <a:lstStyle/>
            <a:p>
              <a:endParaRPr lang="en-US"/>
            </a:p>
          </p:txBody>
        </p:sp>
        <p:sp>
          <p:nvSpPr>
            <p:cNvPr id="122" name="Line 124"/>
            <p:cNvSpPr>
              <a:spLocks noChangeShapeType="1"/>
            </p:cNvSpPr>
            <p:nvPr/>
          </p:nvSpPr>
          <p:spPr bwMode="auto">
            <a:xfrm rot="4200000">
              <a:off x="3649" y="2146"/>
              <a:ext cx="0" cy="42"/>
            </a:xfrm>
            <a:prstGeom prst="line">
              <a:avLst/>
            </a:prstGeom>
            <a:noFill/>
            <a:ln w="6350">
              <a:solidFill>
                <a:srgbClr val="0000FF"/>
              </a:solidFill>
              <a:round/>
              <a:headEnd/>
              <a:tailEnd/>
            </a:ln>
            <a:effectLst/>
          </p:spPr>
          <p:txBody>
            <a:bodyPr/>
            <a:lstStyle/>
            <a:p>
              <a:endParaRPr lang="en-US"/>
            </a:p>
          </p:txBody>
        </p:sp>
        <p:sp>
          <p:nvSpPr>
            <p:cNvPr id="123" name="Line 125"/>
            <p:cNvSpPr>
              <a:spLocks noChangeShapeType="1"/>
            </p:cNvSpPr>
            <p:nvPr/>
          </p:nvSpPr>
          <p:spPr bwMode="auto">
            <a:xfrm rot="4500000">
              <a:off x="3636" y="2155"/>
              <a:ext cx="0" cy="98"/>
            </a:xfrm>
            <a:prstGeom prst="line">
              <a:avLst/>
            </a:prstGeom>
            <a:noFill/>
            <a:ln w="9525">
              <a:solidFill>
                <a:srgbClr val="FF0000"/>
              </a:solidFill>
              <a:round/>
              <a:headEnd/>
              <a:tailEnd/>
            </a:ln>
            <a:effectLst/>
          </p:spPr>
          <p:txBody>
            <a:bodyPr/>
            <a:lstStyle/>
            <a:p>
              <a:endParaRPr lang="en-US"/>
            </a:p>
          </p:txBody>
        </p:sp>
        <p:sp>
          <p:nvSpPr>
            <p:cNvPr id="124" name="Text Box 126"/>
            <p:cNvSpPr txBox="1">
              <a:spLocks noChangeArrowheads="1"/>
            </p:cNvSpPr>
            <p:nvPr/>
          </p:nvSpPr>
          <p:spPr bwMode="auto">
            <a:xfrm>
              <a:off x="2674" y="2088"/>
              <a:ext cx="343" cy="173"/>
            </a:xfrm>
            <a:prstGeom prst="rect">
              <a:avLst/>
            </a:prstGeom>
            <a:noFill/>
            <a:ln w="1270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0</a:t>
              </a:r>
              <a:endParaRPr lang="en-US" altLang="en-US"/>
            </a:p>
          </p:txBody>
        </p:sp>
        <p:sp>
          <p:nvSpPr>
            <p:cNvPr id="125" name="Text Box 127"/>
            <p:cNvSpPr txBox="1">
              <a:spLocks noChangeArrowheads="1"/>
            </p:cNvSpPr>
            <p:nvPr/>
          </p:nvSpPr>
          <p:spPr bwMode="auto">
            <a:xfrm rot="-2443161">
              <a:off x="2760" y="1939"/>
              <a:ext cx="342" cy="173"/>
            </a:xfrm>
            <a:prstGeom prst="rect">
              <a:avLst/>
            </a:prstGeom>
            <a:noFill/>
            <a:ln w="12700">
              <a:noFill/>
              <a:miter lim="800000"/>
              <a:headEnd/>
              <a:tailEnd/>
            </a:ln>
            <a:effectLst/>
          </p:spPr>
          <p:txBody>
            <a:bodyPr>
              <a:spAutoFit/>
            </a:bodyPr>
            <a:lstStyle/>
            <a:p>
              <a:pPr algn="ctr" eaLnBrk="1" hangingPunct="1"/>
              <a:r>
                <a:rPr lang="en-US" altLang="en-US" sz="1200"/>
                <a:t>1</a:t>
              </a:r>
            </a:p>
          </p:txBody>
        </p:sp>
        <p:sp>
          <p:nvSpPr>
            <p:cNvPr id="126" name="Text Box 128"/>
            <p:cNvSpPr txBox="1">
              <a:spLocks noChangeArrowheads="1"/>
            </p:cNvSpPr>
            <p:nvPr/>
          </p:nvSpPr>
          <p:spPr bwMode="auto">
            <a:xfrm rot="3000000">
              <a:off x="3392" y="1800"/>
              <a:ext cx="307" cy="173"/>
            </a:xfrm>
            <a:prstGeom prst="rect">
              <a:avLst/>
            </a:prstGeom>
            <a:noFill/>
            <a:ln w="1270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4</a:t>
              </a:r>
              <a:endParaRPr lang="en-US" altLang="en-US"/>
            </a:p>
          </p:txBody>
        </p:sp>
        <p:sp>
          <p:nvSpPr>
            <p:cNvPr id="127" name="Text Box 129"/>
            <p:cNvSpPr txBox="1">
              <a:spLocks noChangeArrowheads="1"/>
            </p:cNvSpPr>
            <p:nvPr/>
          </p:nvSpPr>
          <p:spPr bwMode="auto">
            <a:xfrm rot="4500000">
              <a:off x="3611" y="2104"/>
              <a:ext cx="309" cy="173"/>
            </a:xfrm>
            <a:prstGeom prst="rect">
              <a:avLst/>
            </a:prstGeom>
            <a:noFill/>
            <a:ln w="1270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6</a:t>
              </a:r>
              <a:endParaRPr lang="en-US" altLang="en-US"/>
            </a:p>
          </p:txBody>
        </p:sp>
        <p:sp>
          <p:nvSpPr>
            <p:cNvPr id="128" name="Text Box 130"/>
            <p:cNvSpPr txBox="1">
              <a:spLocks noChangeArrowheads="1"/>
            </p:cNvSpPr>
            <p:nvPr/>
          </p:nvSpPr>
          <p:spPr bwMode="auto">
            <a:xfrm>
              <a:off x="2997" y="2051"/>
              <a:ext cx="590" cy="231"/>
            </a:xfrm>
            <a:prstGeom prst="rect">
              <a:avLst/>
            </a:prstGeom>
            <a:noFill/>
            <a:ln w="9525">
              <a:noFill/>
              <a:miter lim="800000"/>
              <a:headEnd/>
              <a:tailEnd/>
            </a:ln>
            <a:effectLst/>
          </p:spPr>
          <p:txBody>
            <a:bodyPr>
              <a:spAutoFit/>
            </a:bodyPr>
            <a:lstStyle/>
            <a:p>
              <a:pPr algn="ctr" eaLnBrk="1" hangingPunct="1"/>
              <a:r>
                <a:rPr lang="en-US" altLang="en-US"/>
                <a:t>V</a:t>
              </a:r>
            </a:p>
          </p:txBody>
        </p:sp>
        <p:sp>
          <p:nvSpPr>
            <p:cNvPr id="129" name="AutoShape 131"/>
            <p:cNvSpPr>
              <a:spLocks noChangeArrowheads="1"/>
            </p:cNvSpPr>
            <p:nvPr/>
          </p:nvSpPr>
          <p:spPr bwMode="auto">
            <a:xfrm rot="10800000">
              <a:off x="2841" y="1895"/>
              <a:ext cx="910" cy="776"/>
            </a:xfrm>
            <a:custGeom>
              <a:avLst/>
              <a:gdLst>
                <a:gd name="T0" fmla="*/ 1 w 21600"/>
                <a:gd name="T1" fmla="*/ 0 h 21600"/>
                <a:gd name="T2" fmla="*/ 0 w 21600"/>
                <a:gd name="T3" fmla="*/ 0 h 21600"/>
                <a:gd name="T4" fmla="*/ 1 w 21600"/>
                <a:gd name="T5" fmla="*/ 0 h 21600"/>
                <a:gd name="T6" fmla="*/ 1 w 21600"/>
                <a:gd name="T7" fmla="*/ 0 h 21600"/>
                <a:gd name="T8" fmla="*/ 0 60000 65536"/>
                <a:gd name="T9" fmla="*/ 0 60000 65536"/>
                <a:gd name="T10" fmla="*/ 0 60000 65536"/>
                <a:gd name="T11" fmla="*/ 0 60000 65536"/>
                <a:gd name="T12" fmla="*/ 142 w 21600"/>
                <a:gd name="T13" fmla="*/ 0 h 21600"/>
                <a:gd name="T14" fmla="*/ 21458 w 21600"/>
                <a:gd name="T15" fmla="*/ 11106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9"/>
                    <a:pt x="10800" y="8989"/>
                  </a:cubicBezTo>
                  <a:cubicBezTo>
                    <a:pt x="11719" y="8989"/>
                    <a:pt x="12493" y="9678"/>
                    <a:pt x="12599" y="10592"/>
                  </a:cubicBezTo>
                  <a:lnTo>
                    <a:pt x="21528" y="9560"/>
                  </a:lnTo>
                  <a:cubicBezTo>
                    <a:pt x="20898" y="4111"/>
                    <a:pt x="16285" y="0"/>
                    <a:pt x="10799" y="0"/>
                  </a:cubicBezTo>
                  <a:cubicBezTo>
                    <a:pt x="5314" y="0"/>
                    <a:pt x="701" y="4111"/>
                    <a:pt x="71" y="9560"/>
                  </a:cubicBezTo>
                  <a:lnTo>
                    <a:pt x="9000" y="10592"/>
                  </a:lnTo>
                  <a:close/>
                </a:path>
              </a:pathLst>
            </a:custGeom>
            <a:solidFill>
              <a:srgbClr val="FFFFCC"/>
            </a:solidFill>
            <a:ln w="3175" algn="ctr">
              <a:noFill/>
              <a:miter lim="800000"/>
              <a:headEnd/>
              <a:tailEnd/>
            </a:ln>
            <a:effectLst/>
          </p:spPr>
          <p:txBody>
            <a:bodyPr wrap="none" anchor="ctr"/>
            <a:lstStyle/>
            <a:p>
              <a:endParaRPr lang="en-US"/>
            </a:p>
          </p:txBody>
        </p:sp>
        <p:sp>
          <p:nvSpPr>
            <p:cNvPr id="130" name="Rectangle 132"/>
            <p:cNvSpPr>
              <a:spLocks noChangeArrowheads="1"/>
            </p:cNvSpPr>
            <p:nvPr/>
          </p:nvSpPr>
          <p:spPr bwMode="auto">
            <a:xfrm>
              <a:off x="2620" y="2336"/>
              <a:ext cx="1283" cy="481"/>
            </a:xfrm>
            <a:prstGeom prst="rect">
              <a:avLst/>
            </a:prstGeom>
            <a:solidFill>
              <a:schemeClr val="bg1"/>
            </a:solidFill>
            <a:ln w="57150" cmpd="thickThin">
              <a:noFill/>
              <a:miter lim="800000"/>
              <a:headEnd/>
              <a:tailEnd/>
            </a:ln>
            <a:effectLst/>
          </p:spPr>
          <p:txBody>
            <a:bodyPr wrap="none" anchor="ctr"/>
            <a:lstStyle/>
            <a:p>
              <a:pPr eaLnBrk="1" hangingPunct="1"/>
              <a:endParaRPr lang="en-US" altLang="en-US"/>
            </a:p>
          </p:txBody>
        </p:sp>
        <p:sp>
          <p:nvSpPr>
            <p:cNvPr id="131" name="Rectangle 133"/>
            <p:cNvSpPr>
              <a:spLocks noChangeArrowheads="1"/>
            </p:cNvSpPr>
            <p:nvPr/>
          </p:nvSpPr>
          <p:spPr bwMode="auto">
            <a:xfrm>
              <a:off x="2655" y="1728"/>
              <a:ext cx="1273" cy="645"/>
            </a:xfrm>
            <a:prstGeom prst="rect">
              <a:avLst/>
            </a:prstGeom>
            <a:noFill/>
            <a:ln w="28575">
              <a:solidFill>
                <a:srgbClr val="0000FF"/>
              </a:solidFill>
              <a:miter lim="800000"/>
              <a:headEnd/>
              <a:tailEnd/>
            </a:ln>
            <a:effectLst/>
          </p:spPr>
          <p:txBody>
            <a:bodyPr wrap="none" anchor="ctr"/>
            <a:lstStyle/>
            <a:p>
              <a:pPr algn="ctr" eaLnBrk="1" hangingPunct="1"/>
              <a:endParaRPr lang="en-US" altLang="en-US"/>
            </a:p>
          </p:txBody>
        </p:sp>
        <p:sp>
          <p:nvSpPr>
            <p:cNvPr id="132" name="Rectangle 134"/>
            <p:cNvSpPr>
              <a:spLocks noChangeArrowheads="1"/>
            </p:cNvSpPr>
            <p:nvPr/>
          </p:nvSpPr>
          <p:spPr bwMode="auto">
            <a:xfrm>
              <a:off x="2592" y="1686"/>
              <a:ext cx="1393" cy="1142"/>
            </a:xfrm>
            <a:prstGeom prst="rect">
              <a:avLst/>
            </a:prstGeom>
            <a:noFill/>
            <a:ln w="57150" cmpd="thickThin">
              <a:solidFill>
                <a:srgbClr val="663300"/>
              </a:solidFill>
              <a:miter lim="800000"/>
              <a:headEnd/>
              <a:tailEnd/>
            </a:ln>
            <a:effectLst/>
          </p:spPr>
          <p:txBody>
            <a:bodyPr wrap="none" anchor="ctr"/>
            <a:lstStyle/>
            <a:p>
              <a:pPr eaLnBrk="1" hangingPunct="1"/>
              <a:endParaRPr lang="en-US" altLang="en-US"/>
            </a:p>
          </p:txBody>
        </p:sp>
        <p:sp>
          <p:nvSpPr>
            <p:cNvPr id="133" name="AutoShape 135"/>
            <p:cNvSpPr>
              <a:spLocks noChangeArrowheads="1"/>
            </p:cNvSpPr>
            <p:nvPr/>
          </p:nvSpPr>
          <p:spPr bwMode="auto">
            <a:xfrm>
              <a:off x="3263" y="2411"/>
              <a:ext cx="57" cy="5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032 w 21600"/>
                <a:gd name="T25" fmla="*/ 3323 h 21600"/>
                <a:gd name="T26" fmla="*/ 18568 w 21600"/>
                <a:gd name="T27" fmla="*/ 1827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20"/>
                    <a:pt x="8879" y="4536"/>
                    <a:pt x="8006" y="4952"/>
                  </a:cubicBezTo>
                  <a:lnTo>
                    <a:pt x="16647" y="13593"/>
                  </a:lnTo>
                  <a:close/>
                  <a:moveTo>
                    <a:pt x="4952" y="8006"/>
                  </a:moveTo>
                  <a:cubicBezTo>
                    <a:pt x="4536" y="8879"/>
                    <a:pt x="4320" y="9833"/>
                    <a:pt x="4320" y="10800"/>
                  </a:cubicBezTo>
                  <a:cubicBezTo>
                    <a:pt x="4320" y="14378"/>
                    <a:pt x="7221" y="17280"/>
                    <a:pt x="10800" y="17280"/>
                  </a:cubicBezTo>
                  <a:cubicBezTo>
                    <a:pt x="11766" y="17280"/>
                    <a:pt x="12720" y="17063"/>
                    <a:pt x="13593" y="16647"/>
                  </a:cubicBezTo>
                  <a:lnTo>
                    <a:pt x="4952" y="8006"/>
                  </a:lnTo>
                  <a:close/>
                </a:path>
              </a:pathLst>
            </a:custGeom>
            <a:solidFill>
              <a:srgbClr val="FF3300"/>
            </a:solidFill>
            <a:ln w="9525">
              <a:solidFill>
                <a:schemeClr val="tx1"/>
              </a:solidFill>
              <a:miter lim="800000"/>
              <a:headEnd/>
              <a:tailEnd/>
            </a:ln>
            <a:effectLst/>
          </p:spPr>
          <p:txBody>
            <a:bodyPr wrap="none" anchor="ctr"/>
            <a:lstStyle/>
            <a:p>
              <a:endParaRPr lang="en-US"/>
            </a:p>
          </p:txBody>
        </p:sp>
        <p:sp>
          <p:nvSpPr>
            <p:cNvPr id="134" name="Arc 136"/>
            <p:cNvSpPr>
              <a:spLocks/>
            </p:cNvSpPr>
            <p:nvPr/>
          </p:nvSpPr>
          <p:spPr bwMode="auto">
            <a:xfrm flipV="1">
              <a:off x="3246" y="2396"/>
              <a:ext cx="91" cy="41"/>
            </a:xfrm>
            <a:custGeom>
              <a:avLst/>
              <a:gdLst>
                <a:gd name="T0" fmla="*/ 0 w 42223"/>
                <a:gd name="T1" fmla="*/ 0 h 21600"/>
                <a:gd name="T2" fmla="*/ 0 w 42223"/>
                <a:gd name="T3" fmla="*/ 0 h 21600"/>
                <a:gd name="T4" fmla="*/ 0 w 42223"/>
                <a:gd name="T5" fmla="*/ 0 h 21600"/>
                <a:gd name="T6" fmla="*/ 0 60000 65536"/>
                <a:gd name="T7" fmla="*/ 0 60000 65536"/>
                <a:gd name="T8" fmla="*/ 0 60000 65536"/>
              </a:gdLst>
              <a:ahLst/>
              <a:cxnLst>
                <a:cxn ang="T6">
                  <a:pos x="T0" y="T1"/>
                </a:cxn>
                <a:cxn ang="T7">
                  <a:pos x="T2" y="T3"/>
                </a:cxn>
                <a:cxn ang="T8">
                  <a:pos x="T4" y="T5"/>
                </a:cxn>
              </a:cxnLst>
              <a:rect l="0" t="0" r="r" b="b"/>
              <a:pathLst>
                <a:path w="42223" h="21600" fill="none" extrusionOk="0">
                  <a:moveTo>
                    <a:pt x="42223" y="3121"/>
                  </a:moveTo>
                  <a:cubicBezTo>
                    <a:pt x="40673" y="13732"/>
                    <a:pt x="31573" y="21600"/>
                    <a:pt x="20850" y="21600"/>
                  </a:cubicBezTo>
                  <a:cubicBezTo>
                    <a:pt x="11093" y="21600"/>
                    <a:pt x="2548" y="15059"/>
                    <a:pt x="-1" y="5642"/>
                  </a:cubicBezTo>
                </a:path>
                <a:path w="42223" h="21600" stroke="0" extrusionOk="0">
                  <a:moveTo>
                    <a:pt x="42223" y="3121"/>
                  </a:moveTo>
                  <a:cubicBezTo>
                    <a:pt x="40673" y="13732"/>
                    <a:pt x="31573" y="21600"/>
                    <a:pt x="20850" y="21600"/>
                  </a:cubicBezTo>
                  <a:cubicBezTo>
                    <a:pt x="11093" y="21600"/>
                    <a:pt x="2548" y="15059"/>
                    <a:pt x="-1" y="5642"/>
                  </a:cubicBezTo>
                  <a:lnTo>
                    <a:pt x="20850" y="0"/>
                  </a:lnTo>
                  <a:lnTo>
                    <a:pt x="42223" y="3121"/>
                  </a:lnTo>
                  <a:close/>
                </a:path>
              </a:pathLst>
            </a:custGeom>
            <a:noFill/>
            <a:ln w="6350">
              <a:solidFill>
                <a:srgbClr val="0000FF"/>
              </a:solidFill>
              <a:round/>
              <a:headEnd/>
              <a:tailEnd/>
            </a:ln>
            <a:effectLst/>
          </p:spPr>
          <p:txBody>
            <a:bodyPr wrap="none" anchor="ctr"/>
            <a:lstStyle/>
            <a:p>
              <a:endParaRPr lang="en-US"/>
            </a:p>
          </p:txBody>
        </p:sp>
        <p:sp>
          <p:nvSpPr>
            <p:cNvPr id="135" name="Freeform 137"/>
            <p:cNvSpPr>
              <a:spLocks/>
            </p:cNvSpPr>
            <p:nvPr/>
          </p:nvSpPr>
          <p:spPr bwMode="auto">
            <a:xfrm>
              <a:off x="3243" y="2419"/>
              <a:ext cx="13" cy="13"/>
            </a:xfrm>
            <a:custGeom>
              <a:avLst/>
              <a:gdLst>
                <a:gd name="T0" fmla="*/ 0 w 48"/>
                <a:gd name="T1" fmla="*/ 0 h 48"/>
                <a:gd name="T2" fmla="*/ 0 w 48"/>
                <a:gd name="T3" fmla="*/ 1 h 48"/>
                <a:gd name="T4" fmla="*/ 1 w 48"/>
                <a:gd name="T5" fmla="*/ 0 h 48"/>
                <a:gd name="T6" fmla="*/ 0 60000 65536"/>
                <a:gd name="T7" fmla="*/ 0 60000 65536"/>
                <a:gd name="T8" fmla="*/ 0 60000 65536"/>
              </a:gdLst>
              <a:ahLst/>
              <a:cxnLst>
                <a:cxn ang="T6">
                  <a:pos x="T0" y="T1"/>
                </a:cxn>
                <a:cxn ang="T7">
                  <a:pos x="T2" y="T3"/>
                </a:cxn>
                <a:cxn ang="T8">
                  <a:pos x="T4" y="T5"/>
                </a:cxn>
              </a:cxnLst>
              <a:rect l="0" t="0" r="r" b="b"/>
              <a:pathLst>
                <a:path w="48" h="48">
                  <a:moveTo>
                    <a:pt x="0" y="0"/>
                  </a:moveTo>
                  <a:lnTo>
                    <a:pt x="0" y="48"/>
                  </a:lnTo>
                  <a:lnTo>
                    <a:pt x="48" y="0"/>
                  </a:lnTo>
                </a:path>
              </a:pathLst>
            </a:custGeom>
            <a:noFill/>
            <a:ln w="6350" cmpd="sng">
              <a:solidFill>
                <a:srgbClr val="0000FF"/>
              </a:solidFill>
              <a:round/>
              <a:headEnd/>
              <a:tailEnd/>
            </a:ln>
            <a:effectLst/>
          </p:spPr>
          <p:txBody>
            <a:bodyPr/>
            <a:lstStyle/>
            <a:p>
              <a:endParaRPr lang="en-US"/>
            </a:p>
          </p:txBody>
        </p:sp>
        <p:sp>
          <p:nvSpPr>
            <p:cNvPr id="136" name="Freeform 138"/>
            <p:cNvSpPr>
              <a:spLocks/>
            </p:cNvSpPr>
            <p:nvPr/>
          </p:nvSpPr>
          <p:spPr bwMode="auto">
            <a:xfrm>
              <a:off x="3327" y="2424"/>
              <a:ext cx="14" cy="12"/>
            </a:xfrm>
            <a:custGeom>
              <a:avLst/>
              <a:gdLst>
                <a:gd name="T0" fmla="*/ 0 w 48"/>
                <a:gd name="T1" fmla="*/ 0 h 48"/>
                <a:gd name="T2" fmla="*/ 1 w 48"/>
                <a:gd name="T3" fmla="*/ 1 h 48"/>
                <a:gd name="T4" fmla="*/ 1 w 48"/>
                <a:gd name="T5" fmla="*/ 0 h 48"/>
                <a:gd name="T6" fmla="*/ 0 60000 65536"/>
                <a:gd name="T7" fmla="*/ 0 60000 65536"/>
                <a:gd name="T8" fmla="*/ 0 60000 65536"/>
              </a:gdLst>
              <a:ahLst/>
              <a:cxnLst>
                <a:cxn ang="T6">
                  <a:pos x="T0" y="T1"/>
                </a:cxn>
                <a:cxn ang="T7">
                  <a:pos x="T2" y="T3"/>
                </a:cxn>
                <a:cxn ang="T8">
                  <a:pos x="T4" y="T5"/>
                </a:cxn>
              </a:cxnLst>
              <a:rect l="0" t="0" r="r" b="b"/>
              <a:pathLst>
                <a:path w="48" h="48">
                  <a:moveTo>
                    <a:pt x="0" y="0"/>
                  </a:moveTo>
                  <a:lnTo>
                    <a:pt x="48" y="48"/>
                  </a:lnTo>
                  <a:lnTo>
                    <a:pt x="48" y="0"/>
                  </a:lnTo>
                </a:path>
              </a:pathLst>
            </a:custGeom>
            <a:noFill/>
            <a:ln w="6350" cmpd="sng">
              <a:solidFill>
                <a:srgbClr val="0000FF"/>
              </a:solidFill>
              <a:round/>
              <a:headEnd/>
              <a:tailEnd/>
            </a:ln>
            <a:effectLst/>
          </p:spPr>
          <p:txBody>
            <a:bodyPr/>
            <a:lstStyle/>
            <a:p>
              <a:endParaRPr lang="en-US"/>
            </a:p>
          </p:txBody>
        </p:sp>
        <p:sp>
          <p:nvSpPr>
            <p:cNvPr id="137" name="AutoShape 139"/>
            <p:cNvSpPr>
              <a:spLocks noChangeArrowheads="1"/>
            </p:cNvSpPr>
            <p:nvPr/>
          </p:nvSpPr>
          <p:spPr bwMode="auto">
            <a:xfrm>
              <a:off x="2680" y="2655"/>
              <a:ext cx="132" cy="12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09 w 21600"/>
                <a:gd name="T25" fmla="*/ 3240 h 21600"/>
                <a:gd name="T26" fmla="*/ 18491 w 21600"/>
                <a:gd name="T27" fmla="*/ 1836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12700">
              <a:solidFill>
                <a:srgbClr val="0000FF"/>
              </a:solidFill>
              <a:round/>
              <a:headEnd/>
              <a:tailEnd/>
            </a:ln>
            <a:effectLst/>
          </p:spPr>
          <p:txBody>
            <a:bodyPr wrap="none" anchor="ctr"/>
            <a:lstStyle/>
            <a:p>
              <a:endParaRPr lang="en-US"/>
            </a:p>
          </p:txBody>
        </p:sp>
        <p:sp>
          <p:nvSpPr>
            <p:cNvPr id="138" name="Oval 140"/>
            <p:cNvSpPr>
              <a:spLocks noChangeArrowheads="1"/>
            </p:cNvSpPr>
            <p:nvPr/>
          </p:nvSpPr>
          <p:spPr bwMode="auto">
            <a:xfrm>
              <a:off x="2672" y="2648"/>
              <a:ext cx="144" cy="138"/>
            </a:xfrm>
            <a:prstGeom prst="ellipse">
              <a:avLst/>
            </a:prstGeom>
            <a:solidFill>
              <a:srgbClr val="FF0000"/>
            </a:solidFill>
            <a:ln w="9525">
              <a:solidFill>
                <a:schemeClr val="tx1"/>
              </a:solidFill>
              <a:round/>
              <a:headEnd/>
              <a:tailEnd/>
            </a:ln>
            <a:effectLst/>
          </p:spPr>
          <p:txBody>
            <a:bodyPr wrap="none" anchor="ctr"/>
            <a:lstStyle/>
            <a:p>
              <a:pPr eaLnBrk="1" hangingPunct="1"/>
              <a:endParaRPr lang="en-US" altLang="en-US"/>
            </a:p>
          </p:txBody>
        </p:sp>
        <p:sp>
          <p:nvSpPr>
            <p:cNvPr id="139" name="Oval 141"/>
            <p:cNvSpPr>
              <a:spLocks noChangeArrowheads="1"/>
            </p:cNvSpPr>
            <p:nvPr/>
          </p:nvSpPr>
          <p:spPr bwMode="auto">
            <a:xfrm>
              <a:off x="3752" y="2648"/>
              <a:ext cx="144" cy="138"/>
            </a:xfrm>
            <a:prstGeom prst="ellipse">
              <a:avLst/>
            </a:prstGeom>
            <a:solidFill>
              <a:schemeClr val="tx1"/>
            </a:solidFill>
            <a:ln w="9525">
              <a:solidFill>
                <a:schemeClr val="tx1"/>
              </a:solidFill>
              <a:round/>
              <a:headEnd/>
              <a:tailEnd/>
            </a:ln>
            <a:effectLst/>
          </p:spPr>
          <p:txBody>
            <a:bodyPr wrap="none" anchor="ctr"/>
            <a:lstStyle/>
            <a:p>
              <a:pPr eaLnBrk="1" hangingPunct="1"/>
              <a:endParaRPr lang="en-US" altLang="en-US"/>
            </a:p>
          </p:txBody>
        </p:sp>
        <p:sp>
          <p:nvSpPr>
            <p:cNvPr id="140" name="Text Box 142"/>
            <p:cNvSpPr txBox="1">
              <a:spLocks noChangeArrowheads="1"/>
            </p:cNvSpPr>
            <p:nvPr/>
          </p:nvSpPr>
          <p:spPr bwMode="auto">
            <a:xfrm>
              <a:off x="3600" y="2448"/>
              <a:ext cx="33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a:t>-</a:t>
              </a:r>
            </a:p>
          </p:txBody>
        </p:sp>
        <p:sp>
          <p:nvSpPr>
            <p:cNvPr id="141" name="Text Box 143"/>
            <p:cNvSpPr txBox="1">
              <a:spLocks noChangeArrowheads="1"/>
            </p:cNvSpPr>
            <p:nvPr/>
          </p:nvSpPr>
          <p:spPr bwMode="auto">
            <a:xfrm>
              <a:off x="2736" y="2448"/>
              <a:ext cx="33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a:t>+</a:t>
              </a:r>
            </a:p>
          </p:txBody>
        </p:sp>
      </p:grpSp>
      <p:grpSp>
        <p:nvGrpSpPr>
          <p:cNvPr id="142" name="Group 144"/>
          <p:cNvGrpSpPr>
            <a:grpSpLocks/>
          </p:cNvGrpSpPr>
          <p:nvPr/>
        </p:nvGrpSpPr>
        <p:grpSpPr bwMode="auto">
          <a:xfrm rot="-1062720">
            <a:off x="4724400" y="3340100"/>
            <a:ext cx="939800" cy="635000"/>
            <a:chOff x="1680" y="1440"/>
            <a:chExt cx="592" cy="400"/>
          </a:xfrm>
        </p:grpSpPr>
        <p:sp>
          <p:nvSpPr>
            <p:cNvPr id="143" name="Oval 145"/>
            <p:cNvSpPr>
              <a:spLocks noChangeArrowheads="1"/>
            </p:cNvSpPr>
            <p:nvPr/>
          </p:nvSpPr>
          <p:spPr bwMode="auto">
            <a:xfrm rot="-4329641">
              <a:off x="1953" y="1606"/>
              <a:ext cx="63" cy="50"/>
            </a:xfrm>
            <a:prstGeom prst="ellipse">
              <a:avLst/>
            </a:prstGeom>
            <a:solidFill>
              <a:schemeClr val="tx1"/>
            </a:solidFill>
            <a:ln w="6350">
              <a:solidFill>
                <a:srgbClr val="FF0000"/>
              </a:solidFill>
              <a:round/>
              <a:headEnd/>
              <a:tailEnd/>
            </a:ln>
            <a:effectLst/>
          </p:spPr>
          <p:txBody>
            <a:bodyPr vert="eaVert" wrap="none" anchor="ctr"/>
            <a:lstStyle/>
            <a:p>
              <a:pPr algn="ctr" eaLnBrk="1" hangingPunct="1"/>
              <a:endParaRPr lang="en-US" altLang="en-US"/>
            </a:p>
          </p:txBody>
        </p:sp>
        <p:sp>
          <p:nvSpPr>
            <p:cNvPr id="144" name="Line 146"/>
            <p:cNvSpPr>
              <a:spLocks noChangeShapeType="1"/>
            </p:cNvSpPr>
            <p:nvPr/>
          </p:nvSpPr>
          <p:spPr bwMode="auto">
            <a:xfrm flipH="1" flipV="1">
              <a:off x="1680" y="1440"/>
              <a:ext cx="288" cy="192"/>
            </a:xfrm>
            <a:prstGeom prst="line">
              <a:avLst/>
            </a:prstGeom>
            <a:noFill/>
            <a:ln w="9525">
              <a:solidFill>
                <a:srgbClr val="FF0000"/>
              </a:solidFill>
              <a:round/>
              <a:headEnd/>
              <a:tailEnd type="triangle" w="med" len="med"/>
            </a:ln>
            <a:effectLst/>
          </p:spPr>
          <p:txBody>
            <a:bodyPr/>
            <a:lstStyle/>
            <a:p>
              <a:endParaRPr lang="en-US"/>
            </a:p>
          </p:txBody>
        </p:sp>
        <p:sp>
          <p:nvSpPr>
            <p:cNvPr id="145" name="Line 147"/>
            <p:cNvSpPr>
              <a:spLocks noChangeShapeType="1"/>
            </p:cNvSpPr>
            <p:nvPr/>
          </p:nvSpPr>
          <p:spPr bwMode="auto">
            <a:xfrm flipH="1" flipV="1">
              <a:off x="1984" y="1648"/>
              <a:ext cx="288" cy="192"/>
            </a:xfrm>
            <a:prstGeom prst="line">
              <a:avLst/>
            </a:prstGeom>
            <a:noFill/>
            <a:ln w="9525">
              <a:solidFill>
                <a:schemeClr val="bg1"/>
              </a:solidFill>
              <a:round/>
              <a:headEnd/>
              <a:tailEnd type="triangle" w="med" len="med"/>
            </a:ln>
            <a:effectLst/>
          </p:spPr>
          <p:txBody>
            <a:bodyPr/>
            <a:lstStyle/>
            <a:p>
              <a:endParaRPr lang="en-US"/>
            </a:p>
          </p:txBody>
        </p:sp>
      </p:grpSp>
      <p:sp>
        <p:nvSpPr>
          <p:cNvPr id="148" name="Text Box 150"/>
          <p:cNvSpPr txBox="1">
            <a:spLocks noChangeArrowheads="1"/>
          </p:cNvSpPr>
          <p:nvPr/>
        </p:nvSpPr>
        <p:spPr bwMode="auto">
          <a:xfrm>
            <a:off x="2819400" y="4648200"/>
            <a:ext cx="609600" cy="366713"/>
          </a:xfrm>
          <a:prstGeom prst="rect">
            <a:avLst/>
          </a:prstGeom>
          <a:noFill/>
          <a:ln w="9525">
            <a:noFill/>
            <a:miter lim="800000"/>
            <a:headEnd/>
            <a:tailEnd/>
          </a:ln>
          <a:effectLst/>
        </p:spPr>
        <p:txBody>
          <a:bodyPr>
            <a:spAutoFit/>
          </a:bodyPr>
          <a:lstStyle/>
          <a:p>
            <a:pPr eaLnBrk="1" hangingPunct="1">
              <a:spcBef>
                <a:spcPct val="50000"/>
              </a:spcBef>
            </a:pPr>
            <a:r>
              <a:rPr lang="en-US" altLang="en-US">
                <a:latin typeface=".VnTimeH" pitchFamily="34" charset="0"/>
              </a:rPr>
              <a:t>K</a:t>
            </a:r>
          </a:p>
        </p:txBody>
      </p:sp>
      <p:sp>
        <p:nvSpPr>
          <p:cNvPr id="149" name="Text Box 151"/>
          <p:cNvSpPr txBox="1">
            <a:spLocks noChangeArrowheads="1"/>
          </p:cNvSpPr>
          <p:nvPr/>
        </p:nvSpPr>
        <p:spPr bwMode="auto">
          <a:xfrm>
            <a:off x="4953000" y="3886200"/>
            <a:ext cx="609600" cy="579438"/>
          </a:xfrm>
          <a:prstGeom prst="rect">
            <a:avLst/>
          </a:prstGeom>
          <a:noFill/>
          <a:ln w="9525">
            <a:noFill/>
            <a:miter lim="800000"/>
            <a:headEnd/>
            <a:tailEnd/>
          </a:ln>
          <a:effectLst/>
        </p:spPr>
        <p:txBody>
          <a:bodyPr>
            <a:spAutoFit/>
          </a:bodyPr>
          <a:lstStyle/>
          <a:p>
            <a:pPr eaLnBrk="1" hangingPunct="1">
              <a:spcBef>
                <a:spcPct val="50000"/>
              </a:spcBef>
            </a:pPr>
            <a:r>
              <a:rPr lang="en-US" altLang="en-US" sz="3200" b="1">
                <a:solidFill>
                  <a:srgbClr val="FF0000"/>
                </a:solidFill>
                <a:latin typeface=".VnTimeH" pitchFamily="34" charset="0"/>
              </a:rPr>
              <a:t>V</a:t>
            </a:r>
          </a:p>
        </p:txBody>
      </p:sp>
      <p:sp>
        <p:nvSpPr>
          <p:cNvPr id="150" name="Line 152"/>
          <p:cNvSpPr>
            <a:spLocks noChangeShapeType="1"/>
          </p:cNvSpPr>
          <p:nvPr/>
        </p:nvSpPr>
        <p:spPr bwMode="auto">
          <a:xfrm>
            <a:off x="1066800" y="4419600"/>
            <a:ext cx="0" cy="762000"/>
          </a:xfrm>
          <a:prstGeom prst="line">
            <a:avLst/>
          </a:prstGeom>
          <a:noFill/>
          <a:ln w="57150">
            <a:solidFill>
              <a:srgbClr val="FF0000"/>
            </a:solidFill>
            <a:round/>
            <a:headEnd/>
            <a:tailEnd/>
          </a:ln>
          <a:effectLst/>
        </p:spPr>
        <p:txBody>
          <a:bodyPr/>
          <a:lstStyle/>
          <a:p>
            <a:endParaRPr lang="en-US"/>
          </a:p>
        </p:txBody>
      </p:sp>
      <p:sp>
        <p:nvSpPr>
          <p:cNvPr id="151" name="Line 153"/>
          <p:cNvSpPr>
            <a:spLocks noChangeShapeType="1"/>
          </p:cNvSpPr>
          <p:nvPr/>
        </p:nvSpPr>
        <p:spPr bwMode="auto">
          <a:xfrm>
            <a:off x="2667000" y="4406900"/>
            <a:ext cx="685800" cy="0"/>
          </a:xfrm>
          <a:prstGeom prst="line">
            <a:avLst/>
          </a:prstGeom>
          <a:noFill/>
          <a:ln w="57150">
            <a:solidFill>
              <a:schemeClr val="tx1"/>
            </a:solidFill>
            <a:round/>
            <a:headEnd/>
            <a:tailEnd/>
          </a:ln>
          <a:effectLst/>
        </p:spPr>
        <p:txBody>
          <a:bodyPr/>
          <a:lstStyle/>
          <a:p>
            <a:endParaRPr lang="en-US"/>
          </a:p>
        </p:txBody>
      </p:sp>
      <p:sp>
        <p:nvSpPr>
          <p:cNvPr id="152" name="Text Box 154"/>
          <p:cNvSpPr txBox="1">
            <a:spLocks noChangeArrowheads="1"/>
          </p:cNvSpPr>
          <p:nvPr/>
        </p:nvSpPr>
        <p:spPr bwMode="auto">
          <a:xfrm>
            <a:off x="304800" y="5867400"/>
            <a:ext cx="8077200" cy="457200"/>
          </a:xfrm>
          <a:prstGeom prst="rect">
            <a:avLst/>
          </a:prstGeom>
          <a:solidFill>
            <a:schemeClr val="bg1"/>
          </a:solidFill>
          <a:ln w="9525">
            <a:noFill/>
            <a:miter lim="800000"/>
            <a:headEnd/>
            <a:tailEnd/>
          </a:ln>
          <a:effectLst/>
        </p:spPr>
        <p:txBody>
          <a:bodyPr>
            <a:spAutoFit/>
          </a:bodyPr>
          <a:lstStyle/>
          <a:p>
            <a:pPr eaLnBrk="1" hangingPunct="1">
              <a:spcBef>
                <a:spcPct val="50000"/>
              </a:spcBef>
            </a:pPr>
            <a:r>
              <a:rPr lang="en-US" altLang="en-US" sz="2400" dirty="0" err="1" smtClean="0">
                <a:latin typeface="Times New Roman" pitchFamily="18" charset="0"/>
                <a:cs typeface="Times New Roman" pitchFamily="18" charset="0"/>
              </a:rPr>
              <a:t>Lần</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đo</a:t>
            </a:r>
            <a:r>
              <a:rPr lang="en-US" altLang="en-US" sz="2400" dirty="0" smtClean="0">
                <a:latin typeface="Times New Roman" pitchFamily="18" charset="0"/>
                <a:cs typeface="Times New Roman" pitchFamily="18" charset="0"/>
              </a:rPr>
              <a:t> 4: </a:t>
            </a:r>
            <a:r>
              <a:rPr lang="en-US" altLang="en-US" sz="2400" dirty="0" err="1" smtClean="0">
                <a:latin typeface="Times New Roman" pitchFamily="18" charset="0"/>
                <a:cs typeface="Times New Roman" pitchFamily="18" charset="0"/>
              </a:rPr>
              <a:t>Hiệu</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điện</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thế</a:t>
            </a:r>
            <a:r>
              <a:rPr lang="en-US" altLang="en-US" sz="2400" dirty="0" smtClean="0">
                <a:latin typeface="Times New Roman" pitchFamily="18" charset="0"/>
                <a:cs typeface="Times New Roman" pitchFamily="18" charset="0"/>
              </a:rPr>
              <a:t> = 4,5V</a:t>
            </a:r>
            <a:endParaRPr lang="en-US" altLang="en-US" sz="2400" dirty="0">
              <a:latin typeface="Times New Roman" pitchFamily="18" charset="0"/>
              <a:cs typeface="Times New Roman" pitchFamily="18" charset="0"/>
            </a:endParaRPr>
          </a:p>
        </p:txBody>
      </p:sp>
      <p:grpSp>
        <p:nvGrpSpPr>
          <p:cNvPr id="153" name="Group 155"/>
          <p:cNvGrpSpPr>
            <a:grpSpLocks/>
          </p:cNvGrpSpPr>
          <p:nvPr/>
        </p:nvGrpSpPr>
        <p:grpSpPr bwMode="auto">
          <a:xfrm>
            <a:off x="4876800" y="5029200"/>
            <a:ext cx="565150" cy="304800"/>
            <a:chOff x="1248" y="3648"/>
            <a:chExt cx="356" cy="192"/>
          </a:xfrm>
        </p:grpSpPr>
        <p:grpSp>
          <p:nvGrpSpPr>
            <p:cNvPr id="154" name="Group 156"/>
            <p:cNvGrpSpPr>
              <a:grpSpLocks/>
            </p:cNvGrpSpPr>
            <p:nvPr/>
          </p:nvGrpSpPr>
          <p:grpSpPr bwMode="auto">
            <a:xfrm rot="10800000">
              <a:off x="1245" y="3656"/>
              <a:ext cx="666" cy="191"/>
              <a:chOff x="876" y="1536"/>
              <a:chExt cx="1939" cy="240"/>
            </a:xfrm>
          </p:grpSpPr>
          <p:grpSp>
            <p:nvGrpSpPr>
              <p:cNvPr id="156" name="Group 157"/>
              <p:cNvGrpSpPr>
                <a:grpSpLocks/>
              </p:cNvGrpSpPr>
              <p:nvPr/>
            </p:nvGrpSpPr>
            <p:grpSpPr bwMode="auto">
              <a:xfrm rot="10800000">
                <a:off x="876" y="1536"/>
                <a:ext cx="1140" cy="240"/>
                <a:chOff x="2364" y="2976"/>
                <a:chExt cx="1140" cy="672"/>
              </a:xfrm>
            </p:grpSpPr>
            <p:sp>
              <p:nvSpPr>
                <p:cNvPr id="159" name="Line 158"/>
                <p:cNvSpPr>
                  <a:spLocks noChangeShapeType="1"/>
                </p:cNvSpPr>
                <p:nvPr/>
              </p:nvSpPr>
              <p:spPr bwMode="auto">
                <a:xfrm>
                  <a:off x="2364" y="3168"/>
                  <a:ext cx="0" cy="288"/>
                </a:xfrm>
                <a:prstGeom prst="line">
                  <a:avLst/>
                </a:prstGeom>
                <a:noFill/>
                <a:ln w="114300">
                  <a:solidFill>
                    <a:schemeClr val="tx1"/>
                  </a:solidFill>
                  <a:round/>
                  <a:headEnd/>
                  <a:tailEnd/>
                </a:ln>
                <a:effectLst/>
              </p:spPr>
              <p:txBody>
                <a:bodyPr/>
                <a:lstStyle/>
                <a:p>
                  <a:endParaRPr lang="en-US"/>
                </a:p>
              </p:txBody>
            </p:sp>
            <p:sp>
              <p:nvSpPr>
                <p:cNvPr id="160" name="Rectangle 159"/>
                <p:cNvSpPr>
                  <a:spLocks noChangeArrowheads="1"/>
                </p:cNvSpPr>
                <p:nvPr/>
              </p:nvSpPr>
              <p:spPr bwMode="auto">
                <a:xfrm>
                  <a:off x="2400" y="2976"/>
                  <a:ext cx="1104" cy="672"/>
                </a:xfrm>
                <a:prstGeom prst="rect">
                  <a:avLst/>
                </a:prstGeom>
                <a:gradFill rotWithShape="1">
                  <a:gsLst>
                    <a:gs pos="0">
                      <a:srgbClr val="CCFFFF"/>
                    </a:gs>
                    <a:gs pos="100000">
                      <a:srgbClr val="5E7676"/>
                    </a:gs>
                  </a:gsLst>
                  <a:lin ang="5400000" scaled="1"/>
                </a:gradFill>
                <a:ln w="9525">
                  <a:solidFill>
                    <a:schemeClr val="tx1"/>
                  </a:solidFill>
                  <a:miter lim="800000"/>
                  <a:headEnd/>
                  <a:tailEnd/>
                </a:ln>
                <a:effectLst/>
              </p:spPr>
              <p:txBody>
                <a:bodyPr wrap="none" anchor="ctr"/>
                <a:lstStyle/>
                <a:p>
                  <a:pPr algn="ctr"/>
                  <a:endParaRPr lang="en-US" altLang="en-US"/>
                </a:p>
              </p:txBody>
            </p:sp>
            <p:sp>
              <p:nvSpPr>
                <p:cNvPr id="161" name="Line 160"/>
                <p:cNvSpPr>
                  <a:spLocks noChangeShapeType="1"/>
                </p:cNvSpPr>
                <p:nvPr/>
              </p:nvSpPr>
              <p:spPr bwMode="auto">
                <a:xfrm>
                  <a:off x="2592" y="3240"/>
                  <a:ext cx="0" cy="192"/>
                </a:xfrm>
                <a:prstGeom prst="line">
                  <a:avLst/>
                </a:prstGeom>
                <a:noFill/>
                <a:ln w="57150">
                  <a:solidFill>
                    <a:schemeClr val="tx1"/>
                  </a:solidFill>
                  <a:round/>
                  <a:headEnd/>
                  <a:tailEnd/>
                </a:ln>
                <a:effectLst/>
              </p:spPr>
              <p:txBody>
                <a:bodyPr/>
                <a:lstStyle/>
                <a:p>
                  <a:endParaRPr lang="en-US"/>
                </a:p>
              </p:txBody>
            </p:sp>
            <p:sp>
              <p:nvSpPr>
                <p:cNvPr id="162" name="Line 161"/>
                <p:cNvSpPr>
                  <a:spLocks noChangeShapeType="1"/>
                </p:cNvSpPr>
                <p:nvPr/>
              </p:nvSpPr>
              <p:spPr bwMode="auto">
                <a:xfrm>
                  <a:off x="2508" y="3336"/>
                  <a:ext cx="168" cy="0"/>
                </a:xfrm>
                <a:prstGeom prst="line">
                  <a:avLst/>
                </a:prstGeom>
                <a:noFill/>
                <a:ln w="57150">
                  <a:solidFill>
                    <a:schemeClr val="tx1"/>
                  </a:solidFill>
                  <a:round/>
                  <a:headEnd/>
                  <a:tailEnd/>
                </a:ln>
                <a:effectLst/>
              </p:spPr>
              <p:txBody>
                <a:bodyPr/>
                <a:lstStyle/>
                <a:p>
                  <a:endParaRPr lang="en-US"/>
                </a:p>
              </p:txBody>
            </p:sp>
            <p:sp>
              <p:nvSpPr>
                <p:cNvPr id="163" name="Line 162"/>
                <p:cNvSpPr>
                  <a:spLocks noChangeShapeType="1"/>
                </p:cNvSpPr>
                <p:nvPr/>
              </p:nvSpPr>
              <p:spPr bwMode="auto">
                <a:xfrm>
                  <a:off x="3240" y="3336"/>
                  <a:ext cx="168" cy="0"/>
                </a:xfrm>
                <a:prstGeom prst="line">
                  <a:avLst/>
                </a:prstGeom>
                <a:noFill/>
                <a:ln w="57150">
                  <a:solidFill>
                    <a:schemeClr val="tx1"/>
                  </a:solidFill>
                  <a:round/>
                  <a:headEnd/>
                  <a:tailEnd/>
                </a:ln>
                <a:effectLst/>
              </p:spPr>
              <p:txBody>
                <a:bodyPr/>
                <a:lstStyle/>
                <a:p>
                  <a:endParaRPr lang="en-US"/>
                </a:p>
              </p:txBody>
            </p:sp>
          </p:grpSp>
          <p:sp>
            <p:nvSpPr>
              <p:cNvPr id="157" name="Line 163"/>
              <p:cNvSpPr>
                <a:spLocks noChangeShapeType="1"/>
              </p:cNvSpPr>
              <p:nvPr/>
            </p:nvSpPr>
            <p:spPr bwMode="auto">
              <a:xfrm flipH="1">
                <a:off x="1776" y="1645"/>
                <a:ext cx="96" cy="0"/>
              </a:xfrm>
              <a:prstGeom prst="line">
                <a:avLst/>
              </a:prstGeom>
              <a:noFill/>
              <a:ln w="57150">
                <a:solidFill>
                  <a:schemeClr val="tx1"/>
                </a:solidFill>
                <a:round/>
                <a:headEnd/>
                <a:tailEnd/>
              </a:ln>
              <a:effectLst/>
            </p:spPr>
            <p:txBody>
              <a:bodyPr/>
              <a:lstStyle/>
              <a:p>
                <a:endParaRPr lang="en-US"/>
              </a:p>
            </p:txBody>
          </p:sp>
          <p:sp>
            <p:nvSpPr>
              <p:cNvPr id="158" name="Line 164"/>
              <p:cNvSpPr>
                <a:spLocks noChangeShapeType="1"/>
              </p:cNvSpPr>
              <p:nvPr/>
            </p:nvSpPr>
            <p:spPr bwMode="auto">
              <a:xfrm flipH="1">
                <a:off x="2719" y="1658"/>
                <a:ext cx="96" cy="0"/>
              </a:xfrm>
              <a:prstGeom prst="line">
                <a:avLst/>
              </a:prstGeom>
              <a:noFill/>
              <a:ln w="57150">
                <a:solidFill>
                  <a:schemeClr val="tx1"/>
                </a:solidFill>
                <a:round/>
                <a:headEnd/>
                <a:tailEnd/>
              </a:ln>
              <a:effectLst/>
            </p:spPr>
            <p:txBody>
              <a:bodyPr/>
              <a:lstStyle/>
              <a:p>
                <a:endParaRPr lang="en-US"/>
              </a:p>
            </p:txBody>
          </p:sp>
        </p:grpSp>
        <p:sp>
          <p:nvSpPr>
            <p:cNvPr id="155" name="AutoShape 165"/>
            <p:cNvSpPr>
              <a:spLocks noChangeArrowheads="1"/>
            </p:cNvSpPr>
            <p:nvPr/>
          </p:nvSpPr>
          <p:spPr bwMode="auto">
            <a:xfrm rot="5400000">
              <a:off x="1332" y="3684"/>
              <a:ext cx="96" cy="120"/>
            </a:xfrm>
            <a:prstGeom prst="flowChartOr">
              <a:avLst/>
            </a:prstGeom>
            <a:solidFill>
              <a:schemeClr val="accent1"/>
            </a:solidFill>
            <a:ln w="38100">
              <a:solidFill>
                <a:srgbClr val="FF3300"/>
              </a:solidFill>
              <a:round/>
              <a:headEnd/>
              <a:tailEnd/>
            </a:ln>
            <a:effectLst/>
          </p:spPr>
          <p:txBody>
            <a:bodyPr wrap="none" anchor="ctr"/>
            <a:lstStyle/>
            <a:p>
              <a:pPr eaLnBrk="1" hangingPunct="1"/>
              <a:endParaRPr lang="en-US" altLang="en-US"/>
            </a:p>
          </p:txBody>
        </p:sp>
      </p:grpSp>
      <p:grpSp>
        <p:nvGrpSpPr>
          <p:cNvPr id="164" name="Group 166"/>
          <p:cNvGrpSpPr>
            <a:grpSpLocks/>
          </p:cNvGrpSpPr>
          <p:nvPr/>
        </p:nvGrpSpPr>
        <p:grpSpPr bwMode="auto">
          <a:xfrm>
            <a:off x="5410200" y="5029200"/>
            <a:ext cx="565150" cy="304800"/>
            <a:chOff x="1248" y="3648"/>
            <a:chExt cx="356" cy="192"/>
          </a:xfrm>
        </p:grpSpPr>
        <p:grpSp>
          <p:nvGrpSpPr>
            <p:cNvPr id="165" name="Group 167"/>
            <p:cNvGrpSpPr>
              <a:grpSpLocks/>
            </p:cNvGrpSpPr>
            <p:nvPr/>
          </p:nvGrpSpPr>
          <p:grpSpPr bwMode="auto">
            <a:xfrm rot="10800000">
              <a:off x="1245" y="3656"/>
              <a:ext cx="666" cy="191"/>
              <a:chOff x="876" y="1536"/>
              <a:chExt cx="1939" cy="240"/>
            </a:xfrm>
          </p:grpSpPr>
          <p:grpSp>
            <p:nvGrpSpPr>
              <p:cNvPr id="167" name="Group 168"/>
              <p:cNvGrpSpPr>
                <a:grpSpLocks/>
              </p:cNvGrpSpPr>
              <p:nvPr/>
            </p:nvGrpSpPr>
            <p:grpSpPr bwMode="auto">
              <a:xfrm rot="10800000">
                <a:off x="876" y="1536"/>
                <a:ext cx="1140" cy="240"/>
                <a:chOff x="2364" y="2976"/>
                <a:chExt cx="1140" cy="672"/>
              </a:xfrm>
            </p:grpSpPr>
            <p:sp>
              <p:nvSpPr>
                <p:cNvPr id="170" name="Line 169"/>
                <p:cNvSpPr>
                  <a:spLocks noChangeShapeType="1"/>
                </p:cNvSpPr>
                <p:nvPr/>
              </p:nvSpPr>
              <p:spPr bwMode="auto">
                <a:xfrm>
                  <a:off x="2364" y="3168"/>
                  <a:ext cx="0" cy="288"/>
                </a:xfrm>
                <a:prstGeom prst="line">
                  <a:avLst/>
                </a:prstGeom>
                <a:noFill/>
                <a:ln w="114300">
                  <a:solidFill>
                    <a:schemeClr val="tx1"/>
                  </a:solidFill>
                  <a:round/>
                  <a:headEnd/>
                  <a:tailEnd/>
                </a:ln>
                <a:effectLst/>
              </p:spPr>
              <p:txBody>
                <a:bodyPr/>
                <a:lstStyle/>
                <a:p>
                  <a:endParaRPr lang="en-US"/>
                </a:p>
              </p:txBody>
            </p:sp>
            <p:sp>
              <p:nvSpPr>
                <p:cNvPr id="171" name="Rectangle 170"/>
                <p:cNvSpPr>
                  <a:spLocks noChangeArrowheads="1"/>
                </p:cNvSpPr>
                <p:nvPr/>
              </p:nvSpPr>
              <p:spPr bwMode="auto">
                <a:xfrm>
                  <a:off x="2400" y="2976"/>
                  <a:ext cx="1104" cy="672"/>
                </a:xfrm>
                <a:prstGeom prst="rect">
                  <a:avLst/>
                </a:prstGeom>
                <a:gradFill rotWithShape="1">
                  <a:gsLst>
                    <a:gs pos="0">
                      <a:srgbClr val="CCFFFF"/>
                    </a:gs>
                    <a:gs pos="100000">
                      <a:srgbClr val="5E7676"/>
                    </a:gs>
                  </a:gsLst>
                  <a:lin ang="5400000" scaled="1"/>
                </a:gradFill>
                <a:ln w="9525">
                  <a:solidFill>
                    <a:schemeClr val="tx1"/>
                  </a:solidFill>
                  <a:miter lim="800000"/>
                  <a:headEnd/>
                  <a:tailEnd/>
                </a:ln>
                <a:effectLst/>
              </p:spPr>
              <p:txBody>
                <a:bodyPr wrap="none" anchor="ctr"/>
                <a:lstStyle/>
                <a:p>
                  <a:pPr algn="ctr"/>
                  <a:endParaRPr lang="en-US" altLang="en-US"/>
                </a:p>
              </p:txBody>
            </p:sp>
            <p:sp>
              <p:nvSpPr>
                <p:cNvPr id="172" name="Line 171"/>
                <p:cNvSpPr>
                  <a:spLocks noChangeShapeType="1"/>
                </p:cNvSpPr>
                <p:nvPr/>
              </p:nvSpPr>
              <p:spPr bwMode="auto">
                <a:xfrm>
                  <a:off x="2592" y="3240"/>
                  <a:ext cx="0" cy="192"/>
                </a:xfrm>
                <a:prstGeom prst="line">
                  <a:avLst/>
                </a:prstGeom>
                <a:noFill/>
                <a:ln w="57150">
                  <a:solidFill>
                    <a:schemeClr val="tx1"/>
                  </a:solidFill>
                  <a:round/>
                  <a:headEnd/>
                  <a:tailEnd/>
                </a:ln>
                <a:effectLst/>
              </p:spPr>
              <p:txBody>
                <a:bodyPr/>
                <a:lstStyle/>
                <a:p>
                  <a:endParaRPr lang="en-US"/>
                </a:p>
              </p:txBody>
            </p:sp>
            <p:sp>
              <p:nvSpPr>
                <p:cNvPr id="173" name="Line 172"/>
                <p:cNvSpPr>
                  <a:spLocks noChangeShapeType="1"/>
                </p:cNvSpPr>
                <p:nvPr/>
              </p:nvSpPr>
              <p:spPr bwMode="auto">
                <a:xfrm>
                  <a:off x="2508" y="3336"/>
                  <a:ext cx="168" cy="0"/>
                </a:xfrm>
                <a:prstGeom prst="line">
                  <a:avLst/>
                </a:prstGeom>
                <a:noFill/>
                <a:ln w="57150">
                  <a:solidFill>
                    <a:schemeClr val="tx1"/>
                  </a:solidFill>
                  <a:round/>
                  <a:headEnd/>
                  <a:tailEnd/>
                </a:ln>
                <a:effectLst/>
              </p:spPr>
              <p:txBody>
                <a:bodyPr/>
                <a:lstStyle/>
                <a:p>
                  <a:endParaRPr lang="en-US"/>
                </a:p>
              </p:txBody>
            </p:sp>
            <p:sp>
              <p:nvSpPr>
                <p:cNvPr id="174" name="Line 173"/>
                <p:cNvSpPr>
                  <a:spLocks noChangeShapeType="1"/>
                </p:cNvSpPr>
                <p:nvPr/>
              </p:nvSpPr>
              <p:spPr bwMode="auto">
                <a:xfrm>
                  <a:off x="3240" y="3336"/>
                  <a:ext cx="168" cy="0"/>
                </a:xfrm>
                <a:prstGeom prst="line">
                  <a:avLst/>
                </a:prstGeom>
                <a:noFill/>
                <a:ln w="57150">
                  <a:solidFill>
                    <a:schemeClr val="tx1"/>
                  </a:solidFill>
                  <a:round/>
                  <a:headEnd/>
                  <a:tailEnd/>
                </a:ln>
                <a:effectLst/>
              </p:spPr>
              <p:txBody>
                <a:bodyPr/>
                <a:lstStyle/>
                <a:p>
                  <a:endParaRPr lang="en-US"/>
                </a:p>
              </p:txBody>
            </p:sp>
          </p:grpSp>
          <p:sp>
            <p:nvSpPr>
              <p:cNvPr id="168" name="Line 174"/>
              <p:cNvSpPr>
                <a:spLocks noChangeShapeType="1"/>
              </p:cNvSpPr>
              <p:nvPr/>
            </p:nvSpPr>
            <p:spPr bwMode="auto">
              <a:xfrm flipH="1">
                <a:off x="1776" y="1645"/>
                <a:ext cx="96" cy="0"/>
              </a:xfrm>
              <a:prstGeom prst="line">
                <a:avLst/>
              </a:prstGeom>
              <a:noFill/>
              <a:ln w="57150">
                <a:solidFill>
                  <a:schemeClr val="tx1"/>
                </a:solidFill>
                <a:round/>
                <a:headEnd/>
                <a:tailEnd/>
              </a:ln>
              <a:effectLst/>
            </p:spPr>
            <p:txBody>
              <a:bodyPr/>
              <a:lstStyle/>
              <a:p>
                <a:endParaRPr lang="en-US"/>
              </a:p>
            </p:txBody>
          </p:sp>
          <p:sp>
            <p:nvSpPr>
              <p:cNvPr id="169" name="Line 175"/>
              <p:cNvSpPr>
                <a:spLocks noChangeShapeType="1"/>
              </p:cNvSpPr>
              <p:nvPr/>
            </p:nvSpPr>
            <p:spPr bwMode="auto">
              <a:xfrm flipH="1">
                <a:off x="2719" y="1658"/>
                <a:ext cx="96" cy="0"/>
              </a:xfrm>
              <a:prstGeom prst="line">
                <a:avLst/>
              </a:prstGeom>
              <a:noFill/>
              <a:ln w="57150">
                <a:solidFill>
                  <a:schemeClr val="tx1"/>
                </a:solidFill>
                <a:round/>
                <a:headEnd/>
                <a:tailEnd/>
              </a:ln>
              <a:effectLst/>
            </p:spPr>
            <p:txBody>
              <a:bodyPr/>
              <a:lstStyle/>
              <a:p>
                <a:endParaRPr lang="en-US"/>
              </a:p>
            </p:txBody>
          </p:sp>
        </p:grpSp>
        <p:sp>
          <p:nvSpPr>
            <p:cNvPr id="166" name="AutoShape 176"/>
            <p:cNvSpPr>
              <a:spLocks noChangeArrowheads="1"/>
            </p:cNvSpPr>
            <p:nvPr/>
          </p:nvSpPr>
          <p:spPr bwMode="auto">
            <a:xfrm rot="5400000">
              <a:off x="1332" y="3684"/>
              <a:ext cx="96" cy="120"/>
            </a:xfrm>
            <a:prstGeom prst="flowChartOr">
              <a:avLst/>
            </a:prstGeom>
            <a:solidFill>
              <a:schemeClr val="accent1"/>
            </a:solidFill>
            <a:ln w="38100">
              <a:solidFill>
                <a:srgbClr val="FF3300"/>
              </a:solidFill>
              <a:round/>
              <a:headEnd/>
              <a:tailEnd/>
            </a:ln>
            <a:effectLst/>
          </p:spPr>
          <p:txBody>
            <a:bodyPr wrap="none" anchor="ctr"/>
            <a:lstStyle/>
            <a:p>
              <a:pPr eaLnBrk="1" hangingPunct="1"/>
              <a:endParaRPr lang="en-US" altLang="en-US"/>
            </a:p>
          </p:txBody>
        </p:sp>
      </p:grpSp>
      <p:grpSp>
        <p:nvGrpSpPr>
          <p:cNvPr id="175" name="Group 177"/>
          <p:cNvGrpSpPr>
            <a:grpSpLocks/>
          </p:cNvGrpSpPr>
          <p:nvPr/>
        </p:nvGrpSpPr>
        <p:grpSpPr bwMode="auto">
          <a:xfrm>
            <a:off x="5943600" y="5029200"/>
            <a:ext cx="565150" cy="304800"/>
            <a:chOff x="1248" y="3648"/>
            <a:chExt cx="356" cy="192"/>
          </a:xfrm>
        </p:grpSpPr>
        <p:grpSp>
          <p:nvGrpSpPr>
            <p:cNvPr id="176" name="Group 178"/>
            <p:cNvGrpSpPr>
              <a:grpSpLocks/>
            </p:cNvGrpSpPr>
            <p:nvPr/>
          </p:nvGrpSpPr>
          <p:grpSpPr bwMode="auto">
            <a:xfrm rot="10800000">
              <a:off x="1245" y="3656"/>
              <a:ext cx="666" cy="191"/>
              <a:chOff x="876" y="1536"/>
              <a:chExt cx="1939" cy="240"/>
            </a:xfrm>
          </p:grpSpPr>
          <p:grpSp>
            <p:nvGrpSpPr>
              <p:cNvPr id="178" name="Group 179"/>
              <p:cNvGrpSpPr>
                <a:grpSpLocks/>
              </p:cNvGrpSpPr>
              <p:nvPr/>
            </p:nvGrpSpPr>
            <p:grpSpPr bwMode="auto">
              <a:xfrm rot="10800000">
                <a:off x="876" y="1536"/>
                <a:ext cx="1140" cy="240"/>
                <a:chOff x="2364" y="2976"/>
                <a:chExt cx="1140" cy="672"/>
              </a:xfrm>
            </p:grpSpPr>
            <p:sp>
              <p:nvSpPr>
                <p:cNvPr id="181" name="Line 180"/>
                <p:cNvSpPr>
                  <a:spLocks noChangeShapeType="1"/>
                </p:cNvSpPr>
                <p:nvPr/>
              </p:nvSpPr>
              <p:spPr bwMode="auto">
                <a:xfrm>
                  <a:off x="2364" y="3168"/>
                  <a:ext cx="0" cy="288"/>
                </a:xfrm>
                <a:prstGeom prst="line">
                  <a:avLst/>
                </a:prstGeom>
                <a:noFill/>
                <a:ln w="114300">
                  <a:solidFill>
                    <a:schemeClr val="tx1"/>
                  </a:solidFill>
                  <a:round/>
                  <a:headEnd/>
                  <a:tailEnd/>
                </a:ln>
                <a:effectLst/>
              </p:spPr>
              <p:txBody>
                <a:bodyPr/>
                <a:lstStyle/>
                <a:p>
                  <a:endParaRPr lang="en-US"/>
                </a:p>
              </p:txBody>
            </p:sp>
            <p:sp>
              <p:nvSpPr>
                <p:cNvPr id="182" name="Rectangle 181"/>
                <p:cNvSpPr>
                  <a:spLocks noChangeArrowheads="1"/>
                </p:cNvSpPr>
                <p:nvPr/>
              </p:nvSpPr>
              <p:spPr bwMode="auto">
                <a:xfrm>
                  <a:off x="2400" y="2976"/>
                  <a:ext cx="1104" cy="672"/>
                </a:xfrm>
                <a:prstGeom prst="rect">
                  <a:avLst/>
                </a:prstGeom>
                <a:gradFill rotWithShape="1">
                  <a:gsLst>
                    <a:gs pos="0">
                      <a:srgbClr val="CCFFFF"/>
                    </a:gs>
                    <a:gs pos="100000">
                      <a:srgbClr val="5E7676"/>
                    </a:gs>
                  </a:gsLst>
                  <a:lin ang="5400000" scaled="1"/>
                </a:gradFill>
                <a:ln w="9525">
                  <a:solidFill>
                    <a:schemeClr val="tx1"/>
                  </a:solidFill>
                  <a:miter lim="800000"/>
                  <a:headEnd/>
                  <a:tailEnd/>
                </a:ln>
                <a:effectLst/>
              </p:spPr>
              <p:txBody>
                <a:bodyPr wrap="none" anchor="ctr"/>
                <a:lstStyle/>
                <a:p>
                  <a:pPr algn="ctr"/>
                  <a:endParaRPr lang="en-US" altLang="en-US"/>
                </a:p>
              </p:txBody>
            </p:sp>
            <p:sp>
              <p:nvSpPr>
                <p:cNvPr id="183" name="Line 182"/>
                <p:cNvSpPr>
                  <a:spLocks noChangeShapeType="1"/>
                </p:cNvSpPr>
                <p:nvPr/>
              </p:nvSpPr>
              <p:spPr bwMode="auto">
                <a:xfrm>
                  <a:off x="2592" y="3240"/>
                  <a:ext cx="0" cy="192"/>
                </a:xfrm>
                <a:prstGeom prst="line">
                  <a:avLst/>
                </a:prstGeom>
                <a:noFill/>
                <a:ln w="57150">
                  <a:solidFill>
                    <a:schemeClr val="tx1"/>
                  </a:solidFill>
                  <a:round/>
                  <a:headEnd/>
                  <a:tailEnd/>
                </a:ln>
                <a:effectLst/>
              </p:spPr>
              <p:txBody>
                <a:bodyPr/>
                <a:lstStyle/>
                <a:p>
                  <a:endParaRPr lang="en-US"/>
                </a:p>
              </p:txBody>
            </p:sp>
            <p:sp>
              <p:nvSpPr>
                <p:cNvPr id="184" name="Line 183"/>
                <p:cNvSpPr>
                  <a:spLocks noChangeShapeType="1"/>
                </p:cNvSpPr>
                <p:nvPr/>
              </p:nvSpPr>
              <p:spPr bwMode="auto">
                <a:xfrm>
                  <a:off x="2508" y="3336"/>
                  <a:ext cx="168" cy="0"/>
                </a:xfrm>
                <a:prstGeom prst="line">
                  <a:avLst/>
                </a:prstGeom>
                <a:noFill/>
                <a:ln w="57150">
                  <a:solidFill>
                    <a:schemeClr val="tx1"/>
                  </a:solidFill>
                  <a:round/>
                  <a:headEnd/>
                  <a:tailEnd/>
                </a:ln>
                <a:effectLst/>
              </p:spPr>
              <p:txBody>
                <a:bodyPr/>
                <a:lstStyle/>
                <a:p>
                  <a:endParaRPr lang="en-US"/>
                </a:p>
              </p:txBody>
            </p:sp>
            <p:sp>
              <p:nvSpPr>
                <p:cNvPr id="185" name="Line 184"/>
                <p:cNvSpPr>
                  <a:spLocks noChangeShapeType="1"/>
                </p:cNvSpPr>
                <p:nvPr/>
              </p:nvSpPr>
              <p:spPr bwMode="auto">
                <a:xfrm>
                  <a:off x="3240" y="3336"/>
                  <a:ext cx="168" cy="0"/>
                </a:xfrm>
                <a:prstGeom prst="line">
                  <a:avLst/>
                </a:prstGeom>
                <a:noFill/>
                <a:ln w="57150">
                  <a:solidFill>
                    <a:schemeClr val="tx1"/>
                  </a:solidFill>
                  <a:round/>
                  <a:headEnd/>
                  <a:tailEnd/>
                </a:ln>
                <a:effectLst/>
              </p:spPr>
              <p:txBody>
                <a:bodyPr/>
                <a:lstStyle/>
                <a:p>
                  <a:endParaRPr lang="en-US"/>
                </a:p>
              </p:txBody>
            </p:sp>
          </p:grpSp>
          <p:sp>
            <p:nvSpPr>
              <p:cNvPr id="179" name="Line 185"/>
              <p:cNvSpPr>
                <a:spLocks noChangeShapeType="1"/>
              </p:cNvSpPr>
              <p:nvPr/>
            </p:nvSpPr>
            <p:spPr bwMode="auto">
              <a:xfrm flipH="1">
                <a:off x="1776" y="1645"/>
                <a:ext cx="96" cy="0"/>
              </a:xfrm>
              <a:prstGeom prst="line">
                <a:avLst/>
              </a:prstGeom>
              <a:noFill/>
              <a:ln w="57150">
                <a:solidFill>
                  <a:schemeClr val="tx1"/>
                </a:solidFill>
                <a:round/>
                <a:headEnd/>
                <a:tailEnd/>
              </a:ln>
              <a:effectLst/>
            </p:spPr>
            <p:txBody>
              <a:bodyPr/>
              <a:lstStyle/>
              <a:p>
                <a:endParaRPr lang="en-US"/>
              </a:p>
            </p:txBody>
          </p:sp>
          <p:sp>
            <p:nvSpPr>
              <p:cNvPr id="180" name="Line 186"/>
              <p:cNvSpPr>
                <a:spLocks noChangeShapeType="1"/>
              </p:cNvSpPr>
              <p:nvPr/>
            </p:nvSpPr>
            <p:spPr bwMode="auto">
              <a:xfrm flipH="1">
                <a:off x="2719" y="1658"/>
                <a:ext cx="96" cy="0"/>
              </a:xfrm>
              <a:prstGeom prst="line">
                <a:avLst/>
              </a:prstGeom>
              <a:noFill/>
              <a:ln w="57150">
                <a:solidFill>
                  <a:schemeClr val="tx1"/>
                </a:solidFill>
                <a:round/>
                <a:headEnd/>
                <a:tailEnd/>
              </a:ln>
              <a:effectLst/>
            </p:spPr>
            <p:txBody>
              <a:bodyPr/>
              <a:lstStyle/>
              <a:p>
                <a:endParaRPr lang="en-US"/>
              </a:p>
            </p:txBody>
          </p:sp>
        </p:grpSp>
        <p:sp>
          <p:nvSpPr>
            <p:cNvPr id="177" name="AutoShape 187"/>
            <p:cNvSpPr>
              <a:spLocks noChangeArrowheads="1"/>
            </p:cNvSpPr>
            <p:nvPr/>
          </p:nvSpPr>
          <p:spPr bwMode="auto">
            <a:xfrm rot="5400000">
              <a:off x="1332" y="3684"/>
              <a:ext cx="96" cy="120"/>
            </a:xfrm>
            <a:prstGeom prst="flowChartOr">
              <a:avLst/>
            </a:prstGeom>
            <a:solidFill>
              <a:schemeClr val="accent1"/>
            </a:solidFill>
            <a:ln w="38100">
              <a:solidFill>
                <a:srgbClr val="FF3300"/>
              </a:solidFill>
              <a:round/>
              <a:headEnd/>
              <a:tailEnd/>
            </a:ln>
            <a:effectLst/>
          </p:spPr>
          <p:txBody>
            <a:bodyPr wrap="none" anchor="ctr"/>
            <a:lstStyle/>
            <a:p>
              <a:pPr eaLnBrk="1" hangingPunct="1"/>
              <a:endParaRPr lang="en-US" altLang="en-US"/>
            </a:p>
          </p:txBody>
        </p:sp>
      </p:grpSp>
      <p:sp>
        <p:nvSpPr>
          <p:cNvPr id="186" name="Line 81"/>
          <p:cNvSpPr>
            <a:spLocks noChangeShapeType="1"/>
          </p:cNvSpPr>
          <p:nvPr/>
        </p:nvSpPr>
        <p:spPr bwMode="auto">
          <a:xfrm>
            <a:off x="3784600" y="4343400"/>
            <a:ext cx="609600" cy="0"/>
          </a:xfrm>
          <a:prstGeom prst="line">
            <a:avLst/>
          </a:prstGeom>
          <a:noFill/>
          <a:ln w="57150">
            <a:solidFill>
              <a:srgbClr val="FF0000"/>
            </a:solidFill>
            <a:round/>
            <a:headEnd/>
            <a:tailEnd/>
          </a:ln>
          <a:effectLst/>
        </p:spPr>
        <p:txBody>
          <a:bodyPr/>
          <a:lstStyle/>
          <a:p>
            <a:endParaRPr lang="en-US"/>
          </a:p>
        </p:txBody>
      </p:sp>
      <p:sp>
        <p:nvSpPr>
          <p:cNvPr id="187" name="Line 82"/>
          <p:cNvSpPr>
            <a:spLocks noChangeShapeType="1"/>
          </p:cNvSpPr>
          <p:nvPr/>
        </p:nvSpPr>
        <p:spPr bwMode="auto">
          <a:xfrm>
            <a:off x="6096000" y="4330700"/>
            <a:ext cx="609600" cy="0"/>
          </a:xfrm>
          <a:prstGeom prst="line">
            <a:avLst/>
          </a:prstGeom>
          <a:noFill/>
          <a:ln w="57150">
            <a:solidFill>
              <a:schemeClr val="tx1"/>
            </a:solidFill>
            <a:round/>
            <a:headEnd/>
            <a:tailEnd/>
          </a:ln>
          <a:effectLst/>
        </p:spPr>
        <p:txBody>
          <a:bodyPr/>
          <a:lstStyle/>
          <a:p>
            <a:endParaRPr lang="en-US"/>
          </a:p>
        </p:txBody>
      </p:sp>
    </p:spTree>
  </p:cSld>
  <p:clrMapOvr>
    <a:masterClrMapping/>
  </p:clrMapOvr>
  <p:transition>
    <p:pull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3"/>
                                        </p:tgtEl>
                                        <p:attrNameLst>
                                          <p:attrName>style.visibility</p:attrName>
                                        </p:attrNameLst>
                                      </p:cBhvr>
                                      <p:to>
                                        <p:strVal val="visible"/>
                                      </p:to>
                                    </p:set>
                                    <p:anim calcmode="discrete" valueType="clr">
                                      <p:cBhvr override="childStyle">
                                        <p:cTn id="13" dur="80"/>
                                        <p:tgtEl>
                                          <p:spTgt spid="3"/>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3"/>
                                        </p:tgtEl>
                                        <p:attrNameLst>
                                          <p:attrName>fillcolor</p:attrName>
                                        </p:attrNameLst>
                                      </p:cBhvr>
                                      <p:tavLst>
                                        <p:tav tm="0">
                                          <p:val>
                                            <p:clrVal>
                                              <a:schemeClr val="accent2"/>
                                            </p:clrVal>
                                          </p:val>
                                        </p:tav>
                                        <p:tav tm="50000">
                                          <p:val>
                                            <p:clrVal>
                                              <a:schemeClr val="hlink"/>
                                            </p:clrVal>
                                          </p:val>
                                        </p:tav>
                                      </p:tavLst>
                                    </p:anim>
                                    <p:set>
                                      <p:cBhvr>
                                        <p:cTn id="15" dur="80"/>
                                        <p:tgtEl>
                                          <p:spTgt spid="3"/>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2" presetClass="entr" presetSubtype="3" fill="hold" nodeType="clickEffect">
                                  <p:stCondLst>
                                    <p:cond delay="0"/>
                                  </p:stCondLst>
                                  <p:childTnLst>
                                    <p:set>
                                      <p:cBhvr>
                                        <p:cTn id="19" dur="1" fill="hold">
                                          <p:stCondLst>
                                            <p:cond delay="0"/>
                                          </p:stCondLst>
                                        </p:cTn>
                                        <p:tgtEl>
                                          <p:spTgt spid="153"/>
                                        </p:tgtEl>
                                        <p:attrNameLst>
                                          <p:attrName>style.visibility</p:attrName>
                                        </p:attrNameLst>
                                      </p:cBhvr>
                                      <p:to>
                                        <p:strVal val="visible"/>
                                      </p:to>
                                    </p:set>
                                    <p:anim calcmode="lin" valueType="num">
                                      <p:cBhvr additive="base">
                                        <p:cTn id="20" dur="500" fill="hold"/>
                                        <p:tgtEl>
                                          <p:spTgt spid="153"/>
                                        </p:tgtEl>
                                        <p:attrNameLst>
                                          <p:attrName>ppt_x</p:attrName>
                                        </p:attrNameLst>
                                      </p:cBhvr>
                                      <p:tavLst>
                                        <p:tav tm="0">
                                          <p:val>
                                            <p:strVal val="1+#ppt_w/2"/>
                                          </p:val>
                                        </p:tav>
                                        <p:tav tm="100000">
                                          <p:val>
                                            <p:strVal val="#ppt_x"/>
                                          </p:val>
                                        </p:tav>
                                      </p:tavLst>
                                    </p:anim>
                                    <p:anim calcmode="lin" valueType="num">
                                      <p:cBhvr additive="base">
                                        <p:cTn id="21" dur="500" fill="hold"/>
                                        <p:tgtEl>
                                          <p:spTgt spid="153"/>
                                        </p:tgtEl>
                                        <p:attrNameLst>
                                          <p:attrName>ppt_y</p:attrName>
                                        </p:attrNameLst>
                                      </p:cBhvr>
                                      <p:tavLst>
                                        <p:tav tm="0">
                                          <p:val>
                                            <p:strVal val="0-#ppt_h/2"/>
                                          </p:val>
                                        </p:tav>
                                        <p:tav tm="100000">
                                          <p:val>
                                            <p:strVal val="#ppt_y"/>
                                          </p:val>
                                        </p:tav>
                                      </p:tavLst>
                                    </p:anim>
                                  </p:childTnLst>
                                </p:cTn>
                              </p:par>
                              <p:par>
                                <p:cTn id="22" presetID="2" presetClass="entr" presetSubtype="3" fill="hold" nodeType="withEffect">
                                  <p:stCondLst>
                                    <p:cond delay="0"/>
                                  </p:stCondLst>
                                  <p:childTnLst>
                                    <p:set>
                                      <p:cBhvr>
                                        <p:cTn id="23" dur="1" fill="hold">
                                          <p:stCondLst>
                                            <p:cond delay="0"/>
                                          </p:stCondLst>
                                        </p:cTn>
                                        <p:tgtEl>
                                          <p:spTgt spid="164"/>
                                        </p:tgtEl>
                                        <p:attrNameLst>
                                          <p:attrName>style.visibility</p:attrName>
                                        </p:attrNameLst>
                                      </p:cBhvr>
                                      <p:to>
                                        <p:strVal val="visible"/>
                                      </p:to>
                                    </p:set>
                                    <p:anim calcmode="lin" valueType="num">
                                      <p:cBhvr additive="base">
                                        <p:cTn id="24" dur="500" fill="hold"/>
                                        <p:tgtEl>
                                          <p:spTgt spid="164"/>
                                        </p:tgtEl>
                                        <p:attrNameLst>
                                          <p:attrName>ppt_x</p:attrName>
                                        </p:attrNameLst>
                                      </p:cBhvr>
                                      <p:tavLst>
                                        <p:tav tm="0">
                                          <p:val>
                                            <p:strVal val="1+#ppt_w/2"/>
                                          </p:val>
                                        </p:tav>
                                        <p:tav tm="100000">
                                          <p:val>
                                            <p:strVal val="#ppt_x"/>
                                          </p:val>
                                        </p:tav>
                                      </p:tavLst>
                                    </p:anim>
                                    <p:anim calcmode="lin" valueType="num">
                                      <p:cBhvr additive="base">
                                        <p:cTn id="25" dur="500" fill="hold"/>
                                        <p:tgtEl>
                                          <p:spTgt spid="164"/>
                                        </p:tgtEl>
                                        <p:attrNameLst>
                                          <p:attrName>ppt_y</p:attrName>
                                        </p:attrNameLst>
                                      </p:cBhvr>
                                      <p:tavLst>
                                        <p:tav tm="0">
                                          <p:val>
                                            <p:strVal val="0-#ppt_h/2"/>
                                          </p:val>
                                        </p:tav>
                                        <p:tav tm="100000">
                                          <p:val>
                                            <p:strVal val="#ppt_y"/>
                                          </p:val>
                                        </p:tav>
                                      </p:tavLst>
                                    </p:anim>
                                  </p:childTnLst>
                                </p:cTn>
                              </p:par>
                              <p:par>
                                <p:cTn id="26" presetID="2" presetClass="entr" presetSubtype="3" fill="hold" nodeType="withEffect">
                                  <p:stCondLst>
                                    <p:cond delay="0"/>
                                  </p:stCondLst>
                                  <p:childTnLst>
                                    <p:set>
                                      <p:cBhvr>
                                        <p:cTn id="27" dur="1" fill="hold">
                                          <p:stCondLst>
                                            <p:cond delay="0"/>
                                          </p:stCondLst>
                                        </p:cTn>
                                        <p:tgtEl>
                                          <p:spTgt spid="175"/>
                                        </p:tgtEl>
                                        <p:attrNameLst>
                                          <p:attrName>style.visibility</p:attrName>
                                        </p:attrNameLst>
                                      </p:cBhvr>
                                      <p:to>
                                        <p:strVal val="visible"/>
                                      </p:to>
                                    </p:set>
                                    <p:anim calcmode="lin" valueType="num">
                                      <p:cBhvr additive="base">
                                        <p:cTn id="28" dur="500" fill="hold"/>
                                        <p:tgtEl>
                                          <p:spTgt spid="175"/>
                                        </p:tgtEl>
                                        <p:attrNameLst>
                                          <p:attrName>ppt_x</p:attrName>
                                        </p:attrNameLst>
                                      </p:cBhvr>
                                      <p:tavLst>
                                        <p:tav tm="0">
                                          <p:val>
                                            <p:strVal val="1+#ppt_w/2"/>
                                          </p:val>
                                        </p:tav>
                                        <p:tav tm="100000">
                                          <p:val>
                                            <p:strVal val="#ppt_x"/>
                                          </p:val>
                                        </p:tav>
                                      </p:tavLst>
                                    </p:anim>
                                    <p:anim calcmode="lin" valueType="num">
                                      <p:cBhvr additive="base">
                                        <p:cTn id="29" dur="500" fill="hold"/>
                                        <p:tgtEl>
                                          <p:spTgt spid="175"/>
                                        </p:tgtEl>
                                        <p:attrNameLst>
                                          <p:attrName>ppt_y</p:attrName>
                                        </p:attrNameLst>
                                      </p:cBhvr>
                                      <p:tavLst>
                                        <p:tav tm="0">
                                          <p:val>
                                            <p:strVal val="0-#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8" presetClass="emph" presetSubtype="0" fill="hold" nodeType="clickEffect">
                                  <p:stCondLst>
                                    <p:cond delay="0"/>
                                  </p:stCondLst>
                                  <p:childTnLst>
                                    <p:animRot by="2700000">
                                      <p:cBhvr>
                                        <p:cTn id="33" dur="2000" fill="hold"/>
                                        <p:tgtEl>
                                          <p:spTgt spid="68"/>
                                        </p:tgtEl>
                                        <p:attrNameLst>
                                          <p:attrName>r</p:attrName>
                                        </p:attrNameLst>
                                      </p:cBhvr>
                                    </p:animRot>
                                  </p:childTnLst>
                                </p:cTn>
                              </p:par>
                            </p:childTnLst>
                          </p:cTn>
                        </p:par>
                        <p:par>
                          <p:cTn id="34" fill="hold">
                            <p:stCondLst>
                              <p:cond delay="2000"/>
                            </p:stCondLst>
                            <p:childTnLst>
                              <p:par>
                                <p:cTn id="35" presetID="8" presetClass="emph" presetSubtype="0" fill="hold" nodeType="afterEffect">
                                  <p:stCondLst>
                                    <p:cond delay="0"/>
                                  </p:stCondLst>
                                  <p:childTnLst>
                                    <p:animRot by="7320000">
                                      <p:cBhvr>
                                        <p:cTn id="36" dur="2000" fill="hold"/>
                                        <p:tgtEl>
                                          <p:spTgt spid="142"/>
                                        </p:tgtEl>
                                        <p:attrNameLst>
                                          <p:attrName>r</p:attrName>
                                        </p:attrNameLst>
                                      </p:cBhvr>
                                    </p:animRot>
                                  </p:childTnLst>
                                </p:cTn>
                              </p:par>
                            </p:childTnLst>
                          </p:cTn>
                        </p:par>
                        <p:par>
                          <p:cTn id="37" fill="hold">
                            <p:stCondLst>
                              <p:cond delay="4000"/>
                            </p:stCondLst>
                            <p:childTnLst>
                              <p:par>
                                <p:cTn id="38" presetID="8" presetClass="emph" presetSubtype="0" fill="hold" nodeType="afterEffect">
                                  <p:stCondLst>
                                    <p:cond delay="0"/>
                                  </p:stCondLst>
                                  <p:childTnLst>
                                    <p:animRot by="5040000">
                                      <p:cBhvr>
                                        <p:cTn id="39" dur="2000" fill="hold"/>
                                        <p:tgtEl>
                                          <p:spTgt spid="72"/>
                                        </p:tgtEl>
                                        <p:attrNameLst>
                                          <p:attrName>r</p:attrName>
                                        </p:attrNameLst>
                                      </p:cBhvr>
                                    </p:animRo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52"/>
                                        </p:tgtEl>
                                        <p:attrNameLst>
                                          <p:attrName>style.visibility</p:attrName>
                                        </p:attrNameLst>
                                      </p:cBhvr>
                                      <p:to>
                                        <p:strVal val="visible"/>
                                      </p:to>
                                    </p:set>
                                    <p:animEffect transition="in" filter="fade">
                                      <p:cBhvr>
                                        <p:cTn id="44" dur="2000"/>
                                        <p:tgtEl>
                                          <p:spTgt spid="1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15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762000" y="2667000"/>
            <a:ext cx="2286000" cy="1893888"/>
            <a:chOff x="480" y="1680"/>
            <a:chExt cx="1440" cy="1193"/>
          </a:xfrm>
        </p:grpSpPr>
        <p:sp>
          <p:nvSpPr>
            <p:cNvPr id="3" name="Rectangle 3"/>
            <p:cNvSpPr>
              <a:spLocks noChangeArrowheads="1"/>
            </p:cNvSpPr>
            <p:nvPr/>
          </p:nvSpPr>
          <p:spPr bwMode="auto">
            <a:xfrm>
              <a:off x="512" y="1680"/>
              <a:ext cx="1386" cy="1193"/>
            </a:xfrm>
            <a:prstGeom prst="rect">
              <a:avLst/>
            </a:prstGeom>
            <a:solidFill>
              <a:srgbClr val="FFFF00"/>
            </a:solidFill>
            <a:ln w="57150" cmpd="thickThin">
              <a:solidFill>
                <a:srgbClr val="663300"/>
              </a:solidFill>
              <a:miter lim="800000"/>
              <a:headEnd/>
              <a:tailEnd/>
            </a:ln>
            <a:effectLst/>
          </p:spPr>
          <p:txBody>
            <a:bodyPr wrap="none" anchor="ctr"/>
            <a:lstStyle/>
            <a:p>
              <a:pPr eaLnBrk="1" hangingPunct="1"/>
              <a:endParaRPr lang="en-US" altLang="en-US"/>
            </a:p>
          </p:txBody>
        </p:sp>
        <p:sp>
          <p:nvSpPr>
            <p:cNvPr id="4" name="AutoShape 4"/>
            <p:cNvSpPr>
              <a:spLocks noChangeArrowheads="1"/>
            </p:cNvSpPr>
            <p:nvPr/>
          </p:nvSpPr>
          <p:spPr bwMode="auto">
            <a:xfrm>
              <a:off x="602" y="2707"/>
              <a:ext cx="131" cy="1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33 w 21600"/>
                <a:gd name="T25" fmla="*/ 3086 h 21600"/>
                <a:gd name="T26" fmla="*/ 18467 w 21600"/>
                <a:gd name="T27" fmla="*/ 18514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00"/>
            </a:solidFill>
            <a:ln w="12700">
              <a:solidFill>
                <a:srgbClr val="0000FF"/>
              </a:solidFill>
              <a:round/>
              <a:headEnd/>
              <a:tailEnd/>
            </a:ln>
            <a:effectLst/>
          </p:spPr>
          <p:txBody>
            <a:bodyPr wrap="none" anchor="ctr"/>
            <a:lstStyle/>
            <a:p>
              <a:endParaRPr lang="en-US"/>
            </a:p>
          </p:txBody>
        </p:sp>
        <p:sp>
          <p:nvSpPr>
            <p:cNvPr id="5" name="Rectangle 5"/>
            <p:cNvSpPr>
              <a:spLocks noChangeArrowheads="1"/>
            </p:cNvSpPr>
            <p:nvPr/>
          </p:nvSpPr>
          <p:spPr bwMode="auto">
            <a:xfrm>
              <a:off x="480" y="1680"/>
              <a:ext cx="1386" cy="1193"/>
            </a:xfrm>
            <a:prstGeom prst="rect">
              <a:avLst/>
            </a:prstGeom>
            <a:solidFill>
              <a:schemeClr val="tx1"/>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1"/>
              </a:extrusionClr>
            </a:sp3d>
          </p:spPr>
          <p:txBody>
            <a:bodyPr wrap="none" anchor="ctr">
              <a:flatTx/>
            </a:bodyPr>
            <a:lstStyle/>
            <a:p>
              <a:pPr eaLnBrk="1" hangingPunct="1"/>
              <a:endParaRPr lang="en-US" altLang="en-US"/>
            </a:p>
          </p:txBody>
        </p:sp>
        <p:sp>
          <p:nvSpPr>
            <p:cNvPr id="6" name="Rectangle 6"/>
            <p:cNvSpPr>
              <a:spLocks noChangeArrowheads="1"/>
            </p:cNvSpPr>
            <p:nvPr/>
          </p:nvSpPr>
          <p:spPr bwMode="auto">
            <a:xfrm>
              <a:off x="480" y="1680"/>
              <a:ext cx="1440" cy="1193"/>
            </a:xfrm>
            <a:prstGeom prst="rect">
              <a:avLst/>
            </a:prstGeom>
            <a:solidFill>
              <a:srgbClr val="FFFFCC"/>
            </a:solidFill>
            <a:ln w="57150" cmpd="thickThin">
              <a:solidFill>
                <a:srgbClr val="663300"/>
              </a:solidFill>
              <a:miter lim="800000"/>
              <a:headEnd/>
              <a:tailEnd/>
            </a:ln>
            <a:effectLst/>
          </p:spPr>
          <p:txBody>
            <a:bodyPr wrap="none" anchor="ctr"/>
            <a:lstStyle/>
            <a:p>
              <a:pPr eaLnBrk="1" hangingPunct="1"/>
              <a:endParaRPr lang="en-US" altLang="en-US"/>
            </a:p>
          </p:txBody>
        </p:sp>
        <p:sp>
          <p:nvSpPr>
            <p:cNvPr id="7" name="Oval 7"/>
            <p:cNvSpPr>
              <a:spLocks noChangeArrowheads="1"/>
            </p:cNvSpPr>
            <p:nvPr/>
          </p:nvSpPr>
          <p:spPr bwMode="auto">
            <a:xfrm>
              <a:off x="624" y="1776"/>
              <a:ext cx="1078" cy="1029"/>
            </a:xfrm>
            <a:prstGeom prst="ellipse">
              <a:avLst/>
            </a:prstGeom>
            <a:solidFill>
              <a:schemeClr val="bg1"/>
            </a:solidFill>
            <a:ln w="12700">
              <a:solidFill>
                <a:schemeClr val="accent2"/>
              </a:solidFill>
              <a:round/>
              <a:headEnd/>
              <a:tailEnd/>
            </a:ln>
            <a:effectLst/>
          </p:spPr>
          <p:txBody>
            <a:bodyPr wrap="none" anchor="ctr"/>
            <a:lstStyle/>
            <a:p>
              <a:pPr eaLnBrk="1" hangingPunct="1"/>
              <a:endParaRPr lang="en-US" altLang="en-US"/>
            </a:p>
          </p:txBody>
        </p:sp>
        <p:sp>
          <p:nvSpPr>
            <p:cNvPr id="8" name="Arc 8"/>
            <p:cNvSpPr>
              <a:spLocks/>
            </p:cNvSpPr>
            <p:nvPr/>
          </p:nvSpPr>
          <p:spPr bwMode="auto">
            <a:xfrm rot="6681726" flipH="1">
              <a:off x="1000" y="1769"/>
              <a:ext cx="423" cy="718"/>
            </a:xfrm>
            <a:custGeom>
              <a:avLst/>
              <a:gdLst>
                <a:gd name="T0" fmla="*/ 0 w 24253"/>
                <a:gd name="T1" fmla="*/ 0 h 39506"/>
                <a:gd name="T2" fmla="*/ 0 w 24253"/>
                <a:gd name="T3" fmla="*/ 0 h 39506"/>
                <a:gd name="T4" fmla="*/ 0 w 24253"/>
                <a:gd name="T5" fmla="*/ 0 h 39506"/>
                <a:gd name="T6" fmla="*/ 0 60000 65536"/>
                <a:gd name="T7" fmla="*/ 0 60000 65536"/>
                <a:gd name="T8" fmla="*/ 0 60000 65536"/>
              </a:gdLst>
              <a:ahLst/>
              <a:cxnLst>
                <a:cxn ang="T6">
                  <a:pos x="T0" y="T1"/>
                </a:cxn>
                <a:cxn ang="T7">
                  <a:pos x="T2" y="T3"/>
                </a:cxn>
                <a:cxn ang="T8">
                  <a:pos x="T4" y="T5"/>
                </a:cxn>
              </a:cxnLst>
              <a:rect l="0" t="0" r="r" b="b"/>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lnTo>
                    <a:pt x="14733" y="-1"/>
                  </a:lnTo>
                  <a:close/>
                </a:path>
              </a:pathLst>
            </a:custGeom>
            <a:noFill/>
            <a:ln w="3175">
              <a:solidFill>
                <a:srgbClr val="00FFFF"/>
              </a:solidFill>
              <a:round/>
              <a:headEnd/>
              <a:tailEnd/>
            </a:ln>
            <a:effectLst/>
          </p:spPr>
          <p:txBody>
            <a:bodyPr wrap="none" anchor="ctr"/>
            <a:lstStyle/>
            <a:p>
              <a:endParaRPr lang="en-US"/>
            </a:p>
          </p:txBody>
        </p:sp>
        <p:sp>
          <p:nvSpPr>
            <p:cNvPr id="9" name="Text Box 9"/>
            <p:cNvSpPr txBox="1">
              <a:spLocks noChangeArrowheads="1"/>
            </p:cNvSpPr>
            <p:nvPr/>
          </p:nvSpPr>
          <p:spPr bwMode="auto">
            <a:xfrm rot="-2206860">
              <a:off x="773" y="1813"/>
              <a:ext cx="371" cy="212"/>
            </a:xfrm>
            <a:prstGeom prst="rect">
              <a:avLst/>
            </a:prstGeom>
            <a:noFill/>
            <a:ln w="3175">
              <a:noFill/>
              <a:miter lim="800000"/>
              <a:headEnd/>
              <a:tailEnd/>
            </a:ln>
            <a:effectLst/>
          </p:spPr>
          <p:txBody>
            <a:bodyPr>
              <a:spAutoFit/>
            </a:bodyPr>
            <a:lstStyle/>
            <a:p>
              <a:pPr algn="ctr" eaLnBrk="1" hangingPunct="1"/>
              <a:r>
                <a:rPr lang="en-US" altLang="en-US" sz="1600">
                  <a:latin typeface=".VnTime" pitchFamily="34" charset="0"/>
                </a:rPr>
                <a:t>0,5</a:t>
              </a:r>
            </a:p>
          </p:txBody>
        </p:sp>
        <p:sp>
          <p:nvSpPr>
            <p:cNvPr id="10" name="Line 10"/>
            <p:cNvSpPr>
              <a:spLocks noChangeShapeType="1"/>
            </p:cNvSpPr>
            <p:nvPr/>
          </p:nvSpPr>
          <p:spPr bwMode="auto">
            <a:xfrm rot="300000">
              <a:off x="1218" y="1917"/>
              <a:ext cx="0" cy="40"/>
            </a:xfrm>
            <a:prstGeom prst="line">
              <a:avLst/>
            </a:prstGeom>
            <a:noFill/>
            <a:ln w="6350">
              <a:solidFill>
                <a:srgbClr val="0000FF"/>
              </a:solidFill>
              <a:round/>
              <a:headEnd/>
              <a:tailEnd/>
            </a:ln>
            <a:effectLst/>
          </p:spPr>
          <p:txBody>
            <a:bodyPr/>
            <a:lstStyle/>
            <a:p>
              <a:endParaRPr lang="en-US"/>
            </a:p>
          </p:txBody>
        </p:sp>
        <p:sp>
          <p:nvSpPr>
            <p:cNvPr id="11" name="Line 11"/>
            <p:cNvSpPr>
              <a:spLocks noChangeShapeType="1"/>
            </p:cNvSpPr>
            <p:nvPr/>
          </p:nvSpPr>
          <p:spPr bwMode="auto">
            <a:xfrm rot="900000">
              <a:off x="1283" y="1928"/>
              <a:ext cx="0" cy="41"/>
            </a:xfrm>
            <a:prstGeom prst="line">
              <a:avLst/>
            </a:prstGeom>
            <a:noFill/>
            <a:ln w="6350">
              <a:solidFill>
                <a:srgbClr val="0000FF"/>
              </a:solidFill>
              <a:round/>
              <a:headEnd/>
              <a:tailEnd/>
            </a:ln>
            <a:effectLst/>
          </p:spPr>
          <p:txBody>
            <a:bodyPr/>
            <a:lstStyle/>
            <a:p>
              <a:endParaRPr lang="en-US"/>
            </a:p>
          </p:txBody>
        </p:sp>
        <p:sp>
          <p:nvSpPr>
            <p:cNvPr id="12" name="Line 12"/>
            <p:cNvSpPr>
              <a:spLocks noChangeShapeType="1"/>
            </p:cNvSpPr>
            <p:nvPr/>
          </p:nvSpPr>
          <p:spPr bwMode="auto">
            <a:xfrm rot="1500000">
              <a:off x="1340" y="1951"/>
              <a:ext cx="0" cy="95"/>
            </a:xfrm>
            <a:prstGeom prst="line">
              <a:avLst/>
            </a:prstGeom>
            <a:noFill/>
            <a:ln w="9525">
              <a:solidFill>
                <a:srgbClr val="FF0000"/>
              </a:solidFill>
              <a:round/>
              <a:headEnd/>
              <a:tailEnd/>
            </a:ln>
            <a:effectLst/>
          </p:spPr>
          <p:txBody>
            <a:bodyPr/>
            <a:lstStyle/>
            <a:p>
              <a:endParaRPr lang="en-US"/>
            </a:p>
          </p:txBody>
        </p:sp>
        <p:sp>
          <p:nvSpPr>
            <p:cNvPr id="13" name="Line 13"/>
            <p:cNvSpPr>
              <a:spLocks noChangeShapeType="1"/>
            </p:cNvSpPr>
            <p:nvPr/>
          </p:nvSpPr>
          <p:spPr bwMode="auto">
            <a:xfrm rot="2100000">
              <a:off x="1402" y="1987"/>
              <a:ext cx="0" cy="41"/>
            </a:xfrm>
            <a:prstGeom prst="line">
              <a:avLst/>
            </a:prstGeom>
            <a:noFill/>
            <a:ln w="6350">
              <a:solidFill>
                <a:srgbClr val="0000FF"/>
              </a:solidFill>
              <a:round/>
              <a:headEnd/>
              <a:tailEnd/>
            </a:ln>
            <a:effectLst/>
          </p:spPr>
          <p:txBody>
            <a:bodyPr/>
            <a:lstStyle/>
            <a:p>
              <a:endParaRPr lang="en-US"/>
            </a:p>
          </p:txBody>
        </p:sp>
        <p:sp>
          <p:nvSpPr>
            <p:cNvPr id="14" name="Line 14"/>
            <p:cNvSpPr>
              <a:spLocks noChangeShapeType="1"/>
            </p:cNvSpPr>
            <p:nvPr/>
          </p:nvSpPr>
          <p:spPr bwMode="auto">
            <a:xfrm rot="2700000">
              <a:off x="1454" y="2029"/>
              <a:ext cx="0" cy="45"/>
            </a:xfrm>
            <a:prstGeom prst="line">
              <a:avLst/>
            </a:prstGeom>
            <a:noFill/>
            <a:ln w="6350">
              <a:solidFill>
                <a:srgbClr val="0000FF"/>
              </a:solidFill>
              <a:round/>
              <a:headEnd/>
              <a:tailEnd/>
            </a:ln>
            <a:effectLst/>
          </p:spPr>
          <p:txBody>
            <a:bodyPr/>
            <a:lstStyle/>
            <a:p>
              <a:endParaRPr lang="en-US"/>
            </a:p>
          </p:txBody>
        </p:sp>
        <p:sp>
          <p:nvSpPr>
            <p:cNvPr id="15" name="Line 15"/>
            <p:cNvSpPr>
              <a:spLocks noChangeShapeType="1"/>
            </p:cNvSpPr>
            <p:nvPr/>
          </p:nvSpPr>
          <p:spPr bwMode="auto">
            <a:xfrm rot="-2700000">
              <a:off x="907" y="2029"/>
              <a:ext cx="0" cy="42"/>
            </a:xfrm>
            <a:prstGeom prst="line">
              <a:avLst/>
            </a:prstGeom>
            <a:noFill/>
            <a:ln w="6350">
              <a:solidFill>
                <a:srgbClr val="0000FF"/>
              </a:solidFill>
              <a:round/>
              <a:headEnd/>
              <a:tailEnd/>
            </a:ln>
            <a:effectLst/>
          </p:spPr>
          <p:txBody>
            <a:bodyPr/>
            <a:lstStyle/>
            <a:p>
              <a:endParaRPr lang="en-US"/>
            </a:p>
          </p:txBody>
        </p:sp>
        <p:sp>
          <p:nvSpPr>
            <p:cNvPr id="16" name="Line 16"/>
            <p:cNvSpPr>
              <a:spLocks noChangeShapeType="1"/>
            </p:cNvSpPr>
            <p:nvPr/>
          </p:nvSpPr>
          <p:spPr bwMode="auto">
            <a:xfrm rot="-2100000">
              <a:off x="959" y="1989"/>
              <a:ext cx="0" cy="40"/>
            </a:xfrm>
            <a:prstGeom prst="line">
              <a:avLst/>
            </a:prstGeom>
            <a:noFill/>
            <a:ln w="6350">
              <a:solidFill>
                <a:srgbClr val="0000FF"/>
              </a:solidFill>
              <a:round/>
              <a:headEnd/>
              <a:tailEnd/>
            </a:ln>
            <a:effectLst/>
          </p:spPr>
          <p:txBody>
            <a:bodyPr/>
            <a:lstStyle/>
            <a:p>
              <a:endParaRPr lang="en-US"/>
            </a:p>
          </p:txBody>
        </p:sp>
        <p:sp>
          <p:nvSpPr>
            <p:cNvPr id="17" name="Line 17"/>
            <p:cNvSpPr>
              <a:spLocks noChangeShapeType="1"/>
            </p:cNvSpPr>
            <p:nvPr/>
          </p:nvSpPr>
          <p:spPr bwMode="auto">
            <a:xfrm rot="20100000" flipH="1">
              <a:off x="1020" y="1952"/>
              <a:ext cx="5" cy="59"/>
            </a:xfrm>
            <a:prstGeom prst="line">
              <a:avLst/>
            </a:prstGeom>
            <a:noFill/>
            <a:ln w="9525">
              <a:solidFill>
                <a:srgbClr val="FF0000"/>
              </a:solidFill>
              <a:round/>
              <a:headEnd/>
              <a:tailEnd/>
            </a:ln>
            <a:effectLst/>
          </p:spPr>
          <p:txBody>
            <a:bodyPr/>
            <a:lstStyle/>
            <a:p>
              <a:endParaRPr lang="en-US"/>
            </a:p>
          </p:txBody>
        </p:sp>
        <p:sp>
          <p:nvSpPr>
            <p:cNvPr id="18" name="Line 18"/>
            <p:cNvSpPr>
              <a:spLocks noChangeShapeType="1"/>
            </p:cNvSpPr>
            <p:nvPr/>
          </p:nvSpPr>
          <p:spPr bwMode="auto">
            <a:xfrm rot="-900000">
              <a:off x="1077" y="1932"/>
              <a:ext cx="0" cy="42"/>
            </a:xfrm>
            <a:prstGeom prst="line">
              <a:avLst/>
            </a:prstGeom>
            <a:noFill/>
            <a:ln w="6350">
              <a:solidFill>
                <a:srgbClr val="0000FF"/>
              </a:solidFill>
              <a:round/>
              <a:headEnd/>
              <a:tailEnd/>
            </a:ln>
            <a:effectLst/>
          </p:spPr>
          <p:txBody>
            <a:bodyPr/>
            <a:lstStyle/>
            <a:p>
              <a:endParaRPr lang="en-US"/>
            </a:p>
          </p:txBody>
        </p:sp>
        <p:sp>
          <p:nvSpPr>
            <p:cNvPr id="19" name="Line 19"/>
            <p:cNvSpPr>
              <a:spLocks noChangeShapeType="1"/>
            </p:cNvSpPr>
            <p:nvPr/>
          </p:nvSpPr>
          <p:spPr bwMode="auto">
            <a:xfrm rot="-300000">
              <a:off x="1146" y="1918"/>
              <a:ext cx="0" cy="41"/>
            </a:xfrm>
            <a:prstGeom prst="line">
              <a:avLst/>
            </a:prstGeom>
            <a:noFill/>
            <a:ln w="6350">
              <a:solidFill>
                <a:srgbClr val="0000FF"/>
              </a:solidFill>
              <a:round/>
              <a:headEnd/>
              <a:tailEnd/>
            </a:ln>
            <a:effectLst/>
          </p:spPr>
          <p:txBody>
            <a:bodyPr/>
            <a:lstStyle/>
            <a:p>
              <a:endParaRPr lang="en-US"/>
            </a:p>
          </p:txBody>
        </p:sp>
        <p:sp>
          <p:nvSpPr>
            <p:cNvPr id="20" name="Line 20"/>
            <p:cNvSpPr>
              <a:spLocks noChangeShapeType="1"/>
            </p:cNvSpPr>
            <p:nvPr/>
          </p:nvSpPr>
          <p:spPr bwMode="auto">
            <a:xfrm rot="6300000">
              <a:off x="843" y="2169"/>
              <a:ext cx="0" cy="108"/>
            </a:xfrm>
            <a:prstGeom prst="line">
              <a:avLst/>
            </a:prstGeom>
            <a:noFill/>
            <a:ln w="9525">
              <a:solidFill>
                <a:srgbClr val="FF0000"/>
              </a:solidFill>
              <a:round/>
              <a:headEnd/>
              <a:tailEnd/>
            </a:ln>
            <a:effectLst/>
          </p:spPr>
          <p:txBody>
            <a:bodyPr/>
            <a:lstStyle/>
            <a:p>
              <a:endParaRPr lang="en-US"/>
            </a:p>
          </p:txBody>
        </p:sp>
        <p:sp>
          <p:nvSpPr>
            <p:cNvPr id="21" name="Line 21"/>
            <p:cNvSpPr>
              <a:spLocks noChangeShapeType="1"/>
            </p:cNvSpPr>
            <p:nvPr/>
          </p:nvSpPr>
          <p:spPr bwMode="auto">
            <a:xfrm rot="-3900000">
              <a:off x="834" y="2136"/>
              <a:ext cx="0" cy="42"/>
            </a:xfrm>
            <a:prstGeom prst="line">
              <a:avLst/>
            </a:prstGeom>
            <a:noFill/>
            <a:ln w="6350">
              <a:solidFill>
                <a:srgbClr val="0000FF"/>
              </a:solidFill>
              <a:round/>
              <a:headEnd/>
              <a:tailEnd/>
            </a:ln>
            <a:effectLst/>
          </p:spPr>
          <p:txBody>
            <a:bodyPr/>
            <a:lstStyle/>
            <a:p>
              <a:endParaRPr lang="en-US"/>
            </a:p>
          </p:txBody>
        </p:sp>
        <p:sp>
          <p:nvSpPr>
            <p:cNvPr id="22" name="Line 22"/>
            <p:cNvSpPr>
              <a:spLocks noChangeShapeType="1"/>
            </p:cNvSpPr>
            <p:nvPr/>
          </p:nvSpPr>
          <p:spPr bwMode="auto">
            <a:xfrm rot="-3300000">
              <a:off x="866" y="2078"/>
              <a:ext cx="0" cy="42"/>
            </a:xfrm>
            <a:prstGeom prst="line">
              <a:avLst/>
            </a:prstGeom>
            <a:noFill/>
            <a:ln w="6350">
              <a:solidFill>
                <a:srgbClr val="0000FF"/>
              </a:solidFill>
              <a:round/>
              <a:headEnd/>
              <a:tailEnd/>
            </a:ln>
            <a:effectLst/>
          </p:spPr>
          <p:txBody>
            <a:bodyPr/>
            <a:lstStyle/>
            <a:p>
              <a:endParaRPr lang="en-US"/>
            </a:p>
          </p:txBody>
        </p:sp>
        <p:sp>
          <p:nvSpPr>
            <p:cNvPr id="23" name="Line 23"/>
            <p:cNvSpPr>
              <a:spLocks noChangeShapeType="1"/>
            </p:cNvSpPr>
            <p:nvPr/>
          </p:nvSpPr>
          <p:spPr bwMode="auto">
            <a:xfrm rot="3300000">
              <a:off x="1491" y="2080"/>
              <a:ext cx="0" cy="42"/>
            </a:xfrm>
            <a:prstGeom prst="line">
              <a:avLst/>
            </a:prstGeom>
            <a:noFill/>
            <a:ln w="6350">
              <a:solidFill>
                <a:srgbClr val="0000FF"/>
              </a:solidFill>
              <a:round/>
              <a:headEnd/>
              <a:tailEnd/>
            </a:ln>
            <a:effectLst/>
          </p:spPr>
          <p:txBody>
            <a:bodyPr/>
            <a:lstStyle/>
            <a:p>
              <a:endParaRPr lang="en-US"/>
            </a:p>
          </p:txBody>
        </p:sp>
        <p:sp>
          <p:nvSpPr>
            <p:cNvPr id="24" name="Line 24"/>
            <p:cNvSpPr>
              <a:spLocks noChangeShapeType="1"/>
            </p:cNvSpPr>
            <p:nvPr/>
          </p:nvSpPr>
          <p:spPr bwMode="auto">
            <a:xfrm rot="3900000">
              <a:off x="1524" y="2132"/>
              <a:ext cx="0" cy="42"/>
            </a:xfrm>
            <a:prstGeom prst="line">
              <a:avLst/>
            </a:prstGeom>
            <a:noFill/>
            <a:ln w="6350">
              <a:solidFill>
                <a:srgbClr val="0000FF"/>
              </a:solidFill>
              <a:round/>
              <a:headEnd/>
              <a:tailEnd/>
            </a:ln>
            <a:effectLst/>
          </p:spPr>
          <p:txBody>
            <a:bodyPr/>
            <a:lstStyle/>
            <a:p>
              <a:endParaRPr lang="en-US"/>
            </a:p>
          </p:txBody>
        </p:sp>
        <p:sp>
          <p:nvSpPr>
            <p:cNvPr id="25" name="Line 25"/>
            <p:cNvSpPr>
              <a:spLocks noChangeShapeType="1"/>
            </p:cNvSpPr>
            <p:nvPr/>
          </p:nvSpPr>
          <p:spPr bwMode="auto">
            <a:xfrm rot="4500000">
              <a:off x="1524" y="2175"/>
              <a:ext cx="0" cy="95"/>
            </a:xfrm>
            <a:prstGeom prst="line">
              <a:avLst/>
            </a:prstGeom>
            <a:noFill/>
            <a:ln w="9525">
              <a:solidFill>
                <a:srgbClr val="FF0000"/>
              </a:solidFill>
              <a:round/>
              <a:headEnd/>
              <a:tailEnd/>
            </a:ln>
            <a:effectLst/>
          </p:spPr>
          <p:txBody>
            <a:bodyPr/>
            <a:lstStyle/>
            <a:p>
              <a:endParaRPr lang="en-US"/>
            </a:p>
          </p:txBody>
        </p:sp>
        <p:sp>
          <p:nvSpPr>
            <p:cNvPr id="26" name="Text Box 26"/>
            <p:cNvSpPr txBox="1">
              <a:spLocks noChangeArrowheads="1"/>
            </p:cNvSpPr>
            <p:nvPr/>
          </p:nvSpPr>
          <p:spPr bwMode="auto">
            <a:xfrm rot="-4196748">
              <a:off x="589" y="2109"/>
              <a:ext cx="317" cy="212"/>
            </a:xfrm>
            <a:prstGeom prst="rect">
              <a:avLst/>
            </a:prstGeom>
            <a:noFill/>
            <a:ln w="12700">
              <a:noFill/>
              <a:miter lim="800000"/>
              <a:headEnd/>
              <a:tailEnd/>
            </a:ln>
            <a:effectLst/>
          </p:spPr>
          <p:txBody>
            <a:bodyPr>
              <a:spAutoFit/>
            </a:bodyPr>
            <a:lstStyle/>
            <a:p>
              <a:pPr algn="ctr" eaLnBrk="1" hangingPunct="1"/>
              <a:r>
                <a:rPr lang="en-US" altLang="en-US" sz="1600">
                  <a:latin typeface="Times New Roman" pitchFamily="18" charset="0"/>
                </a:rPr>
                <a:t>0</a:t>
              </a:r>
              <a:endParaRPr lang="en-US" altLang="en-US" sz="1600"/>
            </a:p>
          </p:txBody>
        </p:sp>
        <p:sp>
          <p:nvSpPr>
            <p:cNvPr id="27" name="Text Box 27"/>
            <p:cNvSpPr txBox="1">
              <a:spLocks noChangeArrowheads="1"/>
            </p:cNvSpPr>
            <p:nvPr/>
          </p:nvSpPr>
          <p:spPr bwMode="auto">
            <a:xfrm rot="1500000">
              <a:off x="1218" y="1801"/>
              <a:ext cx="340" cy="212"/>
            </a:xfrm>
            <a:prstGeom prst="rect">
              <a:avLst/>
            </a:prstGeom>
            <a:noFill/>
            <a:ln w="12700">
              <a:noFill/>
              <a:miter lim="800000"/>
              <a:headEnd/>
              <a:tailEnd/>
            </a:ln>
            <a:effectLst/>
          </p:spPr>
          <p:txBody>
            <a:bodyPr>
              <a:spAutoFit/>
            </a:bodyPr>
            <a:lstStyle/>
            <a:p>
              <a:pPr algn="ctr" eaLnBrk="1" hangingPunct="1"/>
              <a:r>
                <a:rPr lang="en-US" altLang="en-US" sz="1600"/>
                <a:t>1</a:t>
              </a:r>
            </a:p>
          </p:txBody>
        </p:sp>
        <p:sp>
          <p:nvSpPr>
            <p:cNvPr id="28" name="Text Box 28"/>
            <p:cNvSpPr txBox="1">
              <a:spLocks noChangeArrowheads="1"/>
            </p:cNvSpPr>
            <p:nvPr/>
          </p:nvSpPr>
          <p:spPr bwMode="auto">
            <a:xfrm rot="4500000">
              <a:off x="1480" y="2072"/>
              <a:ext cx="324" cy="212"/>
            </a:xfrm>
            <a:prstGeom prst="rect">
              <a:avLst/>
            </a:prstGeom>
            <a:noFill/>
            <a:ln w="12700">
              <a:noFill/>
              <a:miter lim="800000"/>
              <a:headEnd/>
              <a:tailEnd/>
            </a:ln>
            <a:effectLst/>
          </p:spPr>
          <p:txBody>
            <a:bodyPr>
              <a:spAutoFit/>
            </a:bodyPr>
            <a:lstStyle/>
            <a:p>
              <a:pPr algn="ctr" eaLnBrk="1" hangingPunct="1"/>
              <a:r>
                <a:rPr lang="en-US" altLang="en-US" sz="1600"/>
                <a:t>1,5</a:t>
              </a:r>
            </a:p>
          </p:txBody>
        </p:sp>
        <p:sp>
          <p:nvSpPr>
            <p:cNvPr id="29" name="Text Box 29"/>
            <p:cNvSpPr txBox="1">
              <a:spLocks noChangeArrowheads="1"/>
            </p:cNvSpPr>
            <p:nvPr/>
          </p:nvSpPr>
          <p:spPr bwMode="auto">
            <a:xfrm>
              <a:off x="883" y="2067"/>
              <a:ext cx="586" cy="231"/>
            </a:xfrm>
            <a:prstGeom prst="rect">
              <a:avLst/>
            </a:prstGeom>
            <a:noFill/>
            <a:ln w="9525">
              <a:noFill/>
              <a:miter lim="800000"/>
              <a:headEnd/>
              <a:tailEnd/>
            </a:ln>
            <a:effectLst/>
          </p:spPr>
          <p:txBody>
            <a:bodyPr>
              <a:spAutoFit/>
            </a:bodyPr>
            <a:lstStyle/>
            <a:p>
              <a:pPr algn="ctr" eaLnBrk="1" hangingPunct="1"/>
              <a:r>
                <a:rPr lang="en-US" altLang="en-US"/>
                <a:t>A</a:t>
              </a:r>
            </a:p>
          </p:txBody>
        </p:sp>
        <p:sp>
          <p:nvSpPr>
            <p:cNvPr id="30" name="AutoShape 30"/>
            <p:cNvSpPr>
              <a:spLocks noChangeArrowheads="1"/>
            </p:cNvSpPr>
            <p:nvPr/>
          </p:nvSpPr>
          <p:spPr bwMode="auto">
            <a:xfrm rot="10800000">
              <a:off x="726" y="1908"/>
              <a:ext cx="904" cy="812"/>
            </a:xfrm>
            <a:custGeom>
              <a:avLst/>
              <a:gdLst>
                <a:gd name="T0" fmla="*/ 1 w 21600"/>
                <a:gd name="T1" fmla="*/ 0 h 21600"/>
                <a:gd name="T2" fmla="*/ 0 w 21600"/>
                <a:gd name="T3" fmla="*/ 1 h 21600"/>
                <a:gd name="T4" fmla="*/ 1 w 21600"/>
                <a:gd name="T5" fmla="*/ 0 h 21600"/>
                <a:gd name="T6" fmla="*/ 1 w 21600"/>
                <a:gd name="T7" fmla="*/ 1 h 21600"/>
                <a:gd name="T8" fmla="*/ 0 60000 65536"/>
                <a:gd name="T9" fmla="*/ 0 60000 65536"/>
                <a:gd name="T10" fmla="*/ 0 60000 65536"/>
                <a:gd name="T11" fmla="*/ 0 60000 65536"/>
                <a:gd name="T12" fmla="*/ 143 w 21600"/>
                <a:gd name="T13" fmla="*/ 0 h 21600"/>
                <a:gd name="T14" fmla="*/ 21457 w 21600"/>
                <a:gd name="T15" fmla="*/ 11093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9"/>
                    <a:pt x="10800" y="8989"/>
                  </a:cubicBezTo>
                  <a:cubicBezTo>
                    <a:pt x="11719" y="8989"/>
                    <a:pt x="12493" y="9678"/>
                    <a:pt x="12599" y="10592"/>
                  </a:cubicBezTo>
                  <a:lnTo>
                    <a:pt x="21528" y="9560"/>
                  </a:lnTo>
                  <a:cubicBezTo>
                    <a:pt x="20898" y="4111"/>
                    <a:pt x="16285" y="0"/>
                    <a:pt x="10799" y="0"/>
                  </a:cubicBezTo>
                  <a:cubicBezTo>
                    <a:pt x="5314" y="0"/>
                    <a:pt x="701" y="4111"/>
                    <a:pt x="71" y="9560"/>
                  </a:cubicBezTo>
                  <a:lnTo>
                    <a:pt x="9000" y="10592"/>
                  </a:lnTo>
                  <a:close/>
                </a:path>
              </a:pathLst>
            </a:custGeom>
            <a:solidFill>
              <a:srgbClr val="FFFFCC"/>
            </a:solidFill>
            <a:ln w="3175" algn="ctr">
              <a:noFill/>
              <a:miter lim="800000"/>
              <a:headEnd/>
              <a:tailEnd/>
            </a:ln>
            <a:effectLst/>
          </p:spPr>
          <p:txBody>
            <a:bodyPr wrap="none" anchor="ctr"/>
            <a:lstStyle/>
            <a:p>
              <a:endParaRPr lang="en-US"/>
            </a:p>
          </p:txBody>
        </p:sp>
        <p:sp>
          <p:nvSpPr>
            <p:cNvPr id="31" name="Rectangle 31"/>
            <p:cNvSpPr>
              <a:spLocks noChangeArrowheads="1"/>
            </p:cNvSpPr>
            <p:nvPr/>
          </p:nvSpPr>
          <p:spPr bwMode="auto">
            <a:xfrm>
              <a:off x="512" y="2368"/>
              <a:ext cx="1360" cy="480"/>
            </a:xfrm>
            <a:prstGeom prst="rect">
              <a:avLst/>
            </a:prstGeom>
            <a:gradFill rotWithShape="1">
              <a:gsLst>
                <a:gs pos="0">
                  <a:schemeClr val="accent1">
                    <a:gamma/>
                    <a:shade val="46275"/>
                    <a:invGamma/>
                  </a:schemeClr>
                </a:gs>
                <a:gs pos="100000">
                  <a:schemeClr val="accent1"/>
                </a:gs>
              </a:gsLst>
              <a:lin ang="5400000" scaled="1"/>
            </a:gradFill>
            <a:ln>
              <a:noFill/>
            </a:ln>
            <a:effectLst/>
          </p:spPr>
          <p:txBody>
            <a:bodyPr wrap="none" anchor="ctr"/>
            <a:lstStyle/>
            <a:p>
              <a:pPr eaLnBrk="1" hangingPunct="1">
                <a:defRPr/>
              </a:pPr>
              <a:endParaRPr lang="en-US">
                <a:latin typeface="Arial" panose="020B0604020202020204" pitchFamily="34" charset="0"/>
              </a:endParaRPr>
            </a:p>
          </p:txBody>
        </p:sp>
        <p:sp>
          <p:nvSpPr>
            <p:cNvPr id="32" name="AutoShape 32"/>
            <p:cNvSpPr>
              <a:spLocks noChangeArrowheads="1"/>
            </p:cNvSpPr>
            <p:nvPr/>
          </p:nvSpPr>
          <p:spPr bwMode="auto">
            <a:xfrm>
              <a:off x="1147" y="2444"/>
              <a:ext cx="56" cy="5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086 w 21600"/>
                <a:gd name="T25" fmla="*/ 3200 h 21600"/>
                <a:gd name="T26" fmla="*/ 18514 w 21600"/>
                <a:gd name="T27" fmla="*/ 1840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20"/>
                    <a:pt x="8879" y="4536"/>
                    <a:pt x="8006" y="4952"/>
                  </a:cubicBezTo>
                  <a:lnTo>
                    <a:pt x="16647" y="13593"/>
                  </a:lnTo>
                  <a:close/>
                  <a:moveTo>
                    <a:pt x="4952" y="8006"/>
                  </a:moveTo>
                  <a:cubicBezTo>
                    <a:pt x="4536" y="8879"/>
                    <a:pt x="4320" y="9833"/>
                    <a:pt x="4320" y="10800"/>
                  </a:cubicBezTo>
                  <a:cubicBezTo>
                    <a:pt x="4320" y="14378"/>
                    <a:pt x="7221" y="17280"/>
                    <a:pt x="10800" y="17280"/>
                  </a:cubicBezTo>
                  <a:cubicBezTo>
                    <a:pt x="11766" y="17280"/>
                    <a:pt x="12720" y="17063"/>
                    <a:pt x="13593" y="16647"/>
                  </a:cubicBezTo>
                  <a:lnTo>
                    <a:pt x="4952" y="8006"/>
                  </a:lnTo>
                  <a:close/>
                </a:path>
              </a:pathLst>
            </a:custGeom>
            <a:solidFill>
              <a:srgbClr val="FF3300"/>
            </a:solidFill>
            <a:ln w="9525">
              <a:solidFill>
                <a:schemeClr val="tx1"/>
              </a:solidFill>
              <a:miter lim="800000"/>
              <a:headEnd/>
              <a:tailEnd/>
            </a:ln>
            <a:effectLst/>
          </p:spPr>
          <p:txBody>
            <a:bodyPr wrap="none" anchor="ctr"/>
            <a:lstStyle/>
            <a:p>
              <a:endParaRPr lang="en-US"/>
            </a:p>
          </p:txBody>
        </p:sp>
        <p:grpSp>
          <p:nvGrpSpPr>
            <p:cNvPr id="33" name="Group 33"/>
            <p:cNvGrpSpPr>
              <a:grpSpLocks/>
            </p:cNvGrpSpPr>
            <p:nvPr/>
          </p:nvGrpSpPr>
          <p:grpSpPr bwMode="auto">
            <a:xfrm>
              <a:off x="1060" y="2428"/>
              <a:ext cx="94" cy="44"/>
              <a:chOff x="2838" y="2415"/>
              <a:chExt cx="86" cy="40"/>
            </a:xfrm>
          </p:grpSpPr>
          <p:sp>
            <p:nvSpPr>
              <p:cNvPr id="41" name="Arc 34"/>
              <p:cNvSpPr>
                <a:spLocks/>
              </p:cNvSpPr>
              <p:nvPr/>
            </p:nvSpPr>
            <p:spPr bwMode="auto">
              <a:xfrm flipV="1">
                <a:off x="2841" y="2415"/>
                <a:ext cx="80" cy="40"/>
              </a:xfrm>
              <a:custGeom>
                <a:avLst/>
                <a:gdLst>
                  <a:gd name="T0" fmla="*/ 0 w 42223"/>
                  <a:gd name="T1" fmla="*/ 0 h 21600"/>
                  <a:gd name="T2" fmla="*/ 0 w 42223"/>
                  <a:gd name="T3" fmla="*/ 0 h 21600"/>
                  <a:gd name="T4" fmla="*/ 0 w 42223"/>
                  <a:gd name="T5" fmla="*/ 0 h 21600"/>
                  <a:gd name="T6" fmla="*/ 0 60000 65536"/>
                  <a:gd name="T7" fmla="*/ 0 60000 65536"/>
                  <a:gd name="T8" fmla="*/ 0 60000 65536"/>
                </a:gdLst>
                <a:ahLst/>
                <a:cxnLst>
                  <a:cxn ang="T6">
                    <a:pos x="T0" y="T1"/>
                  </a:cxn>
                  <a:cxn ang="T7">
                    <a:pos x="T2" y="T3"/>
                  </a:cxn>
                  <a:cxn ang="T8">
                    <a:pos x="T4" y="T5"/>
                  </a:cxn>
                </a:cxnLst>
                <a:rect l="0" t="0" r="r" b="b"/>
                <a:pathLst>
                  <a:path w="42223" h="21600" fill="none" extrusionOk="0">
                    <a:moveTo>
                      <a:pt x="42223" y="3121"/>
                    </a:moveTo>
                    <a:cubicBezTo>
                      <a:pt x="40673" y="13732"/>
                      <a:pt x="31573" y="21600"/>
                      <a:pt x="20850" y="21600"/>
                    </a:cubicBezTo>
                    <a:cubicBezTo>
                      <a:pt x="11093" y="21600"/>
                      <a:pt x="2548" y="15059"/>
                      <a:pt x="-1" y="5642"/>
                    </a:cubicBezTo>
                  </a:path>
                  <a:path w="42223" h="21600" stroke="0" extrusionOk="0">
                    <a:moveTo>
                      <a:pt x="42223" y="3121"/>
                    </a:moveTo>
                    <a:cubicBezTo>
                      <a:pt x="40673" y="13732"/>
                      <a:pt x="31573" y="21600"/>
                      <a:pt x="20850" y="21600"/>
                    </a:cubicBezTo>
                    <a:cubicBezTo>
                      <a:pt x="11093" y="21600"/>
                      <a:pt x="2548" y="15059"/>
                      <a:pt x="-1" y="5642"/>
                    </a:cubicBezTo>
                    <a:lnTo>
                      <a:pt x="20850" y="0"/>
                    </a:lnTo>
                    <a:lnTo>
                      <a:pt x="42223" y="3121"/>
                    </a:lnTo>
                    <a:close/>
                  </a:path>
                </a:pathLst>
              </a:custGeom>
              <a:noFill/>
              <a:ln w="6350">
                <a:solidFill>
                  <a:srgbClr val="0000FF"/>
                </a:solidFill>
                <a:round/>
                <a:headEnd/>
                <a:tailEnd/>
              </a:ln>
              <a:effectLst/>
            </p:spPr>
            <p:txBody>
              <a:bodyPr wrap="none" anchor="ctr"/>
              <a:lstStyle/>
              <a:p>
                <a:endParaRPr lang="en-US"/>
              </a:p>
            </p:txBody>
          </p:sp>
          <p:sp>
            <p:nvSpPr>
              <p:cNvPr id="42" name="Freeform 35"/>
              <p:cNvSpPr>
                <a:spLocks/>
              </p:cNvSpPr>
              <p:nvPr/>
            </p:nvSpPr>
            <p:spPr bwMode="auto">
              <a:xfrm>
                <a:off x="2838" y="2438"/>
                <a:ext cx="12" cy="12"/>
              </a:xfrm>
              <a:custGeom>
                <a:avLst/>
                <a:gdLst>
                  <a:gd name="T0" fmla="*/ 0 w 48"/>
                  <a:gd name="T1" fmla="*/ 0 h 48"/>
                  <a:gd name="T2" fmla="*/ 0 w 48"/>
                  <a:gd name="T3" fmla="*/ 1 h 48"/>
                  <a:gd name="T4" fmla="*/ 1 w 48"/>
                  <a:gd name="T5" fmla="*/ 0 h 48"/>
                  <a:gd name="T6" fmla="*/ 0 60000 65536"/>
                  <a:gd name="T7" fmla="*/ 0 60000 65536"/>
                  <a:gd name="T8" fmla="*/ 0 60000 65536"/>
                </a:gdLst>
                <a:ahLst/>
                <a:cxnLst>
                  <a:cxn ang="T6">
                    <a:pos x="T0" y="T1"/>
                  </a:cxn>
                  <a:cxn ang="T7">
                    <a:pos x="T2" y="T3"/>
                  </a:cxn>
                  <a:cxn ang="T8">
                    <a:pos x="T4" y="T5"/>
                  </a:cxn>
                </a:cxnLst>
                <a:rect l="0" t="0" r="r" b="b"/>
                <a:pathLst>
                  <a:path w="48" h="48">
                    <a:moveTo>
                      <a:pt x="0" y="0"/>
                    </a:moveTo>
                    <a:lnTo>
                      <a:pt x="0" y="48"/>
                    </a:lnTo>
                    <a:lnTo>
                      <a:pt x="48" y="0"/>
                    </a:lnTo>
                  </a:path>
                </a:pathLst>
              </a:custGeom>
              <a:noFill/>
              <a:ln w="6350" cmpd="sng">
                <a:solidFill>
                  <a:srgbClr val="0000FF"/>
                </a:solidFill>
                <a:round/>
                <a:headEnd/>
                <a:tailEnd/>
              </a:ln>
              <a:effectLst/>
            </p:spPr>
            <p:txBody>
              <a:bodyPr/>
              <a:lstStyle/>
              <a:p>
                <a:endParaRPr lang="en-US"/>
              </a:p>
            </p:txBody>
          </p:sp>
          <p:sp>
            <p:nvSpPr>
              <p:cNvPr id="43" name="Freeform 36"/>
              <p:cNvSpPr>
                <a:spLocks/>
              </p:cNvSpPr>
              <p:nvPr/>
            </p:nvSpPr>
            <p:spPr bwMode="auto">
              <a:xfrm>
                <a:off x="2912" y="2442"/>
                <a:ext cx="12" cy="12"/>
              </a:xfrm>
              <a:custGeom>
                <a:avLst/>
                <a:gdLst>
                  <a:gd name="T0" fmla="*/ 0 w 48"/>
                  <a:gd name="T1" fmla="*/ 0 h 48"/>
                  <a:gd name="T2" fmla="*/ 1 w 48"/>
                  <a:gd name="T3" fmla="*/ 1 h 48"/>
                  <a:gd name="T4" fmla="*/ 1 w 48"/>
                  <a:gd name="T5" fmla="*/ 0 h 48"/>
                  <a:gd name="T6" fmla="*/ 0 60000 65536"/>
                  <a:gd name="T7" fmla="*/ 0 60000 65536"/>
                  <a:gd name="T8" fmla="*/ 0 60000 65536"/>
                </a:gdLst>
                <a:ahLst/>
                <a:cxnLst>
                  <a:cxn ang="T6">
                    <a:pos x="T0" y="T1"/>
                  </a:cxn>
                  <a:cxn ang="T7">
                    <a:pos x="T2" y="T3"/>
                  </a:cxn>
                  <a:cxn ang="T8">
                    <a:pos x="T4" y="T5"/>
                  </a:cxn>
                </a:cxnLst>
                <a:rect l="0" t="0" r="r" b="b"/>
                <a:pathLst>
                  <a:path w="48" h="48">
                    <a:moveTo>
                      <a:pt x="0" y="0"/>
                    </a:moveTo>
                    <a:lnTo>
                      <a:pt x="48" y="48"/>
                    </a:lnTo>
                    <a:lnTo>
                      <a:pt x="48" y="0"/>
                    </a:lnTo>
                  </a:path>
                </a:pathLst>
              </a:custGeom>
              <a:noFill/>
              <a:ln w="6350" cmpd="sng">
                <a:solidFill>
                  <a:srgbClr val="0000FF"/>
                </a:solidFill>
                <a:round/>
                <a:headEnd/>
                <a:tailEnd/>
              </a:ln>
              <a:effectLst/>
            </p:spPr>
            <p:txBody>
              <a:bodyPr/>
              <a:lstStyle/>
              <a:p>
                <a:endParaRPr lang="en-US"/>
              </a:p>
            </p:txBody>
          </p:sp>
        </p:grpSp>
        <p:sp>
          <p:nvSpPr>
            <p:cNvPr id="34" name="Oval 37"/>
            <p:cNvSpPr>
              <a:spLocks noChangeArrowheads="1"/>
            </p:cNvSpPr>
            <p:nvPr/>
          </p:nvSpPr>
          <p:spPr bwMode="auto">
            <a:xfrm>
              <a:off x="1151" y="2294"/>
              <a:ext cx="48" cy="46"/>
            </a:xfrm>
            <a:prstGeom prst="ellipse">
              <a:avLst/>
            </a:prstGeom>
            <a:solidFill>
              <a:srgbClr val="0000FF"/>
            </a:solidFill>
            <a:ln w="6350">
              <a:solidFill>
                <a:srgbClr val="009900"/>
              </a:solidFill>
              <a:round/>
              <a:headEnd/>
              <a:tailEnd/>
            </a:ln>
            <a:effectLst/>
          </p:spPr>
          <p:txBody>
            <a:bodyPr wrap="none" anchor="ctr"/>
            <a:lstStyle/>
            <a:p>
              <a:pPr algn="ctr" eaLnBrk="1" hangingPunct="1"/>
              <a:endParaRPr lang="en-US" altLang="en-US"/>
            </a:p>
          </p:txBody>
        </p:sp>
        <p:sp>
          <p:nvSpPr>
            <p:cNvPr id="35" name="Oval 38"/>
            <p:cNvSpPr>
              <a:spLocks noChangeArrowheads="1"/>
            </p:cNvSpPr>
            <p:nvPr/>
          </p:nvSpPr>
          <p:spPr bwMode="auto">
            <a:xfrm>
              <a:off x="602" y="2707"/>
              <a:ext cx="124" cy="115"/>
            </a:xfrm>
            <a:prstGeom prst="ellipse">
              <a:avLst/>
            </a:prstGeom>
            <a:solidFill>
              <a:srgbClr val="FF0000"/>
            </a:solidFill>
            <a:ln w="9525">
              <a:solidFill>
                <a:schemeClr val="tx1"/>
              </a:solidFill>
              <a:round/>
              <a:headEnd/>
              <a:tailEnd/>
            </a:ln>
            <a:effectLst/>
          </p:spPr>
          <p:txBody>
            <a:bodyPr wrap="none" anchor="ctr"/>
            <a:lstStyle/>
            <a:p>
              <a:pPr eaLnBrk="1" hangingPunct="1"/>
              <a:endParaRPr lang="en-US" altLang="en-US"/>
            </a:p>
          </p:txBody>
        </p:sp>
        <p:sp>
          <p:nvSpPr>
            <p:cNvPr id="36" name="Oval 39"/>
            <p:cNvSpPr>
              <a:spLocks noChangeArrowheads="1"/>
            </p:cNvSpPr>
            <p:nvPr/>
          </p:nvSpPr>
          <p:spPr bwMode="auto">
            <a:xfrm>
              <a:off x="1585" y="2707"/>
              <a:ext cx="124" cy="115"/>
            </a:xfrm>
            <a:prstGeom prst="ellipse">
              <a:avLst/>
            </a:prstGeom>
            <a:solidFill>
              <a:schemeClr val="tx1"/>
            </a:solidFill>
            <a:ln w="9525">
              <a:solidFill>
                <a:schemeClr val="tx1"/>
              </a:solidFill>
              <a:round/>
              <a:headEnd/>
              <a:tailEnd/>
            </a:ln>
            <a:effectLst/>
          </p:spPr>
          <p:txBody>
            <a:bodyPr wrap="none" anchor="ctr"/>
            <a:lstStyle/>
            <a:p>
              <a:pPr eaLnBrk="1" hangingPunct="1"/>
              <a:endParaRPr lang="en-US" altLang="en-US"/>
            </a:p>
          </p:txBody>
        </p:sp>
        <p:sp>
          <p:nvSpPr>
            <p:cNvPr id="37" name="Text Box 40"/>
            <p:cNvSpPr txBox="1">
              <a:spLocks noChangeArrowheads="1"/>
            </p:cNvSpPr>
            <p:nvPr/>
          </p:nvSpPr>
          <p:spPr bwMode="auto">
            <a:xfrm>
              <a:off x="624" y="2544"/>
              <a:ext cx="33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a:t>+</a:t>
              </a:r>
            </a:p>
          </p:txBody>
        </p:sp>
        <p:sp>
          <p:nvSpPr>
            <p:cNvPr id="38" name="Text Box 41"/>
            <p:cNvSpPr txBox="1">
              <a:spLocks noChangeArrowheads="1"/>
            </p:cNvSpPr>
            <p:nvPr/>
          </p:nvSpPr>
          <p:spPr bwMode="auto">
            <a:xfrm>
              <a:off x="1440" y="2496"/>
              <a:ext cx="33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a:t>-</a:t>
              </a:r>
            </a:p>
          </p:txBody>
        </p:sp>
        <p:sp>
          <p:nvSpPr>
            <p:cNvPr id="39" name="Text Box 42"/>
            <p:cNvSpPr txBox="1">
              <a:spLocks noChangeArrowheads="1"/>
            </p:cNvSpPr>
            <p:nvPr/>
          </p:nvSpPr>
          <p:spPr bwMode="auto">
            <a:xfrm>
              <a:off x="1056" y="2496"/>
              <a:ext cx="384" cy="365"/>
            </a:xfrm>
            <a:prstGeom prst="rect">
              <a:avLst/>
            </a:prstGeom>
            <a:noFill/>
            <a:ln w="9525">
              <a:noFill/>
              <a:miter lim="800000"/>
              <a:headEnd/>
              <a:tailEnd/>
            </a:ln>
            <a:effectLst/>
          </p:spPr>
          <p:txBody>
            <a:bodyPr>
              <a:spAutoFit/>
            </a:bodyPr>
            <a:lstStyle/>
            <a:p>
              <a:pPr eaLnBrk="1" hangingPunct="1">
                <a:spcBef>
                  <a:spcPct val="50000"/>
                </a:spcBef>
              </a:pPr>
              <a:r>
                <a:rPr lang="en-US" altLang="en-US" sz="3200" b="1">
                  <a:solidFill>
                    <a:srgbClr val="FF0000"/>
                  </a:solidFill>
                  <a:latin typeface=".VnTimeH" pitchFamily="34" charset="0"/>
                </a:rPr>
                <a:t>A</a:t>
              </a:r>
            </a:p>
          </p:txBody>
        </p:sp>
        <p:sp>
          <p:nvSpPr>
            <p:cNvPr id="40" name="Rectangle 43"/>
            <p:cNvSpPr>
              <a:spLocks noChangeArrowheads="1"/>
            </p:cNvSpPr>
            <p:nvPr/>
          </p:nvSpPr>
          <p:spPr bwMode="auto">
            <a:xfrm>
              <a:off x="512" y="1728"/>
              <a:ext cx="1368" cy="624"/>
            </a:xfrm>
            <a:prstGeom prst="rect">
              <a:avLst/>
            </a:prstGeom>
            <a:noFill/>
            <a:ln w="28575">
              <a:solidFill>
                <a:srgbClr val="0000CC"/>
              </a:solidFill>
              <a:miter lim="800000"/>
              <a:headEnd/>
              <a:tailEnd/>
            </a:ln>
            <a:effectLst/>
          </p:spPr>
          <p:txBody>
            <a:bodyPr wrap="none" anchor="ctr"/>
            <a:lstStyle/>
            <a:p>
              <a:pPr algn="ctr" eaLnBrk="1" hangingPunct="1"/>
              <a:endParaRPr lang="en-US" altLang="en-US"/>
            </a:p>
          </p:txBody>
        </p:sp>
      </p:grpSp>
      <p:sp>
        <p:nvSpPr>
          <p:cNvPr id="44" name="Line 46"/>
          <p:cNvSpPr>
            <a:spLocks noChangeShapeType="1"/>
          </p:cNvSpPr>
          <p:nvPr/>
        </p:nvSpPr>
        <p:spPr bwMode="auto">
          <a:xfrm>
            <a:off x="1041400" y="5181600"/>
            <a:ext cx="2133600" cy="0"/>
          </a:xfrm>
          <a:prstGeom prst="line">
            <a:avLst/>
          </a:prstGeom>
          <a:noFill/>
          <a:ln w="57150">
            <a:solidFill>
              <a:srgbClr val="660033"/>
            </a:solidFill>
            <a:round/>
            <a:headEnd/>
            <a:tailEnd type="oval" w="med" len="med"/>
          </a:ln>
          <a:effectLst/>
        </p:spPr>
        <p:txBody>
          <a:bodyPr/>
          <a:lstStyle/>
          <a:p>
            <a:endParaRPr lang="en-US"/>
          </a:p>
        </p:txBody>
      </p:sp>
      <p:sp>
        <p:nvSpPr>
          <p:cNvPr id="45" name="Line 47"/>
          <p:cNvSpPr>
            <a:spLocks noChangeShapeType="1"/>
          </p:cNvSpPr>
          <p:nvPr/>
        </p:nvSpPr>
        <p:spPr bwMode="auto">
          <a:xfrm>
            <a:off x="7086600" y="5181600"/>
            <a:ext cx="1524000" cy="0"/>
          </a:xfrm>
          <a:prstGeom prst="line">
            <a:avLst/>
          </a:prstGeom>
          <a:noFill/>
          <a:ln w="57150">
            <a:solidFill>
              <a:srgbClr val="660033"/>
            </a:solidFill>
            <a:round/>
            <a:headEnd type="oval" w="med" len="med"/>
            <a:tailEnd/>
          </a:ln>
          <a:effectLst/>
        </p:spPr>
        <p:txBody>
          <a:bodyPr/>
          <a:lstStyle/>
          <a:p>
            <a:endParaRPr lang="en-US"/>
          </a:p>
        </p:txBody>
      </p:sp>
      <p:sp>
        <p:nvSpPr>
          <p:cNvPr id="46" name="Line 48"/>
          <p:cNvSpPr>
            <a:spLocks noChangeShapeType="1"/>
          </p:cNvSpPr>
          <p:nvPr/>
        </p:nvSpPr>
        <p:spPr bwMode="auto">
          <a:xfrm>
            <a:off x="3352800" y="1600200"/>
            <a:ext cx="0" cy="2819400"/>
          </a:xfrm>
          <a:prstGeom prst="line">
            <a:avLst/>
          </a:prstGeom>
          <a:noFill/>
          <a:ln w="57150">
            <a:solidFill>
              <a:srgbClr val="660033"/>
            </a:solidFill>
            <a:round/>
            <a:headEnd/>
            <a:tailEnd/>
          </a:ln>
          <a:effectLst/>
        </p:spPr>
        <p:txBody>
          <a:bodyPr/>
          <a:lstStyle/>
          <a:p>
            <a:endParaRPr lang="en-US"/>
          </a:p>
        </p:txBody>
      </p:sp>
      <p:sp>
        <p:nvSpPr>
          <p:cNvPr id="47" name="Line 49"/>
          <p:cNvSpPr>
            <a:spLocks noChangeShapeType="1"/>
          </p:cNvSpPr>
          <p:nvPr/>
        </p:nvSpPr>
        <p:spPr bwMode="auto">
          <a:xfrm flipH="1">
            <a:off x="8610600" y="1600200"/>
            <a:ext cx="0" cy="3581400"/>
          </a:xfrm>
          <a:prstGeom prst="line">
            <a:avLst/>
          </a:prstGeom>
          <a:noFill/>
          <a:ln w="57150">
            <a:solidFill>
              <a:srgbClr val="660033"/>
            </a:solidFill>
            <a:round/>
            <a:headEnd/>
            <a:tailEnd/>
          </a:ln>
          <a:effectLst/>
        </p:spPr>
        <p:txBody>
          <a:bodyPr/>
          <a:lstStyle/>
          <a:p>
            <a:endParaRPr lang="en-US"/>
          </a:p>
        </p:txBody>
      </p:sp>
      <p:grpSp>
        <p:nvGrpSpPr>
          <p:cNvPr id="48" name="Group 50"/>
          <p:cNvGrpSpPr>
            <a:grpSpLocks/>
          </p:cNvGrpSpPr>
          <p:nvPr/>
        </p:nvGrpSpPr>
        <p:grpSpPr bwMode="auto">
          <a:xfrm>
            <a:off x="4267200" y="1295400"/>
            <a:ext cx="2209800" cy="533400"/>
            <a:chOff x="3984" y="912"/>
            <a:chExt cx="1008" cy="144"/>
          </a:xfrm>
        </p:grpSpPr>
        <p:sp>
          <p:nvSpPr>
            <p:cNvPr id="49" name="Line 51"/>
            <p:cNvSpPr>
              <a:spLocks noChangeShapeType="1"/>
            </p:cNvSpPr>
            <p:nvPr/>
          </p:nvSpPr>
          <p:spPr bwMode="auto">
            <a:xfrm flipH="1">
              <a:off x="4032" y="912"/>
              <a:ext cx="96" cy="144"/>
            </a:xfrm>
            <a:prstGeom prst="line">
              <a:avLst/>
            </a:prstGeom>
            <a:noFill/>
            <a:ln w="57150">
              <a:solidFill>
                <a:srgbClr val="FF0000"/>
              </a:solidFill>
              <a:round/>
              <a:headEnd/>
              <a:tailEnd/>
            </a:ln>
            <a:effectLst/>
          </p:spPr>
          <p:txBody>
            <a:bodyPr/>
            <a:lstStyle/>
            <a:p>
              <a:endParaRPr lang="en-US"/>
            </a:p>
          </p:txBody>
        </p:sp>
        <p:sp>
          <p:nvSpPr>
            <p:cNvPr id="50" name="Line 52"/>
            <p:cNvSpPr>
              <a:spLocks noChangeShapeType="1"/>
            </p:cNvSpPr>
            <p:nvPr/>
          </p:nvSpPr>
          <p:spPr bwMode="auto">
            <a:xfrm flipH="1">
              <a:off x="4176" y="912"/>
              <a:ext cx="96" cy="144"/>
            </a:xfrm>
            <a:prstGeom prst="line">
              <a:avLst/>
            </a:prstGeom>
            <a:noFill/>
            <a:ln w="57150">
              <a:solidFill>
                <a:srgbClr val="FF0000"/>
              </a:solidFill>
              <a:round/>
              <a:headEnd/>
              <a:tailEnd/>
            </a:ln>
            <a:effectLst/>
          </p:spPr>
          <p:txBody>
            <a:bodyPr/>
            <a:lstStyle/>
            <a:p>
              <a:endParaRPr lang="en-US"/>
            </a:p>
          </p:txBody>
        </p:sp>
        <p:sp>
          <p:nvSpPr>
            <p:cNvPr id="51" name="Line 53"/>
            <p:cNvSpPr>
              <a:spLocks noChangeShapeType="1"/>
            </p:cNvSpPr>
            <p:nvPr/>
          </p:nvSpPr>
          <p:spPr bwMode="auto">
            <a:xfrm flipH="1">
              <a:off x="4320" y="912"/>
              <a:ext cx="96" cy="144"/>
            </a:xfrm>
            <a:prstGeom prst="line">
              <a:avLst/>
            </a:prstGeom>
            <a:noFill/>
            <a:ln w="57150">
              <a:solidFill>
                <a:srgbClr val="FF0000"/>
              </a:solidFill>
              <a:round/>
              <a:headEnd/>
              <a:tailEnd/>
            </a:ln>
            <a:effectLst/>
          </p:spPr>
          <p:txBody>
            <a:bodyPr/>
            <a:lstStyle/>
            <a:p>
              <a:endParaRPr lang="en-US"/>
            </a:p>
          </p:txBody>
        </p:sp>
        <p:sp>
          <p:nvSpPr>
            <p:cNvPr id="52" name="Line 54"/>
            <p:cNvSpPr>
              <a:spLocks noChangeShapeType="1"/>
            </p:cNvSpPr>
            <p:nvPr/>
          </p:nvSpPr>
          <p:spPr bwMode="auto">
            <a:xfrm flipH="1">
              <a:off x="4464" y="912"/>
              <a:ext cx="96" cy="144"/>
            </a:xfrm>
            <a:prstGeom prst="line">
              <a:avLst/>
            </a:prstGeom>
            <a:noFill/>
            <a:ln w="57150">
              <a:solidFill>
                <a:srgbClr val="FF0000"/>
              </a:solidFill>
              <a:round/>
              <a:headEnd/>
              <a:tailEnd/>
            </a:ln>
            <a:effectLst/>
          </p:spPr>
          <p:txBody>
            <a:bodyPr/>
            <a:lstStyle/>
            <a:p>
              <a:endParaRPr lang="en-US"/>
            </a:p>
          </p:txBody>
        </p:sp>
        <p:sp>
          <p:nvSpPr>
            <p:cNvPr id="53" name="Line 55"/>
            <p:cNvSpPr>
              <a:spLocks noChangeShapeType="1"/>
            </p:cNvSpPr>
            <p:nvPr/>
          </p:nvSpPr>
          <p:spPr bwMode="auto">
            <a:xfrm flipH="1">
              <a:off x="4608" y="912"/>
              <a:ext cx="96" cy="144"/>
            </a:xfrm>
            <a:prstGeom prst="line">
              <a:avLst/>
            </a:prstGeom>
            <a:noFill/>
            <a:ln w="57150">
              <a:solidFill>
                <a:srgbClr val="FF0000"/>
              </a:solidFill>
              <a:round/>
              <a:headEnd/>
              <a:tailEnd/>
            </a:ln>
            <a:effectLst/>
          </p:spPr>
          <p:txBody>
            <a:bodyPr/>
            <a:lstStyle/>
            <a:p>
              <a:endParaRPr lang="en-US"/>
            </a:p>
          </p:txBody>
        </p:sp>
        <p:sp>
          <p:nvSpPr>
            <p:cNvPr id="54" name="Line 56"/>
            <p:cNvSpPr>
              <a:spLocks noChangeShapeType="1"/>
            </p:cNvSpPr>
            <p:nvPr/>
          </p:nvSpPr>
          <p:spPr bwMode="auto">
            <a:xfrm>
              <a:off x="4896" y="1008"/>
              <a:ext cx="96" cy="0"/>
            </a:xfrm>
            <a:prstGeom prst="line">
              <a:avLst/>
            </a:prstGeom>
            <a:noFill/>
            <a:ln w="57150">
              <a:solidFill>
                <a:srgbClr val="FF0000"/>
              </a:solidFill>
              <a:round/>
              <a:headEnd/>
              <a:tailEnd/>
            </a:ln>
            <a:effectLst/>
          </p:spPr>
          <p:txBody>
            <a:bodyPr/>
            <a:lstStyle/>
            <a:p>
              <a:endParaRPr lang="en-US"/>
            </a:p>
          </p:txBody>
        </p:sp>
        <p:sp>
          <p:nvSpPr>
            <p:cNvPr id="55" name="Line 57"/>
            <p:cNvSpPr>
              <a:spLocks noChangeShapeType="1"/>
            </p:cNvSpPr>
            <p:nvPr/>
          </p:nvSpPr>
          <p:spPr bwMode="auto">
            <a:xfrm>
              <a:off x="4128" y="912"/>
              <a:ext cx="48" cy="144"/>
            </a:xfrm>
            <a:prstGeom prst="line">
              <a:avLst/>
            </a:prstGeom>
            <a:noFill/>
            <a:ln w="57150">
              <a:solidFill>
                <a:srgbClr val="FF0000"/>
              </a:solidFill>
              <a:round/>
              <a:headEnd/>
              <a:tailEnd/>
            </a:ln>
            <a:effectLst/>
          </p:spPr>
          <p:txBody>
            <a:bodyPr/>
            <a:lstStyle/>
            <a:p>
              <a:endParaRPr lang="en-US"/>
            </a:p>
          </p:txBody>
        </p:sp>
        <p:sp>
          <p:nvSpPr>
            <p:cNvPr id="56" name="Line 58"/>
            <p:cNvSpPr>
              <a:spLocks noChangeShapeType="1"/>
            </p:cNvSpPr>
            <p:nvPr/>
          </p:nvSpPr>
          <p:spPr bwMode="auto">
            <a:xfrm>
              <a:off x="4272" y="912"/>
              <a:ext cx="48" cy="144"/>
            </a:xfrm>
            <a:prstGeom prst="line">
              <a:avLst/>
            </a:prstGeom>
            <a:noFill/>
            <a:ln w="57150">
              <a:solidFill>
                <a:srgbClr val="FF0000"/>
              </a:solidFill>
              <a:round/>
              <a:headEnd/>
              <a:tailEnd/>
            </a:ln>
            <a:effectLst/>
          </p:spPr>
          <p:txBody>
            <a:bodyPr/>
            <a:lstStyle/>
            <a:p>
              <a:endParaRPr lang="en-US"/>
            </a:p>
          </p:txBody>
        </p:sp>
        <p:sp>
          <p:nvSpPr>
            <p:cNvPr id="57" name="Line 59"/>
            <p:cNvSpPr>
              <a:spLocks noChangeShapeType="1"/>
            </p:cNvSpPr>
            <p:nvPr/>
          </p:nvSpPr>
          <p:spPr bwMode="auto">
            <a:xfrm>
              <a:off x="4416" y="912"/>
              <a:ext cx="48" cy="144"/>
            </a:xfrm>
            <a:prstGeom prst="line">
              <a:avLst/>
            </a:prstGeom>
            <a:noFill/>
            <a:ln w="57150">
              <a:solidFill>
                <a:srgbClr val="FF0000"/>
              </a:solidFill>
              <a:round/>
              <a:headEnd/>
              <a:tailEnd/>
            </a:ln>
            <a:effectLst/>
          </p:spPr>
          <p:txBody>
            <a:bodyPr/>
            <a:lstStyle/>
            <a:p>
              <a:endParaRPr lang="en-US"/>
            </a:p>
          </p:txBody>
        </p:sp>
        <p:sp>
          <p:nvSpPr>
            <p:cNvPr id="58" name="Line 60"/>
            <p:cNvSpPr>
              <a:spLocks noChangeShapeType="1"/>
            </p:cNvSpPr>
            <p:nvPr/>
          </p:nvSpPr>
          <p:spPr bwMode="auto">
            <a:xfrm>
              <a:off x="4560" y="912"/>
              <a:ext cx="48" cy="144"/>
            </a:xfrm>
            <a:prstGeom prst="line">
              <a:avLst/>
            </a:prstGeom>
            <a:noFill/>
            <a:ln w="57150">
              <a:solidFill>
                <a:srgbClr val="FF0000"/>
              </a:solidFill>
              <a:round/>
              <a:headEnd/>
              <a:tailEnd/>
            </a:ln>
            <a:effectLst/>
          </p:spPr>
          <p:txBody>
            <a:bodyPr/>
            <a:lstStyle/>
            <a:p>
              <a:endParaRPr lang="en-US"/>
            </a:p>
          </p:txBody>
        </p:sp>
        <p:sp>
          <p:nvSpPr>
            <p:cNvPr id="59" name="Line 61"/>
            <p:cNvSpPr>
              <a:spLocks noChangeShapeType="1"/>
            </p:cNvSpPr>
            <p:nvPr/>
          </p:nvSpPr>
          <p:spPr bwMode="auto">
            <a:xfrm>
              <a:off x="4704" y="912"/>
              <a:ext cx="48" cy="144"/>
            </a:xfrm>
            <a:prstGeom prst="line">
              <a:avLst/>
            </a:prstGeom>
            <a:noFill/>
            <a:ln w="57150">
              <a:solidFill>
                <a:srgbClr val="FF0000"/>
              </a:solidFill>
              <a:round/>
              <a:headEnd/>
              <a:tailEnd/>
            </a:ln>
            <a:effectLst/>
          </p:spPr>
          <p:txBody>
            <a:bodyPr/>
            <a:lstStyle/>
            <a:p>
              <a:endParaRPr lang="en-US"/>
            </a:p>
          </p:txBody>
        </p:sp>
        <p:sp>
          <p:nvSpPr>
            <p:cNvPr id="60" name="Line 62"/>
            <p:cNvSpPr>
              <a:spLocks noChangeShapeType="1"/>
            </p:cNvSpPr>
            <p:nvPr/>
          </p:nvSpPr>
          <p:spPr bwMode="auto">
            <a:xfrm flipH="1">
              <a:off x="4752" y="912"/>
              <a:ext cx="96" cy="144"/>
            </a:xfrm>
            <a:prstGeom prst="line">
              <a:avLst/>
            </a:prstGeom>
            <a:noFill/>
            <a:ln w="57150">
              <a:solidFill>
                <a:srgbClr val="FF0000"/>
              </a:solidFill>
              <a:round/>
              <a:headEnd/>
              <a:tailEnd/>
            </a:ln>
            <a:effectLst/>
          </p:spPr>
          <p:txBody>
            <a:bodyPr/>
            <a:lstStyle/>
            <a:p>
              <a:endParaRPr lang="en-US"/>
            </a:p>
          </p:txBody>
        </p:sp>
        <p:sp>
          <p:nvSpPr>
            <p:cNvPr id="61" name="Line 63"/>
            <p:cNvSpPr>
              <a:spLocks noChangeShapeType="1"/>
            </p:cNvSpPr>
            <p:nvPr/>
          </p:nvSpPr>
          <p:spPr bwMode="auto">
            <a:xfrm>
              <a:off x="4848" y="912"/>
              <a:ext cx="48" cy="96"/>
            </a:xfrm>
            <a:prstGeom prst="line">
              <a:avLst/>
            </a:prstGeom>
            <a:noFill/>
            <a:ln w="57150">
              <a:solidFill>
                <a:srgbClr val="FF0000"/>
              </a:solidFill>
              <a:round/>
              <a:headEnd/>
              <a:tailEnd/>
            </a:ln>
            <a:effectLst/>
          </p:spPr>
          <p:txBody>
            <a:bodyPr/>
            <a:lstStyle/>
            <a:p>
              <a:endParaRPr lang="en-US"/>
            </a:p>
          </p:txBody>
        </p:sp>
        <p:sp>
          <p:nvSpPr>
            <p:cNvPr id="62" name="Line 64"/>
            <p:cNvSpPr>
              <a:spLocks noChangeShapeType="1"/>
            </p:cNvSpPr>
            <p:nvPr/>
          </p:nvSpPr>
          <p:spPr bwMode="auto">
            <a:xfrm>
              <a:off x="3984" y="960"/>
              <a:ext cx="48" cy="96"/>
            </a:xfrm>
            <a:prstGeom prst="line">
              <a:avLst/>
            </a:prstGeom>
            <a:noFill/>
            <a:ln w="57150">
              <a:solidFill>
                <a:srgbClr val="FF0000"/>
              </a:solidFill>
              <a:round/>
              <a:headEnd/>
              <a:tailEnd/>
            </a:ln>
            <a:effectLst/>
          </p:spPr>
          <p:txBody>
            <a:bodyPr/>
            <a:lstStyle/>
            <a:p>
              <a:endParaRPr lang="en-US"/>
            </a:p>
          </p:txBody>
        </p:sp>
      </p:grpSp>
      <p:sp>
        <p:nvSpPr>
          <p:cNvPr id="63" name="Text Box 65"/>
          <p:cNvSpPr txBox="1">
            <a:spLocks noChangeArrowheads="1"/>
          </p:cNvSpPr>
          <p:nvPr/>
        </p:nvSpPr>
        <p:spPr bwMode="auto">
          <a:xfrm>
            <a:off x="4572000" y="4724400"/>
            <a:ext cx="609600" cy="366713"/>
          </a:xfrm>
          <a:prstGeom prst="rect">
            <a:avLst/>
          </a:prstGeom>
          <a:noFill/>
          <a:ln w="9525">
            <a:noFill/>
            <a:miter lim="800000"/>
            <a:headEnd/>
            <a:tailEnd/>
          </a:ln>
          <a:effectLst/>
        </p:spPr>
        <p:txBody>
          <a:bodyPr>
            <a:spAutoFit/>
          </a:bodyPr>
          <a:lstStyle/>
          <a:p>
            <a:pPr eaLnBrk="1" hangingPunct="1">
              <a:spcBef>
                <a:spcPct val="50000"/>
              </a:spcBef>
            </a:pPr>
            <a:r>
              <a:rPr lang="en-US" altLang="en-US">
                <a:latin typeface=".VnTimeH" pitchFamily="34" charset="0"/>
              </a:rPr>
              <a:t>A</a:t>
            </a:r>
          </a:p>
        </p:txBody>
      </p:sp>
      <p:sp>
        <p:nvSpPr>
          <p:cNvPr id="64" name="Text Box 66"/>
          <p:cNvSpPr txBox="1">
            <a:spLocks noChangeArrowheads="1"/>
          </p:cNvSpPr>
          <p:nvPr/>
        </p:nvSpPr>
        <p:spPr bwMode="auto">
          <a:xfrm>
            <a:off x="6096000" y="4724400"/>
            <a:ext cx="609600" cy="366713"/>
          </a:xfrm>
          <a:prstGeom prst="rect">
            <a:avLst/>
          </a:prstGeom>
          <a:noFill/>
          <a:ln w="9525">
            <a:noFill/>
            <a:miter lim="800000"/>
            <a:headEnd/>
            <a:tailEnd/>
          </a:ln>
          <a:effectLst/>
        </p:spPr>
        <p:txBody>
          <a:bodyPr>
            <a:spAutoFit/>
          </a:bodyPr>
          <a:lstStyle/>
          <a:p>
            <a:pPr eaLnBrk="1" hangingPunct="1">
              <a:spcBef>
                <a:spcPct val="50000"/>
              </a:spcBef>
            </a:pPr>
            <a:r>
              <a:rPr lang="en-US" altLang="en-US">
                <a:latin typeface=".VnTimeH" pitchFamily="34" charset="0"/>
              </a:rPr>
              <a:t>B</a:t>
            </a:r>
          </a:p>
        </p:txBody>
      </p:sp>
      <p:sp>
        <p:nvSpPr>
          <p:cNvPr id="65" name="Line 67"/>
          <p:cNvSpPr>
            <a:spLocks noChangeShapeType="1"/>
          </p:cNvSpPr>
          <p:nvPr/>
        </p:nvSpPr>
        <p:spPr bwMode="auto">
          <a:xfrm rot="1070359" flipV="1">
            <a:off x="3505200" y="1981200"/>
            <a:ext cx="495300" cy="12700"/>
          </a:xfrm>
          <a:prstGeom prst="line">
            <a:avLst/>
          </a:prstGeom>
          <a:noFill/>
          <a:ln w="28575">
            <a:solidFill>
              <a:schemeClr val="bg1"/>
            </a:solidFill>
            <a:round/>
            <a:headEnd type="stealth" w="sm" len="lg"/>
            <a:tailEnd type="stealth" w="sm" len="lg"/>
          </a:ln>
          <a:effectLst/>
        </p:spPr>
        <p:txBody>
          <a:bodyPr/>
          <a:lstStyle/>
          <a:p>
            <a:endParaRPr lang="en-US"/>
          </a:p>
        </p:txBody>
      </p:sp>
      <p:grpSp>
        <p:nvGrpSpPr>
          <p:cNvPr id="66" name="Group 68"/>
          <p:cNvGrpSpPr>
            <a:grpSpLocks/>
          </p:cNvGrpSpPr>
          <p:nvPr/>
        </p:nvGrpSpPr>
        <p:grpSpPr bwMode="auto">
          <a:xfrm>
            <a:off x="3117184" y="4829175"/>
            <a:ext cx="464211" cy="885825"/>
            <a:chOff x="3377" y="1968"/>
            <a:chExt cx="319" cy="450"/>
          </a:xfrm>
        </p:grpSpPr>
        <p:sp>
          <p:nvSpPr>
            <p:cNvPr id="67" name="Line 69"/>
            <p:cNvSpPr>
              <a:spLocks noChangeShapeType="1"/>
            </p:cNvSpPr>
            <p:nvPr/>
          </p:nvSpPr>
          <p:spPr bwMode="auto">
            <a:xfrm flipV="1">
              <a:off x="3408" y="1968"/>
              <a:ext cx="288" cy="192"/>
            </a:xfrm>
            <a:prstGeom prst="line">
              <a:avLst/>
            </a:prstGeom>
            <a:noFill/>
            <a:ln w="57150">
              <a:solidFill>
                <a:srgbClr val="660033"/>
              </a:solidFill>
              <a:round/>
              <a:headEnd type="oval" w="med" len="med"/>
              <a:tailEnd type="oval" w="med" len="med"/>
            </a:ln>
            <a:effectLst/>
          </p:spPr>
          <p:txBody>
            <a:bodyPr/>
            <a:lstStyle/>
            <a:p>
              <a:endParaRPr lang="en-US"/>
            </a:p>
          </p:txBody>
        </p:sp>
        <p:sp>
          <p:nvSpPr>
            <p:cNvPr id="68" name="Line 70"/>
            <p:cNvSpPr>
              <a:spLocks noChangeShapeType="1"/>
            </p:cNvSpPr>
            <p:nvPr/>
          </p:nvSpPr>
          <p:spPr bwMode="auto">
            <a:xfrm flipV="1">
              <a:off x="3377" y="2176"/>
              <a:ext cx="31" cy="242"/>
            </a:xfrm>
            <a:prstGeom prst="line">
              <a:avLst/>
            </a:prstGeom>
            <a:noFill/>
            <a:ln w="57150">
              <a:solidFill>
                <a:schemeClr val="bg1"/>
              </a:solidFill>
              <a:round/>
              <a:headEnd/>
              <a:tailEnd/>
            </a:ln>
            <a:effectLst/>
          </p:spPr>
          <p:txBody>
            <a:bodyPr/>
            <a:lstStyle/>
            <a:p>
              <a:endParaRPr lang="en-US"/>
            </a:p>
          </p:txBody>
        </p:sp>
      </p:grpSp>
      <p:sp>
        <p:nvSpPr>
          <p:cNvPr id="69" name="Line 71"/>
          <p:cNvSpPr>
            <a:spLocks noChangeShapeType="1"/>
          </p:cNvSpPr>
          <p:nvPr/>
        </p:nvSpPr>
        <p:spPr bwMode="auto">
          <a:xfrm flipH="1" flipV="1">
            <a:off x="3505200" y="2057400"/>
            <a:ext cx="304800" cy="182563"/>
          </a:xfrm>
          <a:prstGeom prst="line">
            <a:avLst/>
          </a:prstGeom>
          <a:noFill/>
          <a:ln w="9525">
            <a:solidFill>
              <a:schemeClr val="bg1"/>
            </a:solidFill>
            <a:round/>
            <a:headEnd/>
            <a:tailEnd type="triangle" w="med" len="med"/>
          </a:ln>
          <a:effectLst/>
        </p:spPr>
        <p:txBody>
          <a:bodyPr/>
          <a:lstStyle/>
          <a:p>
            <a:endParaRPr lang="en-US"/>
          </a:p>
        </p:txBody>
      </p:sp>
      <p:grpSp>
        <p:nvGrpSpPr>
          <p:cNvPr id="70" name="Group 72"/>
          <p:cNvGrpSpPr>
            <a:grpSpLocks/>
          </p:cNvGrpSpPr>
          <p:nvPr/>
        </p:nvGrpSpPr>
        <p:grpSpPr bwMode="auto">
          <a:xfrm rot="-1062720">
            <a:off x="1371600" y="3352800"/>
            <a:ext cx="939800" cy="635000"/>
            <a:chOff x="1680" y="1440"/>
            <a:chExt cx="592" cy="400"/>
          </a:xfrm>
        </p:grpSpPr>
        <p:sp>
          <p:nvSpPr>
            <p:cNvPr id="71" name="Oval 73"/>
            <p:cNvSpPr>
              <a:spLocks noChangeArrowheads="1"/>
            </p:cNvSpPr>
            <p:nvPr/>
          </p:nvSpPr>
          <p:spPr bwMode="auto">
            <a:xfrm rot="-4329641">
              <a:off x="1953" y="1606"/>
              <a:ext cx="63" cy="50"/>
            </a:xfrm>
            <a:prstGeom prst="ellipse">
              <a:avLst/>
            </a:prstGeom>
            <a:solidFill>
              <a:schemeClr val="tx1"/>
            </a:solidFill>
            <a:ln w="6350">
              <a:solidFill>
                <a:srgbClr val="FF0000"/>
              </a:solidFill>
              <a:round/>
              <a:headEnd/>
              <a:tailEnd/>
            </a:ln>
            <a:effectLst/>
          </p:spPr>
          <p:txBody>
            <a:bodyPr vert="eaVert" wrap="none" anchor="ctr"/>
            <a:lstStyle/>
            <a:p>
              <a:pPr algn="ctr" eaLnBrk="1" hangingPunct="1"/>
              <a:endParaRPr lang="en-US" altLang="en-US"/>
            </a:p>
          </p:txBody>
        </p:sp>
        <p:sp>
          <p:nvSpPr>
            <p:cNvPr id="72" name="Line 74"/>
            <p:cNvSpPr>
              <a:spLocks noChangeShapeType="1"/>
            </p:cNvSpPr>
            <p:nvPr/>
          </p:nvSpPr>
          <p:spPr bwMode="auto">
            <a:xfrm flipH="1" flipV="1">
              <a:off x="1680" y="1440"/>
              <a:ext cx="288" cy="192"/>
            </a:xfrm>
            <a:prstGeom prst="line">
              <a:avLst/>
            </a:prstGeom>
            <a:noFill/>
            <a:ln w="9525">
              <a:solidFill>
                <a:srgbClr val="FF0000"/>
              </a:solidFill>
              <a:round/>
              <a:headEnd/>
              <a:tailEnd type="triangle" w="med" len="med"/>
            </a:ln>
            <a:effectLst/>
          </p:spPr>
          <p:txBody>
            <a:bodyPr/>
            <a:lstStyle/>
            <a:p>
              <a:endParaRPr lang="en-US"/>
            </a:p>
          </p:txBody>
        </p:sp>
        <p:sp>
          <p:nvSpPr>
            <p:cNvPr id="73" name="Line 75"/>
            <p:cNvSpPr>
              <a:spLocks noChangeShapeType="1"/>
            </p:cNvSpPr>
            <p:nvPr/>
          </p:nvSpPr>
          <p:spPr bwMode="auto">
            <a:xfrm flipH="1" flipV="1">
              <a:off x="1984" y="1648"/>
              <a:ext cx="288" cy="192"/>
            </a:xfrm>
            <a:prstGeom prst="line">
              <a:avLst/>
            </a:prstGeom>
            <a:noFill/>
            <a:ln w="9525">
              <a:solidFill>
                <a:schemeClr val="bg1"/>
              </a:solidFill>
              <a:round/>
              <a:headEnd/>
              <a:tailEnd type="triangle" w="med" len="med"/>
            </a:ln>
            <a:effectLst/>
          </p:spPr>
          <p:txBody>
            <a:bodyPr/>
            <a:lstStyle/>
            <a:p>
              <a:endParaRPr lang="en-US"/>
            </a:p>
          </p:txBody>
        </p:sp>
      </p:grpSp>
      <p:sp>
        <p:nvSpPr>
          <p:cNvPr id="74" name="Line 76"/>
          <p:cNvSpPr>
            <a:spLocks noChangeShapeType="1"/>
          </p:cNvSpPr>
          <p:nvPr/>
        </p:nvSpPr>
        <p:spPr bwMode="auto">
          <a:xfrm>
            <a:off x="3352800" y="1600200"/>
            <a:ext cx="927100" cy="0"/>
          </a:xfrm>
          <a:prstGeom prst="line">
            <a:avLst/>
          </a:prstGeom>
          <a:noFill/>
          <a:ln w="57150">
            <a:solidFill>
              <a:srgbClr val="660033"/>
            </a:solidFill>
            <a:round/>
            <a:headEnd/>
            <a:tailEnd type="oval" w="med" len="med"/>
          </a:ln>
          <a:effectLst/>
        </p:spPr>
        <p:txBody>
          <a:bodyPr/>
          <a:lstStyle/>
          <a:p>
            <a:endParaRPr lang="en-US"/>
          </a:p>
        </p:txBody>
      </p:sp>
      <p:sp>
        <p:nvSpPr>
          <p:cNvPr id="75" name="Line 77"/>
          <p:cNvSpPr>
            <a:spLocks noChangeShapeType="1"/>
          </p:cNvSpPr>
          <p:nvPr/>
        </p:nvSpPr>
        <p:spPr bwMode="auto">
          <a:xfrm>
            <a:off x="6324600" y="1600200"/>
            <a:ext cx="2286000" cy="0"/>
          </a:xfrm>
          <a:prstGeom prst="line">
            <a:avLst/>
          </a:prstGeom>
          <a:noFill/>
          <a:ln w="57150">
            <a:solidFill>
              <a:srgbClr val="660033"/>
            </a:solidFill>
            <a:round/>
            <a:headEnd type="oval" w="med" len="med"/>
            <a:tailEnd/>
          </a:ln>
          <a:effectLst/>
        </p:spPr>
        <p:txBody>
          <a:bodyPr/>
          <a:lstStyle/>
          <a:p>
            <a:endParaRPr lang="en-US"/>
          </a:p>
        </p:txBody>
      </p:sp>
      <p:sp>
        <p:nvSpPr>
          <p:cNvPr id="76" name="Line 78"/>
          <p:cNvSpPr>
            <a:spLocks noChangeShapeType="1"/>
          </p:cNvSpPr>
          <p:nvPr/>
        </p:nvSpPr>
        <p:spPr bwMode="auto">
          <a:xfrm>
            <a:off x="3810000" y="5181600"/>
            <a:ext cx="990600" cy="0"/>
          </a:xfrm>
          <a:prstGeom prst="line">
            <a:avLst/>
          </a:prstGeom>
          <a:noFill/>
          <a:ln w="57150">
            <a:solidFill>
              <a:srgbClr val="660033"/>
            </a:solidFill>
            <a:round/>
            <a:headEnd type="oval" w="med" len="med"/>
            <a:tailEnd type="oval" w="med" len="med"/>
          </a:ln>
          <a:effectLst/>
        </p:spPr>
        <p:txBody>
          <a:bodyPr/>
          <a:lstStyle/>
          <a:p>
            <a:endParaRPr lang="en-US"/>
          </a:p>
        </p:txBody>
      </p:sp>
      <p:sp>
        <p:nvSpPr>
          <p:cNvPr id="77" name="Line 79"/>
          <p:cNvSpPr>
            <a:spLocks noChangeShapeType="1"/>
          </p:cNvSpPr>
          <p:nvPr/>
        </p:nvSpPr>
        <p:spPr bwMode="auto">
          <a:xfrm>
            <a:off x="3810000" y="1600200"/>
            <a:ext cx="0" cy="2743200"/>
          </a:xfrm>
          <a:prstGeom prst="line">
            <a:avLst/>
          </a:prstGeom>
          <a:noFill/>
          <a:ln w="57150">
            <a:solidFill>
              <a:srgbClr val="660033"/>
            </a:solidFill>
            <a:round/>
            <a:headEnd/>
            <a:tailEnd/>
          </a:ln>
          <a:effectLst/>
        </p:spPr>
        <p:txBody>
          <a:bodyPr/>
          <a:lstStyle/>
          <a:p>
            <a:endParaRPr lang="en-US"/>
          </a:p>
        </p:txBody>
      </p:sp>
      <p:sp>
        <p:nvSpPr>
          <p:cNvPr id="78" name="Line 80"/>
          <p:cNvSpPr>
            <a:spLocks noChangeShapeType="1"/>
          </p:cNvSpPr>
          <p:nvPr/>
        </p:nvSpPr>
        <p:spPr bwMode="auto">
          <a:xfrm>
            <a:off x="6705600" y="1600200"/>
            <a:ext cx="0" cy="2743200"/>
          </a:xfrm>
          <a:prstGeom prst="line">
            <a:avLst/>
          </a:prstGeom>
          <a:noFill/>
          <a:ln w="57150">
            <a:solidFill>
              <a:srgbClr val="660033"/>
            </a:solidFill>
            <a:round/>
            <a:headEnd/>
            <a:tailEnd/>
          </a:ln>
          <a:effectLst/>
        </p:spPr>
        <p:txBody>
          <a:bodyPr/>
          <a:lstStyle/>
          <a:p>
            <a:endParaRPr lang="en-US"/>
          </a:p>
        </p:txBody>
      </p:sp>
      <p:grpSp>
        <p:nvGrpSpPr>
          <p:cNvPr id="79" name="Group 83"/>
          <p:cNvGrpSpPr>
            <a:grpSpLocks/>
          </p:cNvGrpSpPr>
          <p:nvPr/>
        </p:nvGrpSpPr>
        <p:grpSpPr bwMode="auto">
          <a:xfrm>
            <a:off x="4114800" y="2667000"/>
            <a:ext cx="2222500" cy="1822450"/>
            <a:chOff x="2592" y="1680"/>
            <a:chExt cx="1400" cy="1148"/>
          </a:xfrm>
        </p:grpSpPr>
        <p:sp>
          <p:nvSpPr>
            <p:cNvPr id="80" name="Text Box 84"/>
            <p:cNvSpPr txBox="1">
              <a:spLocks noChangeArrowheads="1"/>
            </p:cNvSpPr>
            <p:nvPr/>
          </p:nvSpPr>
          <p:spPr bwMode="auto">
            <a:xfrm>
              <a:off x="3456" y="1776"/>
              <a:ext cx="384" cy="231"/>
            </a:xfrm>
            <a:prstGeom prst="rect">
              <a:avLst/>
            </a:prstGeom>
            <a:noFill/>
            <a:ln w="9525">
              <a:noFill/>
              <a:miter lim="800000"/>
              <a:headEnd/>
              <a:tailEnd/>
            </a:ln>
            <a:effectLst/>
          </p:spPr>
          <p:txBody>
            <a:bodyPr>
              <a:spAutoFit/>
            </a:bodyPr>
            <a:lstStyle/>
            <a:p>
              <a:pPr eaLnBrk="1" hangingPunct="1">
                <a:spcBef>
                  <a:spcPct val="50000"/>
                </a:spcBef>
              </a:pPr>
              <a:r>
                <a:rPr lang="en-US" altLang="en-US">
                  <a:latin typeface=".VnTimeH" pitchFamily="34" charset="0"/>
                </a:rPr>
                <a:t>K</a:t>
              </a:r>
            </a:p>
          </p:txBody>
        </p:sp>
        <p:sp>
          <p:nvSpPr>
            <p:cNvPr id="81" name="Oval 85"/>
            <p:cNvSpPr>
              <a:spLocks noChangeArrowheads="1"/>
            </p:cNvSpPr>
            <p:nvPr/>
          </p:nvSpPr>
          <p:spPr bwMode="auto">
            <a:xfrm rot="-4329641">
              <a:off x="2992" y="2336"/>
              <a:ext cx="66" cy="64"/>
            </a:xfrm>
            <a:prstGeom prst="ellipse">
              <a:avLst/>
            </a:prstGeom>
            <a:solidFill>
              <a:srgbClr val="0000FF"/>
            </a:solidFill>
            <a:ln w="6350">
              <a:solidFill>
                <a:srgbClr val="FF00FF"/>
              </a:solidFill>
              <a:round/>
              <a:headEnd/>
              <a:tailEnd/>
            </a:ln>
            <a:effectLst/>
          </p:spPr>
          <p:txBody>
            <a:bodyPr vert="eaVert" wrap="none" anchor="ctr"/>
            <a:lstStyle/>
            <a:p>
              <a:pPr algn="ctr" eaLnBrk="1" hangingPunct="1"/>
              <a:endParaRPr lang="en-US" altLang="en-US"/>
            </a:p>
          </p:txBody>
        </p:sp>
        <p:sp>
          <p:nvSpPr>
            <p:cNvPr id="82" name="Rectangle 86"/>
            <p:cNvSpPr>
              <a:spLocks noChangeArrowheads="1"/>
            </p:cNvSpPr>
            <p:nvPr/>
          </p:nvSpPr>
          <p:spPr bwMode="auto">
            <a:xfrm>
              <a:off x="2599" y="1680"/>
              <a:ext cx="1393" cy="1142"/>
            </a:xfrm>
            <a:prstGeom prst="rect">
              <a:avLst/>
            </a:prstGeom>
            <a:solidFill>
              <a:schemeClr val="tx1"/>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1"/>
              </a:extrusionClr>
            </a:sp3d>
          </p:spPr>
          <p:txBody>
            <a:bodyPr wrap="none" anchor="ctr">
              <a:flatTx/>
            </a:bodyPr>
            <a:lstStyle/>
            <a:p>
              <a:pPr eaLnBrk="1" hangingPunct="1"/>
              <a:endParaRPr lang="en-US" altLang="en-US"/>
            </a:p>
          </p:txBody>
        </p:sp>
        <p:sp>
          <p:nvSpPr>
            <p:cNvPr id="83" name="Rectangle 87"/>
            <p:cNvSpPr>
              <a:spLocks noChangeArrowheads="1"/>
            </p:cNvSpPr>
            <p:nvPr/>
          </p:nvSpPr>
          <p:spPr bwMode="auto">
            <a:xfrm>
              <a:off x="2592" y="1686"/>
              <a:ext cx="1393" cy="1142"/>
            </a:xfrm>
            <a:prstGeom prst="rect">
              <a:avLst/>
            </a:prstGeom>
            <a:solidFill>
              <a:schemeClr val="bg1"/>
            </a:solidFill>
            <a:ln w="57150" cmpd="thickThin">
              <a:solidFill>
                <a:srgbClr val="663300"/>
              </a:solidFill>
              <a:miter lim="800000"/>
              <a:headEnd/>
              <a:tailEnd/>
            </a:ln>
            <a:effectLst/>
          </p:spPr>
          <p:txBody>
            <a:bodyPr wrap="none" anchor="ctr"/>
            <a:lstStyle/>
            <a:p>
              <a:pPr eaLnBrk="1" hangingPunct="1"/>
              <a:endParaRPr lang="en-US" altLang="en-US"/>
            </a:p>
          </p:txBody>
        </p:sp>
        <p:sp>
          <p:nvSpPr>
            <p:cNvPr id="84" name="Rectangle 88"/>
            <p:cNvSpPr>
              <a:spLocks noChangeArrowheads="1"/>
            </p:cNvSpPr>
            <p:nvPr/>
          </p:nvSpPr>
          <p:spPr bwMode="auto">
            <a:xfrm>
              <a:off x="2652" y="1725"/>
              <a:ext cx="1280" cy="646"/>
            </a:xfrm>
            <a:prstGeom prst="rect">
              <a:avLst/>
            </a:prstGeom>
            <a:solidFill>
              <a:schemeClr val="bg1">
                <a:alpha val="38039"/>
              </a:schemeClr>
            </a:solidFill>
            <a:ln w="19050">
              <a:solidFill>
                <a:schemeClr val="tx1"/>
              </a:solidFill>
              <a:miter lim="800000"/>
              <a:headEnd/>
              <a:tailEnd/>
            </a:ln>
            <a:effectLst/>
          </p:spPr>
          <p:txBody>
            <a:bodyPr wrap="none" anchor="ctr"/>
            <a:lstStyle/>
            <a:p>
              <a:pPr eaLnBrk="1" hangingPunct="1"/>
              <a:endParaRPr lang="en-US" altLang="en-US"/>
            </a:p>
          </p:txBody>
        </p:sp>
        <p:sp>
          <p:nvSpPr>
            <p:cNvPr id="85" name="Oval 89"/>
            <p:cNvSpPr>
              <a:spLocks noChangeArrowheads="1"/>
            </p:cNvSpPr>
            <p:nvPr/>
          </p:nvSpPr>
          <p:spPr bwMode="auto">
            <a:xfrm>
              <a:off x="2729" y="1789"/>
              <a:ext cx="1082" cy="985"/>
            </a:xfrm>
            <a:prstGeom prst="ellipse">
              <a:avLst/>
            </a:prstGeom>
            <a:solidFill>
              <a:srgbClr val="FFFFCC"/>
            </a:solidFill>
            <a:ln w="12700">
              <a:solidFill>
                <a:schemeClr val="accent2"/>
              </a:solidFill>
              <a:round/>
              <a:headEnd/>
              <a:tailEnd/>
            </a:ln>
            <a:effectLst/>
          </p:spPr>
          <p:txBody>
            <a:bodyPr wrap="none" anchor="ctr"/>
            <a:lstStyle/>
            <a:p>
              <a:pPr eaLnBrk="1" hangingPunct="1"/>
              <a:endParaRPr lang="en-US" altLang="en-US"/>
            </a:p>
          </p:txBody>
        </p:sp>
        <p:sp>
          <p:nvSpPr>
            <p:cNvPr id="86" name="Text Box 90"/>
            <p:cNvSpPr txBox="1">
              <a:spLocks noChangeArrowheads="1"/>
            </p:cNvSpPr>
            <p:nvPr/>
          </p:nvSpPr>
          <p:spPr bwMode="auto">
            <a:xfrm rot="810395">
              <a:off x="3547" y="1938"/>
              <a:ext cx="255" cy="173"/>
            </a:xfrm>
            <a:prstGeom prst="rect">
              <a:avLst/>
            </a:prstGeom>
            <a:noFill/>
            <a:ln w="635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5</a:t>
              </a:r>
              <a:endParaRPr lang="en-US" altLang="en-US"/>
            </a:p>
          </p:txBody>
        </p:sp>
        <p:sp>
          <p:nvSpPr>
            <p:cNvPr id="87" name="Oval 91"/>
            <p:cNvSpPr>
              <a:spLocks noChangeArrowheads="1"/>
            </p:cNvSpPr>
            <p:nvPr/>
          </p:nvSpPr>
          <p:spPr bwMode="auto">
            <a:xfrm rot="5400000">
              <a:off x="2748" y="1720"/>
              <a:ext cx="1051" cy="1155"/>
            </a:xfrm>
            <a:prstGeom prst="ellipse">
              <a:avLst/>
            </a:prstGeom>
            <a:noFill/>
            <a:ln w="12700">
              <a:solidFill>
                <a:srgbClr val="003300"/>
              </a:solidFill>
              <a:round/>
              <a:headEnd/>
              <a:tailEnd/>
            </a:ln>
            <a:effectLst/>
          </p:spPr>
          <p:txBody>
            <a:bodyPr wrap="none" anchor="ctr"/>
            <a:lstStyle/>
            <a:p>
              <a:pPr eaLnBrk="1" hangingPunct="1"/>
              <a:endParaRPr lang="en-US" altLang="en-US"/>
            </a:p>
          </p:txBody>
        </p:sp>
        <p:sp>
          <p:nvSpPr>
            <p:cNvPr id="88" name="Arc 92"/>
            <p:cNvSpPr>
              <a:spLocks/>
            </p:cNvSpPr>
            <p:nvPr/>
          </p:nvSpPr>
          <p:spPr bwMode="auto">
            <a:xfrm rot="6681726" flipH="1">
              <a:off x="3121" y="1750"/>
              <a:ext cx="406" cy="723"/>
            </a:xfrm>
            <a:custGeom>
              <a:avLst/>
              <a:gdLst>
                <a:gd name="T0" fmla="*/ 0 w 24253"/>
                <a:gd name="T1" fmla="*/ 0 h 39506"/>
                <a:gd name="T2" fmla="*/ 0 w 24253"/>
                <a:gd name="T3" fmla="*/ 0 h 39506"/>
                <a:gd name="T4" fmla="*/ 0 w 24253"/>
                <a:gd name="T5" fmla="*/ 0 h 39506"/>
                <a:gd name="T6" fmla="*/ 0 60000 65536"/>
                <a:gd name="T7" fmla="*/ 0 60000 65536"/>
                <a:gd name="T8" fmla="*/ 0 60000 65536"/>
              </a:gdLst>
              <a:ahLst/>
              <a:cxnLst>
                <a:cxn ang="T6">
                  <a:pos x="T0" y="T1"/>
                </a:cxn>
                <a:cxn ang="T7">
                  <a:pos x="T2" y="T3"/>
                </a:cxn>
                <a:cxn ang="T8">
                  <a:pos x="T4" y="T5"/>
                </a:cxn>
              </a:cxnLst>
              <a:rect l="0" t="0" r="r" b="b"/>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lnTo>
                    <a:pt x="14733" y="-1"/>
                  </a:lnTo>
                  <a:close/>
                </a:path>
              </a:pathLst>
            </a:custGeom>
            <a:noFill/>
            <a:ln w="3175">
              <a:solidFill>
                <a:srgbClr val="00FFFF"/>
              </a:solidFill>
              <a:round/>
              <a:headEnd/>
              <a:tailEnd/>
            </a:ln>
            <a:effectLst/>
          </p:spPr>
          <p:txBody>
            <a:bodyPr wrap="none" anchor="ctr"/>
            <a:lstStyle/>
            <a:p>
              <a:endParaRPr lang="en-US"/>
            </a:p>
          </p:txBody>
        </p:sp>
        <p:sp>
          <p:nvSpPr>
            <p:cNvPr id="89" name="Line 93"/>
            <p:cNvSpPr>
              <a:spLocks noChangeShapeType="1"/>
            </p:cNvSpPr>
            <p:nvPr/>
          </p:nvSpPr>
          <p:spPr bwMode="auto">
            <a:xfrm rot="10800000">
              <a:off x="3293" y="1910"/>
              <a:ext cx="0" cy="96"/>
            </a:xfrm>
            <a:prstGeom prst="line">
              <a:avLst/>
            </a:prstGeom>
            <a:noFill/>
            <a:ln w="9525">
              <a:solidFill>
                <a:srgbClr val="FF0000"/>
              </a:solidFill>
              <a:round/>
              <a:headEnd/>
              <a:tailEnd/>
            </a:ln>
            <a:effectLst/>
          </p:spPr>
          <p:txBody>
            <a:bodyPr/>
            <a:lstStyle/>
            <a:p>
              <a:endParaRPr lang="en-US"/>
            </a:p>
          </p:txBody>
        </p:sp>
        <p:sp>
          <p:nvSpPr>
            <p:cNvPr id="90" name="Text Box 94"/>
            <p:cNvSpPr txBox="1">
              <a:spLocks noChangeArrowheads="1"/>
            </p:cNvSpPr>
            <p:nvPr/>
          </p:nvSpPr>
          <p:spPr bwMode="auto">
            <a:xfrm rot="-466213">
              <a:off x="3156" y="1748"/>
              <a:ext cx="250" cy="173"/>
            </a:xfrm>
            <a:prstGeom prst="rect">
              <a:avLst/>
            </a:prstGeom>
            <a:noFill/>
            <a:ln w="3175">
              <a:noFill/>
              <a:miter lim="800000"/>
              <a:headEnd/>
              <a:tailEnd/>
            </a:ln>
            <a:effectLst/>
          </p:spPr>
          <p:txBody>
            <a:bodyPr>
              <a:spAutoFit/>
            </a:bodyPr>
            <a:lstStyle/>
            <a:p>
              <a:pPr algn="ctr" eaLnBrk="1" hangingPunct="1"/>
              <a:r>
                <a:rPr lang="en-US" altLang="en-US" sz="1200"/>
                <a:t>3</a:t>
              </a:r>
            </a:p>
          </p:txBody>
        </p:sp>
        <p:sp>
          <p:nvSpPr>
            <p:cNvPr id="91" name="Text Box 95"/>
            <p:cNvSpPr txBox="1">
              <a:spLocks noChangeArrowheads="1"/>
            </p:cNvSpPr>
            <p:nvPr/>
          </p:nvSpPr>
          <p:spPr bwMode="auto">
            <a:xfrm rot="-1500000">
              <a:off x="2920" y="1811"/>
              <a:ext cx="342" cy="173"/>
            </a:xfrm>
            <a:prstGeom prst="rect">
              <a:avLst/>
            </a:prstGeom>
            <a:noFill/>
            <a:ln w="1270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2</a:t>
              </a:r>
              <a:endParaRPr lang="en-US" altLang="en-US"/>
            </a:p>
          </p:txBody>
        </p:sp>
        <p:sp>
          <p:nvSpPr>
            <p:cNvPr id="92" name="Line 96"/>
            <p:cNvSpPr>
              <a:spLocks noChangeShapeType="1"/>
            </p:cNvSpPr>
            <p:nvPr/>
          </p:nvSpPr>
          <p:spPr bwMode="auto">
            <a:xfrm rot="300000">
              <a:off x="3329" y="1910"/>
              <a:ext cx="0" cy="40"/>
            </a:xfrm>
            <a:prstGeom prst="line">
              <a:avLst/>
            </a:prstGeom>
            <a:noFill/>
            <a:ln w="6350">
              <a:solidFill>
                <a:srgbClr val="0000FF"/>
              </a:solidFill>
              <a:round/>
              <a:headEnd/>
              <a:tailEnd/>
            </a:ln>
            <a:effectLst/>
          </p:spPr>
          <p:txBody>
            <a:bodyPr/>
            <a:lstStyle/>
            <a:p>
              <a:endParaRPr lang="en-US"/>
            </a:p>
          </p:txBody>
        </p:sp>
        <p:sp>
          <p:nvSpPr>
            <p:cNvPr id="93" name="Line 97"/>
            <p:cNvSpPr>
              <a:spLocks noChangeShapeType="1"/>
            </p:cNvSpPr>
            <p:nvPr/>
          </p:nvSpPr>
          <p:spPr bwMode="auto">
            <a:xfrm rot="600000">
              <a:off x="3362" y="1914"/>
              <a:ext cx="0" cy="41"/>
            </a:xfrm>
            <a:prstGeom prst="line">
              <a:avLst/>
            </a:prstGeom>
            <a:noFill/>
            <a:ln w="6350">
              <a:solidFill>
                <a:srgbClr val="0000FF"/>
              </a:solidFill>
              <a:round/>
              <a:headEnd/>
              <a:tailEnd/>
            </a:ln>
            <a:effectLst/>
          </p:spPr>
          <p:txBody>
            <a:bodyPr/>
            <a:lstStyle/>
            <a:p>
              <a:endParaRPr lang="en-US"/>
            </a:p>
          </p:txBody>
        </p:sp>
        <p:sp>
          <p:nvSpPr>
            <p:cNvPr id="94" name="Line 98"/>
            <p:cNvSpPr>
              <a:spLocks noChangeShapeType="1"/>
            </p:cNvSpPr>
            <p:nvPr/>
          </p:nvSpPr>
          <p:spPr bwMode="auto">
            <a:xfrm rot="900000">
              <a:off x="3395" y="1922"/>
              <a:ext cx="0" cy="39"/>
            </a:xfrm>
            <a:prstGeom prst="line">
              <a:avLst/>
            </a:prstGeom>
            <a:noFill/>
            <a:ln w="6350">
              <a:solidFill>
                <a:srgbClr val="0000FF"/>
              </a:solidFill>
              <a:round/>
              <a:headEnd/>
              <a:tailEnd/>
            </a:ln>
            <a:effectLst/>
          </p:spPr>
          <p:txBody>
            <a:bodyPr/>
            <a:lstStyle/>
            <a:p>
              <a:endParaRPr lang="en-US"/>
            </a:p>
          </p:txBody>
        </p:sp>
        <p:sp>
          <p:nvSpPr>
            <p:cNvPr id="95" name="Line 99"/>
            <p:cNvSpPr>
              <a:spLocks noChangeShapeType="1"/>
            </p:cNvSpPr>
            <p:nvPr/>
          </p:nvSpPr>
          <p:spPr bwMode="auto">
            <a:xfrm rot="1200000">
              <a:off x="3427" y="1932"/>
              <a:ext cx="0" cy="41"/>
            </a:xfrm>
            <a:prstGeom prst="line">
              <a:avLst/>
            </a:prstGeom>
            <a:noFill/>
            <a:ln w="6350">
              <a:solidFill>
                <a:srgbClr val="0000FF"/>
              </a:solidFill>
              <a:round/>
              <a:headEnd/>
              <a:tailEnd/>
            </a:ln>
            <a:effectLst/>
          </p:spPr>
          <p:txBody>
            <a:bodyPr/>
            <a:lstStyle/>
            <a:p>
              <a:endParaRPr lang="en-US"/>
            </a:p>
          </p:txBody>
        </p:sp>
        <p:sp>
          <p:nvSpPr>
            <p:cNvPr id="96" name="Line 100"/>
            <p:cNvSpPr>
              <a:spLocks noChangeShapeType="1"/>
            </p:cNvSpPr>
            <p:nvPr/>
          </p:nvSpPr>
          <p:spPr bwMode="auto">
            <a:xfrm rot="1500000">
              <a:off x="3452" y="1944"/>
              <a:ext cx="0" cy="89"/>
            </a:xfrm>
            <a:prstGeom prst="line">
              <a:avLst/>
            </a:prstGeom>
            <a:noFill/>
            <a:ln w="9525">
              <a:solidFill>
                <a:srgbClr val="FF0000"/>
              </a:solidFill>
              <a:round/>
              <a:headEnd/>
              <a:tailEnd/>
            </a:ln>
            <a:effectLst/>
          </p:spPr>
          <p:txBody>
            <a:bodyPr/>
            <a:lstStyle/>
            <a:p>
              <a:endParaRPr lang="en-US"/>
            </a:p>
          </p:txBody>
        </p:sp>
        <p:sp>
          <p:nvSpPr>
            <p:cNvPr id="97" name="Line 101"/>
            <p:cNvSpPr>
              <a:spLocks noChangeShapeType="1"/>
            </p:cNvSpPr>
            <p:nvPr/>
          </p:nvSpPr>
          <p:spPr bwMode="auto">
            <a:xfrm rot="1800000">
              <a:off x="3488" y="1962"/>
              <a:ext cx="0" cy="41"/>
            </a:xfrm>
            <a:prstGeom prst="line">
              <a:avLst/>
            </a:prstGeom>
            <a:noFill/>
            <a:ln w="6350">
              <a:solidFill>
                <a:srgbClr val="0000FF"/>
              </a:solidFill>
              <a:round/>
              <a:headEnd/>
              <a:tailEnd/>
            </a:ln>
            <a:effectLst/>
          </p:spPr>
          <p:txBody>
            <a:bodyPr/>
            <a:lstStyle/>
            <a:p>
              <a:endParaRPr lang="en-US"/>
            </a:p>
          </p:txBody>
        </p:sp>
        <p:sp>
          <p:nvSpPr>
            <p:cNvPr id="98" name="Line 102"/>
            <p:cNvSpPr>
              <a:spLocks noChangeShapeType="1"/>
            </p:cNvSpPr>
            <p:nvPr/>
          </p:nvSpPr>
          <p:spPr bwMode="auto">
            <a:xfrm rot="2100000">
              <a:off x="3513" y="1978"/>
              <a:ext cx="0" cy="39"/>
            </a:xfrm>
            <a:prstGeom prst="line">
              <a:avLst/>
            </a:prstGeom>
            <a:noFill/>
            <a:ln w="6350">
              <a:solidFill>
                <a:srgbClr val="0000FF"/>
              </a:solidFill>
              <a:round/>
              <a:headEnd/>
              <a:tailEnd/>
            </a:ln>
            <a:effectLst/>
          </p:spPr>
          <p:txBody>
            <a:bodyPr/>
            <a:lstStyle/>
            <a:p>
              <a:endParaRPr lang="en-US"/>
            </a:p>
          </p:txBody>
        </p:sp>
        <p:sp>
          <p:nvSpPr>
            <p:cNvPr id="99" name="Line 103"/>
            <p:cNvSpPr>
              <a:spLocks noChangeShapeType="1"/>
            </p:cNvSpPr>
            <p:nvPr/>
          </p:nvSpPr>
          <p:spPr bwMode="auto">
            <a:xfrm rot="2400000">
              <a:off x="3542" y="1997"/>
              <a:ext cx="0" cy="39"/>
            </a:xfrm>
            <a:prstGeom prst="line">
              <a:avLst/>
            </a:prstGeom>
            <a:noFill/>
            <a:ln w="6350">
              <a:solidFill>
                <a:srgbClr val="0000FF"/>
              </a:solidFill>
              <a:round/>
              <a:headEnd/>
              <a:tailEnd/>
            </a:ln>
            <a:effectLst/>
          </p:spPr>
          <p:txBody>
            <a:bodyPr/>
            <a:lstStyle/>
            <a:p>
              <a:endParaRPr lang="en-US"/>
            </a:p>
          </p:txBody>
        </p:sp>
        <p:sp>
          <p:nvSpPr>
            <p:cNvPr id="100" name="Line 104"/>
            <p:cNvSpPr>
              <a:spLocks noChangeShapeType="1"/>
            </p:cNvSpPr>
            <p:nvPr/>
          </p:nvSpPr>
          <p:spPr bwMode="auto">
            <a:xfrm rot="2700000">
              <a:off x="3565" y="2018"/>
              <a:ext cx="0" cy="44"/>
            </a:xfrm>
            <a:prstGeom prst="line">
              <a:avLst/>
            </a:prstGeom>
            <a:noFill/>
            <a:ln w="6350">
              <a:solidFill>
                <a:srgbClr val="0000FF"/>
              </a:solidFill>
              <a:round/>
              <a:headEnd/>
              <a:tailEnd/>
            </a:ln>
            <a:effectLst/>
          </p:spPr>
          <p:txBody>
            <a:bodyPr/>
            <a:lstStyle/>
            <a:p>
              <a:endParaRPr lang="en-US"/>
            </a:p>
          </p:txBody>
        </p:sp>
        <p:sp>
          <p:nvSpPr>
            <p:cNvPr id="101" name="Line 105"/>
            <p:cNvSpPr>
              <a:spLocks noChangeShapeType="1"/>
            </p:cNvSpPr>
            <p:nvPr/>
          </p:nvSpPr>
          <p:spPr bwMode="auto">
            <a:xfrm rot="3000000">
              <a:off x="3570" y="2029"/>
              <a:ext cx="0" cy="98"/>
            </a:xfrm>
            <a:prstGeom prst="line">
              <a:avLst/>
            </a:prstGeom>
            <a:noFill/>
            <a:ln w="9525">
              <a:solidFill>
                <a:srgbClr val="FF0000"/>
              </a:solidFill>
              <a:round/>
              <a:headEnd/>
              <a:tailEnd/>
            </a:ln>
            <a:effectLst/>
          </p:spPr>
          <p:txBody>
            <a:bodyPr/>
            <a:lstStyle/>
            <a:p>
              <a:endParaRPr lang="en-US"/>
            </a:p>
          </p:txBody>
        </p:sp>
        <p:sp>
          <p:nvSpPr>
            <p:cNvPr id="102" name="Line 106"/>
            <p:cNvSpPr>
              <a:spLocks noChangeShapeType="1"/>
            </p:cNvSpPr>
            <p:nvPr/>
          </p:nvSpPr>
          <p:spPr bwMode="auto">
            <a:xfrm rot="7800000">
              <a:off x="3017" y="2027"/>
              <a:ext cx="0" cy="106"/>
            </a:xfrm>
            <a:prstGeom prst="line">
              <a:avLst/>
            </a:prstGeom>
            <a:noFill/>
            <a:ln w="9525">
              <a:solidFill>
                <a:srgbClr val="FF0000"/>
              </a:solidFill>
              <a:round/>
              <a:headEnd/>
              <a:tailEnd/>
            </a:ln>
            <a:effectLst/>
          </p:spPr>
          <p:txBody>
            <a:bodyPr/>
            <a:lstStyle/>
            <a:p>
              <a:endParaRPr lang="en-US"/>
            </a:p>
          </p:txBody>
        </p:sp>
        <p:sp>
          <p:nvSpPr>
            <p:cNvPr id="103" name="Line 107"/>
            <p:cNvSpPr>
              <a:spLocks noChangeShapeType="1"/>
            </p:cNvSpPr>
            <p:nvPr/>
          </p:nvSpPr>
          <p:spPr bwMode="auto">
            <a:xfrm rot="-2700000">
              <a:off x="3017" y="2018"/>
              <a:ext cx="0" cy="40"/>
            </a:xfrm>
            <a:prstGeom prst="line">
              <a:avLst/>
            </a:prstGeom>
            <a:noFill/>
            <a:ln w="6350">
              <a:solidFill>
                <a:srgbClr val="0000FF"/>
              </a:solidFill>
              <a:round/>
              <a:headEnd/>
              <a:tailEnd/>
            </a:ln>
            <a:effectLst/>
          </p:spPr>
          <p:txBody>
            <a:bodyPr/>
            <a:lstStyle/>
            <a:p>
              <a:endParaRPr lang="en-US"/>
            </a:p>
          </p:txBody>
        </p:sp>
        <p:sp>
          <p:nvSpPr>
            <p:cNvPr id="104" name="Line 108"/>
            <p:cNvSpPr>
              <a:spLocks noChangeShapeType="1"/>
            </p:cNvSpPr>
            <p:nvPr/>
          </p:nvSpPr>
          <p:spPr bwMode="auto">
            <a:xfrm rot="-2400000">
              <a:off x="3040" y="1999"/>
              <a:ext cx="0" cy="38"/>
            </a:xfrm>
            <a:prstGeom prst="line">
              <a:avLst/>
            </a:prstGeom>
            <a:noFill/>
            <a:ln w="6350">
              <a:solidFill>
                <a:srgbClr val="0000FF"/>
              </a:solidFill>
              <a:round/>
              <a:headEnd/>
              <a:tailEnd/>
            </a:ln>
            <a:effectLst/>
          </p:spPr>
          <p:txBody>
            <a:bodyPr/>
            <a:lstStyle/>
            <a:p>
              <a:endParaRPr lang="en-US"/>
            </a:p>
          </p:txBody>
        </p:sp>
        <p:sp>
          <p:nvSpPr>
            <p:cNvPr id="105" name="Line 109"/>
            <p:cNvSpPr>
              <a:spLocks noChangeShapeType="1"/>
            </p:cNvSpPr>
            <p:nvPr/>
          </p:nvSpPr>
          <p:spPr bwMode="auto">
            <a:xfrm rot="-2100000">
              <a:off x="3069" y="1979"/>
              <a:ext cx="0" cy="39"/>
            </a:xfrm>
            <a:prstGeom prst="line">
              <a:avLst/>
            </a:prstGeom>
            <a:noFill/>
            <a:ln w="6350">
              <a:solidFill>
                <a:srgbClr val="0000FF"/>
              </a:solidFill>
              <a:round/>
              <a:headEnd/>
              <a:tailEnd/>
            </a:ln>
            <a:effectLst/>
          </p:spPr>
          <p:txBody>
            <a:bodyPr/>
            <a:lstStyle/>
            <a:p>
              <a:endParaRPr lang="en-US"/>
            </a:p>
          </p:txBody>
        </p:sp>
        <p:sp>
          <p:nvSpPr>
            <p:cNvPr id="106" name="Line 110"/>
            <p:cNvSpPr>
              <a:spLocks noChangeShapeType="1"/>
            </p:cNvSpPr>
            <p:nvPr/>
          </p:nvSpPr>
          <p:spPr bwMode="auto">
            <a:xfrm rot="-1800000">
              <a:off x="3095" y="1961"/>
              <a:ext cx="0" cy="39"/>
            </a:xfrm>
            <a:prstGeom prst="line">
              <a:avLst/>
            </a:prstGeom>
            <a:noFill/>
            <a:ln w="6350">
              <a:solidFill>
                <a:srgbClr val="0000FF"/>
              </a:solidFill>
              <a:round/>
              <a:headEnd/>
              <a:tailEnd/>
            </a:ln>
            <a:effectLst/>
          </p:spPr>
          <p:txBody>
            <a:bodyPr/>
            <a:lstStyle/>
            <a:p>
              <a:endParaRPr lang="en-US"/>
            </a:p>
          </p:txBody>
        </p:sp>
        <p:sp>
          <p:nvSpPr>
            <p:cNvPr id="107" name="Line 111"/>
            <p:cNvSpPr>
              <a:spLocks noChangeShapeType="1"/>
            </p:cNvSpPr>
            <p:nvPr/>
          </p:nvSpPr>
          <p:spPr bwMode="auto">
            <a:xfrm rot="-1500000">
              <a:off x="3139" y="1943"/>
              <a:ext cx="0" cy="88"/>
            </a:xfrm>
            <a:prstGeom prst="line">
              <a:avLst/>
            </a:prstGeom>
            <a:noFill/>
            <a:ln w="9525">
              <a:solidFill>
                <a:srgbClr val="FF0000"/>
              </a:solidFill>
              <a:round/>
              <a:headEnd/>
              <a:tailEnd/>
            </a:ln>
            <a:effectLst/>
          </p:spPr>
          <p:txBody>
            <a:bodyPr/>
            <a:lstStyle/>
            <a:p>
              <a:endParaRPr lang="en-US"/>
            </a:p>
          </p:txBody>
        </p:sp>
        <p:sp>
          <p:nvSpPr>
            <p:cNvPr id="108" name="Line 112"/>
            <p:cNvSpPr>
              <a:spLocks noChangeShapeType="1"/>
            </p:cNvSpPr>
            <p:nvPr/>
          </p:nvSpPr>
          <p:spPr bwMode="auto">
            <a:xfrm rot="-1200000">
              <a:off x="3159" y="1932"/>
              <a:ext cx="0" cy="41"/>
            </a:xfrm>
            <a:prstGeom prst="line">
              <a:avLst/>
            </a:prstGeom>
            <a:noFill/>
            <a:ln w="6350">
              <a:solidFill>
                <a:srgbClr val="0000FF"/>
              </a:solidFill>
              <a:round/>
              <a:headEnd/>
              <a:tailEnd/>
            </a:ln>
            <a:effectLst/>
          </p:spPr>
          <p:txBody>
            <a:bodyPr/>
            <a:lstStyle/>
            <a:p>
              <a:endParaRPr lang="en-US"/>
            </a:p>
          </p:txBody>
        </p:sp>
        <p:sp>
          <p:nvSpPr>
            <p:cNvPr id="109" name="Line 113"/>
            <p:cNvSpPr>
              <a:spLocks noChangeShapeType="1"/>
            </p:cNvSpPr>
            <p:nvPr/>
          </p:nvSpPr>
          <p:spPr bwMode="auto">
            <a:xfrm rot="-900000">
              <a:off x="3187" y="1925"/>
              <a:ext cx="0" cy="40"/>
            </a:xfrm>
            <a:prstGeom prst="line">
              <a:avLst/>
            </a:prstGeom>
            <a:noFill/>
            <a:ln w="6350">
              <a:solidFill>
                <a:srgbClr val="0000FF"/>
              </a:solidFill>
              <a:round/>
              <a:headEnd/>
              <a:tailEnd/>
            </a:ln>
            <a:effectLst/>
          </p:spPr>
          <p:txBody>
            <a:bodyPr/>
            <a:lstStyle/>
            <a:p>
              <a:endParaRPr lang="en-US"/>
            </a:p>
          </p:txBody>
        </p:sp>
        <p:sp>
          <p:nvSpPr>
            <p:cNvPr id="110" name="Line 114"/>
            <p:cNvSpPr>
              <a:spLocks noChangeShapeType="1"/>
            </p:cNvSpPr>
            <p:nvPr/>
          </p:nvSpPr>
          <p:spPr bwMode="auto">
            <a:xfrm rot="-600000">
              <a:off x="3221" y="1918"/>
              <a:ext cx="0" cy="39"/>
            </a:xfrm>
            <a:prstGeom prst="line">
              <a:avLst/>
            </a:prstGeom>
            <a:noFill/>
            <a:ln w="6350">
              <a:solidFill>
                <a:srgbClr val="0000FF"/>
              </a:solidFill>
              <a:round/>
              <a:headEnd/>
              <a:tailEnd/>
            </a:ln>
            <a:effectLst/>
          </p:spPr>
          <p:txBody>
            <a:bodyPr/>
            <a:lstStyle/>
            <a:p>
              <a:endParaRPr lang="en-US"/>
            </a:p>
          </p:txBody>
        </p:sp>
        <p:sp>
          <p:nvSpPr>
            <p:cNvPr id="111" name="Line 115"/>
            <p:cNvSpPr>
              <a:spLocks noChangeShapeType="1"/>
            </p:cNvSpPr>
            <p:nvPr/>
          </p:nvSpPr>
          <p:spPr bwMode="auto">
            <a:xfrm rot="-300000">
              <a:off x="3256" y="1912"/>
              <a:ext cx="0" cy="39"/>
            </a:xfrm>
            <a:prstGeom prst="line">
              <a:avLst/>
            </a:prstGeom>
            <a:noFill/>
            <a:ln w="6350">
              <a:solidFill>
                <a:srgbClr val="0000FF"/>
              </a:solidFill>
              <a:round/>
              <a:headEnd/>
              <a:tailEnd/>
            </a:ln>
            <a:effectLst/>
          </p:spPr>
          <p:txBody>
            <a:bodyPr/>
            <a:lstStyle/>
            <a:p>
              <a:endParaRPr lang="en-US"/>
            </a:p>
          </p:txBody>
        </p:sp>
        <p:sp>
          <p:nvSpPr>
            <p:cNvPr id="112" name="Line 116"/>
            <p:cNvSpPr>
              <a:spLocks noChangeShapeType="1"/>
            </p:cNvSpPr>
            <p:nvPr/>
          </p:nvSpPr>
          <p:spPr bwMode="auto">
            <a:xfrm rot="6300000">
              <a:off x="2952" y="2150"/>
              <a:ext cx="0" cy="107"/>
            </a:xfrm>
            <a:prstGeom prst="line">
              <a:avLst/>
            </a:prstGeom>
            <a:noFill/>
            <a:ln w="9525">
              <a:solidFill>
                <a:srgbClr val="FF0000"/>
              </a:solidFill>
              <a:round/>
              <a:headEnd/>
              <a:tailEnd/>
            </a:ln>
            <a:effectLst/>
          </p:spPr>
          <p:txBody>
            <a:bodyPr/>
            <a:lstStyle/>
            <a:p>
              <a:endParaRPr lang="en-US"/>
            </a:p>
          </p:txBody>
        </p:sp>
        <p:sp>
          <p:nvSpPr>
            <p:cNvPr id="113" name="Line 117"/>
            <p:cNvSpPr>
              <a:spLocks noChangeShapeType="1"/>
            </p:cNvSpPr>
            <p:nvPr/>
          </p:nvSpPr>
          <p:spPr bwMode="auto">
            <a:xfrm rot="-4200000">
              <a:off x="2931" y="2146"/>
              <a:ext cx="0" cy="42"/>
            </a:xfrm>
            <a:prstGeom prst="line">
              <a:avLst/>
            </a:prstGeom>
            <a:noFill/>
            <a:ln w="6350">
              <a:solidFill>
                <a:srgbClr val="0000FF"/>
              </a:solidFill>
              <a:round/>
              <a:headEnd/>
              <a:tailEnd/>
            </a:ln>
            <a:effectLst/>
          </p:spPr>
          <p:txBody>
            <a:bodyPr/>
            <a:lstStyle/>
            <a:p>
              <a:endParaRPr lang="en-US"/>
            </a:p>
          </p:txBody>
        </p:sp>
        <p:sp>
          <p:nvSpPr>
            <p:cNvPr id="114" name="Line 118"/>
            <p:cNvSpPr>
              <a:spLocks noChangeShapeType="1"/>
            </p:cNvSpPr>
            <p:nvPr/>
          </p:nvSpPr>
          <p:spPr bwMode="auto">
            <a:xfrm rot="-3900000">
              <a:off x="2943" y="2118"/>
              <a:ext cx="0" cy="43"/>
            </a:xfrm>
            <a:prstGeom prst="line">
              <a:avLst/>
            </a:prstGeom>
            <a:noFill/>
            <a:ln w="6350">
              <a:solidFill>
                <a:srgbClr val="0000FF"/>
              </a:solidFill>
              <a:round/>
              <a:headEnd/>
              <a:tailEnd/>
            </a:ln>
            <a:effectLst/>
          </p:spPr>
          <p:txBody>
            <a:bodyPr/>
            <a:lstStyle/>
            <a:p>
              <a:endParaRPr lang="en-US"/>
            </a:p>
          </p:txBody>
        </p:sp>
        <p:sp>
          <p:nvSpPr>
            <p:cNvPr id="115" name="Line 119"/>
            <p:cNvSpPr>
              <a:spLocks noChangeShapeType="1"/>
            </p:cNvSpPr>
            <p:nvPr/>
          </p:nvSpPr>
          <p:spPr bwMode="auto">
            <a:xfrm rot="-3600000">
              <a:off x="2959" y="2094"/>
              <a:ext cx="0" cy="42"/>
            </a:xfrm>
            <a:prstGeom prst="line">
              <a:avLst/>
            </a:prstGeom>
            <a:noFill/>
            <a:ln w="6350">
              <a:solidFill>
                <a:srgbClr val="0000FF"/>
              </a:solidFill>
              <a:round/>
              <a:headEnd/>
              <a:tailEnd/>
            </a:ln>
            <a:effectLst/>
          </p:spPr>
          <p:txBody>
            <a:bodyPr/>
            <a:lstStyle/>
            <a:p>
              <a:endParaRPr lang="en-US"/>
            </a:p>
          </p:txBody>
        </p:sp>
        <p:sp>
          <p:nvSpPr>
            <p:cNvPr id="116" name="Line 120"/>
            <p:cNvSpPr>
              <a:spLocks noChangeShapeType="1"/>
            </p:cNvSpPr>
            <p:nvPr/>
          </p:nvSpPr>
          <p:spPr bwMode="auto">
            <a:xfrm rot="-3300000">
              <a:off x="2975" y="2064"/>
              <a:ext cx="0" cy="42"/>
            </a:xfrm>
            <a:prstGeom prst="line">
              <a:avLst/>
            </a:prstGeom>
            <a:noFill/>
            <a:ln w="6350">
              <a:solidFill>
                <a:srgbClr val="0000FF"/>
              </a:solidFill>
              <a:round/>
              <a:headEnd/>
              <a:tailEnd/>
            </a:ln>
            <a:effectLst/>
          </p:spPr>
          <p:txBody>
            <a:bodyPr/>
            <a:lstStyle/>
            <a:p>
              <a:endParaRPr lang="en-US"/>
            </a:p>
          </p:txBody>
        </p:sp>
        <p:sp>
          <p:nvSpPr>
            <p:cNvPr id="117" name="Line 121"/>
            <p:cNvSpPr>
              <a:spLocks noChangeShapeType="1"/>
            </p:cNvSpPr>
            <p:nvPr/>
          </p:nvSpPr>
          <p:spPr bwMode="auto">
            <a:xfrm rot="3300000">
              <a:off x="3604" y="2067"/>
              <a:ext cx="0" cy="42"/>
            </a:xfrm>
            <a:prstGeom prst="line">
              <a:avLst/>
            </a:prstGeom>
            <a:noFill/>
            <a:ln w="6350">
              <a:solidFill>
                <a:srgbClr val="0000FF"/>
              </a:solidFill>
              <a:round/>
              <a:headEnd/>
              <a:tailEnd/>
            </a:ln>
            <a:effectLst/>
          </p:spPr>
          <p:txBody>
            <a:bodyPr/>
            <a:lstStyle/>
            <a:p>
              <a:endParaRPr lang="en-US"/>
            </a:p>
          </p:txBody>
        </p:sp>
        <p:sp>
          <p:nvSpPr>
            <p:cNvPr id="118" name="Line 122"/>
            <p:cNvSpPr>
              <a:spLocks noChangeShapeType="1"/>
            </p:cNvSpPr>
            <p:nvPr/>
          </p:nvSpPr>
          <p:spPr bwMode="auto">
            <a:xfrm rot="3600000">
              <a:off x="3618" y="2088"/>
              <a:ext cx="0" cy="44"/>
            </a:xfrm>
            <a:prstGeom prst="line">
              <a:avLst/>
            </a:prstGeom>
            <a:noFill/>
            <a:ln w="6350">
              <a:solidFill>
                <a:srgbClr val="0000FF"/>
              </a:solidFill>
              <a:round/>
              <a:headEnd/>
              <a:tailEnd/>
            </a:ln>
            <a:effectLst/>
          </p:spPr>
          <p:txBody>
            <a:bodyPr/>
            <a:lstStyle/>
            <a:p>
              <a:endParaRPr lang="en-US"/>
            </a:p>
          </p:txBody>
        </p:sp>
        <p:sp>
          <p:nvSpPr>
            <p:cNvPr id="119" name="Line 123"/>
            <p:cNvSpPr>
              <a:spLocks noChangeShapeType="1"/>
            </p:cNvSpPr>
            <p:nvPr/>
          </p:nvSpPr>
          <p:spPr bwMode="auto">
            <a:xfrm rot="3900000">
              <a:off x="3637" y="2116"/>
              <a:ext cx="0" cy="42"/>
            </a:xfrm>
            <a:prstGeom prst="line">
              <a:avLst/>
            </a:prstGeom>
            <a:noFill/>
            <a:ln w="6350">
              <a:solidFill>
                <a:srgbClr val="0000FF"/>
              </a:solidFill>
              <a:round/>
              <a:headEnd/>
              <a:tailEnd/>
            </a:ln>
            <a:effectLst/>
          </p:spPr>
          <p:txBody>
            <a:bodyPr/>
            <a:lstStyle/>
            <a:p>
              <a:endParaRPr lang="en-US"/>
            </a:p>
          </p:txBody>
        </p:sp>
        <p:sp>
          <p:nvSpPr>
            <p:cNvPr id="120" name="Line 124"/>
            <p:cNvSpPr>
              <a:spLocks noChangeShapeType="1"/>
            </p:cNvSpPr>
            <p:nvPr/>
          </p:nvSpPr>
          <p:spPr bwMode="auto">
            <a:xfrm rot="4200000">
              <a:off x="3649" y="2146"/>
              <a:ext cx="0" cy="42"/>
            </a:xfrm>
            <a:prstGeom prst="line">
              <a:avLst/>
            </a:prstGeom>
            <a:noFill/>
            <a:ln w="6350">
              <a:solidFill>
                <a:srgbClr val="0000FF"/>
              </a:solidFill>
              <a:round/>
              <a:headEnd/>
              <a:tailEnd/>
            </a:ln>
            <a:effectLst/>
          </p:spPr>
          <p:txBody>
            <a:bodyPr/>
            <a:lstStyle/>
            <a:p>
              <a:endParaRPr lang="en-US"/>
            </a:p>
          </p:txBody>
        </p:sp>
        <p:sp>
          <p:nvSpPr>
            <p:cNvPr id="121" name="Line 125"/>
            <p:cNvSpPr>
              <a:spLocks noChangeShapeType="1"/>
            </p:cNvSpPr>
            <p:nvPr/>
          </p:nvSpPr>
          <p:spPr bwMode="auto">
            <a:xfrm rot="4500000">
              <a:off x="3636" y="2155"/>
              <a:ext cx="0" cy="98"/>
            </a:xfrm>
            <a:prstGeom prst="line">
              <a:avLst/>
            </a:prstGeom>
            <a:noFill/>
            <a:ln w="9525">
              <a:solidFill>
                <a:srgbClr val="FF0000"/>
              </a:solidFill>
              <a:round/>
              <a:headEnd/>
              <a:tailEnd/>
            </a:ln>
            <a:effectLst/>
          </p:spPr>
          <p:txBody>
            <a:bodyPr/>
            <a:lstStyle/>
            <a:p>
              <a:endParaRPr lang="en-US"/>
            </a:p>
          </p:txBody>
        </p:sp>
        <p:sp>
          <p:nvSpPr>
            <p:cNvPr id="122" name="Text Box 126"/>
            <p:cNvSpPr txBox="1">
              <a:spLocks noChangeArrowheads="1"/>
            </p:cNvSpPr>
            <p:nvPr/>
          </p:nvSpPr>
          <p:spPr bwMode="auto">
            <a:xfrm>
              <a:off x="2674" y="2088"/>
              <a:ext cx="343" cy="173"/>
            </a:xfrm>
            <a:prstGeom prst="rect">
              <a:avLst/>
            </a:prstGeom>
            <a:noFill/>
            <a:ln w="1270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0</a:t>
              </a:r>
              <a:endParaRPr lang="en-US" altLang="en-US"/>
            </a:p>
          </p:txBody>
        </p:sp>
        <p:sp>
          <p:nvSpPr>
            <p:cNvPr id="123" name="Text Box 127"/>
            <p:cNvSpPr txBox="1">
              <a:spLocks noChangeArrowheads="1"/>
            </p:cNvSpPr>
            <p:nvPr/>
          </p:nvSpPr>
          <p:spPr bwMode="auto">
            <a:xfrm rot="-2443161">
              <a:off x="2760" y="1939"/>
              <a:ext cx="342" cy="173"/>
            </a:xfrm>
            <a:prstGeom prst="rect">
              <a:avLst/>
            </a:prstGeom>
            <a:noFill/>
            <a:ln w="12700">
              <a:noFill/>
              <a:miter lim="800000"/>
              <a:headEnd/>
              <a:tailEnd/>
            </a:ln>
            <a:effectLst/>
          </p:spPr>
          <p:txBody>
            <a:bodyPr>
              <a:spAutoFit/>
            </a:bodyPr>
            <a:lstStyle/>
            <a:p>
              <a:pPr algn="ctr" eaLnBrk="1" hangingPunct="1"/>
              <a:r>
                <a:rPr lang="en-US" altLang="en-US" sz="1200"/>
                <a:t>1</a:t>
              </a:r>
            </a:p>
          </p:txBody>
        </p:sp>
        <p:sp>
          <p:nvSpPr>
            <p:cNvPr id="124" name="Text Box 128"/>
            <p:cNvSpPr txBox="1">
              <a:spLocks noChangeArrowheads="1"/>
            </p:cNvSpPr>
            <p:nvPr/>
          </p:nvSpPr>
          <p:spPr bwMode="auto">
            <a:xfrm rot="3000000">
              <a:off x="3392" y="1800"/>
              <a:ext cx="307" cy="173"/>
            </a:xfrm>
            <a:prstGeom prst="rect">
              <a:avLst/>
            </a:prstGeom>
            <a:noFill/>
            <a:ln w="1270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4</a:t>
              </a:r>
              <a:endParaRPr lang="en-US" altLang="en-US"/>
            </a:p>
          </p:txBody>
        </p:sp>
        <p:sp>
          <p:nvSpPr>
            <p:cNvPr id="125" name="Text Box 129"/>
            <p:cNvSpPr txBox="1">
              <a:spLocks noChangeArrowheads="1"/>
            </p:cNvSpPr>
            <p:nvPr/>
          </p:nvSpPr>
          <p:spPr bwMode="auto">
            <a:xfrm rot="4500000">
              <a:off x="3611" y="2104"/>
              <a:ext cx="309" cy="173"/>
            </a:xfrm>
            <a:prstGeom prst="rect">
              <a:avLst/>
            </a:prstGeom>
            <a:noFill/>
            <a:ln w="1270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6</a:t>
              </a:r>
              <a:endParaRPr lang="en-US" altLang="en-US"/>
            </a:p>
          </p:txBody>
        </p:sp>
        <p:sp>
          <p:nvSpPr>
            <p:cNvPr id="126" name="Text Box 130"/>
            <p:cNvSpPr txBox="1">
              <a:spLocks noChangeArrowheads="1"/>
            </p:cNvSpPr>
            <p:nvPr/>
          </p:nvSpPr>
          <p:spPr bwMode="auto">
            <a:xfrm>
              <a:off x="2997" y="2051"/>
              <a:ext cx="590" cy="231"/>
            </a:xfrm>
            <a:prstGeom prst="rect">
              <a:avLst/>
            </a:prstGeom>
            <a:noFill/>
            <a:ln w="9525">
              <a:noFill/>
              <a:miter lim="800000"/>
              <a:headEnd/>
              <a:tailEnd/>
            </a:ln>
            <a:effectLst/>
          </p:spPr>
          <p:txBody>
            <a:bodyPr>
              <a:spAutoFit/>
            </a:bodyPr>
            <a:lstStyle/>
            <a:p>
              <a:pPr algn="ctr" eaLnBrk="1" hangingPunct="1"/>
              <a:r>
                <a:rPr lang="en-US" altLang="en-US"/>
                <a:t>V</a:t>
              </a:r>
            </a:p>
          </p:txBody>
        </p:sp>
        <p:sp>
          <p:nvSpPr>
            <p:cNvPr id="127" name="AutoShape 131"/>
            <p:cNvSpPr>
              <a:spLocks noChangeArrowheads="1"/>
            </p:cNvSpPr>
            <p:nvPr/>
          </p:nvSpPr>
          <p:spPr bwMode="auto">
            <a:xfrm rot="10800000">
              <a:off x="2841" y="1895"/>
              <a:ext cx="910" cy="776"/>
            </a:xfrm>
            <a:custGeom>
              <a:avLst/>
              <a:gdLst>
                <a:gd name="T0" fmla="*/ 1 w 21600"/>
                <a:gd name="T1" fmla="*/ 0 h 21600"/>
                <a:gd name="T2" fmla="*/ 0 w 21600"/>
                <a:gd name="T3" fmla="*/ 0 h 21600"/>
                <a:gd name="T4" fmla="*/ 1 w 21600"/>
                <a:gd name="T5" fmla="*/ 0 h 21600"/>
                <a:gd name="T6" fmla="*/ 1 w 21600"/>
                <a:gd name="T7" fmla="*/ 0 h 21600"/>
                <a:gd name="T8" fmla="*/ 0 60000 65536"/>
                <a:gd name="T9" fmla="*/ 0 60000 65536"/>
                <a:gd name="T10" fmla="*/ 0 60000 65536"/>
                <a:gd name="T11" fmla="*/ 0 60000 65536"/>
                <a:gd name="T12" fmla="*/ 142 w 21600"/>
                <a:gd name="T13" fmla="*/ 0 h 21600"/>
                <a:gd name="T14" fmla="*/ 21458 w 21600"/>
                <a:gd name="T15" fmla="*/ 11106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9"/>
                    <a:pt x="10800" y="8989"/>
                  </a:cubicBezTo>
                  <a:cubicBezTo>
                    <a:pt x="11719" y="8989"/>
                    <a:pt x="12493" y="9678"/>
                    <a:pt x="12599" y="10592"/>
                  </a:cubicBezTo>
                  <a:lnTo>
                    <a:pt x="21528" y="9560"/>
                  </a:lnTo>
                  <a:cubicBezTo>
                    <a:pt x="20898" y="4111"/>
                    <a:pt x="16285" y="0"/>
                    <a:pt x="10799" y="0"/>
                  </a:cubicBezTo>
                  <a:cubicBezTo>
                    <a:pt x="5314" y="0"/>
                    <a:pt x="701" y="4111"/>
                    <a:pt x="71" y="9560"/>
                  </a:cubicBezTo>
                  <a:lnTo>
                    <a:pt x="9000" y="10592"/>
                  </a:lnTo>
                  <a:close/>
                </a:path>
              </a:pathLst>
            </a:custGeom>
            <a:solidFill>
              <a:srgbClr val="FFFFCC"/>
            </a:solidFill>
            <a:ln w="3175" algn="ctr">
              <a:noFill/>
              <a:miter lim="800000"/>
              <a:headEnd/>
              <a:tailEnd/>
            </a:ln>
            <a:effectLst/>
          </p:spPr>
          <p:txBody>
            <a:bodyPr wrap="none" anchor="ctr"/>
            <a:lstStyle/>
            <a:p>
              <a:endParaRPr lang="en-US"/>
            </a:p>
          </p:txBody>
        </p:sp>
        <p:sp>
          <p:nvSpPr>
            <p:cNvPr id="128" name="Rectangle 132"/>
            <p:cNvSpPr>
              <a:spLocks noChangeArrowheads="1"/>
            </p:cNvSpPr>
            <p:nvPr/>
          </p:nvSpPr>
          <p:spPr bwMode="auto">
            <a:xfrm>
              <a:off x="2620" y="2336"/>
              <a:ext cx="1283" cy="481"/>
            </a:xfrm>
            <a:prstGeom prst="rect">
              <a:avLst/>
            </a:prstGeom>
            <a:solidFill>
              <a:schemeClr val="bg1"/>
            </a:solidFill>
            <a:ln w="57150" cmpd="thickThin">
              <a:noFill/>
              <a:miter lim="800000"/>
              <a:headEnd/>
              <a:tailEnd/>
            </a:ln>
            <a:effectLst/>
          </p:spPr>
          <p:txBody>
            <a:bodyPr wrap="none" anchor="ctr"/>
            <a:lstStyle/>
            <a:p>
              <a:pPr eaLnBrk="1" hangingPunct="1"/>
              <a:endParaRPr lang="en-US" altLang="en-US"/>
            </a:p>
          </p:txBody>
        </p:sp>
        <p:sp>
          <p:nvSpPr>
            <p:cNvPr id="129" name="Rectangle 133"/>
            <p:cNvSpPr>
              <a:spLocks noChangeArrowheads="1"/>
            </p:cNvSpPr>
            <p:nvPr/>
          </p:nvSpPr>
          <p:spPr bwMode="auto">
            <a:xfrm>
              <a:off x="2655" y="1728"/>
              <a:ext cx="1273" cy="645"/>
            </a:xfrm>
            <a:prstGeom prst="rect">
              <a:avLst/>
            </a:prstGeom>
            <a:noFill/>
            <a:ln w="28575">
              <a:solidFill>
                <a:srgbClr val="0000FF"/>
              </a:solidFill>
              <a:miter lim="800000"/>
              <a:headEnd/>
              <a:tailEnd/>
            </a:ln>
            <a:effectLst/>
          </p:spPr>
          <p:txBody>
            <a:bodyPr wrap="none" anchor="ctr"/>
            <a:lstStyle/>
            <a:p>
              <a:pPr algn="ctr" eaLnBrk="1" hangingPunct="1"/>
              <a:endParaRPr lang="en-US" altLang="en-US"/>
            </a:p>
          </p:txBody>
        </p:sp>
        <p:sp>
          <p:nvSpPr>
            <p:cNvPr id="130" name="Rectangle 134"/>
            <p:cNvSpPr>
              <a:spLocks noChangeArrowheads="1"/>
            </p:cNvSpPr>
            <p:nvPr/>
          </p:nvSpPr>
          <p:spPr bwMode="auto">
            <a:xfrm>
              <a:off x="2592" y="1686"/>
              <a:ext cx="1393" cy="1142"/>
            </a:xfrm>
            <a:prstGeom prst="rect">
              <a:avLst/>
            </a:prstGeom>
            <a:noFill/>
            <a:ln w="57150" cmpd="thickThin">
              <a:solidFill>
                <a:srgbClr val="663300"/>
              </a:solidFill>
              <a:miter lim="800000"/>
              <a:headEnd/>
              <a:tailEnd/>
            </a:ln>
            <a:effectLst/>
          </p:spPr>
          <p:txBody>
            <a:bodyPr wrap="none" anchor="ctr"/>
            <a:lstStyle/>
            <a:p>
              <a:pPr eaLnBrk="1" hangingPunct="1"/>
              <a:endParaRPr lang="en-US" altLang="en-US"/>
            </a:p>
          </p:txBody>
        </p:sp>
        <p:sp>
          <p:nvSpPr>
            <p:cNvPr id="131" name="AutoShape 135"/>
            <p:cNvSpPr>
              <a:spLocks noChangeArrowheads="1"/>
            </p:cNvSpPr>
            <p:nvPr/>
          </p:nvSpPr>
          <p:spPr bwMode="auto">
            <a:xfrm>
              <a:off x="3263" y="2411"/>
              <a:ext cx="57" cy="5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032 w 21600"/>
                <a:gd name="T25" fmla="*/ 3323 h 21600"/>
                <a:gd name="T26" fmla="*/ 18568 w 21600"/>
                <a:gd name="T27" fmla="*/ 1827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20"/>
                    <a:pt x="8879" y="4536"/>
                    <a:pt x="8006" y="4952"/>
                  </a:cubicBezTo>
                  <a:lnTo>
                    <a:pt x="16647" y="13593"/>
                  </a:lnTo>
                  <a:close/>
                  <a:moveTo>
                    <a:pt x="4952" y="8006"/>
                  </a:moveTo>
                  <a:cubicBezTo>
                    <a:pt x="4536" y="8879"/>
                    <a:pt x="4320" y="9833"/>
                    <a:pt x="4320" y="10800"/>
                  </a:cubicBezTo>
                  <a:cubicBezTo>
                    <a:pt x="4320" y="14378"/>
                    <a:pt x="7221" y="17280"/>
                    <a:pt x="10800" y="17280"/>
                  </a:cubicBezTo>
                  <a:cubicBezTo>
                    <a:pt x="11766" y="17280"/>
                    <a:pt x="12720" y="17063"/>
                    <a:pt x="13593" y="16647"/>
                  </a:cubicBezTo>
                  <a:lnTo>
                    <a:pt x="4952" y="8006"/>
                  </a:lnTo>
                  <a:close/>
                </a:path>
              </a:pathLst>
            </a:custGeom>
            <a:solidFill>
              <a:srgbClr val="FF3300"/>
            </a:solidFill>
            <a:ln w="9525">
              <a:solidFill>
                <a:schemeClr val="tx1"/>
              </a:solidFill>
              <a:miter lim="800000"/>
              <a:headEnd/>
              <a:tailEnd/>
            </a:ln>
            <a:effectLst/>
          </p:spPr>
          <p:txBody>
            <a:bodyPr wrap="none" anchor="ctr"/>
            <a:lstStyle/>
            <a:p>
              <a:endParaRPr lang="en-US"/>
            </a:p>
          </p:txBody>
        </p:sp>
        <p:sp>
          <p:nvSpPr>
            <p:cNvPr id="132" name="Arc 136"/>
            <p:cNvSpPr>
              <a:spLocks/>
            </p:cNvSpPr>
            <p:nvPr/>
          </p:nvSpPr>
          <p:spPr bwMode="auto">
            <a:xfrm flipV="1">
              <a:off x="3246" y="2396"/>
              <a:ext cx="91" cy="41"/>
            </a:xfrm>
            <a:custGeom>
              <a:avLst/>
              <a:gdLst>
                <a:gd name="T0" fmla="*/ 0 w 42223"/>
                <a:gd name="T1" fmla="*/ 0 h 21600"/>
                <a:gd name="T2" fmla="*/ 0 w 42223"/>
                <a:gd name="T3" fmla="*/ 0 h 21600"/>
                <a:gd name="T4" fmla="*/ 0 w 42223"/>
                <a:gd name="T5" fmla="*/ 0 h 21600"/>
                <a:gd name="T6" fmla="*/ 0 60000 65536"/>
                <a:gd name="T7" fmla="*/ 0 60000 65536"/>
                <a:gd name="T8" fmla="*/ 0 60000 65536"/>
              </a:gdLst>
              <a:ahLst/>
              <a:cxnLst>
                <a:cxn ang="T6">
                  <a:pos x="T0" y="T1"/>
                </a:cxn>
                <a:cxn ang="T7">
                  <a:pos x="T2" y="T3"/>
                </a:cxn>
                <a:cxn ang="T8">
                  <a:pos x="T4" y="T5"/>
                </a:cxn>
              </a:cxnLst>
              <a:rect l="0" t="0" r="r" b="b"/>
              <a:pathLst>
                <a:path w="42223" h="21600" fill="none" extrusionOk="0">
                  <a:moveTo>
                    <a:pt x="42223" y="3121"/>
                  </a:moveTo>
                  <a:cubicBezTo>
                    <a:pt x="40673" y="13732"/>
                    <a:pt x="31573" y="21600"/>
                    <a:pt x="20850" y="21600"/>
                  </a:cubicBezTo>
                  <a:cubicBezTo>
                    <a:pt x="11093" y="21600"/>
                    <a:pt x="2548" y="15059"/>
                    <a:pt x="-1" y="5642"/>
                  </a:cubicBezTo>
                </a:path>
                <a:path w="42223" h="21600" stroke="0" extrusionOk="0">
                  <a:moveTo>
                    <a:pt x="42223" y="3121"/>
                  </a:moveTo>
                  <a:cubicBezTo>
                    <a:pt x="40673" y="13732"/>
                    <a:pt x="31573" y="21600"/>
                    <a:pt x="20850" y="21600"/>
                  </a:cubicBezTo>
                  <a:cubicBezTo>
                    <a:pt x="11093" y="21600"/>
                    <a:pt x="2548" y="15059"/>
                    <a:pt x="-1" y="5642"/>
                  </a:cubicBezTo>
                  <a:lnTo>
                    <a:pt x="20850" y="0"/>
                  </a:lnTo>
                  <a:lnTo>
                    <a:pt x="42223" y="3121"/>
                  </a:lnTo>
                  <a:close/>
                </a:path>
              </a:pathLst>
            </a:custGeom>
            <a:noFill/>
            <a:ln w="6350">
              <a:solidFill>
                <a:srgbClr val="0000FF"/>
              </a:solidFill>
              <a:round/>
              <a:headEnd/>
              <a:tailEnd/>
            </a:ln>
            <a:effectLst/>
          </p:spPr>
          <p:txBody>
            <a:bodyPr wrap="none" anchor="ctr"/>
            <a:lstStyle/>
            <a:p>
              <a:endParaRPr lang="en-US"/>
            </a:p>
          </p:txBody>
        </p:sp>
        <p:sp>
          <p:nvSpPr>
            <p:cNvPr id="133" name="Freeform 137"/>
            <p:cNvSpPr>
              <a:spLocks/>
            </p:cNvSpPr>
            <p:nvPr/>
          </p:nvSpPr>
          <p:spPr bwMode="auto">
            <a:xfrm>
              <a:off x="3243" y="2419"/>
              <a:ext cx="13" cy="13"/>
            </a:xfrm>
            <a:custGeom>
              <a:avLst/>
              <a:gdLst>
                <a:gd name="T0" fmla="*/ 0 w 48"/>
                <a:gd name="T1" fmla="*/ 0 h 48"/>
                <a:gd name="T2" fmla="*/ 0 w 48"/>
                <a:gd name="T3" fmla="*/ 1 h 48"/>
                <a:gd name="T4" fmla="*/ 1 w 48"/>
                <a:gd name="T5" fmla="*/ 0 h 48"/>
                <a:gd name="T6" fmla="*/ 0 60000 65536"/>
                <a:gd name="T7" fmla="*/ 0 60000 65536"/>
                <a:gd name="T8" fmla="*/ 0 60000 65536"/>
              </a:gdLst>
              <a:ahLst/>
              <a:cxnLst>
                <a:cxn ang="T6">
                  <a:pos x="T0" y="T1"/>
                </a:cxn>
                <a:cxn ang="T7">
                  <a:pos x="T2" y="T3"/>
                </a:cxn>
                <a:cxn ang="T8">
                  <a:pos x="T4" y="T5"/>
                </a:cxn>
              </a:cxnLst>
              <a:rect l="0" t="0" r="r" b="b"/>
              <a:pathLst>
                <a:path w="48" h="48">
                  <a:moveTo>
                    <a:pt x="0" y="0"/>
                  </a:moveTo>
                  <a:lnTo>
                    <a:pt x="0" y="48"/>
                  </a:lnTo>
                  <a:lnTo>
                    <a:pt x="48" y="0"/>
                  </a:lnTo>
                </a:path>
              </a:pathLst>
            </a:custGeom>
            <a:noFill/>
            <a:ln w="6350" cmpd="sng">
              <a:solidFill>
                <a:srgbClr val="0000FF"/>
              </a:solidFill>
              <a:round/>
              <a:headEnd/>
              <a:tailEnd/>
            </a:ln>
            <a:effectLst/>
          </p:spPr>
          <p:txBody>
            <a:bodyPr/>
            <a:lstStyle/>
            <a:p>
              <a:endParaRPr lang="en-US"/>
            </a:p>
          </p:txBody>
        </p:sp>
        <p:sp>
          <p:nvSpPr>
            <p:cNvPr id="134" name="Freeform 138"/>
            <p:cNvSpPr>
              <a:spLocks/>
            </p:cNvSpPr>
            <p:nvPr/>
          </p:nvSpPr>
          <p:spPr bwMode="auto">
            <a:xfrm>
              <a:off x="3327" y="2424"/>
              <a:ext cx="14" cy="12"/>
            </a:xfrm>
            <a:custGeom>
              <a:avLst/>
              <a:gdLst>
                <a:gd name="T0" fmla="*/ 0 w 48"/>
                <a:gd name="T1" fmla="*/ 0 h 48"/>
                <a:gd name="T2" fmla="*/ 1 w 48"/>
                <a:gd name="T3" fmla="*/ 1 h 48"/>
                <a:gd name="T4" fmla="*/ 1 w 48"/>
                <a:gd name="T5" fmla="*/ 0 h 48"/>
                <a:gd name="T6" fmla="*/ 0 60000 65536"/>
                <a:gd name="T7" fmla="*/ 0 60000 65536"/>
                <a:gd name="T8" fmla="*/ 0 60000 65536"/>
              </a:gdLst>
              <a:ahLst/>
              <a:cxnLst>
                <a:cxn ang="T6">
                  <a:pos x="T0" y="T1"/>
                </a:cxn>
                <a:cxn ang="T7">
                  <a:pos x="T2" y="T3"/>
                </a:cxn>
                <a:cxn ang="T8">
                  <a:pos x="T4" y="T5"/>
                </a:cxn>
              </a:cxnLst>
              <a:rect l="0" t="0" r="r" b="b"/>
              <a:pathLst>
                <a:path w="48" h="48">
                  <a:moveTo>
                    <a:pt x="0" y="0"/>
                  </a:moveTo>
                  <a:lnTo>
                    <a:pt x="48" y="48"/>
                  </a:lnTo>
                  <a:lnTo>
                    <a:pt x="48" y="0"/>
                  </a:lnTo>
                </a:path>
              </a:pathLst>
            </a:custGeom>
            <a:noFill/>
            <a:ln w="6350" cmpd="sng">
              <a:solidFill>
                <a:srgbClr val="0000FF"/>
              </a:solidFill>
              <a:round/>
              <a:headEnd/>
              <a:tailEnd/>
            </a:ln>
            <a:effectLst/>
          </p:spPr>
          <p:txBody>
            <a:bodyPr/>
            <a:lstStyle/>
            <a:p>
              <a:endParaRPr lang="en-US"/>
            </a:p>
          </p:txBody>
        </p:sp>
        <p:sp>
          <p:nvSpPr>
            <p:cNvPr id="135" name="AutoShape 139"/>
            <p:cNvSpPr>
              <a:spLocks noChangeArrowheads="1"/>
            </p:cNvSpPr>
            <p:nvPr/>
          </p:nvSpPr>
          <p:spPr bwMode="auto">
            <a:xfrm>
              <a:off x="2680" y="2655"/>
              <a:ext cx="132" cy="12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09 w 21600"/>
                <a:gd name="T25" fmla="*/ 3240 h 21600"/>
                <a:gd name="T26" fmla="*/ 18491 w 21600"/>
                <a:gd name="T27" fmla="*/ 1836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12700">
              <a:solidFill>
                <a:srgbClr val="0000FF"/>
              </a:solidFill>
              <a:round/>
              <a:headEnd/>
              <a:tailEnd/>
            </a:ln>
            <a:effectLst/>
          </p:spPr>
          <p:txBody>
            <a:bodyPr wrap="none" anchor="ctr"/>
            <a:lstStyle/>
            <a:p>
              <a:endParaRPr lang="en-US"/>
            </a:p>
          </p:txBody>
        </p:sp>
        <p:sp>
          <p:nvSpPr>
            <p:cNvPr id="136" name="Oval 140"/>
            <p:cNvSpPr>
              <a:spLocks noChangeArrowheads="1"/>
            </p:cNvSpPr>
            <p:nvPr/>
          </p:nvSpPr>
          <p:spPr bwMode="auto">
            <a:xfrm>
              <a:off x="2672" y="2648"/>
              <a:ext cx="144" cy="138"/>
            </a:xfrm>
            <a:prstGeom prst="ellipse">
              <a:avLst/>
            </a:prstGeom>
            <a:solidFill>
              <a:srgbClr val="FF0000"/>
            </a:solidFill>
            <a:ln w="9525">
              <a:solidFill>
                <a:schemeClr val="tx1"/>
              </a:solidFill>
              <a:round/>
              <a:headEnd/>
              <a:tailEnd/>
            </a:ln>
            <a:effectLst/>
          </p:spPr>
          <p:txBody>
            <a:bodyPr wrap="none" anchor="ctr"/>
            <a:lstStyle/>
            <a:p>
              <a:pPr eaLnBrk="1" hangingPunct="1"/>
              <a:endParaRPr lang="en-US" altLang="en-US"/>
            </a:p>
          </p:txBody>
        </p:sp>
        <p:sp>
          <p:nvSpPr>
            <p:cNvPr id="137" name="Oval 141"/>
            <p:cNvSpPr>
              <a:spLocks noChangeArrowheads="1"/>
            </p:cNvSpPr>
            <p:nvPr/>
          </p:nvSpPr>
          <p:spPr bwMode="auto">
            <a:xfrm>
              <a:off x="3752" y="2648"/>
              <a:ext cx="144" cy="138"/>
            </a:xfrm>
            <a:prstGeom prst="ellipse">
              <a:avLst/>
            </a:prstGeom>
            <a:solidFill>
              <a:schemeClr val="tx1"/>
            </a:solidFill>
            <a:ln w="9525">
              <a:solidFill>
                <a:schemeClr val="tx1"/>
              </a:solidFill>
              <a:round/>
              <a:headEnd/>
              <a:tailEnd/>
            </a:ln>
            <a:effectLst/>
          </p:spPr>
          <p:txBody>
            <a:bodyPr wrap="none" anchor="ctr"/>
            <a:lstStyle/>
            <a:p>
              <a:pPr eaLnBrk="1" hangingPunct="1"/>
              <a:endParaRPr lang="en-US" altLang="en-US"/>
            </a:p>
          </p:txBody>
        </p:sp>
        <p:sp>
          <p:nvSpPr>
            <p:cNvPr id="138" name="Text Box 142"/>
            <p:cNvSpPr txBox="1">
              <a:spLocks noChangeArrowheads="1"/>
            </p:cNvSpPr>
            <p:nvPr/>
          </p:nvSpPr>
          <p:spPr bwMode="auto">
            <a:xfrm>
              <a:off x="3600" y="2448"/>
              <a:ext cx="33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a:t>-</a:t>
              </a:r>
            </a:p>
          </p:txBody>
        </p:sp>
        <p:sp>
          <p:nvSpPr>
            <p:cNvPr id="139" name="Text Box 143"/>
            <p:cNvSpPr txBox="1">
              <a:spLocks noChangeArrowheads="1"/>
            </p:cNvSpPr>
            <p:nvPr/>
          </p:nvSpPr>
          <p:spPr bwMode="auto">
            <a:xfrm>
              <a:off x="2736" y="2448"/>
              <a:ext cx="33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a:t>+</a:t>
              </a:r>
            </a:p>
          </p:txBody>
        </p:sp>
      </p:grpSp>
      <p:grpSp>
        <p:nvGrpSpPr>
          <p:cNvPr id="140" name="Group 144"/>
          <p:cNvGrpSpPr>
            <a:grpSpLocks/>
          </p:cNvGrpSpPr>
          <p:nvPr/>
        </p:nvGrpSpPr>
        <p:grpSpPr bwMode="auto">
          <a:xfrm rot="-1062720">
            <a:off x="4724400" y="3340100"/>
            <a:ext cx="939800" cy="635000"/>
            <a:chOff x="1680" y="1440"/>
            <a:chExt cx="592" cy="400"/>
          </a:xfrm>
        </p:grpSpPr>
        <p:sp>
          <p:nvSpPr>
            <p:cNvPr id="141" name="Oval 145"/>
            <p:cNvSpPr>
              <a:spLocks noChangeArrowheads="1"/>
            </p:cNvSpPr>
            <p:nvPr/>
          </p:nvSpPr>
          <p:spPr bwMode="auto">
            <a:xfrm rot="-4329641">
              <a:off x="1953" y="1606"/>
              <a:ext cx="63" cy="50"/>
            </a:xfrm>
            <a:prstGeom prst="ellipse">
              <a:avLst/>
            </a:prstGeom>
            <a:solidFill>
              <a:schemeClr val="tx1"/>
            </a:solidFill>
            <a:ln w="6350">
              <a:solidFill>
                <a:srgbClr val="FF0000"/>
              </a:solidFill>
              <a:round/>
              <a:headEnd/>
              <a:tailEnd/>
            </a:ln>
            <a:effectLst/>
          </p:spPr>
          <p:txBody>
            <a:bodyPr vert="eaVert" wrap="none" anchor="ctr"/>
            <a:lstStyle/>
            <a:p>
              <a:pPr algn="ctr" eaLnBrk="1" hangingPunct="1"/>
              <a:endParaRPr lang="en-US" altLang="en-US"/>
            </a:p>
          </p:txBody>
        </p:sp>
        <p:sp>
          <p:nvSpPr>
            <p:cNvPr id="142" name="Line 146"/>
            <p:cNvSpPr>
              <a:spLocks noChangeShapeType="1"/>
            </p:cNvSpPr>
            <p:nvPr/>
          </p:nvSpPr>
          <p:spPr bwMode="auto">
            <a:xfrm flipH="1" flipV="1">
              <a:off x="1680" y="1440"/>
              <a:ext cx="288" cy="192"/>
            </a:xfrm>
            <a:prstGeom prst="line">
              <a:avLst/>
            </a:prstGeom>
            <a:noFill/>
            <a:ln w="9525">
              <a:solidFill>
                <a:srgbClr val="FF0000"/>
              </a:solidFill>
              <a:round/>
              <a:headEnd/>
              <a:tailEnd type="triangle" w="med" len="med"/>
            </a:ln>
            <a:effectLst/>
          </p:spPr>
          <p:txBody>
            <a:bodyPr/>
            <a:lstStyle/>
            <a:p>
              <a:endParaRPr lang="en-US"/>
            </a:p>
          </p:txBody>
        </p:sp>
        <p:sp>
          <p:nvSpPr>
            <p:cNvPr id="143" name="Line 147"/>
            <p:cNvSpPr>
              <a:spLocks noChangeShapeType="1"/>
            </p:cNvSpPr>
            <p:nvPr/>
          </p:nvSpPr>
          <p:spPr bwMode="auto">
            <a:xfrm flipH="1" flipV="1">
              <a:off x="1984" y="1648"/>
              <a:ext cx="288" cy="192"/>
            </a:xfrm>
            <a:prstGeom prst="line">
              <a:avLst/>
            </a:prstGeom>
            <a:noFill/>
            <a:ln w="9525">
              <a:solidFill>
                <a:schemeClr val="bg1"/>
              </a:solidFill>
              <a:round/>
              <a:headEnd/>
              <a:tailEnd type="triangle" w="med" len="med"/>
            </a:ln>
            <a:effectLst/>
          </p:spPr>
          <p:txBody>
            <a:bodyPr/>
            <a:lstStyle/>
            <a:p>
              <a:endParaRPr lang="en-US"/>
            </a:p>
          </p:txBody>
        </p:sp>
      </p:grpSp>
      <p:sp>
        <p:nvSpPr>
          <p:cNvPr id="146" name="Text Box 150"/>
          <p:cNvSpPr txBox="1">
            <a:spLocks noChangeArrowheads="1"/>
          </p:cNvSpPr>
          <p:nvPr/>
        </p:nvSpPr>
        <p:spPr bwMode="auto">
          <a:xfrm>
            <a:off x="2819400" y="4648200"/>
            <a:ext cx="609600" cy="366713"/>
          </a:xfrm>
          <a:prstGeom prst="rect">
            <a:avLst/>
          </a:prstGeom>
          <a:noFill/>
          <a:ln w="9525">
            <a:noFill/>
            <a:miter lim="800000"/>
            <a:headEnd/>
            <a:tailEnd/>
          </a:ln>
          <a:effectLst/>
        </p:spPr>
        <p:txBody>
          <a:bodyPr>
            <a:spAutoFit/>
          </a:bodyPr>
          <a:lstStyle/>
          <a:p>
            <a:pPr eaLnBrk="1" hangingPunct="1">
              <a:spcBef>
                <a:spcPct val="50000"/>
              </a:spcBef>
            </a:pPr>
            <a:r>
              <a:rPr lang="en-US" altLang="en-US">
                <a:latin typeface=".VnTimeH" pitchFamily="34" charset="0"/>
              </a:rPr>
              <a:t>K</a:t>
            </a:r>
          </a:p>
        </p:txBody>
      </p:sp>
      <p:sp>
        <p:nvSpPr>
          <p:cNvPr id="147" name="Text Box 151"/>
          <p:cNvSpPr txBox="1">
            <a:spLocks noChangeArrowheads="1"/>
          </p:cNvSpPr>
          <p:nvPr/>
        </p:nvSpPr>
        <p:spPr bwMode="auto">
          <a:xfrm>
            <a:off x="4953000" y="3886200"/>
            <a:ext cx="609600" cy="579438"/>
          </a:xfrm>
          <a:prstGeom prst="rect">
            <a:avLst/>
          </a:prstGeom>
          <a:noFill/>
          <a:ln w="9525">
            <a:noFill/>
            <a:miter lim="800000"/>
            <a:headEnd/>
            <a:tailEnd/>
          </a:ln>
          <a:effectLst/>
        </p:spPr>
        <p:txBody>
          <a:bodyPr>
            <a:spAutoFit/>
          </a:bodyPr>
          <a:lstStyle/>
          <a:p>
            <a:pPr eaLnBrk="1" hangingPunct="1">
              <a:spcBef>
                <a:spcPct val="50000"/>
              </a:spcBef>
            </a:pPr>
            <a:r>
              <a:rPr lang="en-US" altLang="en-US" sz="3200" b="1">
                <a:solidFill>
                  <a:srgbClr val="FF0000"/>
                </a:solidFill>
                <a:latin typeface=".VnTimeH" pitchFamily="34" charset="0"/>
              </a:rPr>
              <a:t>V</a:t>
            </a:r>
          </a:p>
        </p:txBody>
      </p:sp>
      <p:sp>
        <p:nvSpPr>
          <p:cNvPr id="148" name="Line 152"/>
          <p:cNvSpPr>
            <a:spLocks noChangeShapeType="1"/>
          </p:cNvSpPr>
          <p:nvPr/>
        </p:nvSpPr>
        <p:spPr bwMode="auto">
          <a:xfrm>
            <a:off x="1066800" y="4419600"/>
            <a:ext cx="0" cy="762000"/>
          </a:xfrm>
          <a:prstGeom prst="line">
            <a:avLst/>
          </a:prstGeom>
          <a:noFill/>
          <a:ln w="57150">
            <a:solidFill>
              <a:srgbClr val="FF0000"/>
            </a:solidFill>
            <a:round/>
            <a:headEnd/>
            <a:tailEnd/>
          </a:ln>
          <a:effectLst/>
        </p:spPr>
        <p:txBody>
          <a:bodyPr/>
          <a:lstStyle/>
          <a:p>
            <a:endParaRPr lang="en-US"/>
          </a:p>
        </p:txBody>
      </p:sp>
      <p:sp>
        <p:nvSpPr>
          <p:cNvPr id="149" name="Line 153"/>
          <p:cNvSpPr>
            <a:spLocks noChangeShapeType="1"/>
          </p:cNvSpPr>
          <p:nvPr/>
        </p:nvSpPr>
        <p:spPr bwMode="auto">
          <a:xfrm>
            <a:off x="2667000" y="4406900"/>
            <a:ext cx="685800" cy="0"/>
          </a:xfrm>
          <a:prstGeom prst="line">
            <a:avLst/>
          </a:prstGeom>
          <a:noFill/>
          <a:ln w="57150">
            <a:solidFill>
              <a:schemeClr val="tx1"/>
            </a:solidFill>
            <a:round/>
            <a:headEnd/>
            <a:tailEnd/>
          </a:ln>
          <a:effectLst/>
        </p:spPr>
        <p:txBody>
          <a:bodyPr/>
          <a:lstStyle/>
          <a:p>
            <a:endParaRPr lang="en-US"/>
          </a:p>
        </p:txBody>
      </p:sp>
      <p:sp>
        <p:nvSpPr>
          <p:cNvPr id="150" name="Text Box 154"/>
          <p:cNvSpPr txBox="1">
            <a:spLocks noChangeArrowheads="1"/>
          </p:cNvSpPr>
          <p:nvPr/>
        </p:nvSpPr>
        <p:spPr bwMode="auto">
          <a:xfrm>
            <a:off x="304800" y="5867400"/>
            <a:ext cx="8077200" cy="457200"/>
          </a:xfrm>
          <a:prstGeom prst="rect">
            <a:avLst/>
          </a:prstGeom>
          <a:solidFill>
            <a:schemeClr val="bg1"/>
          </a:solidFill>
          <a:ln w="9525">
            <a:noFill/>
            <a:miter lim="800000"/>
            <a:headEnd/>
            <a:tailEnd/>
          </a:ln>
          <a:effectLst/>
        </p:spPr>
        <p:txBody>
          <a:bodyPr>
            <a:spAutoFit/>
          </a:bodyPr>
          <a:lstStyle/>
          <a:p>
            <a:pPr eaLnBrk="1" hangingPunct="1">
              <a:spcBef>
                <a:spcPct val="50000"/>
              </a:spcBef>
            </a:pPr>
            <a:r>
              <a:rPr lang="en-US" altLang="en-US" sz="2400" dirty="0" err="1" smtClean="0">
                <a:latin typeface="Times New Roman" pitchFamily="18" charset="0"/>
                <a:cs typeface="Times New Roman" pitchFamily="18" charset="0"/>
              </a:rPr>
              <a:t>Lần</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đo</a:t>
            </a:r>
            <a:r>
              <a:rPr lang="en-US" altLang="en-US" sz="2400" dirty="0" smtClean="0">
                <a:latin typeface="Times New Roman" pitchFamily="18" charset="0"/>
                <a:cs typeface="Times New Roman" pitchFamily="18" charset="0"/>
              </a:rPr>
              <a:t> 5: </a:t>
            </a:r>
            <a:r>
              <a:rPr lang="en-US" altLang="en-US" sz="2400" dirty="0" err="1" smtClean="0">
                <a:latin typeface="Times New Roman" pitchFamily="18" charset="0"/>
                <a:cs typeface="Times New Roman" pitchFamily="18" charset="0"/>
              </a:rPr>
              <a:t>Hiệu</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điện</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thế</a:t>
            </a:r>
            <a:r>
              <a:rPr lang="en-US" altLang="en-US" sz="2400" dirty="0" smtClean="0">
                <a:latin typeface="Times New Roman" pitchFamily="18" charset="0"/>
                <a:cs typeface="Times New Roman" pitchFamily="18" charset="0"/>
              </a:rPr>
              <a:t> = 6V</a:t>
            </a:r>
            <a:endParaRPr lang="en-US" altLang="en-US" sz="2400" dirty="0">
              <a:latin typeface=".VnTime" pitchFamily="34" charset="0"/>
            </a:endParaRPr>
          </a:p>
        </p:txBody>
      </p:sp>
      <p:grpSp>
        <p:nvGrpSpPr>
          <p:cNvPr id="151" name="Group 155"/>
          <p:cNvGrpSpPr>
            <a:grpSpLocks/>
          </p:cNvGrpSpPr>
          <p:nvPr/>
        </p:nvGrpSpPr>
        <p:grpSpPr bwMode="auto">
          <a:xfrm>
            <a:off x="4876800" y="5029200"/>
            <a:ext cx="565150" cy="304800"/>
            <a:chOff x="1248" y="3648"/>
            <a:chExt cx="356" cy="192"/>
          </a:xfrm>
        </p:grpSpPr>
        <p:grpSp>
          <p:nvGrpSpPr>
            <p:cNvPr id="152" name="Group 156"/>
            <p:cNvGrpSpPr>
              <a:grpSpLocks/>
            </p:cNvGrpSpPr>
            <p:nvPr/>
          </p:nvGrpSpPr>
          <p:grpSpPr bwMode="auto">
            <a:xfrm rot="10800000">
              <a:off x="1245" y="3656"/>
              <a:ext cx="666" cy="191"/>
              <a:chOff x="876" y="1536"/>
              <a:chExt cx="1939" cy="240"/>
            </a:xfrm>
          </p:grpSpPr>
          <p:grpSp>
            <p:nvGrpSpPr>
              <p:cNvPr id="154" name="Group 157"/>
              <p:cNvGrpSpPr>
                <a:grpSpLocks/>
              </p:cNvGrpSpPr>
              <p:nvPr/>
            </p:nvGrpSpPr>
            <p:grpSpPr bwMode="auto">
              <a:xfrm rot="10800000">
                <a:off x="876" y="1536"/>
                <a:ext cx="1140" cy="240"/>
                <a:chOff x="2364" y="2976"/>
                <a:chExt cx="1140" cy="672"/>
              </a:xfrm>
            </p:grpSpPr>
            <p:sp>
              <p:nvSpPr>
                <p:cNvPr id="157" name="Line 158"/>
                <p:cNvSpPr>
                  <a:spLocks noChangeShapeType="1"/>
                </p:cNvSpPr>
                <p:nvPr/>
              </p:nvSpPr>
              <p:spPr bwMode="auto">
                <a:xfrm>
                  <a:off x="2364" y="3168"/>
                  <a:ext cx="0" cy="288"/>
                </a:xfrm>
                <a:prstGeom prst="line">
                  <a:avLst/>
                </a:prstGeom>
                <a:noFill/>
                <a:ln w="114300">
                  <a:solidFill>
                    <a:schemeClr val="tx1"/>
                  </a:solidFill>
                  <a:round/>
                  <a:headEnd/>
                  <a:tailEnd/>
                </a:ln>
                <a:effectLst/>
              </p:spPr>
              <p:txBody>
                <a:bodyPr/>
                <a:lstStyle/>
                <a:p>
                  <a:endParaRPr lang="en-US"/>
                </a:p>
              </p:txBody>
            </p:sp>
            <p:sp>
              <p:nvSpPr>
                <p:cNvPr id="158" name="Rectangle 159"/>
                <p:cNvSpPr>
                  <a:spLocks noChangeArrowheads="1"/>
                </p:cNvSpPr>
                <p:nvPr/>
              </p:nvSpPr>
              <p:spPr bwMode="auto">
                <a:xfrm>
                  <a:off x="2400" y="2976"/>
                  <a:ext cx="1104" cy="672"/>
                </a:xfrm>
                <a:prstGeom prst="rect">
                  <a:avLst/>
                </a:prstGeom>
                <a:gradFill rotWithShape="1">
                  <a:gsLst>
                    <a:gs pos="0">
                      <a:srgbClr val="CCFFFF"/>
                    </a:gs>
                    <a:gs pos="100000">
                      <a:srgbClr val="5E7676"/>
                    </a:gs>
                  </a:gsLst>
                  <a:lin ang="5400000" scaled="1"/>
                </a:gradFill>
                <a:ln w="9525">
                  <a:solidFill>
                    <a:schemeClr val="tx1"/>
                  </a:solidFill>
                  <a:miter lim="800000"/>
                  <a:headEnd/>
                  <a:tailEnd/>
                </a:ln>
                <a:effectLst/>
              </p:spPr>
              <p:txBody>
                <a:bodyPr wrap="none" anchor="ctr"/>
                <a:lstStyle/>
                <a:p>
                  <a:pPr algn="ctr"/>
                  <a:endParaRPr lang="en-US" altLang="en-US"/>
                </a:p>
              </p:txBody>
            </p:sp>
            <p:sp>
              <p:nvSpPr>
                <p:cNvPr id="159" name="Line 160"/>
                <p:cNvSpPr>
                  <a:spLocks noChangeShapeType="1"/>
                </p:cNvSpPr>
                <p:nvPr/>
              </p:nvSpPr>
              <p:spPr bwMode="auto">
                <a:xfrm>
                  <a:off x="2592" y="3240"/>
                  <a:ext cx="0" cy="192"/>
                </a:xfrm>
                <a:prstGeom prst="line">
                  <a:avLst/>
                </a:prstGeom>
                <a:noFill/>
                <a:ln w="57150">
                  <a:solidFill>
                    <a:schemeClr val="tx1"/>
                  </a:solidFill>
                  <a:round/>
                  <a:headEnd/>
                  <a:tailEnd/>
                </a:ln>
                <a:effectLst/>
              </p:spPr>
              <p:txBody>
                <a:bodyPr/>
                <a:lstStyle/>
                <a:p>
                  <a:endParaRPr lang="en-US"/>
                </a:p>
              </p:txBody>
            </p:sp>
            <p:sp>
              <p:nvSpPr>
                <p:cNvPr id="160" name="Line 161"/>
                <p:cNvSpPr>
                  <a:spLocks noChangeShapeType="1"/>
                </p:cNvSpPr>
                <p:nvPr/>
              </p:nvSpPr>
              <p:spPr bwMode="auto">
                <a:xfrm>
                  <a:off x="2508" y="3336"/>
                  <a:ext cx="168" cy="0"/>
                </a:xfrm>
                <a:prstGeom prst="line">
                  <a:avLst/>
                </a:prstGeom>
                <a:noFill/>
                <a:ln w="57150">
                  <a:solidFill>
                    <a:schemeClr val="tx1"/>
                  </a:solidFill>
                  <a:round/>
                  <a:headEnd/>
                  <a:tailEnd/>
                </a:ln>
                <a:effectLst/>
              </p:spPr>
              <p:txBody>
                <a:bodyPr/>
                <a:lstStyle/>
                <a:p>
                  <a:endParaRPr lang="en-US"/>
                </a:p>
              </p:txBody>
            </p:sp>
            <p:sp>
              <p:nvSpPr>
                <p:cNvPr id="161" name="Line 162"/>
                <p:cNvSpPr>
                  <a:spLocks noChangeShapeType="1"/>
                </p:cNvSpPr>
                <p:nvPr/>
              </p:nvSpPr>
              <p:spPr bwMode="auto">
                <a:xfrm>
                  <a:off x="3240" y="3336"/>
                  <a:ext cx="168" cy="0"/>
                </a:xfrm>
                <a:prstGeom prst="line">
                  <a:avLst/>
                </a:prstGeom>
                <a:noFill/>
                <a:ln w="57150">
                  <a:solidFill>
                    <a:schemeClr val="tx1"/>
                  </a:solidFill>
                  <a:round/>
                  <a:headEnd/>
                  <a:tailEnd/>
                </a:ln>
                <a:effectLst/>
              </p:spPr>
              <p:txBody>
                <a:bodyPr/>
                <a:lstStyle/>
                <a:p>
                  <a:endParaRPr lang="en-US"/>
                </a:p>
              </p:txBody>
            </p:sp>
          </p:grpSp>
          <p:sp>
            <p:nvSpPr>
              <p:cNvPr id="155" name="Line 163"/>
              <p:cNvSpPr>
                <a:spLocks noChangeShapeType="1"/>
              </p:cNvSpPr>
              <p:nvPr/>
            </p:nvSpPr>
            <p:spPr bwMode="auto">
              <a:xfrm flipH="1">
                <a:off x="1776" y="1645"/>
                <a:ext cx="96" cy="0"/>
              </a:xfrm>
              <a:prstGeom prst="line">
                <a:avLst/>
              </a:prstGeom>
              <a:noFill/>
              <a:ln w="57150">
                <a:solidFill>
                  <a:schemeClr val="tx1"/>
                </a:solidFill>
                <a:round/>
                <a:headEnd/>
                <a:tailEnd/>
              </a:ln>
              <a:effectLst/>
            </p:spPr>
            <p:txBody>
              <a:bodyPr/>
              <a:lstStyle/>
              <a:p>
                <a:endParaRPr lang="en-US"/>
              </a:p>
            </p:txBody>
          </p:sp>
          <p:sp>
            <p:nvSpPr>
              <p:cNvPr id="156" name="Line 164"/>
              <p:cNvSpPr>
                <a:spLocks noChangeShapeType="1"/>
              </p:cNvSpPr>
              <p:nvPr/>
            </p:nvSpPr>
            <p:spPr bwMode="auto">
              <a:xfrm flipH="1">
                <a:off x="2719" y="1658"/>
                <a:ext cx="96" cy="0"/>
              </a:xfrm>
              <a:prstGeom prst="line">
                <a:avLst/>
              </a:prstGeom>
              <a:noFill/>
              <a:ln w="57150">
                <a:solidFill>
                  <a:schemeClr val="tx1"/>
                </a:solidFill>
                <a:round/>
                <a:headEnd/>
                <a:tailEnd/>
              </a:ln>
              <a:effectLst/>
            </p:spPr>
            <p:txBody>
              <a:bodyPr/>
              <a:lstStyle/>
              <a:p>
                <a:endParaRPr lang="en-US"/>
              </a:p>
            </p:txBody>
          </p:sp>
        </p:grpSp>
        <p:sp>
          <p:nvSpPr>
            <p:cNvPr id="153" name="AutoShape 165"/>
            <p:cNvSpPr>
              <a:spLocks noChangeArrowheads="1"/>
            </p:cNvSpPr>
            <p:nvPr/>
          </p:nvSpPr>
          <p:spPr bwMode="auto">
            <a:xfrm rot="5400000">
              <a:off x="1332" y="3684"/>
              <a:ext cx="96" cy="120"/>
            </a:xfrm>
            <a:prstGeom prst="flowChartOr">
              <a:avLst/>
            </a:prstGeom>
            <a:solidFill>
              <a:schemeClr val="accent1"/>
            </a:solidFill>
            <a:ln w="38100">
              <a:solidFill>
                <a:srgbClr val="FF3300"/>
              </a:solidFill>
              <a:round/>
              <a:headEnd/>
              <a:tailEnd/>
            </a:ln>
            <a:effectLst/>
          </p:spPr>
          <p:txBody>
            <a:bodyPr wrap="none" anchor="ctr"/>
            <a:lstStyle/>
            <a:p>
              <a:pPr eaLnBrk="1" hangingPunct="1"/>
              <a:endParaRPr lang="en-US" altLang="en-US"/>
            </a:p>
          </p:txBody>
        </p:sp>
      </p:grpSp>
      <p:grpSp>
        <p:nvGrpSpPr>
          <p:cNvPr id="162" name="Group 166"/>
          <p:cNvGrpSpPr>
            <a:grpSpLocks/>
          </p:cNvGrpSpPr>
          <p:nvPr/>
        </p:nvGrpSpPr>
        <p:grpSpPr bwMode="auto">
          <a:xfrm>
            <a:off x="5410200" y="5029200"/>
            <a:ext cx="565150" cy="304800"/>
            <a:chOff x="1248" y="3648"/>
            <a:chExt cx="356" cy="192"/>
          </a:xfrm>
        </p:grpSpPr>
        <p:grpSp>
          <p:nvGrpSpPr>
            <p:cNvPr id="163" name="Group 167"/>
            <p:cNvGrpSpPr>
              <a:grpSpLocks/>
            </p:cNvGrpSpPr>
            <p:nvPr/>
          </p:nvGrpSpPr>
          <p:grpSpPr bwMode="auto">
            <a:xfrm rot="10800000">
              <a:off x="1245" y="3656"/>
              <a:ext cx="666" cy="191"/>
              <a:chOff x="876" y="1536"/>
              <a:chExt cx="1939" cy="240"/>
            </a:xfrm>
          </p:grpSpPr>
          <p:grpSp>
            <p:nvGrpSpPr>
              <p:cNvPr id="165" name="Group 168"/>
              <p:cNvGrpSpPr>
                <a:grpSpLocks/>
              </p:cNvGrpSpPr>
              <p:nvPr/>
            </p:nvGrpSpPr>
            <p:grpSpPr bwMode="auto">
              <a:xfrm rot="10800000">
                <a:off x="876" y="1536"/>
                <a:ext cx="1140" cy="240"/>
                <a:chOff x="2364" y="2976"/>
                <a:chExt cx="1140" cy="672"/>
              </a:xfrm>
            </p:grpSpPr>
            <p:sp>
              <p:nvSpPr>
                <p:cNvPr id="168" name="Line 169"/>
                <p:cNvSpPr>
                  <a:spLocks noChangeShapeType="1"/>
                </p:cNvSpPr>
                <p:nvPr/>
              </p:nvSpPr>
              <p:spPr bwMode="auto">
                <a:xfrm>
                  <a:off x="2364" y="3168"/>
                  <a:ext cx="0" cy="288"/>
                </a:xfrm>
                <a:prstGeom prst="line">
                  <a:avLst/>
                </a:prstGeom>
                <a:noFill/>
                <a:ln w="114300">
                  <a:solidFill>
                    <a:schemeClr val="tx1"/>
                  </a:solidFill>
                  <a:round/>
                  <a:headEnd/>
                  <a:tailEnd/>
                </a:ln>
                <a:effectLst/>
              </p:spPr>
              <p:txBody>
                <a:bodyPr/>
                <a:lstStyle/>
                <a:p>
                  <a:endParaRPr lang="en-US"/>
                </a:p>
              </p:txBody>
            </p:sp>
            <p:sp>
              <p:nvSpPr>
                <p:cNvPr id="169" name="Rectangle 170"/>
                <p:cNvSpPr>
                  <a:spLocks noChangeArrowheads="1"/>
                </p:cNvSpPr>
                <p:nvPr/>
              </p:nvSpPr>
              <p:spPr bwMode="auto">
                <a:xfrm>
                  <a:off x="2400" y="2976"/>
                  <a:ext cx="1104" cy="672"/>
                </a:xfrm>
                <a:prstGeom prst="rect">
                  <a:avLst/>
                </a:prstGeom>
                <a:gradFill rotWithShape="1">
                  <a:gsLst>
                    <a:gs pos="0">
                      <a:srgbClr val="CCFFFF"/>
                    </a:gs>
                    <a:gs pos="100000">
                      <a:srgbClr val="5E7676"/>
                    </a:gs>
                  </a:gsLst>
                  <a:lin ang="5400000" scaled="1"/>
                </a:gradFill>
                <a:ln w="9525">
                  <a:solidFill>
                    <a:schemeClr val="tx1"/>
                  </a:solidFill>
                  <a:miter lim="800000"/>
                  <a:headEnd/>
                  <a:tailEnd/>
                </a:ln>
                <a:effectLst/>
              </p:spPr>
              <p:txBody>
                <a:bodyPr wrap="none" anchor="ctr"/>
                <a:lstStyle/>
                <a:p>
                  <a:pPr algn="ctr"/>
                  <a:endParaRPr lang="en-US" altLang="en-US"/>
                </a:p>
              </p:txBody>
            </p:sp>
            <p:sp>
              <p:nvSpPr>
                <p:cNvPr id="170" name="Line 171"/>
                <p:cNvSpPr>
                  <a:spLocks noChangeShapeType="1"/>
                </p:cNvSpPr>
                <p:nvPr/>
              </p:nvSpPr>
              <p:spPr bwMode="auto">
                <a:xfrm>
                  <a:off x="2592" y="3240"/>
                  <a:ext cx="0" cy="192"/>
                </a:xfrm>
                <a:prstGeom prst="line">
                  <a:avLst/>
                </a:prstGeom>
                <a:noFill/>
                <a:ln w="57150">
                  <a:solidFill>
                    <a:schemeClr val="tx1"/>
                  </a:solidFill>
                  <a:round/>
                  <a:headEnd/>
                  <a:tailEnd/>
                </a:ln>
                <a:effectLst/>
              </p:spPr>
              <p:txBody>
                <a:bodyPr/>
                <a:lstStyle/>
                <a:p>
                  <a:endParaRPr lang="en-US"/>
                </a:p>
              </p:txBody>
            </p:sp>
            <p:sp>
              <p:nvSpPr>
                <p:cNvPr id="171" name="Line 172"/>
                <p:cNvSpPr>
                  <a:spLocks noChangeShapeType="1"/>
                </p:cNvSpPr>
                <p:nvPr/>
              </p:nvSpPr>
              <p:spPr bwMode="auto">
                <a:xfrm>
                  <a:off x="2508" y="3336"/>
                  <a:ext cx="168" cy="0"/>
                </a:xfrm>
                <a:prstGeom prst="line">
                  <a:avLst/>
                </a:prstGeom>
                <a:noFill/>
                <a:ln w="57150">
                  <a:solidFill>
                    <a:schemeClr val="tx1"/>
                  </a:solidFill>
                  <a:round/>
                  <a:headEnd/>
                  <a:tailEnd/>
                </a:ln>
                <a:effectLst/>
              </p:spPr>
              <p:txBody>
                <a:bodyPr/>
                <a:lstStyle/>
                <a:p>
                  <a:endParaRPr lang="en-US"/>
                </a:p>
              </p:txBody>
            </p:sp>
            <p:sp>
              <p:nvSpPr>
                <p:cNvPr id="172" name="Line 173"/>
                <p:cNvSpPr>
                  <a:spLocks noChangeShapeType="1"/>
                </p:cNvSpPr>
                <p:nvPr/>
              </p:nvSpPr>
              <p:spPr bwMode="auto">
                <a:xfrm>
                  <a:off x="3240" y="3336"/>
                  <a:ext cx="168" cy="0"/>
                </a:xfrm>
                <a:prstGeom prst="line">
                  <a:avLst/>
                </a:prstGeom>
                <a:noFill/>
                <a:ln w="57150">
                  <a:solidFill>
                    <a:schemeClr val="tx1"/>
                  </a:solidFill>
                  <a:round/>
                  <a:headEnd/>
                  <a:tailEnd/>
                </a:ln>
                <a:effectLst/>
              </p:spPr>
              <p:txBody>
                <a:bodyPr/>
                <a:lstStyle/>
                <a:p>
                  <a:endParaRPr lang="en-US"/>
                </a:p>
              </p:txBody>
            </p:sp>
          </p:grpSp>
          <p:sp>
            <p:nvSpPr>
              <p:cNvPr id="166" name="Line 174"/>
              <p:cNvSpPr>
                <a:spLocks noChangeShapeType="1"/>
              </p:cNvSpPr>
              <p:nvPr/>
            </p:nvSpPr>
            <p:spPr bwMode="auto">
              <a:xfrm flipH="1">
                <a:off x="1776" y="1645"/>
                <a:ext cx="96" cy="0"/>
              </a:xfrm>
              <a:prstGeom prst="line">
                <a:avLst/>
              </a:prstGeom>
              <a:noFill/>
              <a:ln w="57150">
                <a:solidFill>
                  <a:schemeClr val="tx1"/>
                </a:solidFill>
                <a:round/>
                <a:headEnd/>
                <a:tailEnd/>
              </a:ln>
              <a:effectLst/>
            </p:spPr>
            <p:txBody>
              <a:bodyPr/>
              <a:lstStyle/>
              <a:p>
                <a:endParaRPr lang="en-US"/>
              </a:p>
            </p:txBody>
          </p:sp>
          <p:sp>
            <p:nvSpPr>
              <p:cNvPr id="167" name="Line 175"/>
              <p:cNvSpPr>
                <a:spLocks noChangeShapeType="1"/>
              </p:cNvSpPr>
              <p:nvPr/>
            </p:nvSpPr>
            <p:spPr bwMode="auto">
              <a:xfrm flipH="1">
                <a:off x="2719" y="1658"/>
                <a:ext cx="96" cy="0"/>
              </a:xfrm>
              <a:prstGeom prst="line">
                <a:avLst/>
              </a:prstGeom>
              <a:noFill/>
              <a:ln w="57150">
                <a:solidFill>
                  <a:schemeClr val="tx1"/>
                </a:solidFill>
                <a:round/>
                <a:headEnd/>
                <a:tailEnd/>
              </a:ln>
              <a:effectLst/>
            </p:spPr>
            <p:txBody>
              <a:bodyPr/>
              <a:lstStyle/>
              <a:p>
                <a:endParaRPr lang="en-US"/>
              </a:p>
            </p:txBody>
          </p:sp>
        </p:grpSp>
        <p:sp>
          <p:nvSpPr>
            <p:cNvPr id="164" name="AutoShape 176"/>
            <p:cNvSpPr>
              <a:spLocks noChangeArrowheads="1"/>
            </p:cNvSpPr>
            <p:nvPr/>
          </p:nvSpPr>
          <p:spPr bwMode="auto">
            <a:xfrm rot="5400000">
              <a:off x="1332" y="3684"/>
              <a:ext cx="96" cy="120"/>
            </a:xfrm>
            <a:prstGeom prst="flowChartOr">
              <a:avLst/>
            </a:prstGeom>
            <a:solidFill>
              <a:schemeClr val="accent1"/>
            </a:solidFill>
            <a:ln w="38100">
              <a:solidFill>
                <a:srgbClr val="FF3300"/>
              </a:solidFill>
              <a:round/>
              <a:headEnd/>
              <a:tailEnd/>
            </a:ln>
            <a:effectLst/>
          </p:spPr>
          <p:txBody>
            <a:bodyPr wrap="none" anchor="ctr"/>
            <a:lstStyle/>
            <a:p>
              <a:pPr eaLnBrk="1" hangingPunct="1"/>
              <a:endParaRPr lang="en-US" altLang="en-US"/>
            </a:p>
          </p:txBody>
        </p:sp>
      </p:grpSp>
      <p:grpSp>
        <p:nvGrpSpPr>
          <p:cNvPr id="173" name="Group 177"/>
          <p:cNvGrpSpPr>
            <a:grpSpLocks/>
          </p:cNvGrpSpPr>
          <p:nvPr/>
        </p:nvGrpSpPr>
        <p:grpSpPr bwMode="auto">
          <a:xfrm>
            <a:off x="5943600" y="5029200"/>
            <a:ext cx="565150" cy="304800"/>
            <a:chOff x="1248" y="3648"/>
            <a:chExt cx="356" cy="192"/>
          </a:xfrm>
        </p:grpSpPr>
        <p:grpSp>
          <p:nvGrpSpPr>
            <p:cNvPr id="174" name="Group 178"/>
            <p:cNvGrpSpPr>
              <a:grpSpLocks/>
            </p:cNvGrpSpPr>
            <p:nvPr/>
          </p:nvGrpSpPr>
          <p:grpSpPr bwMode="auto">
            <a:xfrm rot="10800000">
              <a:off x="1245" y="3656"/>
              <a:ext cx="666" cy="191"/>
              <a:chOff x="876" y="1536"/>
              <a:chExt cx="1939" cy="240"/>
            </a:xfrm>
          </p:grpSpPr>
          <p:grpSp>
            <p:nvGrpSpPr>
              <p:cNvPr id="176" name="Group 179"/>
              <p:cNvGrpSpPr>
                <a:grpSpLocks/>
              </p:cNvGrpSpPr>
              <p:nvPr/>
            </p:nvGrpSpPr>
            <p:grpSpPr bwMode="auto">
              <a:xfrm rot="10800000">
                <a:off x="876" y="1536"/>
                <a:ext cx="1140" cy="240"/>
                <a:chOff x="2364" y="2976"/>
                <a:chExt cx="1140" cy="672"/>
              </a:xfrm>
            </p:grpSpPr>
            <p:sp>
              <p:nvSpPr>
                <p:cNvPr id="179" name="Line 180"/>
                <p:cNvSpPr>
                  <a:spLocks noChangeShapeType="1"/>
                </p:cNvSpPr>
                <p:nvPr/>
              </p:nvSpPr>
              <p:spPr bwMode="auto">
                <a:xfrm>
                  <a:off x="2364" y="3168"/>
                  <a:ext cx="0" cy="288"/>
                </a:xfrm>
                <a:prstGeom prst="line">
                  <a:avLst/>
                </a:prstGeom>
                <a:noFill/>
                <a:ln w="114300">
                  <a:solidFill>
                    <a:schemeClr val="tx1"/>
                  </a:solidFill>
                  <a:round/>
                  <a:headEnd/>
                  <a:tailEnd/>
                </a:ln>
                <a:effectLst/>
              </p:spPr>
              <p:txBody>
                <a:bodyPr/>
                <a:lstStyle/>
                <a:p>
                  <a:endParaRPr lang="en-US"/>
                </a:p>
              </p:txBody>
            </p:sp>
            <p:sp>
              <p:nvSpPr>
                <p:cNvPr id="180" name="Rectangle 181"/>
                <p:cNvSpPr>
                  <a:spLocks noChangeArrowheads="1"/>
                </p:cNvSpPr>
                <p:nvPr/>
              </p:nvSpPr>
              <p:spPr bwMode="auto">
                <a:xfrm>
                  <a:off x="2400" y="2976"/>
                  <a:ext cx="1104" cy="672"/>
                </a:xfrm>
                <a:prstGeom prst="rect">
                  <a:avLst/>
                </a:prstGeom>
                <a:gradFill rotWithShape="1">
                  <a:gsLst>
                    <a:gs pos="0">
                      <a:srgbClr val="CCFFFF"/>
                    </a:gs>
                    <a:gs pos="100000">
                      <a:srgbClr val="5E7676"/>
                    </a:gs>
                  </a:gsLst>
                  <a:lin ang="5400000" scaled="1"/>
                </a:gradFill>
                <a:ln w="9525">
                  <a:solidFill>
                    <a:schemeClr val="tx1"/>
                  </a:solidFill>
                  <a:miter lim="800000"/>
                  <a:headEnd/>
                  <a:tailEnd/>
                </a:ln>
                <a:effectLst/>
              </p:spPr>
              <p:txBody>
                <a:bodyPr wrap="none" anchor="ctr"/>
                <a:lstStyle/>
                <a:p>
                  <a:pPr algn="ctr"/>
                  <a:endParaRPr lang="en-US" altLang="en-US"/>
                </a:p>
              </p:txBody>
            </p:sp>
            <p:sp>
              <p:nvSpPr>
                <p:cNvPr id="181" name="Line 182"/>
                <p:cNvSpPr>
                  <a:spLocks noChangeShapeType="1"/>
                </p:cNvSpPr>
                <p:nvPr/>
              </p:nvSpPr>
              <p:spPr bwMode="auto">
                <a:xfrm>
                  <a:off x="2592" y="3240"/>
                  <a:ext cx="0" cy="192"/>
                </a:xfrm>
                <a:prstGeom prst="line">
                  <a:avLst/>
                </a:prstGeom>
                <a:noFill/>
                <a:ln w="57150">
                  <a:solidFill>
                    <a:schemeClr val="tx1"/>
                  </a:solidFill>
                  <a:round/>
                  <a:headEnd/>
                  <a:tailEnd/>
                </a:ln>
                <a:effectLst/>
              </p:spPr>
              <p:txBody>
                <a:bodyPr/>
                <a:lstStyle/>
                <a:p>
                  <a:endParaRPr lang="en-US"/>
                </a:p>
              </p:txBody>
            </p:sp>
            <p:sp>
              <p:nvSpPr>
                <p:cNvPr id="182" name="Line 183"/>
                <p:cNvSpPr>
                  <a:spLocks noChangeShapeType="1"/>
                </p:cNvSpPr>
                <p:nvPr/>
              </p:nvSpPr>
              <p:spPr bwMode="auto">
                <a:xfrm>
                  <a:off x="2508" y="3336"/>
                  <a:ext cx="168" cy="0"/>
                </a:xfrm>
                <a:prstGeom prst="line">
                  <a:avLst/>
                </a:prstGeom>
                <a:noFill/>
                <a:ln w="57150">
                  <a:solidFill>
                    <a:schemeClr val="tx1"/>
                  </a:solidFill>
                  <a:round/>
                  <a:headEnd/>
                  <a:tailEnd/>
                </a:ln>
                <a:effectLst/>
              </p:spPr>
              <p:txBody>
                <a:bodyPr/>
                <a:lstStyle/>
                <a:p>
                  <a:endParaRPr lang="en-US"/>
                </a:p>
              </p:txBody>
            </p:sp>
            <p:sp>
              <p:nvSpPr>
                <p:cNvPr id="183" name="Line 184"/>
                <p:cNvSpPr>
                  <a:spLocks noChangeShapeType="1"/>
                </p:cNvSpPr>
                <p:nvPr/>
              </p:nvSpPr>
              <p:spPr bwMode="auto">
                <a:xfrm>
                  <a:off x="3240" y="3336"/>
                  <a:ext cx="168" cy="0"/>
                </a:xfrm>
                <a:prstGeom prst="line">
                  <a:avLst/>
                </a:prstGeom>
                <a:noFill/>
                <a:ln w="57150">
                  <a:solidFill>
                    <a:schemeClr val="tx1"/>
                  </a:solidFill>
                  <a:round/>
                  <a:headEnd/>
                  <a:tailEnd/>
                </a:ln>
                <a:effectLst/>
              </p:spPr>
              <p:txBody>
                <a:bodyPr/>
                <a:lstStyle/>
                <a:p>
                  <a:endParaRPr lang="en-US"/>
                </a:p>
              </p:txBody>
            </p:sp>
          </p:grpSp>
          <p:sp>
            <p:nvSpPr>
              <p:cNvPr id="177" name="Line 185"/>
              <p:cNvSpPr>
                <a:spLocks noChangeShapeType="1"/>
              </p:cNvSpPr>
              <p:nvPr/>
            </p:nvSpPr>
            <p:spPr bwMode="auto">
              <a:xfrm flipH="1">
                <a:off x="1776" y="1645"/>
                <a:ext cx="96" cy="0"/>
              </a:xfrm>
              <a:prstGeom prst="line">
                <a:avLst/>
              </a:prstGeom>
              <a:noFill/>
              <a:ln w="57150">
                <a:solidFill>
                  <a:schemeClr val="tx1"/>
                </a:solidFill>
                <a:round/>
                <a:headEnd/>
                <a:tailEnd/>
              </a:ln>
              <a:effectLst/>
            </p:spPr>
            <p:txBody>
              <a:bodyPr/>
              <a:lstStyle/>
              <a:p>
                <a:endParaRPr lang="en-US"/>
              </a:p>
            </p:txBody>
          </p:sp>
          <p:sp>
            <p:nvSpPr>
              <p:cNvPr id="178" name="Line 186"/>
              <p:cNvSpPr>
                <a:spLocks noChangeShapeType="1"/>
              </p:cNvSpPr>
              <p:nvPr/>
            </p:nvSpPr>
            <p:spPr bwMode="auto">
              <a:xfrm flipH="1">
                <a:off x="2719" y="1658"/>
                <a:ext cx="96" cy="0"/>
              </a:xfrm>
              <a:prstGeom prst="line">
                <a:avLst/>
              </a:prstGeom>
              <a:noFill/>
              <a:ln w="57150">
                <a:solidFill>
                  <a:schemeClr val="tx1"/>
                </a:solidFill>
                <a:round/>
                <a:headEnd/>
                <a:tailEnd/>
              </a:ln>
              <a:effectLst/>
            </p:spPr>
            <p:txBody>
              <a:bodyPr/>
              <a:lstStyle/>
              <a:p>
                <a:endParaRPr lang="en-US"/>
              </a:p>
            </p:txBody>
          </p:sp>
        </p:grpSp>
        <p:sp>
          <p:nvSpPr>
            <p:cNvPr id="175" name="AutoShape 187"/>
            <p:cNvSpPr>
              <a:spLocks noChangeArrowheads="1"/>
            </p:cNvSpPr>
            <p:nvPr/>
          </p:nvSpPr>
          <p:spPr bwMode="auto">
            <a:xfrm rot="5400000">
              <a:off x="1332" y="3684"/>
              <a:ext cx="96" cy="120"/>
            </a:xfrm>
            <a:prstGeom prst="flowChartOr">
              <a:avLst/>
            </a:prstGeom>
            <a:solidFill>
              <a:schemeClr val="accent1"/>
            </a:solidFill>
            <a:ln w="38100">
              <a:solidFill>
                <a:srgbClr val="FF3300"/>
              </a:solidFill>
              <a:round/>
              <a:headEnd/>
              <a:tailEnd/>
            </a:ln>
            <a:effectLst/>
          </p:spPr>
          <p:txBody>
            <a:bodyPr wrap="none" anchor="ctr"/>
            <a:lstStyle/>
            <a:p>
              <a:pPr eaLnBrk="1" hangingPunct="1"/>
              <a:endParaRPr lang="en-US" altLang="en-US"/>
            </a:p>
          </p:txBody>
        </p:sp>
      </p:grpSp>
      <p:grpSp>
        <p:nvGrpSpPr>
          <p:cNvPr id="184" name="Group 188"/>
          <p:cNvGrpSpPr>
            <a:grpSpLocks/>
          </p:cNvGrpSpPr>
          <p:nvPr/>
        </p:nvGrpSpPr>
        <p:grpSpPr bwMode="auto">
          <a:xfrm>
            <a:off x="6477000" y="5029200"/>
            <a:ext cx="565150" cy="304800"/>
            <a:chOff x="1248" y="3648"/>
            <a:chExt cx="356" cy="192"/>
          </a:xfrm>
        </p:grpSpPr>
        <p:grpSp>
          <p:nvGrpSpPr>
            <p:cNvPr id="185" name="Group 189"/>
            <p:cNvGrpSpPr>
              <a:grpSpLocks/>
            </p:cNvGrpSpPr>
            <p:nvPr/>
          </p:nvGrpSpPr>
          <p:grpSpPr bwMode="auto">
            <a:xfrm rot="10800000">
              <a:off x="1245" y="3656"/>
              <a:ext cx="666" cy="191"/>
              <a:chOff x="876" y="1536"/>
              <a:chExt cx="1939" cy="240"/>
            </a:xfrm>
          </p:grpSpPr>
          <p:grpSp>
            <p:nvGrpSpPr>
              <p:cNvPr id="187" name="Group 190"/>
              <p:cNvGrpSpPr>
                <a:grpSpLocks/>
              </p:cNvGrpSpPr>
              <p:nvPr/>
            </p:nvGrpSpPr>
            <p:grpSpPr bwMode="auto">
              <a:xfrm rot="10800000">
                <a:off x="876" y="1536"/>
                <a:ext cx="1140" cy="240"/>
                <a:chOff x="2364" y="2976"/>
                <a:chExt cx="1140" cy="672"/>
              </a:xfrm>
            </p:grpSpPr>
            <p:sp>
              <p:nvSpPr>
                <p:cNvPr id="190" name="Line 191"/>
                <p:cNvSpPr>
                  <a:spLocks noChangeShapeType="1"/>
                </p:cNvSpPr>
                <p:nvPr/>
              </p:nvSpPr>
              <p:spPr bwMode="auto">
                <a:xfrm>
                  <a:off x="2364" y="3168"/>
                  <a:ext cx="0" cy="288"/>
                </a:xfrm>
                <a:prstGeom prst="line">
                  <a:avLst/>
                </a:prstGeom>
                <a:noFill/>
                <a:ln w="114300">
                  <a:solidFill>
                    <a:schemeClr val="tx1"/>
                  </a:solidFill>
                  <a:round/>
                  <a:headEnd/>
                  <a:tailEnd/>
                </a:ln>
                <a:effectLst/>
              </p:spPr>
              <p:txBody>
                <a:bodyPr/>
                <a:lstStyle/>
                <a:p>
                  <a:endParaRPr lang="en-US"/>
                </a:p>
              </p:txBody>
            </p:sp>
            <p:sp>
              <p:nvSpPr>
                <p:cNvPr id="191" name="Rectangle 192"/>
                <p:cNvSpPr>
                  <a:spLocks noChangeArrowheads="1"/>
                </p:cNvSpPr>
                <p:nvPr/>
              </p:nvSpPr>
              <p:spPr bwMode="auto">
                <a:xfrm>
                  <a:off x="2400" y="2976"/>
                  <a:ext cx="1104" cy="672"/>
                </a:xfrm>
                <a:prstGeom prst="rect">
                  <a:avLst/>
                </a:prstGeom>
                <a:gradFill rotWithShape="1">
                  <a:gsLst>
                    <a:gs pos="0">
                      <a:srgbClr val="CCFFFF"/>
                    </a:gs>
                    <a:gs pos="100000">
                      <a:srgbClr val="5E7676"/>
                    </a:gs>
                  </a:gsLst>
                  <a:lin ang="5400000" scaled="1"/>
                </a:gradFill>
                <a:ln w="9525">
                  <a:solidFill>
                    <a:schemeClr val="tx1"/>
                  </a:solidFill>
                  <a:miter lim="800000"/>
                  <a:headEnd/>
                  <a:tailEnd/>
                </a:ln>
                <a:effectLst/>
              </p:spPr>
              <p:txBody>
                <a:bodyPr wrap="none" anchor="ctr"/>
                <a:lstStyle/>
                <a:p>
                  <a:pPr algn="ctr"/>
                  <a:endParaRPr lang="en-US" altLang="en-US"/>
                </a:p>
              </p:txBody>
            </p:sp>
            <p:sp>
              <p:nvSpPr>
                <p:cNvPr id="192" name="Line 193"/>
                <p:cNvSpPr>
                  <a:spLocks noChangeShapeType="1"/>
                </p:cNvSpPr>
                <p:nvPr/>
              </p:nvSpPr>
              <p:spPr bwMode="auto">
                <a:xfrm>
                  <a:off x="2592" y="3240"/>
                  <a:ext cx="0" cy="192"/>
                </a:xfrm>
                <a:prstGeom prst="line">
                  <a:avLst/>
                </a:prstGeom>
                <a:noFill/>
                <a:ln w="57150">
                  <a:solidFill>
                    <a:schemeClr val="tx1"/>
                  </a:solidFill>
                  <a:round/>
                  <a:headEnd/>
                  <a:tailEnd/>
                </a:ln>
                <a:effectLst/>
              </p:spPr>
              <p:txBody>
                <a:bodyPr/>
                <a:lstStyle/>
                <a:p>
                  <a:endParaRPr lang="en-US"/>
                </a:p>
              </p:txBody>
            </p:sp>
            <p:sp>
              <p:nvSpPr>
                <p:cNvPr id="193" name="Line 194"/>
                <p:cNvSpPr>
                  <a:spLocks noChangeShapeType="1"/>
                </p:cNvSpPr>
                <p:nvPr/>
              </p:nvSpPr>
              <p:spPr bwMode="auto">
                <a:xfrm>
                  <a:off x="2508" y="3336"/>
                  <a:ext cx="168" cy="0"/>
                </a:xfrm>
                <a:prstGeom prst="line">
                  <a:avLst/>
                </a:prstGeom>
                <a:noFill/>
                <a:ln w="57150">
                  <a:solidFill>
                    <a:schemeClr val="tx1"/>
                  </a:solidFill>
                  <a:round/>
                  <a:headEnd/>
                  <a:tailEnd/>
                </a:ln>
                <a:effectLst/>
              </p:spPr>
              <p:txBody>
                <a:bodyPr/>
                <a:lstStyle/>
                <a:p>
                  <a:endParaRPr lang="en-US"/>
                </a:p>
              </p:txBody>
            </p:sp>
            <p:sp>
              <p:nvSpPr>
                <p:cNvPr id="194" name="Line 195"/>
                <p:cNvSpPr>
                  <a:spLocks noChangeShapeType="1"/>
                </p:cNvSpPr>
                <p:nvPr/>
              </p:nvSpPr>
              <p:spPr bwMode="auto">
                <a:xfrm>
                  <a:off x="3240" y="3336"/>
                  <a:ext cx="168" cy="0"/>
                </a:xfrm>
                <a:prstGeom prst="line">
                  <a:avLst/>
                </a:prstGeom>
                <a:noFill/>
                <a:ln w="57150">
                  <a:solidFill>
                    <a:schemeClr val="tx1"/>
                  </a:solidFill>
                  <a:round/>
                  <a:headEnd/>
                  <a:tailEnd/>
                </a:ln>
                <a:effectLst/>
              </p:spPr>
              <p:txBody>
                <a:bodyPr/>
                <a:lstStyle/>
                <a:p>
                  <a:endParaRPr lang="en-US"/>
                </a:p>
              </p:txBody>
            </p:sp>
          </p:grpSp>
          <p:sp>
            <p:nvSpPr>
              <p:cNvPr id="188" name="Line 196"/>
              <p:cNvSpPr>
                <a:spLocks noChangeShapeType="1"/>
              </p:cNvSpPr>
              <p:nvPr/>
            </p:nvSpPr>
            <p:spPr bwMode="auto">
              <a:xfrm flipH="1">
                <a:off x="1776" y="1645"/>
                <a:ext cx="96" cy="0"/>
              </a:xfrm>
              <a:prstGeom prst="line">
                <a:avLst/>
              </a:prstGeom>
              <a:noFill/>
              <a:ln w="57150">
                <a:solidFill>
                  <a:schemeClr val="tx1"/>
                </a:solidFill>
                <a:round/>
                <a:headEnd/>
                <a:tailEnd/>
              </a:ln>
              <a:effectLst/>
            </p:spPr>
            <p:txBody>
              <a:bodyPr/>
              <a:lstStyle/>
              <a:p>
                <a:endParaRPr lang="en-US"/>
              </a:p>
            </p:txBody>
          </p:sp>
          <p:sp>
            <p:nvSpPr>
              <p:cNvPr id="189" name="Line 197"/>
              <p:cNvSpPr>
                <a:spLocks noChangeShapeType="1"/>
              </p:cNvSpPr>
              <p:nvPr/>
            </p:nvSpPr>
            <p:spPr bwMode="auto">
              <a:xfrm flipH="1">
                <a:off x="2719" y="1658"/>
                <a:ext cx="96" cy="0"/>
              </a:xfrm>
              <a:prstGeom prst="line">
                <a:avLst/>
              </a:prstGeom>
              <a:noFill/>
              <a:ln w="57150">
                <a:solidFill>
                  <a:schemeClr val="tx1"/>
                </a:solidFill>
                <a:round/>
                <a:headEnd/>
                <a:tailEnd/>
              </a:ln>
              <a:effectLst/>
            </p:spPr>
            <p:txBody>
              <a:bodyPr/>
              <a:lstStyle/>
              <a:p>
                <a:endParaRPr lang="en-US"/>
              </a:p>
            </p:txBody>
          </p:sp>
        </p:grpSp>
        <p:sp>
          <p:nvSpPr>
            <p:cNvPr id="186" name="AutoShape 198"/>
            <p:cNvSpPr>
              <a:spLocks noChangeArrowheads="1"/>
            </p:cNvSpPr>
            <p:nvPr/>
          </p:nvSpPr>
          <p:spPr bwMode="auto">
            <a:xfrm rot="5400000">
              <a:off x="1332" y="3684"/>
              <a:ext cx="96" cy="120"/>
            </a:xfrm>
            <a:prstGeom prst="flowChartOr">
              <a:avLst/>
            </a:prstGeom>
            <a:solidFill>
              <a:schemeClr val="accent1"/>
            </a:solidFill>
            <a:ln w="38100">
              <a:solidFill>
                <a:srgbClr val="FF3300"/>
              </a:solidFill>
              <a:round/>
              <a:headEnd/>
              <a:tailEnd/>
            </a:ln>
            <a:effectLst/>
          </p:spPr>
          <p:txBody>
            <a:bodyPr wrap="none" anchor="ctr"/>
            <a:lstStyle/>
            <a:p>
              <a:pPr eaLnBrk="1" hangingPunct="1"/>
              <a:endParaRPr lang="en-US" altLang="en-US"/>
            </a:p>
          </p:txBody>
        </p:sp>
      </p:grpSp>
      <p:sp>
        <p:nvSpPr>
          <p:cNvPr id="195" name="Line 81"/>
          <p:cNvSpPr>
            <a:spLocks noChangeShapeType="1"/>
          </p:cNvSpPr>
          <p:nvPr/>
        </p:nvSpPr>
        <p:spPr bwMode="auto">
          <a:xfrm>
            <a:off x="3784600" y="4343400"/>
            <a:ext cx="609600" cy="0"/>
          </a:xfrm>
          <a:prstGeom prst="line">
            <a:avLst/>
          </a:prstGeom>
          <a:noFill/>
          <a:ln w="57150">
            <a:solidFill>
              <a:srgbClr val="FF0000"/>
            </a:solidFill>
            <a:round/>
            <a:headEnd/>
            <a:tailEnd/>
          </a:ln>
          <a:effectLst/>
        </p:spPr>
        <p:txBody>
          <a:bodyPr/>
          <a:lstStyle/>
          <a:p>
            <a:endParaRPr lang="en-US"/>
          </a:p>
        </p:txBody>
      </p:sp>
      <p:sp>
        <p:nvSpPr>
          <p:cNvPr id="196" name="Line 82"/>
          <p:cNvSpPr>
            <a:spLocks noChangeShapeType="1"/>
          </p:cNvSpPr>
          <p:nvPr/>
        </p:nvSpPr>
        <p:spPr bwMode="auto">
          <a:xfrm>
            <a:off x="6096000" y="4330700"/>
            <a:ext cx="609600" cy="0"/>
          </a:xfrm>
          <a:prstGeom prst="line">
            <a:avLst/>
          </a:prstGeom>
          <a:noFill/>
          <a:ln w="57150">
            <a:solidFill>
              <a:schemeClr val="tx1"/>
            </a:solidFill>
            <a:round/>
            <a:headEnd/>
            <a:tailEnd/>
          </a:ln>
          <a:effectLst/>
        </p:spPr>
        <p:txBody>
          <a:bodyPr/>
          <a:lstStyle/>
          <a:p>
            <a:endParaRPr lang="en-US"/>
          </a:p>
        </p:txBody>
      </p:sp>
      <p:sp>
        <p:nvSpPr>
          <p:cNvPr id="197" name="Rectangle 196"/>
          <p:cNvSpPr/>
          <p:nvPr/>
        </p:nvSpPr>
        <p:spPr>
          <a:xfrm>
            <a:off x="2209800" y="0"/>
            <a:ext cx="4323620" cy="923330"/>
          </a:xfrm>
          <a:prstGeom prst="rect">
            <a:avLst/>
          </a:prstGeom>
          <a:noFill/>
        </p:spPr>
        <p:txBody>
          <a:bodyPr wrap="none" lIns="91440" tIns="45720" rIns="91440" bIns="45720">
            <a:spAutoFit/>
          </a:bodyPr>
          <a:lstStyle/>
          <a:p>
            <a:pPr algn="ct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 THÍ NGHIỆM</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198" name="Rectangle 198"/>
          <p:cNvSpPr>
            <a:spLocks noChangeArrowheads="1"/>
          </p:cNvSpPr>
          <p:nvPr/>
        </p:nvSpPr>
        <p:spPr bwMode="auto">
          <a:xfrm>
            <a:off x="0" y="914400"/>
            <a:ext cx="3774880" cy="523220"/>
          </a:xfrm>
          <a:prstGeom prst="rect">
            <a:avLst/>
          </a:prstGeom>
          <a:solidFill>
            <a:schemeClr val="bg1"/>
          </a:solidFill>
          <a:ln w="9525">
            <a:noFill/>
            <a:miter lim="800000"/>
            <a:headEnd/>
            <a:tailEnd/>
          </a:ln>
          <a:effectLst/>
        </p:spPr>
        <p:txBody>
          <a:bodyPr wrap="none" anchor="ctr">
            <a:spAutoFit/>
          </a:bodyPr>
          <a:lstStyle/>
          <a:p>
            <a:pPr eaLnBrk="1" hangingPunct="1"/>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2.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Tiến</a:t>
            </a:r>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hành</a:t>
            </a:r>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thí</a:t>
            </a:r>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nghiệm</a:t>
            </a:r>
            <a:endParaRPr lang="en-US" altLang="en-US" sz="2800" i="1" dirty="0">
              <a:latin typeface="Times New Roman" pitchFamily="18" charset="0"/>
              <a:cs typeface="Times New Roman" pitchFamily="18" charset="0"/>
            </a:endParaRPr>
          </a:p>
        </p:txBody>
      </p:sp>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7"/>
                                        </p:tgtEl>
                                        <p:attrNameLst>
                                          <p:attrName>style.visibility</p:attrName>
                                        </p:attrNameLst>
                                      </p:cBhvr>
                                      <p:to>
                                        <p:strVal val="visible"/>
                                      </p:to>
                                    </p:set>
                                    <p:anim calcmode="lin" valueType="num">
                                      <p:cBhvr additive="base">
                                        <p:cTn id="7" dur="500" fill="hold"/>
                                        <p:tgtEl>
                                          <p:spTgt spid="197"/>
                                        </p:tgtEl>
                                        <p:attrNameLst>
                                          <p:attrName>ppt_x</p:attrName>
                                        </p:attrNameLst>
                                      </p:cBhvr>
                                      <p:tavLst>
                                        <p:tav tm="0">
                                          <p:val>
                                            <p:strVal val="#ppt_x"/>
                                          </p:val>
                                        </p:tav>
                                        <p:tav tm="100000">
                                          <p:val>
                                            <p:strVal val="#ppt_x"/>
                                          </p:val>
                                        </p:tav>
                                      </p:tavLst>
                                    </p:anim>
                                    <p:anim calcmode="lin" valueType="num">
                                      <p:cBhvr additive="base">
                                        <p:cTn id="8" dur="500" fill="hold"/>
                                        <p:tgtEl>
                                          <p:spTgt spid="19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198"/>
                                        </p:tgtEl>
                                        <p:attrNameLst>
                                          <p:attrName>style.visibility</p:attrName>
                                        </p:attrNameLst>
                                      </p:cBhvr>
                                      <p:to>
                                        <p:strVal val="visible"/>
                                      </p:to>
                                    </p:set>
                                    <p:anim calcmode="discrete" valueType="clr">
                                      <p:cBhvr override="childStyle">
                                        <p:cTn id="13" dur="80"/>
                                        <p:tgtEl>
                                          <p:spTgt spid="198"/>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198"/>
                                        </p:tgtEl>
                                        <p:attrNameLst>
                                          <p:attrName>fillcolor</p:attrName>
                                        </p:attrNameLst>
                                      </p:cBhvr>
                                      <p:tavLst>
                                        <p:tav tm="0">
                                          <p:val>
                                            <p:clrVal>
                                              <a:schemeClr val="accent2"/>
                                            </p:clrVal>
                                          </p:val>
                                        </p:tav>
                                        <p:tav tm="50000">
                                          <p:val>
                                            <p:clrVal>
                                              <a:schemeClr val="hlink"/>
                                            </p:clrVal>
                                          </p:val>
                                        </p:tav>
                                      </p:tavLst>
                                    </p:anim>
                                    <p:set>
                                      <p:cBhvr>
                                        <p:cTn id="15" dur="80"/>
                                        <p:tgtEl>
                                          <p:spTgt spid="198"/>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2" presetClass="entr" presetSubtype="3" fill="hold" nodeType="clickEffect">
                                  <p:stCondLst>
                                    <p:cond delay="0"/>
                                  </p:stCondLst>
                                  <p:childTnLst>
                                    <p:set>
                                      <p:cBhvr>
                                        <p:cTn id="19" dur="1" fill="hold">
                                          <p:stCondLst>
                                            <p:cond delay="0"/>
                                          </p:stCondLst>
                                        </p:cTn>
                                        <p:tgtEl>
                                          <p:spTgt spid="151"/>
                                        </p:tgtEl>
                                        <p:attrNameLst>
                                          <p:attrName>style.visibility</p:attrName>
                                        </p:attrNameLst>
                                      </p:cBhvr>
                                      <p:to>
                                        <p:strVal val="visible"/>
                                      </p:to>
                                    </p:set>
                                    <p:anim calcmode="lin" valueType="num">
                                      <p:cBhvr additive="base">
                                        <p:cTn id="20" dur="500" fill="hold"/>
                                        <p:tgtEl>
                                          <p:spTgt spid="151"/>
                                        </p:tgtEl>
                                        <p:attrNameLst>
                                          <p:attrName>ppt_x</p:attrName>
                                        </p:attrNameLst>
                                      </p:cBhvr>
                                      <p:tavLst>
                                        <p:tav tm="0">
                                          <p:val>
                                            <p:strVal val="1+#ppt_w/2"/>
                                          </p:val>
                                        </p:tav>
                                        <p:tav tm="100000">
                                          <p:val>
                                            <p:strVal val="#ppt_x"/>
                                          </p:val>
                                        </p:tav>
                                      </p:tavLst>
                                    </p:anim>
                                    <p:anim calcmode="lin" valueType="num">
                                      <p:cBhvr additive="base">
                                        <p:cTn id="21" dur="500" fill="hold"/>
                                        <p:tgtEl>
                                          <p:spTgt spid="151"/>
                                        </p:tgtEl>
                                        <p:attrNameLst>
                                          <p:attrName>ppt_y</p:attrName>
                                        </p:attrNameLst>
                                      </p:cBhvr>
                                      <p:tavLst>
                                        <p:tav tm="0">
                                          <p:val>
                                            <p:strVal val="0-#ppt_h/2"/>
                                          </p:val>
                                        </p:tav>
                                        <p:tav tm="100000">
                                          <p:val>
                                            <p:strVal val="#ppt_y"/>
                                          </p:val>
                                        </p:tav>
                                      </p:tavLst>
                                    </p:anim>
                                  </p:childTnLst>
                                </p:cTn>
                              </p:par>
                              <p:par>
                                <p:cTn id="22" presetID="2" presetClass="entr" presetSubtype="3" fill="hold" nodeType="withEffect">
                                  <p:stCondLst>
                                    <p:cond delay="0"/>
                                  </p:stCondLst>
                                  <p:childTnLst>
                                    <p:set>
                                      <p:cBhvr>
                                        <p:cTn id="23" dur="1" fill="hold">
                                          <p:stCondLst>
                                            <p:cond delay="0"/>
                                          </p:stCondLst>
                                        </p:cTn>
                                        <p:tgtEl>
                                          <p:spTgt spid="162"/>
                                        </p:tgtEl>
                                        <p:attrNameLst>
                                          <p:attrName>style.visibility</p:attrName>
                                        </p:attrNameLst>
                                      </p:cBhvr>
                                      <p:to>
                                        <p:strVal val="visible"/>
                                      </p:to>
                                    </p:set>
                                    <p:anim calcmode="lin" valueType="num">
                                      <p:cBhvr additive="base">
                                        <p:cTn id="24" dur="500" fill="hold"/>
                                        <p:tgtEl>
                                          <p:spTgt spid="162"/>
                                        </p:tgtEl>
                                        <p:attrNameLst>
                                          <p:attrName>ppt_x</p:attrName>
                                        </p:attrNameLst>
                                      </p:cBhvr>
                                      <p:tavLst>
                                        <p:tav tm="0">
                                          <p:val>
                                            <p:strVal val="1+#ppt_w/2"/>
                                          </p:val>
                                        </p:tav>
                                        <p:tav tm="100000">
                                          <p:val>
                                            <p:strVal val="#ppt_x"/>
                                          </p:val>
                                        </p:tav>
                                      </p:tavLst>
                                    </p:anim>
                                    <p:anim calcmode="lin" valueType="num">
                                      <p:cBhvr additive="base">
                                        <p:cTn id="25" dur="500" fill="hold"/>
                                        <p:tgtEl>
                                          <p:spTgt spid="162"/>
                                        </p:tgtEl>
                                        <p:attrNameLst>
                                          <p:attrName>ppt_y</p:attrName>
                                        </p:attrNameLst>
                                      </p:cBhvr>
                                      <p:tavLst>
                                        <p:tav tm="0">
                                          <p:val>
                                            <p:strVal val="0-#ppt_h/2"/>
                                          </p:val>
                                        </p:tav>
                                        <p:tav tm="100000">
                                          <p:val>
                                            <p:strVal val="#ppt_y"/>
                                          </p:val>
                                        </p:tav>
                                      </p:tavLst>
                                    </p:anim>
                                  </p:childTnLst>
                                </p:cTn>
                              </p:par>
                              <p:par>
                                <p:cTn id="26" presetID="2" presetClass="entr" presetSubtype="3" fill="hold" nodeType="withEffect">
                                  <p:stCondLst>
                                    <p:cond delay="0"/>
                                  </p:stCondLst>
                                  <p:childTnLst>
                                    <p:set>
                                      <p:cBhvr>
                                        <p:cTn id="27" dur="1" fill="hold">
                                          <p:stCondLst>
                                            <p:cond delay="0"/>
                                          </p:stCondLst>
                                        </p:cTn>
                                        <p:tgtEl>
                                          <p:spTgt spid="173"/>
                                        </p:tgtEl>
                                        <p:attrNameLst>
                                          <p:attrName>style.visibility</p:attrName>
                                        </p:attrNameLst>
                                      </p:cBhvr>
                                      <p:to>
                                        <p:strVal val="visible"/>
                                      </p:to>
                                    </p:set>
                                    <p:anim calcmode="lin" valueType="num">
                                      <p:cBhvr additive="base">
                                        <p:cTn id="28" dur="500" fill="hold"/>
                                        <p:tgtEl>
                                          <p:spTgt spid="173"/>
                                        </p:tgtEl>
                                        <p:attrNameLst>
                                          <p:attrName>ppt_x</p:attrName>
                                        </p:attrNameLst>
                                      </p:cBhvr>
                                      <p:tavLst>
                                        <p:tav tm="0">
                                          <p:val>
                                            <p:strVal val="1+#ppt_w/2"/>
                                          </p:val>
                                        </p:tav>
                                        <p:tav tm="100000">
                                          <p:val>
                                            <p:strVal val="#ppt_x"/>
                                          </p:val>
                                        </p:tav>
                                      </p:tavLst>
                                    </p:anim>
                                    <p:anim calcmode="lin" valueType="num">
                                      <p:cBhvr additive="base">
                                        <p:cTn id="29" dur="500" fill="hold"/>
                                        <p:tgtEl>
                                          <p:spTgt spid="173"/>
                                        </p:tgtEl>
                                        <p:attrNameLst>
                                          <p:attrName>ppt_y</p:attrName>
                                        </p:attrNameLst>
                                      </p:cBhvr>
                                      <p:tavLst>
                                        <p:tav tm="0">
                                          <p:val>
                                            <p:strVal val="0-#ppt_h/2"/>
                                          </p:val>
                                        </p:tav>
                                        <p:tav tm="100000">
                                          <p:val>
                                            <p:strVal val="#ppt_y"/>
                                          </p:val>
                                        </p:tav>
                                      </p:tavLst>
                                    </p:anim>
                                  </p:childTnLst>
                                </p:cTn>
                              </p:par>
                              <p:par>
                                <p:cTn id="30" presetID="2" presetClass="entr" presetSubtype="3" fill="hold" nodeType="withEffect">
                                  <p:stCondLst>
                                    <p:cond delay="0"/>
                                  </p:stCondLst>
                                  <p:childTnLst>
                                    <p:set>
                                      <p:cBhvr>
                                        <p:cTn id="31" dur="1" fill="hold">
                                          <p:stCondLst>
                                            <p:cond delay="0"/>
                                          </p:stCondLst>
                                        </p:cTn>
                                        <p:tgtEl>
                                          <p:spTgt spid="184"/>
                                        </p:tgtEl>
                                        <p:attrNameLst>
                                          <p:attrName>style.visibility</p:attrName>
                                        </p:attrNameLst>
                                      </p:cBhvr>
                                      <p:to>
                                        <p:strVal val="visible"/>
                                      </p:to>
                                    </p:set>
                                    <p:anim calcmode="lin" valueType="num">
                                      <p:cBhvr additive="base">
                                        <p:cTn id="32" dur="500" fill="hold"/>
                                        <p:tgtEl>
                                          <p:spTgt spid="184"/>
                                        </p:tgtEl>
                                        <p:attrNameLst>
                                          <p:attrName>ppt_x</p:attrName>
                                        </p:attrNameLst>
                                      </p:cBhvr>
                                      <p:tavLst>
                                        <p:tav tm="0">
                                          <p:val>
                                            <p:strVal val="1+#ppt_w/2"/>
                                          </p:val>
                                        </p:tav>
                                        <p:tav tm="100000">
                                          <p:val>
                                            <p:strVal val="#ppt_x"/>
                                          </p:val>
                                        </p:tav>
                                      </p:tavLst>
                                    </p:anim>
                                    <p:anim calcmode="lin" valueType="num">
                                      <p:cBhvr additive="base">
                                        <p:cTn id="33" dur="500" fill="hold"/>
                                        <p:tgtEl>
                                          <p:spTgt spid="184"/>
                                        </p:tgtEl>
                                        <p:attrNameLst>
                                          <p:attrName>ppt_y</p:attrName>
                                        </p:attrNameLst>
                                      </p:cBhvr>
                                      <p:tavLst>
                                        <p:tav tm="0">
                                          <p:val>
                                            <p:strVal val="0-#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8" presetClass="emph" presetSubtype="0" fill="hold" nodeType="clickEffect">
                                  <p:stCondLst>
                                    <p:cond delay="0"/>
                                  </p:stCondLst>
                                  <p:childTnLst>
                                    <p:animRot by="2700000">
                                      <p:cBhvr>
                                        <p:cTn id="37" dur="2000" fill="hold"/>
                                        <p:tgtEl>
                                          <p:spTgt spid="66"/>
                                        </p:tgtEl>
                                        <p:attrNameLst>
                                          <p:attrName>r</p:attrName>
                                        </p:attrNameLst>
                                      </p:cBhvr>
                                    </p:animRot>
                                  </p:childTnLst>
                                </p:cTn>
                              </p:par>
                              <p:par>
                                <p:cTn id="38" presetID="8" presetClass="emph" presetSubtype="0" fill="hold" nodeType="withEffect">
                                  <p:stCondLst>
                                    <p:cond delay="0"/>
                                  </p:stCondLst>
                                  <p:childTnLst>
                                    <p:animRot by="9120000">
                                      <p:cBhvr>
                                        <p:cTn id="39" dur="2000" fill="hold"/>
                                        <p:tgtEl>
                                          <p:spTgt spid="140"/>
                                        </p:tgtEl>
                                        <p:attrNameLst>
                                          <p:attrName>r</p:attrName>
                                        </p:attrNameLst>
                                      </p:cBhvr>
                                    </p:animRot>
                                  </p:childTnLst>
                                </p:cTn>
                              </p:par>
                            </p:childTnLst>
                          </p:cTn>
                        </p:par>
                        <p:par>
                          <p:cTn id="40" fill="hold">
                            <p:stCondLst>
                              <p:cond delay="2000"/>
                            </p:stCondLst>
                            <p:childTnLst>
                              <p:par>
                                <p:cTn id="41" presetID="8" presetClass="emph" presetSubtype="0" fill="hold" nodeType="afterEffect">
                                  <p:stCondLst>
                                    <p:cond delay="0"/>
                                  </p:stCondLst>
                                  <p:childTnLst>
                                    <p:animRot by="6600000">
                                      <p:cBhvr>
                                        <p:cTn id="42" dur="2000" fill="hold"/>
                                        <p:tgtEl>
                                          <p:spTgt spid="70"/>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50"/>
                                        </p:tgtEl>
                                        <p:attrNameLst>
                                          <p:attrName>style.visibility</p:attrName>
                                        </p:attrNameLst>
                                      </p:cBhvr>
                                      <p:to>
                                        <p:strVal val="visible"/>
                                      </p:to>
                                    </p:set>
                                    <p:animEffect transition="in" filter="fade">
                                      <p:cBhvr>
                                        <p:cTn id="47" dur="2000"/>
                                        <p:tgtEl>
                                          <p:spTgt spid="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 grpId="0" animBg="1"/>
      <p:bldP spid="197" grpId="0"/>
      <p:bldP spid="19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0"/>
            <a:ext cx="4323620" cy="923330"/>
          </a:xfrm>
          <a:prstGeom prst="rect">
            <a:avLst/>
          </a:prstGeom>
          <a:noFill/>
        </p:spPr>
        <p:txBody>
          <a:bodyPr wrap="none" lIns="91440" tIns="45720" rIns="91440" bIns="45720">
            <a:spAutoFit/>
          </a:bodyPr>
          <a:lstStyle/>
          <a:p>
            <a:pPr algn="ct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 THÍ NGHIỆM</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Rectangle 198"/>
          <p:cNvSpPr>
            <a:spLocks noChangeArrowheads="1"/>
          </p:cNvSpPr>
          <p:nvPr/>
        </p:nvSpPr>
        <p:spPr bwMode="auto">
          <a:xfrm>
            <a:off x="0" y="914400"/>
            <a:ext cx="3774880" cy="523220"/>
          </a:xfrm>
          <a:prstGeom prst="rect">
            <a:avLst/>
          </a:prstGeom>
          <a:solidFill>
            <a:schemeClr val="bg1"/>
          </a:solidFill>
          <a:ln w="9525">
            <a:noFill/>
            <a:miter lim="800000"/>
            <a:headEnd/>
            <a:tailEnd/>
          </a:ln>
          <a:effectLst/>
        </p:spPr>
        <p:txBody>
          <a:bodyPr wrap="none" anchor="ctr">
            <a:spAutoFit/>
          </a:bodyPr>
          <a:lstStyle/>
          <a:p>
            <a:pPr eaLnBrk="1" hangingPunct="1"/>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2.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Tiến</a:t>
            </a:r>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hành</a:t>
            </a:r>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thí</a:t>
            </a:r>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nghiệm</a:t>
            </a:r>
            <a:endParaRPr lang="en-US" altLang="en-US" sz="2800" i="1" dirty="0">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533400" y="1676400"/>
          <a:ext cx="8305799" cy="4505523"/>
        </p:xfrm>
        <a:graphic>
          <a:graphicData uri="http://schemas.openxmlformats.org/drawingml/2006/table">
            <a:tbl>
              <a:tblPr firstRow="1" bandRow="1">
                <a:tableStyleId>{93296810-A885-4BE3-A3E7-6D5BEEA58F35}</a:tableStyleId>
              </a:tblPr>
              <a:tblGrid>
                <a:gridCol w="1502954">
                  <a:extLst>
                    <a:ext uri="{9D8B030D-6E8A-4147-A177-3AD203B41FA5}">
                      <a16:colId xmlns:a16="http://schemas.microsoft.com/office/drawing/2014/main" val="20000"/>
                    </a:ext>
                  </a:extLst>
                </a:gridCol>
                <a:gridCol w="2926806">
                  <a:extLst>
                    <a:ext uri="{9D8B030D-6E8A-4147-A177-3AD203B41FA5}">
                      <a16:colId xmlns:a16="http://schemas.microsoft.com/office/drawing/2014/main" val="20001"/>
                    </a:ext>
                  </a:extLst>
                </a:gridCol>
                <a:gridCol w="3876039">
                  <a:extLst>
                    <a:ext uri="{9D8B030D-6E8A-4147-A177-3AD203B41FA5}">
                      <a16:colId xmlns:a16="http://schemas.microsoft.com/office/drawing/2014/main" val="20002"/>
                    </a:ext>
                  </a:extLst>
                </a:gridCol>
              </a:tblGrid>
              <a:tr h="1498301">
                <a:tc>
                  <a:txBody>
                    <a:bodyPr/>
                    <a:lstStyle/>
                    <a:p>
                      <a:pPr algn="ctr"/>
                      <a:endParaRPr lang="en-US" sz="2800" dirty="0" smtClean="0">
                        <a:latin typeface="Times New Roman" pitchFamily="18" charset="0"/>
                        <a:cs typeface="Times New Roman" pitchFamily="18" charset="0"/>
                      </a:endParaRPr>
                    </a:p>
                    <a:p>
                      <a:pPr algn="ctr"/>
                      <a:r>
                        <a:rPr lang="en-US" sz="2800" dirty="0" err="1" smtClean="0">
                          <a:latin typeface="Times New Roman" pitchFamily="18" charset="0"/>
                          <a:cs typeface="Times New Roman" pitchFamily="18" charset="0"/>
                        </a:rPr>
                        <a:t>Lần</a:t>
                      </a:r>
                      <a:r>
                        <a:rPr lang="en-US" sz="2800" baseline="0" dirty="0" smtClean="0">
                          <a:latin typeface="Times New Roman" pitchFamily="18" charset="0"/>
                          <a:cs typeface="Times New Roman" pitchFamily="18" charset="0"/>
                        </a:rPr>
                        <a:t> </a:t>
                      </a:r>
                      <a:r>
                        <a:rPr lang="en-US" sz="2800" baseline="0" dirty="0" err="1">
                          <a:latin typeface="Times New Roman" pitchFamily="18" charset="0"/>
                          <a:cs typeface="Times New Roman" pitchFamily="18" charset="0"/>
                        </a:rPr>
                        <a:t>đo</a:t>
                      </a:r>
                      <a:endParaRPr lang="en-US" sz="2800" dirty="0">
                        <a:solidFill>
                          <a:srgbClr val="1A04C0"/>
                        </a:solidFill>
                        <a:latin typeface="Times New Roman" pitchFamily="18" charset="0"/>
                        <a:cs typeface="Times New Roman" pitchFamily="18" charset="0"/>
                      </a:endParaRPr>
                    </a:p>
                  </a:txBody>
                  <a:tcPr marT="45725" marB="45725"/>
                </a:tc>
                <a:tc>
                  <a:txBody>
                    <a:bodyPr/>
                    <a:lstStyle/>
                    <a:p>
                      <a:pPr algn="ctr"/>
                      <a:endParaRPr lang="en-US" sz="2800" dirty="0" smtClean="0">
                        <a:latin typeface="Times New Roman" pitchFamily="18" charset="0"/>
                        <a:cs typeface="Times New Roman" pitchFamily="18" charset="0"/>
                      </a:endParaRPr>
                    </a:p>
                    <a:p>
                      <a:pPr algn="ctr"/>
                      <a:r>
                        <a:rPr lang="en-US" sz="2800" dirty="0" err="1" smtClean="0">
                          <a:latin typeface="Times New Roman" pitchFamily="18" charset="0"/>
                          <a:cs typeface="Times New Roman" pitchFamily="18" charset="0"/>
                        </a:rPr>
                        <a:t>Hiệu</a:t>
                      </a:r>
                      <a:r>
                        <a:rPr lang="en-US" sz="2800" baseline="0" dirty="0" smtClean="0">
                          <a:latin typeface="Times New Roman" pitchFamily="18" charset="0"/>
                          <a:cs typeface="Times New Roman" pitchFamily="18" charset="0"/>
                        </a:rPr>
                        <a:t> </a:t>
                      </a:r>
                      <a:r>
                        <a:rPr lang="en-US" sz="2800" baseline="0" dirty="0" err="1">
                          <a:latin typeface="Times New Roman" pitchFamily="18" charset="0"/>
                          <a:cs typeface="Times New Roman" pitchFamily="18" charset="0"/>
                        </a:rPr>
                        <a:t>điện</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thế</a:t>
                      </a:r>
                      <a:r>
                        <a:rPr lang="en-US" sz="2800" baseline="0" dirty="0">
                          <a:latin typeface="Times New Roman" pitchFamily="18" charset="0"/>
                          <a:cs typeface="Times New Roman" pitchFamily="18" charset="0"/>
                        </a:rPr>
                        <a:t> (V)</a:t>
                      </a:r>
                      <a:endParaRPr lang="en-US" sz="2800" dirty="0">
                        <a:solidFill>
                          <a:srgbClr val="1A04C0"/>
                        </a:solidFill>
                        <a:latin typeface="Times New Roman" pitchFamily="18" charset="0"/>
                        <a:cs typeface="Times New Roman" pitchFamily="18" charset="0"/>
                      </a:endParaRPr>
                    </a:p>
                  </a:txBody>
                  <a:tcPr marT="45725" marB="45725"/>
                </a:tc>
                <a:tc>
                  <a:txBody>
                    <a:bodyPr/>
                    <a:lstStyle/>
                    <a:p>
                      <a:pPr algn="ctr"/>
                      <a:endParaRPr lang="en-US" sz="2800" dirty="0" smtClean="0">
                        <a:latin typeface="Times New Roman" pitchFamily="18" charset="0"/>
                        <a:cs typeface="Times New Roman" pitchFamily="18" charset="0"/>
                      </a:endParaRPr>
                    </a:p>
                    <a:p>
                      <a:pPr algn="ctr"/>
                      <a:r>
                        <a:rPr lang="en-US" sz="2800" dirty="0" err="1" smtClean="0">
                          <a:latin typeface="Times New Roman" pitchFamily="18" charset="0"/>
                          <a:cs typeface="Times New Roman" pitchFamily="18" charset="0"/>
                        </a:rPr>
                        <a:t>Cường</a:t>
                      </a:r>
                      <a:r>
                        <a:rPr lang="en-US" sz="2800" baseline="0" dirty="0" smtClean="0">
                          <a:latin typeface="Times New Roman" pitchFamily="18" charset="0"/>
                          <a:cs typeface="Times New Roman" pitchFamily="18" charset="0"/>
                        </a:rPr>
                        <a:t> </a:t>
                      </a:r>
                      <a:r>
                        <a:rPr lang="en-US" sz="2800" baseline="0" dirty="0" err="1">
                          <a:latin typeface="Times New Roman" pitchFamily="18" charset="0"/>
                          <a:cs typeface="Times New Roman" pitchFamily="18" charset="0"/>
                        </a:rPr>
                        <a:t>độ</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dòng</a:t>
                      </a:r>
                      <a:r>
                        <a:rPr lang="en-US" sz="2800" baseline="0" dirty="0">
                          <a:latin typeface="Times New Roman" pitchFamily="18" charset="0"/>
                          <a:cs typeface="Times New Roman" pitchFamily="18" charset="0"/>
                        </a:rPr>
                        <a:t> </a:t>
                      </a:r>
                      <a:r>
                        <a:rPr lang="en-US" sz="2800" baseline="0" dirty="0" err="1">
                          <a:latin typeface="Times New Roman" pitchFamily="18" charset="0"/>
                          <a:cs typeface="Times New Roman" pitchFamily="18" charset="0"/>
                        </a:rPr>
                        <a:t>điện</a:t>
                      </a:r>
                      <a:r>
                        <a:rPr lang="en-US" sz="2800" baseline="0" dirty="0">
                          <a:latin typeface="Times New Roman" pitchFamily="18" charset="0"/>
                          <a:cs typeface="Times New Roman" pitchFamily="18" charset="0"/>
                        </a:rPr>
                        <a:t> (A)</a:t>
                      </a:r>
                      <a:endParaRPr lang="en-US" sz="2800" dirty="0">
                        <a:solidFill>
                          <a:srgbClr val="1A04C0"/>
                        </a:solidFill>
                        <a:latin typeface="Times New Roman" pitchFamily="18" charset="0"/>
                        <a:cs typeface="Times New Roman" pitchFamily="18" charset="0"/>
                      </a:endParaRPr>
                    </a:p>
                  </a:txBody>
                  <a:tcPr marT="45725" marB="45725"/>
                </a:tc>
                <a:extLst>
                  <a:ext uri="{0D108BD9-81ED-4DB2-BD59-A6C34878D82A}">
                    <a16:rowId xmlns:a16="http://schemas.microsoft.com/office/drawing/2014/main" val="10000"/>
                  </a:ext>
                </a:extLst>
              </a:tr>
              <a:tr h="594834">
                <a:tc>
                  <a:txBody>
                    <a:bodyPr/>
                    <a:lstStyle/>
                    <a:p>
                      <a:pPr algn="ctr"/>
                      <a:r>
                        <a:rPr lang="en-US" sz="2400" b="1" dirty="0">
                          <a:solidFill>
                            <a:schemeClr val="accent6">
                              <a:lumMod val="75000"/>
                            </a:schemeClr>
                          </a:solidFill>
                          <a:latin typeface="Times New Roman" pitchFamily="18" charset="0"/>
                          <a:cs typeface="Times New Roman" pitchFamily="18" charset="0"/>
                        </a:rPr>
                        <a:t>1</a:t>
                      </a:r>
                    </a:p>
                  </a:txBody>
                  <a:tcPr marT="45725" marB="45725"/>
                </a:tc>
                <a:tc>
                  <a:txBody>
                    <a:bodyPr/>
                    <a:lstStyle/>
                    <a:p>
                      <a:endParaRPr lang="en-US" sz="1800" dirty="0"/>
                    </a:p>
                  </a:txBody>
                  <a:tcPr marT="45725" marB="45725"/>
                </a:tc>
                <a:tc>
                  <a:txBody>
                    <a:bodyPr/>
                    <a:lstStyle/>
                    <a:p>
                      <a:endParaRPr lang="en-US" sz="1800"/>
                    </a:p>
                  </a:txBody>
                  <a:tcPr marT="45725" marB="45725"/>
                </a:tc>
                <a:extLst>
                  <a:ext uri="{0D108BD9-81ED-4DB2-BD59-A6C34878D82A}">
                    <a16:rowId xmlns:a16="http://schemas.microsoft.com/office/drawing/2014/main" val="10001"/>
                  </a:ext>
                </a:extLst>
              </a:tr>
              <a:tr h="603097">
                <a:tc>
                  <a:txBody>
                    <a:bodyPr/>
                    <a:lstStyle/>
                    <a:p>
                      <a:pPr algn="ctr"/>
                      <a:r>
                        <a:rPr lang="en-US" sz="2400" b="1" dirty="0">
                          <a:solidFill>
                            <a:schemeClr val="accent6">
                              <a:lumMod val="75000"/>
                            </a:schemeClr>
                          </a:solidFill>
                          <a:latin typeface="Times New Roman" pitchFamily="18" charset="0"/>
                          <a:cs typeface="Times New Roman" pitchFamily="18" charset="0"/>
                        </a:rPr>
                        <a:t>2</a:t>
                      </a:r>
                    </a:p>
                  </a:txBody>
                  <a:tcPr marT="45725" marB="45725"/>
                </a:tc>
                <a:tc>
                  <a:txBody>
                    <a:bodyPr/>
                    <a:lstStyle/>
                    <a:p>
                      <a:endParaRPr lang="en-US" sz="1800"/>
                    </a:p>
                  </a:txBody>
                  <a:tcPr marT="45725" marB="45725"/>
                </a:tc>
                <a:tc>
                  <a:txBody>
                    <a:bodyPr/>
                    <a:lstStyle/>
                    <a:p>
                      <a:endParaRPr lang="en-US" sz="1800"/>
                    </a:p>
                  </a:txBody>
                  <a:tcPr marT="45725" marB="45725"/>
                </a:tc>
                <a:extLst>
                  <a:ext uri="{0D108BD9-81ED-4DB2-BD59-A6C34878D82A}">
                    <a16:rowId xmlns:a16="http://schemas.microsoft.com/office/drawing/2014/main" val="10002"/>
                  </a:ext>
                </a:extLst>
              </a:tr>
              <a:tr h="603097">
                <a:tc>
                  <a:txBody>
                    <a:bodyPr/>
                    <a:lstStyle/>
                    <a:p>
                      <a:pPr algn="ctr"/>
                      <a:r>
                        <a:rPr lang="en-US" sz="2400" b="1" dirty="0">
                          <a:solidFill>
                            <a:schemeClr val="accent6">
                              <a:lumMod val="75000"/>
                            </a:schemeClr>
                          </a:solidFill>
                          <a:latin typeface="Times New Roman" pitchFamily="18" charset="0"/>
                          <a:cs typeface="Times New Roman" pitchFamily="18" charset="0"/>
                        </a:rPr>
                        <a:t>3</a:t>
                      </a:r>
                    </a:p>
                  </a:txBody>
                  <a:tcPr marT="45725" marB="45725"/>
                </a:tc>
                <a:tc>
                  <a:txBody>
                    <a:bodyPr/>
                    <a:lstStyle/>
                    <a:p>
                      <a:endParaRPr lang="en-US" sz="1800" dirty="0"/>
                    </a:p>
                  </a:txBody>
                  <a:tcPr marT="45725" marB="45725"/>
                </a:tc>
                <a:tc>
                  <a:txBody>
                    <a:bodyPr/>
                    <a:lstStyle/>
                    <a:p>
                      <a:endParaRPr lang="en-US" sz="1800"/>
                    </a:p>
                  </a:txBody>
                  <a:tcPr marT="45725" marB="45725"/>
                </a:tc>
                <a:extLst>
                  <a:ext uri="{0D108BD9-81ED-4DB2-BD59-A6C34878D82A}">
                    <a16:rowId xmlns:a16="http://schemas.microsoft.com/office/drawing/2014/main" val="10003"/>
                  </a:ext>
                </a:extLst>
              </a:tr>
              <a:tr h="603097">
                <a:tc>
                  <a:txBody>
                    <a:bodyPr/>
                    <a:lstStyle/>
                    <a:p>
                      <a:pPr algn="ctr"/>
                      <a:r>
                        <a:rPr lang="en-US" sz="2400" b="1" dirty="0">
                          <a:solidFill>
                            <a:schemeClr val="accent6">
                              <a:lumMod val="75000"/>
                            </a:schemeClr>
                          </a:solidFill>
                          <a:latin typeface="Times New Roman" pitchFamily="18" charset="0"/>
                          <a:cs typeface="Times New Roman" pitchFamily="18" charset="0"/>
                        </a:rPr>
                        <a:t>4</a:t>
                      </a:r>
                    </a:p>
                  </a:txBody>
                  <a:tcPr marT="45725" marB="45725"/>
                </a:tc>
                <a:tc>
                  <a:txBody>
                    <a:bodyPr/>
                    <a:lstStyle/>
                    <a:p>
                      <a:endParaRPr lang="en-US" sz="1800"/>
                    </a:p>
                  </a:txBody>
                  <a:tcPr marT="45725" marB="45725"/>
                </a:tc>
                <a:tc>
                  <a:txBody>
                    <a:bodyPr/>
                    <a:lstStyle/>
                    <a:p>
                      <a:endParaRPr lang="en-US" sz="1800" dirty="0"/>
                    </a:p>
                  </a:txBody>
                  <a:tcPr marT="45725" marB="45725"/>
                </a:tc>
                <a:extLst>
                  <a:ext uri="{0D108BD9-81ED-4DB2-BD59-A6C34878D82A}">
                    <a16:rowId xmlns:a16="http://schemas.microsoft.com/office/drawing/2014/main" val="10004"/>
                  </a:ext>
                </a:extLst>
              </a:tr>
              <a:tr h="603097">
                <a:tc>
                  <a:txBody>
                    <a:bodyPr/>
                    <a:lstStyle/>
                    <a:p>
                      <a:pPr algn="ctr"/>
                      <a:r>
                        <a:rPr lang="en-US" sz="2400" b="1" dirty="0">
                          <a:solidFill>
                            <a:schemeClr val="accent6">
                              <a:lumMod val="75000"/>
                            </a:schemeClr>
                          </a:solidFill>
                          <a:latin typeface="Times New Roman" pitchFamily="18" charset="0"/>
                          <a:cs typeface="Times New Roman" pitchFamily="18" charset="0"/>
                        </a:rPr>
                        <a:t>5</a:t>
                      </a:r>
                    </a:p>
                  </a:txBody>
                  <a:tcPr marT="45725" marB="45725"/>
                </a:tc>
                <a:tc>
                  <a:txBody>
                    <a:bodyPr/>
                    <a:lstStyle/>
                    <a:p>
                      <a:endParaRPr lang="en-US" sz="1800" dirty="0"/>
                    </a:p>
                  </a:txBody>
                  <a:tcPr marT="45725" marB="45725"/>
                </a:tc>
                <a:tc>
                  <a:txBody>
                    <a:bodyPr/>
                    <a:lstStyle/>
                    <a:p>
                      <a:endParaRPr lang="en-US" sz="1800" dirty="0"/>
                    </a:p>
                  </a:txBody>
                  <a:tcPr marT="45725" marB="45725"/>
                </a:tc>
                <a:extLst>
                  <a:ext uri="{0D108BD9-81ED-4DB2-BD59-A6C34878D82A}">
                    <a16:rowId xmlns:a16="http://schemas.microsoft.com/office/drawing/2014/main" val="10005"/>
                  </a:ext>
                </a:extLst>
              </a:tr>
            </a:tbl>
          </a:graphicData>
        </a:graphic>
      </p:graphicFrame>
      <p:sp>
        <p:nvSpPr>
          <p:cNvPr id="5" name="TextBox 4"/>
          <p:cNvSpPr txBox="1">
            <a:spLocks noChangeArrowheads="1"/>
          </p:cNvSpPr>
          <p:nvPr/>
        </p:nvSpPr>
        <p:spPr bwMode="auto">
          <a:xfrm>
            <a:off x="3429000" y="3276600"/>
            <a:ext cx="4267200" cy="461665"/>
          </a:xfrm>
          <a:prstGeom prst="rect">
            <a:avLst/>
          </a:prstGeom>
          <a:noFill/>
          <a:ln w="9525">
            <a:noFill/>
            <a:miter lim="800000"/>
            <a:headEnd/>
            <a:tailEnd/>
          </a:ln>
        </p:spPr>
        <p:txBody>
          <a:bodyPr wrap="square">
            <a:spAutoFit/>
          </a:bodyPr>
          <a:lstStyle/>
          <a:p>
            <a:pPr eaLnBrk="1" hangingPunct="1"/>
            <a:r>
              <a:rPr lang="en-US" altLang="en-US" sz="2400" b="1" dirty="0" smtClean="0">
                <a:solidFill>
                  <a:srgbClr val="FF0000"/>
                </a:solidFill>
                <a:latin typeface="Times New Roman" pitchFamily="18" charset="0"/>
                <a:cs typeface="Times New Roman" pitchFamily="18" charset="0"/>
              </a:rPr>
              <a:t>0                                          </a:t>
            </a:r>
            <a:r>
              <a:rPr lang="en-US" altLang="en-US" sz="2400" b="1" dirty="0">
                <a:solidFill>
                  <a:srgbClr val="FF0000"/>
                </a:solidFill>
                <a:latin typeface="Times New Roman" pitchFamily="18" charset="0"/>
                <a:cs typeface="Times New Roman" pitchFamily="18" charset="0"/>
              </a:rPr>
              <a:t>0</a:t>
            </a:r>
          </a:p>
        </p:txBody>
      </p:sp>
      <p:sp>
        <p:nvSpPr>
          <p:cNvPr id="6" name="TextBox 5"/>
          <p:cNvSpPr txBox="1">
            <a:spLocks noChangeArrowheads="1"/>
          </p:cNvSpPr>
          <p:nvPr/>
        </p:nvSpPr>
        <p:spPr bwMode="auto">
          <a:xfrm>
            <a:off x="3276600" y="3886200"/>
            <a:ext cx="4930321" cy="461665"/>
          </a:xfrm>
          <a:prstGeom prst="rect">
            <a:avLst/>
          </a:prstGeom>
          <a:noFill/>
          <a:ln w="9525">
            <a:noFill/>
            <a:miter lim="800000"/>
            <a:headEnd/>
            <a:tailEnd/>
          </a:ln>
        </p:spPr>
        <p:txBody>
          <a:bodyPr wrap="square">
            <a:spAutoFit/>
          </a:bodyPr>
          <a:lstStyle/>
          <a:p>
            <a:pPr eaLnBrk="1" hangingPunct="1"/>
            <a:r>
              <a:rPr lang="en-US" altLang="en-US" sz="2400" b="1" dirty="0" smtClean="0">
                <a:solidFill>
                  <a:srgbClr val="FF0000"/>
                </a:solidFill>
                <a:latin typeface="Times New Roman" pitchFamily="18" charset="0"/>
                <a:cs typeface="Times New Roman" pitchFamily="18" charset="0"/>
              </a:rPr>
              <a:t>1,5                                       </a:t>
            </a:r>
            <a:r>
              <a:rPr lang="en-US" altLang="en-US" sz="2400" b="1" dirty="0">
                <a:solidFill>
                  <a:srgbClr val="FF0000"/>
                </a:solidFill>
                <a:latin typeface="Times New Roman" pitchFamily="18" charset="0"/>
                <a:cs typeface="Times New Roman" pitchFamily="18" charset="0"/>
              </a:rPr>
              <a:t>0,25</a:t>
            </a:r>
          </a:p>
        </p:txBody>
      </p:sp>
      <p:sp>
        <p:nvSpPr>
          <p:cNvPr id="7" name="TextBox 6"/>
          <p:cNvSpPr txBox="1">
            <a:spLocks noChangeArrowheads="1"/>
          </p:cNvSpPr>
          <p:nvPr/>
        </p:nvSpPr>
        <p:spPr bwMode="auto">
          <a:xfrm>
            <a:off x="3352800" y="4495800"/>
            <a:ext cx="4267200" cy="461665"/>
          </a:xfrm>
          <a:prstGeom prst="rect">
            <a:avLst/>
          </a:prstGeom>
          <a:noFill/>
          <a:ln w="9525">
            <a:noFill/>
            <a:miter lim="800000"/>
            <a:headEnd/>
            <a:tailEnd/>
          </a:ln>
        </p:spPr>
        <p:txBody>
          <a:bodyPr wrap="square">
            <a:spAutoFit/>
          </a:bodyPr>
          <a:lstStyle/>
          <a:p>
            <a:pPr eaLnBrk="1" hangingPunct="1"/>
            <a:r>
              <a:rPr lang="en-US" altLang="en-US" sz="2400" b="1" dirty="0" smtClean="0">
                <a:solidFill>
                  <a:srgbClr val="FF0000"/>
                </a:solidFill>
                <a:latin typeface="Times New Roman" pitchFamily="18" charset="0"/>
                <a:cs typeface="Times New Roman" pitchFamily="18" charset="0"/>
              </a:rPr>
              <a:t> 3                                         </a:t>
            </a:r>
            <a:r>
              <a:rPr lang="en-US" altLang="en-US" sz="2400" b="1" dirty="0">
                <a:solidFill>
                  <a:srgbClr val="FF0000"/>
                </a:solidFill>
                <a:latin typeface="Times New Roman" pitchFamily="18" charset="0"/>
                <a:cs typeface="Times New Roman" pitchFamily="18" charset="0"/>
              </a:rPr>
              <a:t>0,5</a:t>
            </a:r>
          </a:p>
        </p:txBody>
      </p:sp>
      <p:sp>
        <p:nvSpPr>
          <p:cNvPr id="8" name="TextBox 7"/>
          <p:cNvSpPr txBox="1">
            <a:spLocks noChangeArrowheads="1"/>
          </p:cNvSpPr>
          <p:nvPr/>
        </p:nvSpPr>
        <p:spPr bwMode="auto">
          <a:xfrm>
            <a:off x="3276600" y="5105400"/>
            <a:ext cx="4876800" cy="461665"/>
          </a:xfrm>
          <a:prstGeom prst="rect">
            <a:avLst/>
          </a:prstGeom>
          <a:noFill/>
          <a:ln w="9525">
            <a:noFill/>
            <a:miter lim="800000"/>
            <a:headEnd/>
            <a:tailEnd/>
          </a:ln>
        </p:spPr>
        <p:txBody>
          <a:bodyPr wrap="square">
            <a:spAutoFit/>
          </a:bodyPr>
          <a:lstStyle/>
          <a:p>
            <a:pPr eaLnBrk="1" hangingPunct="1"/>
            <a:r>
              <a:rPr lang="en-US" altLang="en-US" sz="2400" b="1" dirty="0">
                <a:solidFill>
                  <a:srgbClr val="FF0000"/>
                </a:solidFill>
                <a:latin typeface="Times New Roman" pitchFamily="18" charset="0"/>
                <a:cs typeface="Times New Roman" pitchFamily="18" charset="0"/>
              </a:rPr>
              <a:t>4,5  </a:t>
            </a:r>
            <a:r>
              <a:rPr lang="en-US" altLang="en-US" sz="2400" b="1" dirty="0" smtClean="0">
                <a:solidFill>
                  <a:srgbClr val="FF0000"/>
                </a:solidFill>
                <a:latin typeface="Times New Roman" pitchFamily="18" charset="0"/>
                <a:cs typeface="Times New Roman" pitchFamily="18" charset="0"/>
              </a:rPr>
              <a:t>                                     </a:t>
            </a:r>
            <a:r>
              <a:rPr lang="en-US" altLang="en-US" sz="2400" b="1" dirty="0">
                <a:solidFill>
                  <a:srgbClr val="FF0000"/>
                </a:solidFill>
                <a:latin typeface="Times New Roman" pitchFamily="18" charset="0"/>
                <a:cs typeface="Times New Roman" pitchFamily="18" charset="0"/>
              </a:rPr>
              <a:t>0,75</a:t>
            </a:r>
          </a:p>
        </p:txBody>
      </p:sp>
      <p:sp>
        <p:nvSpPr>
          <p:cNvPr id="9" name="TextBox 8"/>
          <p:cNvSpPr txBox="1">
            <a:spLocks noChangeArrowheads="1"/>
          </p:cNvSpPr>
          <p:nvPr/>
        </p:nvSpPr>
        <p:spPr bwMode="auto">
          <a:xfrm>
            <a:off x="3352800" y="5715000"/>
            <a:ext cx="5250997" cy="461665"/>
          </a:xfrm>
          <a:prstGeom prst="rect">
            <a:avLst/>
          </a:prstGeom>
          <a:noFill/>
          <a:ln w="9525">
            <a:noFill/>
            <a:miter lim="800000"/>
            <a:headEnd/>
            <a:tailEnd/>
          </a:ln>
        </p:spPr>
        <p:txBody>
          <a:bodyPr wrap="square">
            <a:spAutoFit/>
          </a:bodyPr>
          <a:lstStyle/>
          <a:p>
            <a:pPr eaLnBrk="1" hangingPunct="1"/>
            <a:r>
              <a:rPr lang="en-US" altLang="en-US" sz="2400" b="1" dirty="0">
                <a:solidFill>
                  <a:srgbClr val="FF0000"/>
                </a:solidFill>
                <a:latin typeface="Times New Roman" pitchFamily="18" charset="0"/>
                <a:cs typeface="Times New Roman" pitchFamily="18" charset="0"/>
              </a:rPr>
              <a:t>6  </a:t>
            </a:r>
            <a:r>
              <a:rPr lang="en-US" altLang="en-US" sz="2400" b="1" dirty="0" smtClean="0">
                <a:solidFill>
                  <a:srgbClr val="FF0000"/>
                </a:solidFill>
                <a:latin typeface="Times New Roman" pitchFamily="18" charset="0"/>
                <a:cs typeface="Times New Roman" pitchFamily="18" charset="0"/>
              </a:rPr>
              <a:t>                                         </a:t>
            </a:r>
            <a:r>
              <a:rPr lang="en-US" altLang="en-US" sz="2400" b="1" dirty="0">
                <a:solidFill>
                  <a:srgbClr val="FF0000"/>
                </a:solidFill>
                <a:latin typeface="Times New Roman" pitchFamily="18" charset="0"/>
                <a:cs typeface="Times New Roman" pitchFamily="18" charset="0"/>
              </a:rPr>
              <a:t>1</a:t>
            </a: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3"/>
                                        </p:tgtEl>
                                        <p:attrNameLst>
                                          <p:attrName>style.visibility</p:attrName>
                                        </p:attrNameLst>
                                      </p:cBhvr>
                                      <p:to>
                                        <p:strVal val="visible"/>
                                      </p:to>
                                    </p:set>
                                    <p:anim calcmode="discrete" valueType="clr">
                                      <p:cBhvr override="childStyle">
                                        <p:cTn id="13" dur="80"/>
                                        <p:tgtEl>
                                          <p:spTgt spid="3"/>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3"/>
                                        </p:tgtEl>
                                        <p:attrNameLst>
                                          <p:attrName>fillcolor</p:attrName>
                                        </p:attrNameLst>
                                      </p:cBhvr>
                                      <p:tavLst>
                                        <p:tav tm="0">
                                          <p:val>
                                            <p:clrVal>
                                              <a:schemeClr val="accent2"/>
                                            </p:clrVal>
                                          </p:val>
                                        </p:tav>
                                        <p:tav tm="50000">
                                          <p:val>
                                            <p:clrVal>
                                              <a:schemeClr val="hlink"/>
                                            </p:clrVal>
                                          </p:val>
                                        </p:tav>
                                      </p:tavLst>
                                    </p:anim>
                                    <p:set>
                                      <p:cBhvr>
                                        <p:cTn id="15" dur="80"/>
                                        <p:tgtEl>
                                          <p:spTgt spid="3"/>
                                        </p:tgtEl>
                                        <p:attrNameLst>
                                          <p:attrName>fill.type</p:attrName>
                                        </p:attrNameLst>
                                      </p:cBhvr>
                                      <p:to>
                                        <p:strVal val="solid"/>
                                      </p:to>
                                    </p:set>
                                  </p:childTnLst>
                                </p:cTn>
                              </p:par>
                              <p:par>
                                <p:cTn id="16" presetID="18" presetClass="entr" presetSubtype="12"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strips(downLeft)">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1000"/>
                                        <p:tgtEl>
                                          <p:spTgt spid="5"/>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1000"/>
                                        <p:tgtEl>
                                          <p:spTgt spid="6"/>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1000"/>
                                        <p:tgtEl>
                                          <p:spTgt spid="7"/>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1000"/>
                                        <p:tgtEl>
                                          <p:spTgt spid="8"/>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5" grpId="0"/>
      <p:bldP spid="6" grpId="0"/>
      <p:bldP spid="7" grpId="0"/>
      <p:bldP spid="8"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0"/>
            <a:ext cx="5250476" cy="923330"/>
          </a:xfrm>
          <a:prstGeom prst="rect">
            <a:avLst/>
          </a:prstGeom>
          <a:noFill/>
        </p:spPr>
        <p:txBody>
          <a:bodyPr wrap="none" lIns="91440" tIns="45720" rIns="91440" bIns="45720">
            <a:spAutoFit/>
          </a:bodyPr>
          <a:lstStyle/>
          <a:p>
            <a:pPr algn="ct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 THÍ NGHIỆM</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3" name="Rectangle 198"/>
          <p:cNvSpPr>
            <a:spLocks noChangeArrowheads="1"/>
          </p:cNvSpPr>
          <p:nvPr/>
        </p:nvSpPr>
        <p:spPr bwMode="auto">
          <a:xfrm>
            <a:off x="0" y="914400"/>
            <a:ext cx="3774880" cy="523220"/>
          </a:xfrm>
          <a:prstGeom prst="rect">
            <a:avLst/>
          </a:prstGeom>
          <a:solidFill>
            <a:schemeClr val="bg1"/>
          </a:solidFill>
          <a:ln w="9525">
            <a:noFill/>
            <a:miter lim="800000"/>
            <a:headEnd/>
            <a:tailEnd/>
          </a:ln>
          <a:effectLst/>
        </p:spPr>
        <p:txBody>
          <a:bodyPr wrap="none" anchor="ctr">
            <a:spAutoFit/>
          </a:bodyPr>
          <a:lstStyle/>
          <a:p>
            <a:pPr eaLnBrk="1" hangingPunct="1"/>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2.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Tiến</a:t>
            </a:r>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hành</a:t>
            </a:r>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thí</a:t>
            </a:r>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nghiệm</a:t>
            </a:r>
            <a:endParaRPr lang="en-US" altLang="en-US" sz="2800" i="1" dirty="0">
              <a:latin typeface="Times New Roman" pitchFamily="18" charset="0"/>
              <a:cs typeface="Times New Roman" pitchFamily="18" charset="0"/>
            </a:endParaRPr>
          </a:p>
        </p:txBody>
      </p:sp>
      <p:sp>
        <p:nvSpPr>
          <p:cNvPr id="4" name="Rectangle 3"/>
          <p:cNvSpPr/>
          <p:nvPr/>
        </p:nvSpPr>
        <p:spPr>
          <a:xfrm>
            <a:off x="152400" y="1752600"/>
            <a:ext cx="2819400" cy="2462213"/>
          </a:xfrm>
          <a:prstGeom prst="rect">
            <a:avLst/>
          </a:prstGeom>
        </p:spPr>
        <p:txBody>
          <a:bodyPr wrap="square">
            <a:spAutoFit/>
          </a:bodyPr>
          <a:lstStyle/>
          <a:p>
            <a:pPr algn="just"/>
            <a:r>
              <a:rPr lang="en-US" altLang="en-US" sz="2200" b="1" i="1" u="sng" dirty="0" smtClean="0">
                <a:solidFill>
                  <a:srgbClr val="C00000"/>
                </a:solidFill>
                <a:latin typeface="Times New Roman" pitchFamily="18" charset="0"/>
                <a:cs typeface="Times New Roman" pitchFamily="18" charset="0"/>
              </a:rPr>
              <a:t>C1:</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Từ</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kết</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quả</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thí</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nghiệm</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hãy</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cho</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biết</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khi</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thay</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đổi</a:t>
            </a:r>
            <a:r>
              <a:rPr lang="en-US" altLang="en-US" sz="2200" b="1" i="1" dirty="0" smtClean="0">
                <a:solidFill>
                  <a:srgbClr val="C00000"/>
                </a:solidFill>
                <a:latin typeface="Times New Roman" pitchFamily="18" charset="0"/>
                <a:cs typeface="Times New Roman" pitchFamily="18" charset="0"/>
              </a:rPr>
              <a:t> HĐT </a:t>
            </a:r>
            <a:r>
              <a:rPr lang="en-US" altLang="en-US" sz="2200" b="1" i="1" dirty="0" err="1" smtClean="0">
                <a:solidFill>
                  <a:srgbClr val="C00000"/>
                </a:solidFill>
                <a:latin typeface="Times New Roman" pitchFamily="18" charset="0"/>
                <a:cs typeface="Times New Roman" pitchFamily="18" charset="0"/>
              </a:rPr>
              <a:t>giữa</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hai</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đầu</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dây</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dẫn</a:t>
            </a:r>
            <a:r>
              <a:rPr lang="en-US" altLang="en-US" sz="2200" b="1" i="1" dirty="0" smtClean="0">
                <a:solidFill>
                  <a:srgbClr val="C00000"/>
                </a:solidFill>
                <a:latin typeface="Times New Roman" pitchFamily="18" charset="0"/>
                <a:cs typeface="Times New Roman" pitchFamily="18" charset="0"/>
              </a:rPr>
              <a:t>, CĐDĐ </a:t>
            </a:r>
            <a:r>
              <a:rPr lang="en-US" altLang="en-US" sz="2200" b="1" i="1" dirty="0" err="1" smtClean="0">
                <a:solidFill>
                  <a:srgbClr val="C00000"/>
                </a:solidFill>
                <a:latin typeface="Times New Roman" pitchFamily="18" charset="0"/>
                <a:cs typeface="Times New Roman" pitchFamily="18" charset="0"/>
              </a:rPr>
              <a:t>chạy</a:t>
            </a:r>
            <a:r>
              <a:rPr lang="en-US" altLang="en-US" sz="2200" b="1" i="1" dirty="0" smtClean="0">
                <a:solidFill>
                  <a:srgbClr val="C00000"/>
                </a:solidFill>
                <a:latin typeface="Times New Roman" pitchFamily="18" charset="0"/>
                <a:cs typeface="Times New Roman" pitchFamily="18" charset="0"/>
              </a:rPr>
              <a:t> qua </a:t>
            </a:r>
            <a:r>
              <a:rPr lang="en-US" altLang="en-US" sz="2200" b="1" i="1" dirty="0" err="1" smtClean="0">
                <a:solidFill>
                  <a:srgbClr val="C00000"/>
                </a:solidFill>
                <a:latin typeface="Times New Roman" pitchFamily="18" charset="0"/>
                <a:cs typeface="Times New Roman" pitchFamily="18" charset="0"/>
              </a:rPr>
              <a:t>dây</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dẫn</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đó</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có</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mối</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quan</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hệ</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như</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thế</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nào</a:t>
            </a:r>
            <a:r>
              <a:rPr lang="en-US" altLang="en-US" sz="2200" b="1" i="1" dirty="0" smtClean="0">
                <a:solidFill>
                  <a:srgbClr val="C00000"/>
                </a:solidFill>
                <a:latin typeface="Times New Roman" pitchFamily="18" charset="0"/>
                <a:cs typeface="Times New Roman" pitchFamily="18" charset="0"/>
              </a:rPr>
              <a:t> </a:t>
            </a:r>
            <a:r>
              <a:rPr lang="en-US" altLang="en-US" sz="2200" b="1" i="1" dirty="0" err="1" smtClean="0">
                <a:solidFill>
                  <a:srgbClr val="C00000"/>
                </a:solidFill>
                <a:latin typeface="Times New Roman" pitchFamily="18" charset="0"/>
                <a:cs typeface="Times New Roman" pitchFamily="18" charset="0"/>
              </a:rPr>
              <a:t>với</a:t>
            </a:r>
            <a:r>
              <a:rPr lang="en-US" altLang="en-US" sz="2200" b="1" i="1" dirty="0" smtClean="0">
                <a:solidFill>
                  <a:srgbClr val="C00000"/>
                </a:solidFill>
                <a:latin typeface="Times New Roman" pitchFamily="18" charset="0"/>
                <a:cs typeface="Times New Roman" pitchFamily="18" charset="0"/>
              </a:rPr>
              <a:t> HĐT.</a:t>
            </a:r>
            <a:endParaRPr lang="en-US" altLang="en-US" sz="2200" b="1" i="1" dirty="0">
              <a:solidFill>
                <a:srgbClr val="C00000"/>
              </a:solidFill>
              <a:latin typeface="Times New Roman" pitchFamily="18" charset="0"/>
              <a:cs typeface="Times New Roman" pitchFamily="18" charset="0"/>
            </a:endParaRPr>
          </a:p>
        </p:txBody>
      </p:sp>
      <p:sp>
        <p:nvSpPr>
          <p:cNvPr id="6" name="24-Point Star 5"/>
          <p:cNvSpPr/>
          <p:nvPr/>
        </p:nvSpPr>
        <p:spPr>
          <a:xfrm>
            <a:off x="3048000" y="990600"/>
            <a:ext cx="6096000" cy="3657600"/>
          </a:xfrm>
          <a:prstGeom prst="star24">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en-US" sz="2200" b="1" i="1" u="sng" dirty="0" err="1" smtClean="0">
                <a:solidFill>
                  <a:srgbClr val="002060"/>
                </a:solidFill>
                <a:latin typeface="Times New Roman" pitchFamily="18" charset="0"/>
                <a:cs typeface="Times New Roman" pitchFamily="18" charset="0"/>
              </a:rPr>
              <a:t>Trả</a:t>
            </a:r>
            <a:r>
              <a:rPr lang="en-US" altLang="en-US" sz="2200" b="1" i="1" u="sng" dirty="0" smtClean="0">
                <a:solidFill>
                  <a:srgbClr val="002060"/>
                </a:solidFill>
                <a:latin typeface="Times New Roman" pitchFamily="18" charset="0"/>
                <a:cs typeface="Times New Roman" pitchFamily="18" charset="0"/>
              </a:rPr>
              <a:t> </a:t>
            </a:r>
            <a:r>
              <a:rPr lang="en-US" altLang="en-US" sz="2200" b="1" i="1" u="sng" dirty="0" err="1" smtClean="0">
                <a:solidFill>
                  <a:srgbClr val="002060"/>
                </a:solidFill>
                <a:latin typeface="Times New Roman" pitchFamily="18" charset="0"/>
                <a:cs typeface="Times New Roman" pitchFamily="18" charset="0"/>
              </a:rPr>
              <a:t>lời</a:t>
            </a:r>
            <a:r>
              <a:rPr lang="en-US" altLang="en-US" sz="2200" b="1" i="1" u="sng" dirty="0" smtClean="0">
                <a:solidFill>
                  <a:srgbClr val="002060"/>
                </a:solidFill>
                <a:latin typeface="Times New Roman" pitchFamily="18" charset="0"/>
                <a:cs typeface="Times New Roman" pitchFamily="18" charset="0"/>
              </a:rPr>
              <a:t>: </a:t>
            </a:r>
            <a:r>
              <a:rPr lang="en-US" altLang="en-US" sz="2200" dirty="0" err="1" smtClean="0">
                <a:solidFill>
                  <a:srgbClr val="002060"/>
                </a:solidFill>
                <a:latin typeface="Times New Roman" pitchFamily="18" charset="0"/>
                <a:cs typeface="Times New Roman" pitchFamily="18" charset="0"/>
              </a:rPr>
              <a:t>Khi</a:t>
            </a:r>
            <a:r>
              <a:rPr lang="en-US" altLang="en-US" sz="2200" dirty="0" smtClean="0">
                <a:solidFill>
                  <a:srgbClr val="002060"/>
                </a:solidFill>
                <a:latin typeface="Times New Roman" pitchFamily="18" charset="0"/>
                <a:cs typeface="Times New Roman" pitchFamily="18" charset="0"/>
              </a:rPr>
              <a:t> </a:t>
            </a:r>
            <a:r>
              <a:rPr lang="en-US" altLang="en-US" sz="2200" dirty="0" err="1" smtClean="0">
                <a:solidFill>
                  <a:srgbClr val="002060"/>
                </a:solidFill>
                <a:latin typeface="Times New Roman" pitchFamily="18" charset="0"/>
                <a:cs typeface="Times New Roman" pitchFamily="18" charset="0"/>
              </a:rPr>
              <a:t>tăng</a:t>
            </a:r>
            <a:r>
              <a:rPr lang="en-US" altLang="en-US" sz="2200" dirty="0" smtClean="0">
                <a:solidFill>
                  <a:srgbClr val="002060"/>
                </a:solidFill>
                <a:latin typeface="Times New Roman" pitchFamily="18" charset="0"/>
                <a:cs typeface="Times New Roman" pitchFamily="18" charset="0"/>
              </a:rPr>
              <a:t> (</a:t>
            </a:r>
            <a:r>
              <a:rPr lang="en-US" altLang="en-US" sz="2200" dirty="0" err="1" smtClean="0">
                <a:solidFill>
                  <a:srgbClr val="002060"/>
                </a:solidFill>
                <a:latin typeface="Times New Roman" pitchFamily="18" charset="0"/>
                <a:cs typeface="Times New Roman" pitchFamily="18" charset="0"/>
              </a:rPr>
              <a:t>hoặc</a:t>
            </a:r>
            <a:r>
              <a:rPr lang="en-US" altLang="en-US" sz="2200" dirty="0" smtClean="0">
                <a:solidFill>
                  <a:srgbClr val="002060"/>
                </a:solidFill>
                <a:latin typeface="Times New Roman" pitchFamily="18" charset="0"/>
                <a:cs typeface="Times New Roman" pitchFamily="18" charset="0"/>
              </a:rPr>
              <a:t> </a:t>
            </a:r>
            <a:r>
              <a:rPr lang="en-US" altLang="en-US" sz="2200" dirty="0" err="1" smtClean="0">
                <a:solidFill>
                  <a:srgbClr val="002060"/>
                </a:solidFill>
                <a:latin typeface="Times New Roman" pitchFamily="18" charset="0"/>
                <a:cs typeface="Times New Roman" pitchFamily="18" charset="0"/>
              </a:rPr>
              <a:t>giảm</a:t>
            </a:r>
            <a:r>
              <a:rPr lang="en-US" altLang="en-US" sz="2200" dirty="0" smtClean="0">
                <a:solidFill>
                  <a:srgbClr val="002060"/>
                </a:solidFill>
                <a:latin typeface="Times New Roman" pitchFamily="18" charset="0"/>
                <a:cs typeface="Times New Roman" pitchFamily="18" charset="0"/>
              </a:rPr>
              <a:t>) HĐT </a:t>
            </a:r>
            <a:r>
              <a:rPr lang="en-US" altLang="en-US" sz="2200" dirty="0" err="1" smtClean="0">
                <a:solidFill>
                  <a:srgbClr val="002060"/>
                </a:solidFill>
                <a:latin typeface="Times New Roman" pitchFamily="18" charset="0"/>
                <a:cs typeface="Times New Roman" pitchFamily="18" charset="0"/>
              </a:rPr>
              <a:t>hai</a:t>
            </a:r>
            <a:r>
              <a:rPr lang="en-US" altLang="en-US" sz="2200" dirty="0" smtClean="0">
                <a:solidFill>
                  <a:srgbClr val="002060"/>
                </a:solidFill>
                <a:latin typeface="Times New Roman" pitchFamily="18" charset="0"/>
                <a:cs typeface="Times New Roman" pitchFamily="18" charset="0"/>
              </a:rPr>
              <a:t> </a:t>
            </a:r>
            <a:r>
              <a:rPr lang="en-US" altLang="en-US" sz="2200" dirty="0" err="1" smtClean="0">
                <a:solidFill>
                  <a:srgbClr val="002060"/>
                </a:solidFill>
                <a:latin typeface="Times New Roman" pitchFamily="18" charset="0"/>
                <a:cs typeface="Times New Roman" pitchFamily="18" charset="0"/>
              </a:rPr>
              <a:t>đầu</a:t>
            </a:r>
            <a:r>
              <a:rPr lang="en-US" altLang="en-US" sz="2200" dirty="0" smtClean="0">
                <a:solidFill>
                  <a:srgbClr val="002060"/>
                </a:solidFill>
                <a:latin typeface="Times New Roman" pitchFamily="18" charset="0"/>
                <a:cs typeface="Times New Roman" pitchFamily="18" charset="0"/>
              </a:rPr>
              <a:t> </a:t>
            </a:r>
            <a:r>
              <a:rPr lang="en-US" altLang="en-US" sz="2200" dirty="0" err="1" smtClean="0">
                <a:solidFill>
                  <a:srgbClr val="002060"/>
                </a:solidFill>
                <a:latin typeface="Times New Roman" pitchFamily="18" charset="0"/>
                <a:cs typeface="Times New Roman" pitchFamily="18" charset="0"/>
              </a:rPr>
              <a:t>dây</a:t>
            </a:r>
            <a:r>
              <a:rPr lang="en-US" altLang="en-US" sz="2200" dirty="0" smtClean="0">
                <a:solidFill>
                  <a:srgbClr val="002060"/>
                </a:solidFill>
                <a:latin typeface="Times New Roman" pitchFamily="18" charset="0"/>
                <a:cs typeface="Times New Roman" pitchFamily="18" charset="0"/>
              </a:rPr>
              <a:t> </a:t>
            </a:r>
            <a:r>
              <a:rPr lang="en-US" altLang="en-US" sz="2200" dirty="0" err="1" smtClean="0">
                <a:solidFill>
                  <a:srgbClr val="002060"/>
                </a:solidFill>
                <a:latin typeface="Times New Roman" pitchFamily="18" charset="0"/>
                <a:cs typeface="Times New Roman" pitchFamily="18" charset="0"/>
              </a:rPr>
              <a:t>dẫn</a:t>
            </a:r>
            <a:r>
              <a:rPr lang="en-US" altLang="en-US" sz="2200" dirty="0" smtClean="0">
                <a:solidFill>
                  <a:srgbClr val="002060"/>
                </a:solidFill>
                <a:latin typeface="Times New Roman" pitchFamily="18" charset="0"/>
                <a:cs typeface="Times New Roman" pitchFamily="18" charset="0"/>
              </a:rPr>
              <a:t> </a:t>
            </a:r>
            <a:r>
              <a:rPr lang="en-US" altLang="en-US" sz="2200" dirty="0" err="1" smtClean="0">
                <a:solidFill>
                  <a:srgbClr val="002060"/>
                </a:solidFill>
                <a:latin typeface="Times New Roman" pitchFamily="18" charset="0"/>
                <a:cs typeface="Times New Roman" pitchFamily="18" charset="0"/>
              </a:rPr>
              <a:t>bao</a:t>
            </a:r>
            <a:r>
              <a:rPr lang="en-US" altLang="en-US" sz="2200" dirty="0" smtClean="0">
                <a:solidFill>
                  <a:srgbClr val="002060"/>
                </a:solidFill>
                <a:latin typeface="Times New Roman" pitchFamily="18" charset="0"/>
                <a:cs typeface="Times New Roman" pitchFamily="18" charset="0"/>
              </a:rPr>
              <a:t> </a:t>
            </a:r>
            <a:r>
              <a:rPr lang="en-US" altLang="en-US" sz="2200" dirty="0" err="1" smtClean="0">
                <a:solidFill>
                  <a:srgbClr val="002060"/>
                </a:solidFill>
                <a:latin typeface="Times New Roman" pitchFamily="18" charset="0"/>
                <a:cs typeface="Times New Roman" pitchFamily="18" charset="0"/>
              </a:rPr>
              <a:t>nhiêu</a:t>
            </a:r>
            <a:r>
              <a:rPr lang="en-US" altLang="en-US" sz="2200" dirty="0" smtClean="0">
                <a:solidFill>
                  <a:srgbClr val="002060"/>
                </a:solidFill>
                <a:latin typeface="Times New Roman" pitchFamily="18" charset="0"/>
                <a:cs typeface="Times New Roman" pitchFamily="18" charset="0"/>
              </a:rPr>
              <a:t> </a:t>
            </a:r>
            <a:r>
              <a:rPr lang="en-US" altLang="en-US" sz="2200" dirty="0" err="1" smtClean="0">
                <a:solidFill>
                  <a:srgbClr val="002060"/>
                </a:solidFill>
                <a:latin typeface="Times New Roman" pitchFamily="18" charset="0"/>
                <a:cs typeface="Times New Roman" pitchFamily="18" charset="0"/>
              </a:rPr>
              <a:t>lần</a:t>
            </a:r>
            <a:r>
              <a:rPr lang="en-US" altLang="en-US" sz="2200" dirty="0" smtClean="0">
                <a:solidFill>
                  <a:srgbClr val="002060"/>
                </a:solidFill>
                <a:latin typeface="Times New Roman" pitchFamily="18" charset="0"/>
                <a:cs typeface="Times New Roman" pitchFamily="18" charset="0"/>
              </a:rPr>
              <a:t> </a:t>
            </a:r>
            <a:r>
              <a:rPr lang="en-US" altLang="en-US" sz="2200" dirty="0" err="1" smtClean="0">
                <a:solidFill>
                  <a:srgbClr val="002060"/>
                </a:solidFill>
                <a:latin typeface="Times New Roman" pitchFamily="18" charset="0"/>
                <a:cs typeface="Times New Roman" pitchFamily="18" charset="0"/>
              </a:rPr>
              <a:t>thì</a:t>
            </a:r>
            <a:r>
              <a:rPr lang="en-US" altLang="en-US" sz="2200" dirty="0" smtClean="0">
                <a:solidFill>
                  <a:srgbClr val="002060"/>
                </a:solidFill>
                <a:latin typeface="Times New Roman" pitchFamily="18" charset="0"/>
                <a:cs typeface="Times New Roman" pitchFamily="18" charset="0"/>
              </a:rPr>
              <a:t> CĐDĐ </a:t>
            </a:r>
            <a:r>
              <a:rPr lang="en-US" altLang="en-US" sz="2200" dirty="0" err="1" smtClean="0">
                <a:solidFill>
                  <a:srgbClr val="002060"/>
                </a:solidFill>
                <a:latin typeface="Times New Roman" pitchFamily="18" charset="0"/>
                <a:cs typeface="Times New Roman" pitchFamily="18" charset="0"/>
              </a:rPr>
              <a:t>chạy</a:t>
            </a:r>
            <a:r>
              <a:rPr lang="en-US" altLang="en-US" sz="2200" dirty="0" smtClean="0">
                <a:solidFill>
                  <a:srgbClr val="002060"/>
                </a:solidFill>
                <a:latin typeface="Times New Roman" pitchFamily="18" charset="0"/>
                <a:cs typeface="Times New Roman" pitchFamily="18" charset="0"/>
              </a:rPr>
              <a:t> qua </a:t>
            </a:r>
            <a:r>
              <a:rPr lang="en-US" altLang="en-US" sz="2200" dirty="0" err="1" smtClean="0">
                <a:solidFill>
                  <a:srgbClr val="002060"/>
                </a:solidFill>
                <a:latin typeface="Times New Roman" pitchFamily="18" charset="0"/>
                <a:cs typeface="Times New Roman" pitchFamily="18" charset="0"/>
              </a:rPr>
              <a:t>dây</a:t>
            </a:r>
            <a:r>
              <a:rPr lang="en-US" altLang="en-US" sz="2200" dirty="0" smtClean="0">
                <a:solidFill>
                  <a:srgbClr val="002060"/>
                </a:solidFill>
                <a:latin typeface="Times New Roman" pitchFamily="18" charset="0"/>
                <a:cs typeface="Times New Roman" pitchFamily="18" charset="0"/>
              </a:rPr>
              <a:t> </a:t>
            </a:r>
            <a:r>
              <a:rPr lang="en-US" altLang="en-US" sz="2200" dirty="0" err="1" smtClean="0">
                <a:solidFill>
                  <a:srgbClr val="002060"/>
                </a:solidFill>
                <a:latin typeface="Times New Roman" pitchFamily="18" charset="0"/>
                <a:cs typeface="Times New Roman" pitchFamily="18" charset="0"/>
              </a:rPr>
              <a:t>dẫn</a:t>
            </a:r>
            <a:r>
              <a:rPr lang="en-US" altLang="en-US" sz="2200" dirty="0" smtClean="0">
                <a:solidFill>
                  <a:srgbClr val="002060"/>
                </a:solidFill>
                <a:latin typeface="Times New Roman" pitchFamily="18" charset="0"/>
                <a:cs typeface="Times New Roman" pitchFamily="18" charset="0"/>
              </a:rPr>
              <a:t> </a:t>
            </a:r>
            <a:r>
              <a:rPr lang="en-US" altLang="en-US" sz="2200" dirty="0" err="1" smtClean="0">
                <a:solidFill>
                  <a:srgbClr val="002060"/>
                </a:solidFill>
                <a:latin typeface="Times New Roman" pitchFamily="18" charset="0"/>
                <a:cs typeface="Times New Roman" pitchFamily="18" charset="0"/>
              </a:rPr>
              <a:t>đó</a:t>
            </a:r>
            <a:r>
              <a:rPr lang="en-US" altLang="en-US" sz="2200" dirty="0" smtClean="0">
                <a:solidFill>
                  <a:srgbClr val="002060"/>
                </a:solidFill>
                <a:latin typeface="Times New Roman" pitchFamily="18" charset="0"/>
                <a:cs typeface="Times New Roman" pitchFamily="18" charset="0"/>
              </a:rPr>
              <a:t> </a:t>
            </a:r>
            <a:r>
              <a:rPr lang="en-US" altLang="en-US" sz="2200" dirty="0" err="1" smtClean="0">
                <a:solidFill>
                  <a:srgbClr val="002060"/>
                </a:solidFill>
                <a:latin typeface="Times New Roman" pitchFamily="18" charset="0"/>
                <a:cs typeface="Times New Roman" pitchFamily="18" charset="0"/>
              </a:rPr>
              <a:t>cũng</a:t>
            </a:r>
            <a:r>
              <a:rPr lang="en-US" altLang="en-US" sz="2200" dirty="0" smtClean="0">
                <a:solidFill>
                  <a:srgbClr val="002060"/>
                </a:solidFill>
                <a:latin typeface="Times New Roman" pitchFamily="18" charset="0"/>
                <a:cs typeface="Times New Roman" pitchFamily="18" charset="0"/>
              </a:rPr>
              <a:t> </a:t>
            </a:r>
            <a:r>
              <a:rPr lang="en-US" altLang="en-US" sz="2200" dirty="0" err="1" smtClean="0">
                <a:solidFill>
                  <a:srgbClr val="002060"/>
                </a:solidFill>
                <a:latin typeface="Times New Roman" pitchFamily="18" charset="0"/>
                <a:cs typeface="Times New Roman" pitchFamily="18" charset="0"/>
              </a:rPr>
              <a:t>tăng</a:t>
            </a:r>
            <a:r>
              <a:rPr lang="en-US" altLang="en-US" sz="2200" dirty="0" smtClean="0">
                <a:solidFill>
                  <a:srgbClr val="002060"/>
                </a:solidFill>
                <a:latin typeface="Times New Roman" pitchFamily="18" charset="0"/>
                <a:cs typeface="Times New Roman" pitchFamily="18" charset="0"/>
              </a:rPr>
              <a:t> (</a:t>
            </a:r>
            <a:r>
              <a:rPr lang="en-US" altLang="en-US" sz="2200" dirty="0" err="1" smtClean="0">
                <a:solidFill>
                  <a:srgbClr val="002060"/>
                </a:solidFill>
                <a:latin typeface="Times New Roman" pitchFamily="18" charset="0"/>
                <a:cs typeface="Times New Roman" pitchFamily="18" charset="0"/>
              </a:rPr>
              <a:t>hoặc</a:t>
            </a:r>
            <a:r>
              <a:rPr lang="en-US" altLang="en-US" sz="2200" dirty="0" smtClean="0">
                <a:solidFill>
                  <a:srgbClr val="002060"/>
                </a:solidFill>
                <a:latin typeface="Times New Roman" pitchFamily="18" charset="0"/>
                <a:cs typeface="Times New Roman" pitchFamily="18" charset="0"/>
              </a:rPr>
              <a:t> </a:t>
            </a:r>
            <a:r>
              <a:rPr lang="en-US" altLang="en-US" sz="2200" dirty="0" err="1" smtClean="0">
                <a:solidFill>
                  <a:srgbClr val="002060"/>
                </a:solidFill>
                <a:latin typeface="Times New Roman" pitchFamily="18" charset="0"/>
                <a:cs typeface="Times New Roman" pitchFamily="18" charset="0"/>
              </a:rPr>
              <a:t>giảm</a:t>
            </a:r>
            <a:r>
              <a:rPr lang="en-US" altLang="en-US" sz="2200" dirty="0" smtClean="0">
                <a:solidFill>
                  <a:srgbClr val="002060"/>
                </a:solidFill>
                <a:latin typeface="Times New Roman" pitchFamily="18" charset="0"/>
                <a:cs typeface="Times New Roman" pitchFamily="18" charset="0"/>
              </a:rPr>
              <a:t>) </a:t>
            </a:r>
            <a:r>
              <a:rPr lang="en-US" altLang="en-US" sz="2200" dirty="0" err="1" smtClean="0">
                <a:solidFill>
                  <a:srgbClr val="002060"/>
                </a:solidFill>
                <a:latin typeface="Times New Roman" pitchFamily="18" charset="0"/>
                <a:cs typeface="Times New Roman" pitchFamily="18" charset="0"/>
              </a:rPr>
              <a:t>bấy</a:t>
            </a:r>
            <a:r>
              <a:rPr lang="en-US" altLang="en-US" sz="2200" dirty="0" smtClean="0">
                <a:solidFill>
                  <a:srgbClr val="002060"/>
                </a:solidFill>
                <a:latin typeface="Times New Roman" pitchFamily="18" charset="0"/>
                <a:cs typeface="Times New Roman" pitchFamily="18" charset="0"/>
              </a:rPr>
              <a:t> </a:t>
            </a:r>
            <a:r>
              <a:rPr lang="en-US" altLang="en-US" sz="2200" dirty="0" err="1" smtClean="0">
                <a:solidFill>
                  <a:srgbClr val="002060"/>
                </a:solidFill>
                <a:latin typeface="Times New Roman" pitchFamily="18" charset="0"/>
                <a:cs typeface="Times New Roman" pitchFamily="18" charset="0"/>
              </a:rPr>
              <a:t>nhiêu</a:t>
            </a:r>
            <a:r>
              <a:rPr lang="en-US" altLang="en-US" sz="2200" dirty="0" smtClean="0">
                <a:solidFill>
                  <a:srgbClr val="002060"/>
                </a:solidFill>
                <a:latin typeface="Times New Roman" pitchFamily="18" charset="0"/>
                <a:cs typeface="Times New Roman" pitchFamily="18" charset="0"/>
              </a:rPr>
              <a:t> </a:t>
            </a:r>
            <a:r>
              <a:rPr lang="en-US" altLang="en-US" sz="2200" dirty="0" err="1" smtClean="0">
                <a:solidFill>
                  <a:srgbClr val="002060"/>
                </a:solidFill>
                <a:latin typeface="Times New Roman" pitchFamily="18" charset="0"/>
                <a:cs typeface="Times New Roman" pitchFamily="18" charset="0"/>
              </a:rPr>
              <a:t>lần</a:t>
            </a:r>
            <a:r>
              <a:rPr lang="en-US" altLang="en-US" sz="2200" dirty="0" smtClean="0">
                <a:solidFill>
                  <a:srgbClr val="002060"/>
                </a:solidFill>
                <a:latin typeface="Times New Roman" pitchFamily="18" charset="0"/>
                <a:cs typeface="Times New Roman" pitchFamily="18" charset="0"/>
              </a:rPr>
              <a:t>.</a:t>
            </a:r>
          </a:p>
          <a:p>
            <a:pPr algn="ctr"/>
            <a:endParaRPr lang="en-US" dirty="0"/>
          </a:p>
        </p:txBody>
      </p:sp>
      <p:sp>
        <p:nvSpPr>
          <p:cNvPr id="7" name="Rectangle 6"/>
          <p:cNvSpPr/>
          <p:nvPr/>
        </p:nvSpPr>
        <p:spPr>
          <a:xfrm>
            <a:off x="0" y="4724400"/>
            <a:ext cx="9144000" cy="1107996"/>
          </a:xfrm>
          <a:prstGeom prst="rect">
            <a:avLst/>
          </a:prstGeom>
        </p:spPr>
        <p:txBody>
          <a:bodyPr wrap="square">
            <a:spAutoFit/>
          </a:bodyPr>
          <a:lstStyle/>
          <a:p>
            <a:r>
              <a:rPr lang="en-US" altLang="en-US" sz="2200" b="1" i="1" dirty="0" err="1" smtClean="0">
                <a:solidFill>
                  <a:srgbClr val="000000"/>
                </a:solidFill>
                <a:latin typeface="Times New Roman" pitchFamily="18" charset="0"/>
                <a:cs typeface="Times New Roman" pitchFamily="18" charset="0"/>
              </a:rPr>
              <a:t>Nhận</a:t>
            </a:r>
            <a:r>
              <a:rPr lang="en-US" altLang="en-US" sz="2200" b="1" i="1" dirty="0" smtClean="0">
                <a:solidFill>
                  <a:srgbClr val="000000"/>
                </a:solidFill>
                <a:latin typeface="Times New Roman" pitchFamily="18" charset="0"/>
                <a:cs typeface="Times New Roman" pitchFamily="18" charset="0"/>
              </a:rPr>
              <a:t> </a:t>
            </a:r>
            <a:r>
              <a:rPr lang="en-US" altLang="en-US" sz="2200" b="1" i="1" dirty="0" err="1" smtClean="0">
                <a:solidFill>
                  <a:srgbClr val="000000"/>
                </a:solidFill>
                <a:latin typeface="Times New Roman" pitchFamily="18" charset="0"/>
                <a:cs typeface="Times New Roman" pitchFamily="18" charset="0"/>
              </a:rPr>
              <a:t>xét</a:t>
            </a:r>
            <a:r>
              <a:rPr lang="en-US" altLang="en-US" sz="2200" b="1"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Hiệu</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điện</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thế</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giữa</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hai</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đầu</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dây</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dẫn</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tăng</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hoặc</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giảm</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bao</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nhiêu</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lần</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thì</a:t>
            </a:r>
            <a:r>
              <a:rPr lang="en-US" altLang="en-US" sz="2200" i="1" dirty="0" smtClean="0">
                <a:solidFill>
                  <a:srgbClr val="000000"/>
                </a:solidFill>
                <a:latin typeface="Times New Roman" pitchFamily="18" charset="0"/>
                <a:cs typeface="Times New Roman" pitchFamily="18" charset="0"/>
              </a:rPr>
              <a:t> c</a:t>
            </a:r>
            <a:r>
              <a:rPr lang="vi-VN" altLang="en-US" sz="2200" i="1" dirty="0" smtClean="0">
                <a:solidFill>
                  <a:srgbClr val="000000"/>
                </a:solidFill>
                <a:latin typeface="Times New Roman" pitchFamily="18" charset="0"/>
                <a:cs typeface="Times New Roman" pitchFamily="18" charset="0"/>
              </a:rPr>
              <a:t>ư</a:t>
            </a:r>
            <a:r>
              <a:rPr lang="en-US" altLang="en-US" sz="2200" i="1" dirty="0" err="1" smtClean="0">
                <a:solidFill>
                  <a:srgbClr val="000000"/>
                </a:solidFill>
                <a:latin typeface="Times New Roman" pitchFamily="18" charset="0"/>
                <a:cs typeface="Times New Roman" pitchFamily="18" charset="0"/>
              </a:rPr>
              <a:t>ờng</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độ</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dòng</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điện</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chạy</a:t>
            </a:r>
            <a:r>
              <a:rPr lang="en-US" altLang="en-US" sz="2200" i="1" dirty="0" smtClean="0">
                <a:solidFill>
                  <a:srgbClr val="000000"/>
                </a:solidFill>
                <a:latin typeface="Times New Roman" pitchFamily="18" charset="0"/>
                <a:cs typeface="Times New Roman" pitchFamily="18" charset="0"/>
              </a:rPr>
              <a:t> qua </a:t>
            </a:r>
            <a:r>
              <a:rPr lang="en-US" altLang="en-US" sz="2200" i="1" dirty="0" err="1" smtClean="0">
                <a:solidFill>
                  <a:srgbClr val="000000"/>
                </a:solidFill>
                <a:latin typeface="Times New Roman" pitchFamily="18" charset="0"/>
                <a:cs typeface="Times New Roman" pitchFamily="18" charset="0"/>
              </a:rPr>
              <a:t>đoạn</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dây</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dẫn</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đó</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tăng</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hoặc</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giảm</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bấy</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nhiêu</a:t>
            </a:r>
            <a:r>
              <a:rPr lang="en-US" altLang="en-US" sz="2200" i="1" dirty="0" smtClean="0">
                <a:solidFill>
                  <a:srgbClr val="000000"/>
                </a:solidFill>
                <a:latin typeface="Times New Roman" pitchFamily="18" charset="0"/>
                <a:cs typeface="Times New Roman" pitchFamily="18" charset="0"/>
              </a:rPr>
              <a:t> </a:t>
            </a:r>
            <a:r>
              <a:rPr lang="en-US" altLang="en-US" sz="2200" i="1" dirty="0" err="1" smtClean="0">
                <a:solidFill>
                  <a:srgbClr val="000000"/>
                </a:solidFill>
                <a:latin typeface="Times New Roman" pitchFamily="18" charset="0"/>
                <a:cs typeface="Times New Roman" pitchFamily="18" charset="0"/>
              </a:rPr>
              <a:t>lần</a:t>
            </a:r>
            <a:r>
              <a:rPr lang="en-US" altLang="en-US" sz="2200" i="1" dirty="0" smtClean="0">
                <a:solidFill>
                  <a:srgbClr val="000000"/>
                </a:solidFill>
                <a:latin typeface="Times New Roman" pitchFamily="18" charset="0"/>
                <a:cs typeface="Times New Roman" pitchFamily="18" charset="0"/>
              </a:rPr>
              <a:t>.</a:t>
            </a:r>
            <a:endParaRPr lang="en-US" altLang="en-US" sz="2200" i="1" dirty="0">
              <a:solidFill>
                <a:srgbClr val="000000"/>
              </a:solidFill>
              <a:latin typeface="Times New Roman" pitchFamily="18" charset="0"/>
              <a:cs typeface="Times New Roman" pitchFamily="18" charset="0"/>
            </a:endParaRPr>
          </a:p>
        </p:txBody>
      </p:sp>
      <p:graphicFrame>
        <p:nvGraphicFramePr>
          <p:cNvPr id="12" name="Object 53"/>
          <p:cNvGraphicFramePr>
            <a:graphicFrameLocks noChangeAspect="1"/>
          </p:cNvGraphicFramePr>
          <p:nvPr/>
        </p:nvGraphicFramePr>
        <p:xfrm>
          <a:off x="3733800" y="5562600"/>
          <a:ext cx="2067560" cy="1107621"/>
        </p:xfrm>
        <a:graphic>
          <a:graphicData uri="http://schemas.openxmlformats.org/presentationml/2006/ole">
            <mc:AlternateContent xmlns:mc="http://schemas.openxmlformats.org/markup-compatibility/2006">
              <mc:Choice xmlns:v="urn:schemas-microsoft-com:vml" Requires="v">
                <p:oleObj spid="_x0000_s19468" name="Equation" r:id="rId3" imgW="533169" imgH="431613" progId="">
                  <p:embed/>
                </p:oleObj>
              </mc:Choice>
              <mc:Fallback>
                <p:oleObj name="Equation" r:id="rId3" imgW="533169" imgH="431613" progId="">
                  <p:embed/>
                  <p:pic>
                    <p:nvPicPr>
                      <p:cNvPr id="0" name="Object 5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5562600"/>
                        <a:ext cx="2067560" cy="1107621"/>
                      </a:xfrm>
                      <a:prstGeom prst="rect">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3"/>
                                        </p:tgtEl>
                                        <p:attrNameLst>
                                          <p:attrName>style.visibility</p:attrName>
                                        </p:attrNameLst>
                                      </p:cBhvr>
                                      <p:to>
                                        <p:strVal val="visible"/>
                                      </p:to>
                                    </p:set>
                                    <p:anim calcmode="discrete" valueType="clr">
                                      <p:cBhvr override="childStyle">
                                        <p:cTn id="13" dur="80"/>
                                        <p:tgtEl>
                                          <p:spTgt spid="3"/>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3"/>
                                        </p:tgtEl>
                                        <p:attrNameLst>
                                          <p:attrName>fillcolor</p:attrName>
                                        </p:attrNameLst>
                                      </p:cBhvr>
                                      <p:tavLst>
                                        <p:tav tm="0">
                                          <p:val>
                                            <p:clrVal>
                                              <a:schemeClr val="accent2"/>
                                            </p:clrVal>
                                          </p:val>
                                        </p:tav>
                                        <p:tav tm="50000">
                                          <p:val>
                                            <p:clrVal>
                                              <a:schemeClr val="hlink"/>
                                            </p:clrVal>
                                          </p:val>
                                        </p:tav>
                                      </p:tavLst>
                                    </p:anim>
                                    <p:set>
                                      <p:cBhvr>
                                        <p:cTn id="15" dur="80"/>
                                        <p:tgtEl>
                                          <p:spTgt spid="3"/>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35"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2000"/>
                                        <p:tgtEl>
                                          <p:spTgt spid="4"/>
                                        </p:tgtEl>
                                      </p:cBhvr>
                                    </p:animEffect>
                                    <p:anim calcmode="lin" valueType="num">
                                      <p:cBhvr>
                                        <p:cTn id="21" dur="2000" fill="hold"/>
                                        <p:tgtEl>
                                          <p:spTgt spid="4"/>
                                        </p:tgtEl>
                                        <p:attrNameLst>
                                          <p:attrName>style.rotation</p:attrName>
                                        </p:attrNameLst>
                                      </p:cBhvr>
                                      <p:tavLst>
                                        <p:tav tm="0">
                                          <p:val>
                                            <p:fltVal val="720"/>
                                          </p:val>
                                        </p:tav>
                                        <p:tav tm="100000">
                                          <p:val>
                                            <p:fltVal val="0"/>
                                          </p:val>
                                        </p:tav>
                                      </p:tavLst>
                                    </p:anim>
                                    <p:anim calcmode="lin" valueType="num">
                                      <p:cBhvr>
                                        <p:cTn id="22" dur="2000" fill="hold"/>
                                        <p:tgtEl>
                                          <p:spTgt spid="4"/>
                                        </p:tgtEl>
                                        <p:attrNameLst>
                                          <p:attrName>ppt_h</p:attrName>
                                        </p:attrNameLst>
                                      </p:cBhvr>
                                      <p:tavLst>
                                        <p:tav tm="0">
                                          <p:val>
                                            <p:fltVal val="0"/>
                                          </p:val>
                                        </p:tav>
                                        <p:tav tm="100000">
                                          <p:val>
                                            <p:strVal val="#ppt_h"/>
                                          </p:val>
                                        </p:tav>
                                      </p:tavLst>
                                    </p:anim>
                                    <p:anim calcmode="lin" valueType="num">
                                      <p:cBhvr>
                                        <p:cTn id="23" dur="2000" fill="hold"/>
                                        <p:tgtEl>
                                          <p:spTgt spid="4"/>
                                        </p:tgtEl>
                                        <p:attrNameLst>
                                          <p:attrName>ppt_w</p:attrName>
                                        </p:attrNameLst>
                                      </p:cBhvr>
                                      <p:tavLst>
                                        <p:tav tm="0">
                                          <p:val>
                                            <p:fltVal val="0"/>
                                          </p:val>
                                        </p:tav>
                                        <p:tav tm="100000">
                                          <p:val>
                                            <p:strVal val="#ppt_w"/>
                                          </p:val>
                                        </p:tav>
                                      </p:tavLst>
                                    </p:anim>
                                  </p:childTnLst>
                                </p:cTn>
                              </p:par>
                            </p:childTnLst>
                          </p:cTn>
                        </p:par>
                      </p:childTnLst>
                    </p:cTn>
                  </p:par>
                  <p:par>
                    <p:cTn id="24" fill="hold">
                      <p:stCondLst>
                        <p:cond delay="indefinite"/>
                      </p:stCondLst>
                      <p:childTnLst>
                        <p:par>
                          <p:cTn id="25" fill="hold">
                            <p:stCondLst>
                              <p:cond delay="0"/>
                            </p:stCondLst>
                            <p:childTnLst>
                              <p:par>
                                <p:cTn id="26" presetID="23" presetClass="entr" presetSubtype="16"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p:cTn id="28" dur="500" fill="hold"/>
                                        <p:tgtEl>
                                          <p:spTgt spid="6"/>
                                        </p:tgtEl>
                                        <p:attrNameLst>
                                          <p:attrName>ppt_w</p:attrName>
                                        </p:attrNameLst>
                                      </p:cBhvr>
                                      <p:tavLst>
                                        <p:tav tm="0">
                                          <p:val>
                                            <p:fltVal val="0"/>
                                          </p:val>
                                        </p:tav>
                                        <p:tav tm="100000">
                                          <p:val>
                                            <p:strVal val="#ppt_w"/>
                                          </p:val>
                                        </p:tav>
                                      </p:tavLst>
                                    </p:anim>
                                    <p:anim calcmode="lin" valueType="num">
                                      <p:cBhvr>
                                        <p:cTn id="29" dur="500" fill="hold"/>
                                        <p:tgtEl>
                                          <p:spTgt spid="6"/>
                                        </p:tgtEl>
                                        <p:attrNameLst>
                                          <p:attrName>ppt_h</p:attrName>
                                        </p:attrNameLst>
                                      </p:cBhvr>
                                      <p:tavLst>
                                        <p:tav tm="0">
                                          <p:val>
                                            <p:fltVal val="0"/>
                                          </p:val>
                                        </p:tav>
                                        <p:tav tm="100000">
                                          <p:val>
                                            <p:strVal val="#ppt_h"/>
                                          </p:val>
                                        </p:tav>
                                      </p:tavLst>
                                    </p:anim>
                                  </p:childTnLst>
                                </p:cTn>
                              </p:par>
                            </p:childTnLst>
                          </p:cTn>
                        </p:par>
                      </p:childTnLst>
                    </p:cTn>
                  </p:par>
                  <p:par>
                    <p:cTn id="30" fill="hold">
                      <p:stCondLst>
                        <p:cond delay="indefinite"/>
                      </p:stCondLst>
                      <p:childTnLst>
                        <p:par>
                          <p:cTn id="31" fill="hold">
                            <p:stCondLst>
                              <p:cond delay="0"/>
                            </p:stCondLst>
                            <p:childTnLst>
                              <p:par>
                                <p:cTn id="32" presetID="37" presetClass="entr" presetSubtype="0"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fade">
                                      <p:cBhvr>
                                        <p:cTn id="34" dur="1000"/>
                                        <p:tgtEl>
                                          <p:spTgt spid="7"/>
                                        </p:tgtEl>
                                      </p:cBhvr>
                                    </p:animEffect>
                                    <p:anim calcmode="lin" valueType="num">
                                      <p:cBhvr>
                                        <p:cTn id="35" dur="1000" fill="hold"/>
                                        <p:tgtEl>
                                          <p:spTgt spid="7"/>
                                        </p:tgtEl>
                                        <p:attrNameLst>
                                          <p:attrName>ppt_x</p:attrName>
                                        </p:attrNameLst>
                                      </p:cBhvr>
                                      <p:tavLst>
                                        <p:tav tm="0">
                                          <p:val>
                                            <p:strVal val="#ppt_x"/>
                                          </p:val>
                                        </p:tav>
                                        <p:tav tm="100000">
                                          <p:val>
                                            <p:strVal val="#ppt_x"/>
                                          </p:val>
                                        </p:tav>
                                      </p:tavLst>
                                    </p:anim>
                                    <p:anim calcmode="lin" valueType="num">
                                      <p:cBhvr>
                                        <p:cTn id="36" dur="900" decel="100000" fill="hold"/>
                                        <p:tgtEl>
                                          <p:spTgt spid="7"/>
                                        </p:tgtEl>
                                        <p:attrNameLst>
                                          <p:attrName>ppt_y</p:attrName>
                                        </p:attrNameLst>
                                      </p:cBhvr>
                                      <p:tavLst>
                                        <p:tav tm="0">
                                          <p:val>
                                            <p:strVal val="#ppt_y+1"/>
                                          </p:val>
                                        </p:tav>
                                        <p:tav tm="100000">
                                          <p:val>
                                            <p:strVal val="#ppt_y-.03"/>
                                          </p:val>
                                        </p:tav>
                                      </p:tavLst>
                                    </p:anim>
                                    <p:anim calcmode="lin" valueType="num">
                                      <p:cBhvr>
                                        <p:cTn id="37"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0" presetClass="entr" presetSubtype="0" decel="100000" fill="hold" nodeType="clickEffect">
                                  <p:stCondLst>
                                    <p:cond delay="0"/>
                                  </p:stCondLst>
                                  <p:childTnLst>
                                    <p:set>
                                      <p:cBhvr>
                                        <p:cTn id="41" dur="1" fill="hold">
                                          <p:stCondLst>
                                            <p:cond delay="0"/>
                                          </p:stCondLst>
                                        </p:cTn>
                                        <p:tgtEl>
                                          <p:spTgt spid="12"/>
                                        </p:tgtEl>
                                        <p:attrNameLst>
                                          <p:attrName>style.visibility</p:attrName>
                                        </p:attrNameLst>
                                      </p:cBhvr>
                                      <p:to>
                                        <p:strVal val="visible"/>
                                      </p:to>
                                    </p:set>
                                    <p:anim calcmode="lin" valueType="num">
                                      <p:cBhvr>
                                        <p:cTn id="42" dur="1000" fill="hold"/>
                                        <p:tgtEl>
                                          <p:spTgt spid="12"/>
                                        </p:tgtEl>
                                        <p:attrNameLst>
                                          <p:attrName>ppt_w</p:attrName>
                                        </p:attrNameLst>
                                      </p:cBhvr>
                                      <p:tavLst>
                                        <p:tav tm="0">
                                          <p:val>
                                            <p:strVal val="#ppt_w+.3"/>
                                          </p:val>
                                        </p:tav>
                                        <p:tav tm="100000">
                                          <p:val>
                                            <p:strVal val="#ppt_w"/>
                                          </p:val>
                                        </p:tav>
                                      </p:tavLst>
                                    </p:anim>
                                    <p:anim calcmode="lin" valueType="num">
                                      <p:cBhvr>
                                        <p:cTn id="43" dur="1000" fill="hold"/>
                                        <p:tgtEl>
                                          <p:spTgt spid="12"/>
                                        </p:tgtEl>
                                        <p:attrNameLst>
                                          <p:attrName>ppt_h</p:attrName>
                                        </p:attrNameLst>
                                      </p:cBhvr>
                                      <p:tavLst>
                                        <p:tav tm="0">
                                          <p:val>
                                            <p:strVal val="#ppt_h"/>
                                          </p:val>
                                        </p:tav>
                                        <p:tav tm="100000">
                                          <p:val>
                                            <p:strVal val="#ppt_h"/>
                                          </p:val>
                                        </p:tav>
                                      </p:tavLst>
                                    </p:anim>
                                    <p:animEffect transition="in" filter="fade">
                                      <p:cBhvr>
                                        <p:cTn id="44"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6" grpId="0" animBg="1"/>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9"/>
          <p:cNvSpPr txBox="1">
            <a:spLocks noChangeArrowheads="1"/>
          </p:cNvSpPr>
          <p:nvPr/>
        </p:nvSpPr>
        <p:spPr bwMode="auto">
          <a:xfrm>
            <a:off x="0" y="0"/>
            <a:ext cx="9144000" cy="1077218"/>
          </a:xfrm>
          <a:prstGeom prst="rect">
            <a:avLst/>
          </a:prstGeom>
          <a:noFill/>
          <a:ln w="9525">
            <a:noFill/>
            <a:miter lim="800000"/>
            <a:headEnd/>
            <a:tailEnd/>
          </a:ln>
          <a:effectLst/>
        </p:spPr>
        <p:txBody>
          <a:bodyPr wrap="square">
            <a:spAutoFit/>
          </a:bodyPr>
          <a:lstStyle/>
          <a:p>
            <a:pPr algn="just" eaLnBrk="1" hangingPunct="1">
              <a:spcBef>
                <a:spcPct val="50000"/>
              </a:spcBef>
            </a:pPr>
            <a:r>
              <a:rPr lang="en-US" altLang="en-US"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II. ĐỒ THỊ BIỂU DIỄN SỰ PHỤ THUỘC CỦA CƯỜNG ĐỘ DÒNG ĐIỆN VÀO HIỆU ĐIỆN THẾ</a:t>
            </a:r>
          </a:p>
        </p:txBody>
      </p:sp>
      <p:sp>
        <p:nvSpPr>
          <p:cNvPr id="14" name="Text Box 10"/>
          <p:cNvSpPr txBox="1">
            <a:spLocks noChangeArrowheads="1"/>
          </p:cNvSpPr>
          <p:nvPr/>
        </p:nvSpPr>
        <p:spPr bwMode="auto">
          <a:xfrm>
            <a:off x="0" y="990600"/>
            <a:ext cx="2667000" cy="492443"/>
          </a:xfrm>
          <a:prstGeom prst="rect">
            <a:avLst/>
          </a:prstGeom>
          <a:noFill/>
          <a:ln w="9525">
            <a:noFill/>
            <a:miter lim="800000"/>
            <a:headEnd/>
            <a:tailEnd/>
          </a:ln>
          <a:effectLst/>
        </p:spPr>
        <p:txBody>
          <a:bodyPr>
            <a:spAutoFit/>
          </a:bodyPr>
          <a:lstStyle/>
          <a:p>
            <a:pPr eaLnBrk="1" hangingPunct="1">
              <a:spcBef>
                <a:spcPct val="50000"/>
              </a:spcBef>
            </a:pPr>
            <a:r>
              <a:rPr lang="en-US" altLang="en-US" sz="2600" b="1" i="1" noProof="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1) </a:t>
            </a:r>
            <a:r>
              <a:rPr lang="en-US" altLang="en-US" sz="2600" b="1" i="1" u="sng" noProof="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Dạng </a:t>
            </a:r>
            <a:r>
              <a:rPr lang="vi-VN" altLang="en-US" sz="2600" b="1" i="1" u="sng" noProof="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đồ thị</a:t>
            </a:r>
          </a:p>
        </p:txBody>
      </p:sp>
      <p:sp>
        <p:nvSpPr>
          <p:cNvPr id="15" name="Text Box 61"/>
          <p:cNvSpPr txBox="1">
            <a:spLocks noChangeArrowheads="1"/>
          </p:cNvSpPr>
          <p:nvPr/>
        </p:nvSpPr>
        <p:spPr bwMode="auto">
          <a:xfrm>
            <a:off x="0" y="1524000"/>
            <a:ext cx="4114800" cy="4524315"/>
          </a:xfrm>
          <a:prstGeom prst="rect">
            <a:avLst/>
          </a:prstGeom>
          <a:noFill/>
          <a:ln w="9525">
            <a:noFill/>
            <a:miter lim="800000"/>
            <a:headEnd/>
            <a:tailEnd/>
          </a:ln>
          <a:effectLst/>
        </p:spPr>
        <p:txBody>
          <a:bodyPr wrap="square">
            <a:spAutoFit/>
          </a:bodyPr>
          <a:lstStyle/>
          <a:p>
            <a:pPr eaLnBrk="1" hangingPunct="1">
              <a:spcBef>
                <a:spcPct val="50000"/>
              </a:spcBef>
              <a:buFontTx/>
              <a:buBlip>
                <a:blip r:embed="rId2"/>
              </a:buBlip>
            </a:pPr>
            <a:r>
              <a:rPr lang="en-US" altLang="en-US" sz="2400" i="1" dirty="0" err="1">
                <a:solidFill>
                  <a:schemeClr val="accent6">
                    <a:lumMod val="50000"/>
                  </a:schemeClr>
                </a:solidFill>
                <a:latin typeface="Times New Roman" pitchFamily="18" charset="0"/>
                <a:cs typeface="Times New Roman" pitchFamily="18" charset="0"/>
              </a:rPr>
              <a:t>Khi</a:t>
            </a:r>
            <a:r>
              <a:rPr lang="en-US" altLang="en-US" sz="2400" i="1" dirty="0">
                <a:solidFill>
                  <a:schemeClr val="accent6">
                    <a:lumMod val="50000"/>
                  </a:schemeClr>
                </a:solidFill>
                <a:latin typeface="Times New Roman" pitchFamily="18" charset="0"/>
                <a:cs typeface="Times New Roman" pitchFamily="18" charset="0"/>
              </a:rPr>
              <a:t> U= 0V;  I = 0A, </a:t>
            </a:r>
            <a:br>
              <a:rPr lang="en-US" altLang="en-US" sz="2400" i="1" dirty="0">
                <a:solidFill>
                  <a:schemeClr val="accent6">
                    <a:lumMod val="50000"/>
                  </a:schemeClr>
                </a:solidFill>
                <a:latin typeface="Times New Roman" pitchFamily="18" charset="0"/>
                <a:cs typeface="Times New Roman" pitchFamily="18" charset="0"/>
              </a:rPr>
            </a:br>
            <a:r>
              <a:rPr lang="en-US" altLang="en-US" sz="2400" i="1" dirty="0" err="1">
                <a:solidFill>
                  <a:schemeClr val="accent6">
                    <a:lumMod val="50000"/>
                  </a:schemeClr>
                </a:solidFill>
                <a:latin typeface="Times New Roman" pitchFamily="18" charset="0"/>
                <a:cs typeface="Times New Roman" pitchFamily="18" charset="0"/>
              </a:rPr>
              <a:t>ta</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có</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điểm</a:t>
            </a:r>
            <a:r>
              <a:rPr lang="en-US" altLang="en-US" sz="2400" i="1" dirty="0">
                <a:solidFill>
                  <a:schemeClr val="accent6">
                    <a:lumMod val="50000"/>
                  </a:schemeClr>
                </a:solidFill>
                <a:latin typeface="Times New Roman" pitchFamily="18" charset="0"/>
                <a:cs typeface="Times New Roman" pitchFamily="18" charset="0"/>
              </a:rPr>
              <a:t> O</a:t>
            </a:r>
          </a:p>
          <a:p>
            <a:pPr eaLnBrk="1" hangingPunct="1">
              <a:spcBef>
                <a:spcPct val="50000"/>
              </a:spcBef>
              <a:buFontTx/>
              <a:buBlip>
                <a:blip r:embed="rId2"/>
              </a:buBlip>
            </a:pPr>
            <a:r>
              <a:rPr lang="en-US" altLang="en-US" sz="2400" i="1" dirty="0" err="1">
                <a:solidFill>
                  <a:schemeClr val="accent6">
                    <a:lumMod val="50000"/>
                  </a:schemeClr>
                </a:solidFill>
                <a:latin typeface="Times New Roman" pitchFamily="18" charset="0"/>
                <a:cs typeface="Times New Roman" pitchFamily="18" charset="0"/>
              </a:rPr>
              <a:t>Khi</a:t>
            </a:r>
            <a:r>
              <a:rPr lang="en-US" altLang="en-US" sz="2400" i="1" dirty="0">
                <a:solidFill>
                  <a:schemeClr val="accent6">
                    <a:lumMod val="50000"/>
                  </a:schemeClr>
                </a:solidFill>
                <a:latin typeface="Times New Roman" pitchFamily="18" charset="0"/>
                <a:cs typeface="Times New Roman" pitchFamily="18" charset="0"/>
              </a:rPr>
              <a:t> U= 1,5V; I = 0,3A </a:t>
            </a:r>
            <a:r>
              <a:rPr lang="en-US" altLang="en-US" sz="2400" i="1" dirty="0" err="1">
                <a:solidFill>
                  <a:schemeClr val="accent6">
                    <a:lumMod val="50000"/>
                  </a:schemeClr>
                </a:solidFill>
                <a:latin typeface="Times New Roman" pitchFamily="18" charset="0"/>
                <a:cs typeface="Times New Roman" pitchFamily="18" charset="0"/>
              </a:rPr>
              <a:t>ta</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có</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điểm</a:t>
            </a:r>
            <a:r>
              <a:rPr lang="en-US" altLang="en-US" sz="2400" i="1" dirty="0">
                <a:solidFill>
                  <a:schemeClr val="accent6">
                    <a:lumMod val="50000"/>
                  </a:schemeClr>
                </a:solidFill>
                <a:latin typeface="Times New Roman" pitchFamily="18" charset="0"/>
                <a:cs typeface="Times New Roman" pitchFamily="18" charset="0"/>
              </a:rPr>
              <a:t> B</a:t>
            </a:r>
          </a:p>
          <a:p>
            <a:pPr eaLnBrk="1" hangingPunct="1">
              <a:spcBef>
                <a:spcPct val="50000"/>
              </a:spcBef>
              <a:buFontTx/>
              <a:buBlip>
                <a:blip r:embed="rId2"/>
              </a:buBlip>
            </a:pPr>
            <a:r>
              <a:rPr lang="en-US" altLang="en-US" sz="2400" i="1" dirty="0" err="1">
                <a:solidFill>
                  <a:schemeClr val="accent6">
                    <a:lumMod val="50000"/>
                  </a:schemeClr>
                </a:solidFill>
                <a:latin typeface="Times New Roman" pitchFamily="18" charset="0"/>
                <a:cs typeface="Times New Roman" pitchFamily="18" charset="0"/>
              </a:rPr>
              <a:t>Khi</a:t>
            </a:r>
            <a:r>
              <a:rPr lang="en-US" altLang="en-US" sz="2400" i="1" dirty="0">
                <a:solidFill>
                  <a:schemeClr val="accent6">
                    <a:lumMod val="50000"/>
                  </a:schemeClr>
                </a:solidFill>
                <a:latin typeface="Times New Roman" pitchFamily="18" charset="0"/>
                <a:cs typeface="Times New Roman" pitchFamily="18" charset="0"/>
              </a:rPr>
              <a:t> U= 3,0V; I = 0,6A </a:t>
            </a:r>
            <a:r>
              <a:rPr lang="en-US" altLang="en-US" sz="2400" i="1" dirty="0" err="1">
                <a:solidFill>
                  <a:schemeClr val="accent6">
                    <a:lumMod val="50000"/>
                  </a:schemeClr>
                </a:solidFill>
                <a:latin typeface="Times New Roman" pitchFamily="18" charset="0"/>
                <a:cs typeface="Times New Roman" pitchFamily="18" charset="0"/>
              </a:rPr>
              <a:t>ta</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có</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điểm</a:t>
            </a:r>
            <a:r>
              <a:rPr lang="en-US" altLang="en-US" sz="2400" i="1" dirty="0">
                <a:solidFill>
                  <a:schemeClr val="accent6">
                    <a:lumMod val="50000"/>
                  </a:schemeClr>
                </a:solidFill>
                <a:latin typeface="Times New Roman" pitchFamily="18" charset="0"/>
                <a:cs typeface="Times New Roman" pitchFamily="18" charset="0"/>
              </a:rPr>
              <a:t> C</a:t>
            </a:r>
          </a:p>
          <a:p>
            <a:pPr eaLnBrk="1" hangingPunct="1">
              <a:spcBef>
                <a:spcPct val="50000"/>
              </a:spcBef>
              <a:buFontTx/>
              <a:buBlip>
                <a:blip r:embed="rId2"/>
              </a:buBlip>
            </a:pPr>
            <a:r>
              <a:rPr lang="en-US" altLang="en-US" sz="2400" i="1" dirty="0" err="1">
                <a:solidFill>
                  <a:schemeClr val="accent6">
                    <a:lumMod val="50000"/>
                  </a:schemeClr>
                </a:solidFill>
                <a:latin typeface="Times New Roman" pitchFamily="18" charset="0"/>
                <a:cs typeface="Times New Roman" pitchFamily="18" charset="0"/>
              </a:rPr>
              <a:t>Khi</a:t>
            </a:r>
            <a:r>
              <a:rPr lang="en-US" altLang="en-US" sz="2400" i="1" dirty="0">
                <a:solidFill>
                  <a:schemeClr val="accent6">
                    <a:lumMod val="50000"/>
                  </a:schemeClr>
                </a:solidFill>
                <a:latin typeface="Times New Roman" pitchFamily="18" charset="0"/>
                <a:cs typeface="Times New Roman" pitchFamily="18" charset="0"/>
              </a:rPr>
              <a:t> U= 4,5V; I = 0,9A </a:t>
            </a:r>
            <a:r>
              <a:rPr lang="en-US" altLang="en-US" sz="2400" i="1" dirty="0" err="1">
                <a:solidFill>
                  <a:schemeClr val="accent6">
                    <a:lumMod val="50000"/>
                  </a:schemeClr>
                </a:solidFill>
                <a:latin typeface="Times New Roman" pitchFamily="18" charset="0"/>
                <a:cs typeface="Times New Roman" pitchFamily="18" charset="0"/>
              </a:rPr>
              <a:t>ta</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có</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điểm</a:t>
            </a:r>
            <a:r>
              <a:rPr lang="en-US" altLang="en-US" sz="2400" i="1" dirty="0">
                <a:solidFill>
                  <a:schemeClr val="accent6">
                    <a:lumMod val="50000"/>
                  </a:schemeClr>
                </a:solidFill>
                <a:latin typeface="Times New Roman" pitchFamily="18" charset="0"/>
                <a:cs typeface="Times New Roman" pitchFamily="18" charset="0"/>
              </a:rPr>
              <a:t> D</a:t>
            </a:r>
          </a:p>
          <a:p>
            <a:pPr eaLnBrk="1" hangingPunct="1">
              <a:spcBef>
                <a:spcPct val="50000"/>
              </a:spcBef>
              <a:buFontTx/>
              <a:buBlip>
                <a:blip r:embed="rId2"/>
              </a:buBlip>
            </a:pPr>
            <a:r>
              <a:rPr lang="en-US" altLang="en-US" sz="2400" i="1" dirty="0" err="1">
                <a:solidFill>
                  <a:schemeClr val="accent6">
                    <a:lumMod val="50000"/>
                  </a:schemeClr>
                </a:solidFill>
                <a:latin typeface="Times New Roman" pitchFamily="18" charset="0"/>
                <a:cs typeface="Times New Roman" pitchFamily="18" charset="0"/>
              </a:rPr>
              <a:t>Khi</a:t>
            </a:r>
            <a:r>
              <a:rPr lang="en-US" altLang="en-US" sz="2400" i="1" dirty="0">
                <a:solidFill>
                  <a:schemeClr val="accent6">
                    <a:lumMod val="50000"/>
                  </a:schemeClr>
                </a:solidFill>
                <a:latin typeface="Times New Roman" pitchFamily="18" charset="0"/>
                <a:cs typeface="Times New Roman" pitchFamily="18" charset="0"/>
              </a:rPr>
              <a:t> U= 6,0V; I = 1,2A </a:t>
            </a:r>
            <a:r>
              <a:rPr lang="en-US" altLang="en-US" sz="2400" i="1" dirty="0" err="1">
                <a:solidFill>
                  <a:schemeClr val="accent6">
                    <a:lumMod val="50000"/>
                  </a:schemeClr>
                </a:solidFill>
                <a:latin typeface="Times New Roman" pitchFamily="18" charset="0"/>
                <a:cs typeface="Times New Roman" pitchFamily="18" charset="0"/>
              </a:rPr>
              <a:t>ta</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có</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điểm</a:t>
            </a:r>
            <a:r>
              <a:rPr lang="en-US" altLang="en-US" sz="2400" i="1" dirty="0">
                <a:solidFill>
                  <a:schemeClr val="accent6">
                    <a:lumMod val="50000"/>
                  </a:schemeClr>
                </a:solidFill>
                <a:latin typeface="Times New Roman" pitchFamily="18" charset="0"/>
                <a:cs typeface="Times New Roman" pitchFamily="18" charset="0"/>
              </a:rPr>
              <a:t> E</a:t>
            </a:r>
          </a:p>
        </p:txBody>
      </p:sp>
      <p:sp>
        <p:nvSpPr>
          <p:cNvPr id="16" name="Line 64"/>
          <p:cNvSpPr>
            <a:spLocks noChangeShapeType="1"/>
          </p:cNvSpPr>
          <p:nvPr/>
        </p:nvSpPr>
        <p:spPr bwMode="auto">
          <a:xfrm flipV="1">
            <a:off x="4876800" y="1752600"/>
            <a:ext cx="3505200" cy="3352800"/>
          </a:xfrm>
          <a:prstGeom prst="line">
            <a:avLst/>
          </a:prstGeom>
          <a:noFill/>
          <a:ln w="57150">
            <a:solidFill>
              <a:srgbClr val="FF0000"/>
            </a:solidFill>
            <a:round/>
            <a:headEnd/>
            <a:tailEnd/>
          </a:ln>
          <a:effectLst/>
        </p:spPr>
        <p:txBody>
          <a:bodyPr/>
          <a:lstStyle/>
          <a:p>
            <a:endParaRPr lang="en-US"/>
          </a:p>
        </p:txBody>
      </p:sp>
      <p:grpSp>
        <p:nvGrpSpPr>
          <p:cNvPr id="17" name="Group 69"/>
          <p:cNvGrpSpPr>
            <a:grpSpLocks/>
          </p:cNvGrpSpPr>
          <p:nvPr/>
        </p:nvGrpSpPr>
        <p:grpSpPr bwMode="auto">
          <a:xfrm>
            <a:off x="4038600" y="1295400"/>
            <a:ext cx="5283200" cy="4343400"/>
            <a:chOff x="2592" y="1056"/>
            <a:chExt cx="3360" cy="2880"/>
          </a:xfrm>
        </p:grpSpPr>
        <p:grpSp>
          <p:nvGrpSpPr>
            <p:cNvPr id="18" name="Group 63"/>
            <p:cNvGrpSpPr>
              <a:grpSpLocks/>
            </p:cNvGrpSpPr>
            <p:nvPr/>
          </p:nvGrpSpPr>
          <p:grpSpPr bwMode="auto">
            <a:xfrm>
              <a:off x="2592" y="1056"/>
              <a:ext cx="3360" cy="2880"/>
              <a:chOff x="2592" y="1056"/>
              <a:chExt cx="3360" cy="2880"/>
            </a:xfrm>
          </p:grpSpPr>
          <p:grpSp>
            <p:nvGrpSpPr>
              <p:cNvPr id="23" name="Group 60"/>
              <p:cNvGrpSpPr>
                <a:grpSpLocks/>
              </p:cNvGrpSpPr>
              <p:nvPr/>
            </p:nvGrpSpPr>
            <p:grpSpPr bwMode="auto">
              <a:xfrm>
                <a:off x="2640" y="1152"/>
                <a:ext cx="3312" cy="2784"/>
                <a:chOff x="2064" y="1200"/>
                <a:chExt cx="3312" cy="2784"/>
              </a:xfrm>
            </p:grpSpPr>
            <p:grpSp>
              <p:nvGrpSpPr>
                <p:cNvPr id="25" name="Group 55"/>
                <p:cNvGrpSpPr>
                  <a:grpSpLocks/>
                </p:cNvGrpSpPr>
                <p:nvPr/>
              </p:nvGrpSpPr>
              <p:grpSpPr bwMode="auto">
                <a:xfrm>
                  <a:off x="2064" y="1200"/>
                  <a:ext cx="3312" cy="2784"/>
                  <a:chOff x="2064" y="1200"/>
                  <a:chExt cx="3312" cy="2784"/>
                </a:xfrm>
              </p:grpSpPr>
              <p:grpSp>
                <p:nvGrpSpPr>
                  <p:cNvPr id="30" name="Group 48"/>
                  <p:cNvGrpSpPr>
                    <a:grpSpLocks/>
                  </p:cNvGrpSpPr>
                  <p:nvPr/>
                </p:nvGrpSpPr>
                <p:grpSpPr bwMode="auto">
                  <a:xfrm>
                    <a:off x="2064" y="1200"/>
                    <a:ext cx="2640" cy="2640"/>
                    <a:chOff x="2064" y="1200"/>
                    <a:chExt cx="2640" cy="2640"/>
                  </a:xfrm>
                </p:grpSpPr>
                <p:sp>
                  <p:nvSpPr>
                    <p:cNvPr id="36" name="Text Box 41"/>
                    <p:cNvSpPr txBox="1">
                      <a:spLocks noChangeArrowheads="1"/>
                    </p:cNvSpPr>
                    <p:nvPr/>
                  </p:nvSpPr>
                  <p:spPr bwMode="auto">
                    <a:xfrm>
                      <a:off x="2256" y="3552"/>
                      <a:ext cx="624"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O</a:t>
                      </a:r>
                    </a:p>
                  </p:txBody>
                </p:sp>
                <p:grpSp>
                  <p:nvGrpSpPr>
                    <p:cNvPr id="37" name="Group 47"/>
                    <p:cNvGrpSpPr>
                      <a:grpSpLocks/>
                    </p:cNvGrpSpPr>
                    <p:nvPr/>
                  </p:nvGrpSpPr>
                  <p:grpSpPr bwMode="auto">
                    <a:xfrm>
                      <a:off x="2064" y="1200"/>
                      <a:ext cx="2640" cy="2448"/>
                      <a:chOff x="2064" y="1200"/>
                      <a:chExt cx="2640" cy="2448"/>
                    </a:xfrm>
                  </p:grpSpPr>
                  <p:grpSp>
                    <p:nvGrpSpPr>
                      <p:cNvPr id="38" name="Group 40"/>
                      <p:cNvGrpSpPr>
                        <a:grpSpLocks/>
                      </p:cNvGrpSpPr>
                      <p:nvPr/>
                    </p:nvGrpSpPr>
                    <p:grpSpPr bwMode="auto">
                      <a:xfrm>
                        <a:off x="2544" y="1488"/>
                        <a:ext cx="2160" cy="2160"/>
                        <a:chOff x="2544" y="1488"/>
                        <a:chExt cx="2160" cy="2160"/>
                      </a:xfrm>
                    </p:grpSpPr>
                    <p:grpSp>
                      <p:nvGrpSpPr>
                        <p:cNvPr id="44" name="Group 36"/>
                        <p:cNvGrpSpPr>
                          <a:grpSpLocks/>
                        </p:cNvGrpSpPr>
                        <p:nvPr/>
                      </p:nvGrpSpPr>
                      <p:grpSpPr bwMode="auto">
                        <a:xfrm>
                          <a:off x="2544" y="1488"/>
                          <a:ext cx="2160" cy="2160"/>
                          <a:chOff x="2544" y="1488"/>
                          <a:chExt cx="2160" cy="2160"/>
                        </a:xfrm>
                      </p:grpSpPr>
                      <p:grpSp>
                        <p:nvGrpSpPr>
                          <p:cNvPr id="47" name="Group 32"/>
                          <p:cNvGrpSpPr>
                            <a:grpSpLocks/>
                          </p:cNvGrpSpPr>
                          <p:nvPr/>
                        </p:nvGrpSpPr>
                        <p:grpSpPr bwMode="auto">
                          <a:xfrm>
                            <a:off x="2544" y="1488"/>
                            <a:ext cx="2160" cy="2160"/>
                            <a:chOff x="2544" y="1488"/>
                            <a:chExt cx="2160" cy="2160"/>
                          </a:xfrm>
                        </p:grpSpPr>
                        <p:grpSp>
                          <p:nvGrpSpPr>
                            <p:cNvPr id="51" name="Group 27"/>
                            <p:cNvGrpSpPr>
                              <a:grpSpLocks/>
                            </p:cNvGrpSpPr>
                            <p:nvPr/>
                          </p:nvGrpSpPr>
                          <p:grpSpPr bwMode="auto">
                            <a:xfrm>
                              <a:off x="2544" y="1488"/>
                              <a:ext cx="2160" cy="2160"/>
                              <a:chOff x="2544" y="1488"/>
                              <a:chExt cx="2160" cy="2160"/>
                            </a:xfrm>
                          </p:grpSpPr>
                          <p:grpSp>
                            <p:nvGrpSpPr>
                              <p:cNvPr id="55" name="Group 23"/>
                              <p:cNvGrpSpPr>
                                <a:grpSpLocks/>
                              </p:cNvGrpSpPr>
                              <p:nvPr/>
                            </p:nvGrpSpPr>
                            <p:grpSpPr bwMode="auto">
                              <a:xfrm>
                                <a:off x="2544" y="1488"/>
                                <a:ext cx="2160" cy="2160"/>
                                <a:chOff x="1632" y="1392"/>
                                <a:chExt cx="2160" cy="2160"/>
                              </a:xfrm>
                            </p:grpSpPr>
                            <p:grpSp>
                              <p:nvGrpSpPr>
                                <p:cNvPr id="59" name="Group 16"/>
                                <p:cNvGrpSpPr>
                                  <a:grpSpLocks/>
                                </p:cNvGrpSpPr>
                                <p:nvPr/>
                              </p:nvGrpSpPr>
                              <p:grpSpPr bwMode="auto">
                                <a:xfrm>
                                  <a:off x="1632" y="3552"/>
                                  <a:ext cx="2160" cy="0"/>
                                  <a:chOff x="1632" y="3072"/>
                                  <a:chExt cx="2160" cy="0"/>
                                </a:xfrm>
                              </p:grpSpPr>
                              <p:sp>
                                <p:nvSpPr>
                                  <p:cNvPr id="66" name="Line 11"/>
                                  <p:cNvSpPr>
                                    <a:spLocks noChangeShapeType="1"/>
                                  </p:cNvSpPr>
                                  <p:nvPr/>
                                </p:nvSpPr>
                                <p:spPr bwMode="auto">
                                  <a:xfrm>
                                    <a:off x="1632"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67" name="Line 12"/>
                                  <p:cNvSpPr>
                                    <a:spLocks noChangeShapeType="1"/>
                                  </p:cNvSpPr>
                                  <p:nvPr/>
                                </p:nvSpPr>
                                <p:spPr bwMode="auto">
                                  <a:xfrm>
                                    <a:off x="2064"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68" name="Line 13"/>
                                  <p:cNvSpPr>
                                    <a:spLocks noChangeShapeType="1"/>
                                  </p:cNvSpPr>
                                  <p:nvPr/>
                                </p:nvSpPr>
                                <p:spPr bwMode="auto">
                                  <a:xfrm>
                                    <a:off x="2496"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69" name="Line 14"/>
                                  <p:cNvSpPr>
                                    <a:spLocks noChangeShapeType="1"/>
                                  </p:cNvSpPr>
                                  <p:nvPr/>
                                </p:nvSpPr>
                                <p:spPr bwMode="auto">
                                  <a:xfrm>
                                    <a:off x="2928"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70" name="Line 15"/>
                                  <p:cNvSpPr>
                                    <a:spLocks noChangeShapeType="1"/>
                                  </p:cNvSpPr>
                                  <p:nvPr/>
                                </p:nvSpPr>
                                <p:spPr bwMode="auto">
                                  <a:xfrm>
                                    <a:off x="3360" y="3072"/>
                                    <a:ext cx="432" cy="0"/>
                                  </a:xfrm>
                                  <a:prstGeom prst="line">
                                    <a:avLst/>
                                  </a:prstGeom>
                                  <a:noFill/>
                                  <a:ln w="28575">
                                    <a:solidFill>
                                      <a:schemeClr val="tx1"/>
                                    </a:solidFill>
                                    <a:round/>
                                    <a:headEnd type="oval" w="med" len="med"/>
                                    <a:tailEnd type="triangle" w="med" len="med"/>
                                  </a:ln>
                                  <a:effectLst/>
                                </p:spPr>
                                <p:txBody>
                                  <a:bodyPr/>
                                  <a:lstStyle/>
                                  <a:p>
                                    <a:endParaRPr lang="en-US"/>
                                  </a:p>
                                </p:txBody>
                              </p:sp>
                            </p:grpSp>
                            <p:grpSp>
                              <p:nvGrpSpPr>
                                <p:cNvPr id="60" name="Group 17"/>
                                <p:cNvGrpSpPr>
                                  <a:grpSpLocks/>
                                </p:cNvGrpSpPr>
                                <p:nvPr/>
                              </p:nvGrpSpPr>
                              <p:grpSpPr bwMode="auto">
                                <a:xfrm rot="-5400000">
                                  <a:off x="553" y="2472"/>
                                  <a:ext cx="2160" cy="0"/>
                                  <a:chOff x="1632" y="3072"/>
                                  <a:chExt cx="2160" cy="0"/>
                                </a:xfrm>
                              </p:grpSpPr>
                              <p:sp>
                                <p:nvSpPr>
                                  <p:cNvPr id="61" name="Line 18"/>
                                  <p:cNvSpPr>
                                    <a:spLocks noChangeShapeType="1"/>
                                  </p:cNvSpPr>
                                  <p:nvPr/>
                                </p:nvSpPr>
                                <p:spPr bwMode="auto">
                                  <a:xfrm>
                                    <a:off x="1632"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62" name="Line 19"/>
                                  <p:cNvSpPr>
                                    <a:spLocks noChangeShapeType="1"/>
                                  </p:cNvSpPr>
                                  <p:nvPr/>
                                </p:nvSpPr>
                                <p:spPr bwMode="auto">
                                  <a:xfrm>
                                    <a:off x="2064"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63" name="Line 20"/>
                                  <p:cNvSpPr>
                                    <a:spLocks noChangeShapeType="1"/>
                                  </p:cNvSpPr>
                                  <p:nvPr/>
                                </p:nvSpPr>
                                <p:spPr bwMode="auto">
                                  <a:xfrm>
                                    <a:off x="2496"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64" name="Line 21"/>
                                  <p:cNvSpPr>
                                    <a:spLocks noChangeShapeType="1"/>
                                  </p:cNvSpPr>
                                  <p:nvPr/>
                                </p:nvSpPr>
                                <p:spPr bwMode="auto">
                                  <a:xfrm>
                                    <a:off x="2928"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65" name="Line 22"/>
                                  <p:cNvSpPr>
                                    <a:spLocks noChangeShapeType="1"/>
                                  </p:cNvSpPr>
                                  <p:nvPr/>
                                </p:nvSpPr>
                                <p:spPr bwMode="auto">
                                  <a:xfrm>
                                    <a:off x="3360" y="3072"/>
                                    <a:ext cx="432" cy="0"/>
                                  </a:xfrm>
                                  <a:prstGeom prst="line">
                                    <a:avLst/>
                                  </a:prstGeom>
                                  <a:noFill/>
                                  <a:ln w="28575">
                                    <a:solidFill>
                                      <a:schemeClr val="tx1"/>
                                    </a:solidFill>
                                    <a:round/>
                                    <a:headEnd type="oval" w="med" len="med"/>
                                    <a:tailEnd type="triangle" w="med" len="med"/>
                                  </a:ln>
                                  <a:effectLst/>
                                </p:spPr>
                                <p:txBody>
                                  <a:bodyPr/>
                                  <a:lstStyle/>
                                  <a:p>
                                    <a:endParaRPr lang="en-US"/>
                                  </a:p>
                                </p:txBody>
                              </p:sp>
                            </p:grpSp>
                          </p:grpSp>
                          <p:grpSp>
                            <p:nvGrpSpPr>
                              <p:cNvPr id="56" name="Group 26"/>
                              <p:cNvGrpSpPr>
                                <a:grpSpLocks/>
                              </p:cNvGrpSpPr>
                              <p:nvPr/>
                            </p:nvGrpSpPr>
                            <p:grpSpPr bwMode="auto">
                              <a:xfrm>
                                <a:off x="2544" y="3216"/>
                                <a:ext cx="432" cy="432"/>
                                <a:chOff x="2544" y="3216"/>
                                <a:chExt cx="432" cy="432"/>
                              </a:xfrm>
                            </p:grpSpPr>
                            <p:sp>
                              <p:nvSpPr>
                                <p:cNvPr id="57" name="Line 24"/>
                                <p:cNvSpPr>
                                  <a:spLocks noChangeShapeType="1"/>
                                </p:cNvSpPr>
                                <p:nvPr/>
                              </p:nvSpPr>
                              <p:spPr bwMode="auto">
                                <a:xfrm>
                                  <a:off x="2544" y="3216"/>
                                  <a:ext cx="432" cy="0"/>
                                </a:xfrm>
                                <a:prstGeom prst="line">
                                  <a:avLst/>
                                </a:prstGeom>
                                <a:noFill/>
                                <a:ln w="28575">
                                  <a:solidFill>
                                    <a:schemeClr val="tx1"/>
                                  </a:solidFill>
                                  <a:prstDash val="dash"/>
                                  <a:round/>
                                  <a:headEnd/>
                                  <a:tailEnd/>
                                </a:ln>
                                <a:effectLst/>
                              </p:spPr>
                              <p:txBody>
                                <a:bodyPr/>
                                <a:lstStyle/>
                                <a:p>
                                  <a:endParaRPr lang="en-US"/>
                                </a:p>
                              </p:txBody>
                            </p:sp>
                            <p:sp>
                              <p:nvSpPr>
                                <p:cNvPr id="58" name="Line 25"/>
                                <p:cNvSpPr>
                                  <a:spLocks noChangeShapeType="1"/>
                                </p:cNvSpPr>
                                <p:nvPr/>
                              </p:nvSpPr>
                              <p:spPr bwMode="auto">
                                <a:xfrm>
                                  <a:off x="2976" y="3216"/>
                                  <a:ext cx="0" cy="432"/>
                                </a:xfrm>
                                <a:prstGeom prst="line">
                                  <a:avLst/>
                                </a:prstGeom>
                                <a:noFill/>
                                <a:ln w="28575">
                                  <a:solidFill>
                                    <a:schemeClr val="tx1"/>
                                  </a:solidFill>
                                  <a:prstDash val="dash"/>
                                  <a:round/>
                                  <a:headEnd/>
                                  <a:tailEnd/>
                                </a:ln>
                                <a:effectLst/>
                              </p:spPr>
                              <p:txBody>
                                <a:bodyPr/>
                                <a:lstStyle/>
                                <a:p>
                                  <a:endParaRPr lang="en-US"/>
                                </a:p>
                              </p:txBody>
                            </p:sp>
                          </p:grpSp>
                        </p:grpSp>
                        <p:grpSp>
                          <p:nvGrpSpPr>
                            <p:cNvPr id="52" name="Group 31"/>
                            <p:cNvGrpSpPr>
                              <a:grpSpLocks/>
                            </p:cNvGrpSpPr>
                            <p:nvPr/>
                          </p:nvGrpSpPr>
                          <p:grpSpPr bwMode="auto">
                            <a:xfrm>
                              <a:off x="2544" y="2784"/>
                              <a:ext cx="864" cy="864"/>
                              <a:chOff x="2544" y="2784"/>
                              <a:chExt cx="864" cy="864"/>
                            </a:xfrm>
                          </p:grpSpPr>
                          <p:sp>
                            <p:nvSpPr>
                              <p:cNvPr id="53" name="Line 29"/>
                              <p:cNvSpPr>
                                <a:spLocks noChangeShapeType="1"/>
                              </p:cNvSpPr>
                              <p:nvPr/>
                            </p:nvSpPr>
                            <p:spPr bwMode="auto">
                              <a:xfrm>
                                <a:off x="2544" y="2784"/>
                                <a:ext cx="864" cy="0"/>
                              </a:xfrm>
                              <a:prstGeom prst="line">
                                <a:avLst/>
                              </a:prstGeom>
                              <a:noFill/>
                              <a:ln w="28575">
                                <a:solidFill>
                                  <a:schemeClr val="tx1"/>
                                </a:solidFill>
                                <a:prstDash val="dash"/>
                                <a:round/>
                                <a:headEnd/>
                                <a:tailEnd/>
                              </a:ln>
                              <a:effectLst/>
                            </p:spPr>
                            <p:txBody>
                              <a:bodyPr/>
                              <a:lstStyle/>
                              <a:p>
                                <a:endParaRPr lang="en-US"/>
                              </a:p>
                            </p:txBody>
                          </p:sp>
                          <p:sp>
                            <p:nvSpPr>
                              <p:cNvPr id="54" name="Line 30"/>
                              <p:cNvSpPr>
                                <a:spLocks noChangeShapeType="1"/>
                              </p:cNvSpPr>
                              <p:nvPr/>
                            </p:nvSpPr>
                            <p:spPr bwMode="auto">
                              <a:xfrm flipH="1">
                                <a:off x="3408" y="2784"/>
                                <a:ext cx="0" cy="864"/>
                              </a:xfrm>
                              <a:prstGeom prst="line">
                                <a:avLst/>
                              </a:prstGeom>
                              <a:noFill/>
                              <a:ln w="28575">
                                <a:solidFill>
                                  <a:schemeClr val="tx1"/>
                                </a:solidFill>
                                <a:prstDash val="dash"/>
                                <a:round/>
                                <a:headEnd/>
                                <a:tailEnd/>
                              </a:ln>
                              <a:effectLst/>
                            </p:spPr>
                            <p:txBody>
                              <a:bodyPr/>
                              <a:lstStyle/>
                              <a:p>
                                <a:endParaRPr lang="en-US"/>
                              </a:p>
                            </p:txBody>
                          </p:sp>
                        </p:grpSp>
                      </p:grpSp>
                      <p:grpSp>
                        <p:nvGrpSpPr>
                          <p:cNvPr id="48" name="Group 35"/>
                          <p:cNvGrpSpPr>
                            <a:grpSpLocks/>
                          </p:cNvGrpSpPr>
                          <p:nvPr/>
                        </p:nvGrpSpPr>
                        <p:grpSpPr bwMode="auto">
                          <a:xfrm>
                            <a:off x="2544" y="2352"/>
                            <a:ext cx="1296" cy="1296"/>
                            <a:chOff x="2544" y="2352"/>
                            <a:chExt cx="1296" cy="1296"/>
                          </a:xfrm>
                        </p:grpSpPr>
                        <p:sp>
                          <p:nvSpPr>
                            <p:cNvPr id="49" name="Line 33"/>
                            <p:cNvSpPr>
                              <a:spLocks noChangeShapeType="1"/>
                            </p:cNvSpPr>
                            <p:nvPr/>
                          </p:nvSpPr>
                          <p:spPr bwMode="auto">
                            <a:xfrm>
                              <a:off x="2544" y="2352"/>
                              <a:ext cx="1296" cy="0"/>
                            </a:xfrm>
                            <a:prstGeom prst="line">
                              <a:avLst/>
                            </a:prstGeom>
                            <a:noFill/>
                            <a:ln w="28575">
                              <a:solidFill>
                                <a:schemeClr val="tx1"/>
                              </a:solidFill>
                              <a:prstDash val="dash"/>
                              <a:round/>
                              <a:headEnd/>
                              <a:tailEnd/>
                            </a:ln>
                            <a:effectLst/>
                          </p:spPr>
                          <p:txBody>
                            <a:bodyPr/>
                            <a:lstStyle/>
                            <a:p>
                              <a:endParaRPr lang="en-US"/>
                            </a:p>
                          </p:txBody>
                        </p:sp>
                        <p:sp>
                          <p:nvSpPr>
                            <p:cNvPr id="50" name="Line 34"/>
                            <p:cNvSpPr>
                              <a:spLocks noChangeShapeType="1"/>
                            </p:cNvSpPr>
                            <p:nvPr/>
                          </p:nvSpPr>
                          <p:spPr bwMode="auto">
                            <a:xfrm>
                              <a:off x="3840" y="2352"/>
                              <a:ext cx="0" cy="1296"/>
                            </a:xfrm>
                            <a:prstGeom prst="line">
                              <a:avLst/>
                            </a:prstGeom>
                            <a:noFill/>
                            <a:ln w="28575">
                              <a:solidFill>
                                <a:schemeClr val="tx1"/>
                              </a:solidFill>
                              <a:prstDash val="dash"/>
                              <a:round/>
                              <a:headEnd/>
                              <a:tailEnd/>
                            </a:ln>
                            <a:effectLst/>
                          </p:spPr>
                          <p:txBody>
                            <a:bodyPr/>
                            <a:lstStyle/>
                            <a:p>
                              <a:endParaRPr lang="en-US"/>
                            </a:p>
                          </p:txBody>
                        </p:sp>
                      </p:grpSp>
                    </p:grpSp>
                    <p:sp>
                      <p:nvSpPr>
                        <p:cNvPr id="45" name="Line 37"/>
                        <p:cNvSpPr>
                          <a:spLocks noChangeShapeType="1"/>
                        </p:cNvSpPr>
                        <p:nvPr/>
                      </p:nvSpPr>
                      <p:spPr bwMode="auto">
                        <a:xfrm>
                          <a:off x="2544" y="1920"/>
                          <a:ext cx="1728" cy="0"/>
                        </a:xfrm>
                        <a:prstGeom prst="line">
                          <a:avLst/>
                        </a:prstGeom>
                        <a:noFill/>
                        <a:ln w="28575">
                          <a:solidFill>
                            <a:schemeClr val="tx1"/>
                          </a:solidFill>
                          <a:prstDash val="dash"/>
                          <a:round/>
                          <a:headEnd/>
                          <a:tailEnd/>
                        </a:ln>
                        <a:effectLst/>
                      </p:spPr>
                      <p:txBody>
                        <a:bodyPr/>
                        <a:lstStyle/>
                        <a:p>
                          <a:endParaRPr lang="en-US"/>
                        </a:p>
                      </p:txBody>
                    </p:sp>
                    <p:sp>
                      <p:nvSpPr>
                        <p:cNvPr id="46" name="Line 39"/>
                        <p:cNvSpPr>
                          <a:spLocks noChangeShapeType="1"/>
                        </p:cNvSpPr>
                        <p:nvPr/>
                      </p:nvSpPr>
                      <p:spPr bwMode="auto">
                        <a:xfrm flipV="1">
                          <a:off x="4272" y="1920"/>
                          <a:ext cx="0" cy="1728"/>
                        </a:xfrm>
                        <a:prstGeom prst="line">
                          <a:avLst/>
                        </a:prstGeom>
                        <a:noFill/>
                        <a:ln w="28575">
                          <a:solidFill>
                            <a:schemeClr val="tx1"/>
                          </a:solidFill>
                          <a:prstDash val="dash"/>
                          <a:round/>
                          <a:headEnd/>
                          <a:tailEnd/>
                        </a:ln>
                        <a:effectLst/>
                      </p:spPr>
                      <p:txBody>
                        <a:bodyPr/>
                        <a:lstStyle/>
                        <a:p>
                          <a:endParaRPr lang="en-US"/>
                        </a:p>
                      </p:txBody>
                    </p:sp>
                  </p:grpSp>
                  <p:sp>
                    <p:nvSpPr>
                      <p:cNvPr id="39" name="Text Box 42"/>
                      <p:cNvSpPr txBox="1">
                        <a:spLocks noChangeArrowheads="1"/>
                      </p:cNvSpPr>
                      <p:nvPr/>
                    </p:nvSpPr>
                    <p:spPr bwMode="auto">
                      <a:xfrm>
                        <a:off x="2064" y="3072"/>
                        <a:ext cx="57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0,3</a:t>
                        </a:r>
                      </a:p>
                    </p:txBody>
                  </p:sp>
                  <p:sp>
                    <p:nvSpPr>
                      <p:cNvPr id="40" name="Text Box 43"/>
                      <p:cNvSpPr txBox="1">
                        <a:spLocks noChangeArrowheads="1"/>
                      </p:cNvSpPr>
                      <p:nvPr/>
                    </p:nvSpPr>
                    <p:spPr bwMode="auto">
                      <a:xfrm>
                        <a:off x="2064" y="2688"/>
                        <a:ext cx="672"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0,6</a:t>
                        </a:r>
                      </a:p>
                    </p:txBody>
                  </p:sp>
                  <p:sp>
                    <p:nvSpPr>
                      <p:cNvPr id="41" name="Text Box 44"/>
                      <p:cNvSpPr txBox="1">
                        <a:spLocks noChangeArrowheads="1"/>
                      </p:cNvSpPr>
                      <p:nvPr/>
                    </p:nvSpPr>
                    <p:spPr bwMode="auto">
                      <a:xfrm>
                        <a:off x="2064" y="2256"/>
                        <a:ext cx="672"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0,9</a:t>
                        </a:r>
                      </a:p>
                    </p:txBody>
                  </p:sp>
                  <p:sp>
                    <p:nvSpPr>
                      <p:cNvPr id="42" name="Text Box 45"/>
                      <p:cNvSpPr txBox="1">
                        <a:spLocks noChangeArrowheads="1"/>
                      </p:cNvSpPr>
                      <p:nvPr/>
                    </p:nvSpPr>
                    <p:spPr bwMode="auto">
                      <a:xfrm>
                        <a:off x="2064" y="1824"/>
                        <a:ext cx="624"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1,2</a:t>
                        </a:r>
                      </a:p>
                    </p:txBody>
                  </p:sp>
                  <p:sp>
                    <p:nvSpPr>
                      <p:cNvPr id="43" name="Text Box 46"/>
                      <p:cNvSpPr txBox="1">
                        <a:spLocks noChangeArrowheads="1"/>
                      </p:cNvSpPr>
                      <p:nvPr/>
                    </p:nvSpPr>
                    <p:spPr bwMode="auto">
                      <a:xfrm>
                        <a:off x="2304" y="1200"/>
                        <a:ext cx="624"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I(A)</a:t>
                        </a:r>
                      </a:p>
                    </p:txBody>
                  </p:sp>
                </p:grpSp>
              </p:grpSp>
              <p:sp>
                <p:nvSpPr>
                  <p:cNvPr id="31" name="Text Box 49"/>
                  <p:cNvSpPr txBox="1">
                    <a:spLocks noChangeArrowheads="1"/>
                  </p:cNvSpPr>
                  <p:nvPr/>
                </p:nvSpPr>
                <p:spPr bwMode="auto">
                  <a:xfrm>
                    <a:off x="2784" y="3696"/>
                    <a:ext cx="540"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1,5</a:t>
                    </a:r>
                  </a:p>
                </p:txBody>
              </p:sp>
              <p:sp>
                <p:nvSpPr>
                  <p:cNvPr id="32" name="Text Box 51"/>
                  <p:cNvSpPr txBox="1">
                    <a:spLocks noChangeArrowheads="1"/>
                  </p:cNvSpPr>
                  <p:nvPr/>
                </p:nvSpPr>
                <p:spPr bwMode="auto">
                  <a:xfrm>
                    <a:off x="3264" y="3696"/>
                    <a:ext cx="420"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3,0</a:t>
                    </a:r>
                  </a:p>
                </p:txBody>
              </p:sp>
              <p:sp>
                <p:nvSpPr>
                  <p:cNvPr id="33" name="Text Box 52"/>
                  <p:cNvSpPr txBox="1">
                    <a:spLocks noChangeArrowheads="1"/>
                  </p:cNvSpPr>
                  <p:nvPr/>
                </p:nvSpPr>
                <p:spPr bwMode="auto">
                  <a:xfrm>
                    <a:off x="3648" y="3696"/>
                    <a:ext cx="420"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4,5</a:t>
                    </a:r>
                  </a:p>
                </p:txBody>
              </p:sp>
              <p:sp>
                <p:nvSpPr>
                  <p:cNvPr id="34" name="Text Box 53"/>
                  <p:cNvSpPr txBox="1">
                    <a:spLocks noChangeArrowheads="1"/>
                  </p:cNvSpPr>
                  <p:nvPr/>
                </p:nvSpPr>
                <p:spPr bwMode="auto">
                  <a:xfrm>
                    <a:off x="4128" y="3696"/>
                    <a:ext cx="420"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6,0</a:t>
                    </a:r>
                  </a:p>
                </p:txBody>
              </p:sp>
              <p:sp>
                <p:nvSpPr>
                  <p:cNvPr id="35" name="Text Box 54"/>
                  <p:cNvSpPr txBox="1">
                    <a:spLocks noChangeArrowheads="1"/>
                  </p:cNvSpPr>
                  <p:nvPr/>
                </p:nvSpPr>
                <p:spPr bwMode="auto">
                  <a:xfrm>
                    <a:off x="4656" y="3696"/>
                    <a:ext cx="720"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U(V)</a:t>
                    </a:r>
                  </a:p>
                </p:txBody>
              </p:sp>
            </p:grpSp>
            <p:sp>
              <p:nvSpPr>
                <p:cNvPr id="26" name="Text Box 56"/>
                <p:cNvSpPr txBox="1">
                  <a:spLocks noChangeArrowheads="1"/>
                </p:cNvSpPr>
                <p:nvPr/>
              </p:nvSpPr>
              <p:spPr bwMode="auto">
                <a:xfrm>
                  <a:off x="2784" y="2976"/>
                  <a:ext cx="336" cy="231"/>
                </a:xfrm>
                <a:prstGeom prst="rect">
                  <a:avLst/>
                </a:prstGeom>
                <a:noFill/>
                <a:ln w="9525">
                  <a:noFill/>
                  <a:miter lim="800000"/>
                  <a:headEnd/>
                  <a:tailEnd/>
                </a:ln>
                <a:effectLst/>
              </p:spPr>
              <p:txBody>
                <a:bodyPr>
                  <a:spAutoFit/>
                </a:bodyPr>
                <a:lstStyle/>
                <a:p>
                  <a:pPr eaLnBrk="1" hangingPunct="1">
                    <a:spcBef>
                      <a:spcPct val="50000"/>
                    </a:spcBef>
                  </a:pPr>
                  <a:r>
                    <a:rPr lang="en-US" altLang="en-US" b="1"/>
                    <a:t>B</a:t>
                  </a:r>
                </a:p>
              </p:txBody>
            </p:sp>
            <p:sp>
              <p:nvSpPr>
                <p:cNvPr id="27" name="Text Box 57"/>
                <p:cNvSpPr txBox="1">
                  <a:spLocks noChangeArrowheads="1"/>
                </p:cNvSpPr>
                <p:nvPr/>
              </p:nvSpPr>
              <p:spPr bwMode="auto">
                <a:xfrm>
                  <a:off x="3216" y="2496"/>
                  <a:ext cx="432" cy="231"/>
                </a:xfrm>
                <a:prstGeom prst="rect">
                  <a:avLst/>
                </a:prstGeom>
                <a:noFill/>
                <a:ln w="9525">
                  <a:noFill/>
                  <a:miter lim="800000"/>
                  <a:headEnd/>
                  <a:tailEnd/>
                </a:ln>
                <a:effectLst/>
              </p:spPr>
              <p:txBody>
                <a:bodyPr>
                  <a:spAutoFit/>
                </a:bodyPr>
                <a:lstStyle/>
                <a:p>
                  <a:pPr eaLnBrk="1" hangingPunct="1">
                    <a:spcBef>
                      <a:spcPct val="50000"/>
                    </a:spcBef>
                  </a:pPr>
                  <a:r>
                    <a:rPr lang="en-US" altLang="en-US" b="1"/>
                    <a:t>C</a:t>
                  </a:r>
                </a:p>
              </p:txBody>
            </p:sp>
            <p:sp>
              <p:nvSpPr>
                <p:cNvPr id="28" name="Text Box 58"/>
                <p:cNvSpPr txBox="1">
                  <a:spLocks noChangeArrowheads="1"/>
                </p:cNvSpPr>
                <p:nvPr/>
              </p:nvSpPr>
              <p:spPr bwMode="auto">
                <a:xfrm>
                  <a:off x="3696" y="2112"/>
                  <a:ext cx="432" cy="231"/>
                </a:xfrm>
                <a:prstGeom prst="rect">
                  <a:avLst/>
                </a:prstGeom>
                <a:noFill/>
                <a:ln w="9525">
                  <a:noFill/>
                  <a:miter lim="800000"/>
                  <a:headEnd/>
                  <a:tailEnd/>
                </a:ln>
                <a:effectLst/>
              </p:spPr>
              <p:txBody>
                <a:bodyPr>
                  <a:spAutoFit/>
                </a:bodyPr>
                <a:lstStyle/>
                <a:p>
                  <a:pPr eaLnBrk="1" hangingPunct="1">
                    <a:spcBef>
                      <a:spcPct val="50000"/>
                    </a:spcBef>
                  </a:pPr>
                  <a:r>
                    <a:rPr lang="en-US" altLang="en-US" b="1"/>
                    <a:t>D</a:t>
                  </a:r>
                </a:p>
              </p:txBody>
            </p:sp>
            <p:sp>
              <p:nvSpPr>
                <p:cNvPr id="29" name="Text Box 59"/>
                <p:cNvSpPr txBox="1">
                  <a:spLocks noChangeArrowheads="1"/>
                </p:cNvSpPr>
                <p:nvPr/>
              </p:nvSpPr>
              <p:spPr bwMode="auto">
                <a:xfrm>
                  <a:off x="4128" y="1584"/>
                  <a:ext cx="528" cy="231"/>
                </a:xfrm>
                <a:prstGeom prst="rect">
                  <a:avLst/>
                </a:prstGeom>
                <a:noFill/>
                <a:ln w="9525">
                  <a:noFill/>
                  <a:miter lim="800000"/>
                  <a:headEnd/>
                  <a:tailEnd/>
                </a:ln>
                <a:effectLst/>
              </p:spPr>
              <p:txBody>
                <a:bodyPr>
                  <a:spAutoFit/>
                </a:bodyPr>
                <a:lstStyle/>
                <a:p>
                  <a:pPr eaLnBrk="1" hangingPunct="1">
                    <a:spcBef>
                      <a:spcPct val="50000"/>
                    </a:spcBef>
                  </a:pPr>
                  <a:r>
                    <a:rPr lang="en-US" altLang="en-US" b="1"/>
                    <a:t>E</a:t>
                  </a:r>
                </a:p>
              </p:txBody>
            </p:sp>
          </p:grpSp>
          <p:sp>
            <p:nvSpPr>
              <p:cNvPr id="24" name="Line 62"/>
              <p:cNvSpPr>
                <a:spLocks noChangeShapeType="1"/>
              </p:cNvSpPr>
              <p:nvPr/>
            </p:nvSpPr>
            <p:spPr bwMode="auto">
              <a:xfrm>
                <a:off x="2592" y="1056"/>
                <a:ext cx="0" cy="2832"/>
              </a:xfrm>
              <a:prstGeom prst="line">
                <a:avLst/>
              </a:prstGeom>
              <a:noFill/>
              <a:ln w="57150" cmpd="thickThin">
                <a:solidFill>
                  <a:schemeClr val="tx1"/>
                </a:solidFill>
                <a:round/>
                <a:headEnd/>
                <a:tailEnd/>
              </a:ln>
              <a:effectLst/>
            </p:spPr>
            <p:txBody>
              <a:bodyPr/>
              <a:lstStyle/>
              <a:p>
                <a:endParaRPr lang="en-US"/>
              </a:p>
            </p:txBody>
          </p:sp>
        </p:grpSp>
        <p:sp>
          <p:nvSpPr>
            <p:cNvPr id="19" name="AutoShape 65"/>
            <p:cNvSpPr>
              <a:spLocks noChangeArrowheads="1"/>
            </p:cNvSpPr>
            <p:nvPr/>
          </p:nvSpPr>
          <p:spPr bwMode="auto">
            <a:xfrm>
              <a:off x="3504" y="3168"/>
              <a:ext cx="48" cy="48"/>
            </a:xfrm>
            <a:prstGeom prst="flowChartConnector">
              <a:avLst/>
            </a:prstGeom>
            <a:solidFill>
              <a:schemeClr val="tx1"/>
            </a:solidFill>
            <a:ln w="9525">
              <a:solidFill>
                <a:schemeClr val="tx1"/>
              </a:solidFill>
              <a:round/>
              <a:headEnd/>
              <a:tailEnd/>
            </a:ln>
            <a:effectLst/>
          </p:spPr>
          <p:txBody>
            <a:bodyPr wrap="none" anchor="ctr"/>
            <a:lstStyle/>
            <a:p>
              <a:pPr eaLnBrk="1" hangingPunct="1"/>
              <a:endParaRPr lang="vi-VN" altLang="en-US"/>
            </a:p>
          </p:txBody>
        </p:sp>
        <p:sp>
          <p:nvSpPr>
            <p:cNvPr id="20" name="AutoShape 66"/>
            <p:cNvSpPr>
              <a:spLocks noChangeArrowheads="1"/>
            </p:cNvSpPr>
            <p:nvPr/>
          </p:nvSpPr>
          <p:spPr bwMode="auto">
            <a:xfrm>
              <a:off x="3936" y="2736"/>
              <a:ext cx="48" cy="48"/>
            </a:xfrm>
            <a:prstGeom prst="flowChartConnector">
              <a:avLst/>
            </a:prstGeom>
            <a:solidFill>
              <a:schemeClr val="tx1"/>
            </a:solidFill>
            <a:ln w="9525">
              <a:solidFill>
                <a:schemeClr val="tx1"/>
              </a:solidFill>
              <a:round/>
              <a:headEnd/>
              <a:tailEnd/>
            </a:ln>
            <a:effectLst/>
          </p:spPr>
          <p:txBody>
            <a:bodyPr wrap="none" anchor="ctr"/>
            <a:lstStyle/>
            <a:p>
              <a:pPr eaLnBrk="1" hangingPunct="1"/>
              <a:endParaRPr lang="vi-VN" altLang="en-US"/>
            </a:p>
          </p:txBody>
        </p:sp>
        <p:sp>
          <p:nvSpPr>
            <p:cNvPr id="21" name="AutoShape 67"/>
            <p:cNvSpPr>
              <a:spLocks noChangeArrowheads="1"/>
            </p:cNvSpPr>
            <p:nvPr/>
          </p:nvSpPr>
          <p:spPr bwMode="auto">
            <a:xfrm>
              <a:off x="4368" y="2304"/>
              <a:ext cx="48" cy="48"/>
            </a:xfrm>
            <a:prstGeom prst="flowChartConnector">
              <a:avLst/>
            </a:prstGeom>
            <a:solidFill>
              <a:schemeClr val="tx1"/>
            </a:solidFill>
            <a:ln w="9525">
              <a:solidFill>
                <a:schemeClr val="tx1"/>
              </a:solidFill>
              <a:round/>
              <a:headEnd/>
              <a:tailEnd/>
            </a:ln>
            <a:effectLst/>
          </p:spPr>
          <p:txBody>
            <a:bodyPr wrap="none" anchor="ctr"/>
            <a:lstStyle/>
            <a:p>
              <a:pPr eaLnBrk="1" hangingPunct="1"/>
              <a:endParaRPr lang="vi-VN" altLang="en-US"/>
            </a:p>
          </p:txBody>
        </p:sp>
        <p:sp>
          <p:nvSpPr>
            <p:cNvPr id="22" name="AutoShape 68"/>
            <p:cNvSpPr>
              <a:spLocks noChangeArrowheads="1"/>
            </p:cNvSpPr>
            <p:nvPr/>
          </p:nvSpPr>
          <p:spPr bwMode="auto">
            <a:xfrm>
              <a:off x="4800" y="1872"/>
              <a:ext cx="48" cy="48"/>
            </a:xfrm>
            <a:prstGeom prst="flowChartConnector">
              <a:avLst/>
            </a:prstGeom>
            <a:solidFill>
              <a:schemeClr val="tx1"/>
            </a:solidFill>
            <a:ln w="9525">
              <a:solidFill>
                <a:schemeClr val="tx1"/>
              </a:solidFill>
              <a:round/>
              <a:headEnd/>
              <a:tailEnd/>
            </a:ln>
            <a:effectLst/>
          </p:spPr>
          <p:txBody>
            <a:bodyPr wrap="none" anchor="ctr"/>
            <a:lstStyle/>
            <a:p>
              <a:pPr eaLnBrk="1" hangingPunct="1"/>
              <a:endParaRPr lang="vi-VN" altLang="en-US"/>
            </a:p>
          </p:txBody>
        </p:sp>
      </p:grpSp>
      <p:sp>
        <p:nvSpPr>
          <p:cNvPr id="72" name="Rectangle 71"/>
          <p:cNvSpPr/>
          <p:nvPr/>
        </p:nvSpPr>
        <p:spPr>
          <a:xfrm>
            <a:off x="0" y="5657671"/>
            <a:ext cx="9144000" cy="1200329"/>
          </a:xfrm>
          <a:prstGeom prst="rect">
            <a:avLst/>
          </a:prstGeom>
        </p:spPr>
        <p:txBody>
          <a:bodyPr wrap="square">
            <a:spAutoFit/>
          </a:bodyPr>
          <a:lstStyle/>
          <a:p>
            <a:r>
              <a:rPr lang="en-US" altLang="en-US" sz="2400" b="1" i="1" u="sng" dirty="0" smtClean="0">
                <a:solidFill>
                  <a:schemeClr val="accent3">
                    <a:lumMod val="50000"/>
                  </a:schemeClr>
                </a:solidFill>
                <a:latin typeface="Times New Roman" pitchFamily="18" charset="0"/>
                <a:cs typeface="Times New Roman" pitchFamily="18" charset="0"/>
              </a:rPr>
              <a:t>                                                                                                    </a:t>
            </a:r>
            <a:r>
              <a:rPr lang="en-US" altLang="en-US" sz="2400" b="1" i="1" u="sng" dirty="0" err="1" smtClean="0">
                <a:solidFill>
                  <a:schemeClr val="accent3">
                    <a:lumMod val="50000"/>
                  </a:schemeClr>
                </a:solidFill>
                <a:latin typeface="Times New Roman" pitchFamily="18" charset="0"/>
                <a:cs typeface="Times New Roman" pitchFamily="18" charset="0"/>
              </a:rPr>
              <a:t>Nhận</a:t>
            </a:r>
            <a:r>
              <a:rPr lang="en-US" altLang="en-US" sz="2400" b="1" i="1" u="sng" dirty="0" smtClean="0">
                <a:solidFill>
                  <a:schemeClr val="accent3">
                    <a:lumMod val="50000"/>
                  </a:schemeClr>
                </a:solidFill>
                <a:latin typeface="Times New Roman" pitchFamily="18" charset="0"/>
                <a:cs typeface="Times New Roman" pitchFamily="18" charset="0"/>
              </a:rPr>
              <a:t> </a:t>
            </a:r>
            <a:r>
              <a:rPr lang="en-US" altLang="en-US" sz="2400" b="1" i="1" u="sng" dirty="0" err="1" smtClean="0">
                <a:solidFill>
                  <a:schemeClr val="accent3">
                    <a:lumMod val="50000"/>
                  </a:schemeClr>
                </a:solidFill>
                <a:latin typeface="Times New Roman" pitchFamily="18" charset="0"/>
                <a:cs typeface="Times New Roman" pitchFamily="18" charset="0"/>
              </a:rPr>
              <a:t>xét</a:t>
            </a:r>
            <a:r>
              <a:rPr lang="en-US" altLang="en-US" sz="2400" b="1" i="1" u="sng" dirty="0" smtClean="0">
                <a:solidFill>
                  <a:schemeClr val="accent3">
                    <a:lumMod val="50000"/>
                  </a:schemeClr>
                </a:solidFill>
                <a:latin typeface="Times New Roman" pitchFamily="18" charset="0"/>
                <a:cs typeface="Times New Roman" pitchFamily="18" charset="0"/>
              </a:rPr>
              <a:t>: </a:t>
            </a:r>
          </a:p>
          <a:p>
            <a:pPr algn="r"/>
            <a:r>
              <a:rPr lang="en-US" altLang="en-US" sz="2400" b="1" i="1" dirty="0" err="1" smtClean="0">
                <a:solidFill>
                  <a:schemeClr val="accent3">
                    <a:lumMod val="50000"/>
                  </a:schemeClr>
                </a:solidFill>
                <a:latin typeface="Times New Roman" pitchFamily="18" charset="0"/>
                <a:cs typeface="Times New Roman" pitchFamily="18" charset="0"/>
              </a:rPr>
              <a:t>Đồ</a:t>
            </a:r>
            <a:r>
              <a:rPr lang="en-US" altLang="en-US" sz="2400" b="1" i="1" dirty="0" smtClean="0">
                <a:solidFill>
                  <a:schemeClr val="accent3">
                    <a:lumMod val="50000"/>
                  </a:schemeClr>
                </a:solidFill>
                <a:latin typeface="Times New Roman" pitchFamily="18" charset="0"/>
                <a:cs typeface="Times New Roman" pitchFamily="18" charset="0"/>
              </a:rPr>
              <a:t> </a:t>
            </a:r>
            <a:r>
              <a:rPr lang="en-US" altLang="en-US" sz="2400" b="1" i="1" dirty="0" err="1" smtClean="0">
                <a:solidFill>
                  <a:schemeClr val="accent3">
                    <a:lumMod val="50000"/>
                  </a:schemeClr>
                </a:solidFill>
                <a:latin typeface="Times New Roman" pitchFamily="18" charset="0"/>
                <a:cs typeface="Times New Roman" pitchFamily="18" charset="0"/>
              </a:rPr>
              <a:t>thị</a:t>
            </a:r>
            <a:r>
              <a:rPr lang="en-US" altLang="en-US" sz="2400" b="1" i="1" dirty="0" smtClean="0">
                <a:solidFill>
                  <a:schemeClr val="accent3">
                    <a:lumMod val="50000"/>
                  </a:schemeClr>
                </a:solidFill>
                <a:latin typeface="Times New Roman" pitchFamily="18" charset="0"/>
                <a:cs typeface="Times New Roman" pitchFamily="18" charset="0"/>
              </a:rPr>
              <a:t> </a:t>
            </a:r>
            <a:r>
              <a:rPr lang="en-US" altLang="en-US" sz="2400" b="1" i="1" dirty="0" err="1" smtClean="0">
                <a:solidFill>
                  <a:schemeClr val="accent3">
                    <a:lumMod val="50000"/>
                  </a:schemeClr>
                </a:solidFill>
                <a:latin typeface="Times New Roman" pitchFamily="18" charset="0"/>
                <a:cs typeface="Times New Roman" pitchFamily="18" charset="0"/>
              </a:rPr>
              <a:t>biểu</a:t>
            </a:r>
            <a:r>
              <a:rPr lang="en-US" altLang="en-US" sz="2400" b="1" i="1" dirty="0" smtClean="0">
                <a:solidFill>
                  <a:schemeClr val="accent3">
                    <a:lumMod val="50000"/>
                  </a:schemeClr>
                </a:solidFill>
                <a:latin typeface="Times New Roman" pitchFamily="18" charset="0"/>
                <a:cs typeface="Times New Roman" pitchFamily="18" charset="0"/>
              </a:rPr>
              <a:t> </a:t>
            </a:r>
            <a:r>
              <a:rPr lang="en-US" altLang="en-US" sz="2400" b="1" i="1" dirty="0" err="1" smtClean="0">
                <a:solidFill>
                  <a:schemeClr val="accent3">
                    <a:lumMod val="50000"/>
                  </a:schemeClr>
                </a:solidFill>
                <a:latin typeface="Times New Roman" pitchFamily="18" charset="0"/>
                <a:cs typeface="Times New Roman" pitchFamily="18" charset="0"/>
              </a:rPr>
              <a:t>diễn</a:t>
            </a:r>
            <a:r>
              <a:rPr lang="en-US" altLang="en-US" sz="2400" b="1" i="1" dirty="0" smtClean="0">
                <a:solidFill>
                  <a:schemeClr val="accent3">
                    <a:lumMod val="50000"/>
                  </a:schemeClr>
                </a:solidFill>
                <a:latin typeface="Times New Roman" pitchFamily="18" charset="0"/>
                <a:cs typeface="Times New Roman" pitchFamily="18" charset="0"/>
              </a:rPr>
              <a:t> </a:t>
            </a:r>
            <a:r>
              <a:rPr lang="en-US" altLang="en-US" sz="2400" b="1" i="1" dirty="0" err="1" smtClean="0">
                <a:solidFill>
                  <a:schemeClr val="accent3">
                    <a:lumMod val="50000"/>
                  </a:schemeClr>
                </a:solidFill>
                <a:latin typeface="Times New Roman" pitchFamily="18" charset="0"/>
                <a:cs typeface="Times New Roman" pitchFamily="18" charset="0"/>
              </a:rPr>
              <a:t>sự</a:t>
            </a:r>
            <a:r>
              <a:rPr lang="en-US" altLang="en-US" sz="2400" b="1" i="1" dirty="0" smtClean="0">
                <a:solidFill>
                  <a:schemeClr val="accent3">
                    <a:lumMod val="50000"/>
                  </a:schemeClr>
                </a:solidFill>
                <a:latin typeface="Times New Roman" pitchFamily="18" charset="0"/>
                <a:cs typeface="Times New Roman" pitchFamily="18" charset="0"/>
              </a:rPr>
              <a:t> </a:t>
            </a:r>
            <a:r>
              <a:rPr lang="en-US" altLang="en-US" sz="2400" b="1" i="1" dirty="0" err="1" smtClean="0">
                <a:solidFill>
                  <a:schemeClr val="accent3">
                    <a:lumMod val="50000"/>
                  </a:schemeClr>
                </a:solidFill>
                <a:latin typeface="Times New Roman" pitchFamily="18" charset="0"/>
                <a:cs typeface="Times New Roman" pitchFamily="18" charset="0"/>
              </a:rPr>
              <a:t>phụ</a:t>
            </a:r>
            <a:r>
              <a:rPr lang="en-US" altLang="en-US" sz="2400" b="1" i="1" dirty="0" smtClean="0">
                <a:solidFill>
                  <a:schemeClr val="accent3">
                    <a:lumMod val="50000"/>
                  </a:schemeClr>
                </a:solidFill>
                <a:latin typeface="Times New Roman" pitchFamily="18" charset="0"/>
                <a:cs typeface="Times New Roman" pitchFamily="18" charset="0"/>
              </a:rPr>
              <a:t> </a:t>
            </a:r>
            <a:r>
              <a:rPr lang="en-US" altLang="en-US" sz="2400" b="1" i="1" dirty="0" err="1" smtClean="0">
                <a:solidFill>
                  <a:schemeClr val="accent3">
                    <a:lumMod val="50000"/>
                  </a:schemeClr>
                </a:solidFill>
                <a:latin typeface="Times New Roman" pitchFamily="18" charset="0"/>
                <a:cs typeface="Times New Roman" pitchFamily="18" charset="0"/>
              </a:rPr>
              <a:t>thuộc</a:t>
            </a:r>
            <a:r>
              <a:rPr lang="en-US" altLang="en-US" sz="2400" b="1" i="1" dirty="0" smtClean="0">
                <a:solidFill>
                  <a:schemeClr val="accent3">
                    <a:lumMod val="50000"/>
                  </a:schemeClr>
                </a:solidFill>
                <a:latin typeface="Times New Roman" pitchFamily="18" charset="0"/>
                <a:cs typeface="Times New Roman" pitchFamily="18" charset="0"/>
              </a:rPr>
              <a:t> </a:t>
            </a:r>
            <a:r>
              <a:rPr lang="en-US" altLang="en-US" sz="2400" b="1" i="1" dirty="0" err="1" smtClean="0">
                <a:solidFill>
                  <a:schemeClr val="accent3">
                    <a:lumMod val="50000"/>
                  </a:schemeClr>
                </a:solidFill>
                <a:latin typeface="Times New Roman" pitchFamily="18" charset="0"/>
                <a:cs typeface="Times New Roman" pitchFamily="18" charset="0"/>
              </a:rPr>
              <a:t>của</a:t>
            </a:r>
            <a:r>
              <a:rPr lang="en-US" altLang="en-US" sz="2400" b="1" i="1" dirty="0" smtClean="0">
                <a:solidFill>
                  <a:schemeClr val="accent3">
                    <a:lumMod val="50000"/>
                  </a:schemeClr>
                </a:solidFill>
                <a:latin typeface="Times New Roman" pitchFamily="18" charset="0"/>
                <a:cs typeface="Times New Roman" pitchFamily="18" charset="0"/>
              </a:rPr>
              <a:t> CĐDĐ </a:t>
            </a:r>
            <a:r>
              <a:rPr lang="en-US" altLang="en-US" sz="2400" b="1" i="1" dirty="0" err="1" smtClean="0">
                <a:solidFill>
                  <a:schemeClr val="accent3">
                    <a:lumMod val="50000"/>
                  </a:schemeClr>
                </a:solidFill>
                <a:latin typeface="Times New Roman" pitchFamily="18" charset="0"/>
                <a:cs typeface="Times New Roman" pitchFamily="18" charset="0"/>
              </a:rPr>
              <a:t>vào</a:t>
            </a:r>
            <a:r>
              <a:rPr lang="en-US" altLang="en-US" sz="2400" b="1" i="1" dirty="0" smtClean="0">
                <a:solidFill>
                  <a:schemeClr val="accent3">
                    <a:lumMod val="50000"/>
                  </a:schemeClr>
                </a:solidFill>
                <a:latin typeface="Times New Roman" pitchFamily="18" charset="0"/>
                <a:cs typeface="Times New Roman" pitchFamily="18" charset="0"/>
              </a:rPr>
              <a:t> HĐT </a:t>
            </a:r>
            <a:r>
              <a:rPr lang="en-US" altLang="en-US" sz="2400" b="1" i="1" dirty="0" err="1" smtClean="0">
                <a:solidFill>
                  <a:schemeClr val="accent3">
                    <a:lumMod val="50000"/>
                  </a:schemeClr>
                </a:solidFill>
                <a:latin typeface="Times New Roman" pitchFamily="18" charset="0"/>
                <a:cs typeface="Times New Roman" pitchFamily="18" charset="0"/>
              </a:rPr>
              <a:t>là</a:t>
            </a:r>
            <a:r>
              <a:rPr lang="en-US" altLang="en-US" sz="2400" b="1" i="1" dirty="0" smtClean="0">
                <a:solidFill>
                  <a:schemeClr val="accent3">
                    <a:lumMod val="50000"/>
                  </a:schemeClr>
                </a:solidFill>
                <a:latin typeface="Times New Roman" pitchFamily="18" charset="0"/>
                <a:cs typeface="Times New Roman" pitchFamily="18" charset="0"/>
              </a:rPr>
              <a:t> </a:t>
            </a:r>
            <a:r>
              <a:rPr lang="en-US" altLang="en-US" sz="2400" b="1" i="1" dirty="0" err="1" smtClean="0">
                <a:solidFill>
                  <a:schemeClr val="accent3">
                    <a:lumMod val="50000"/>
                  </a:schemeClr>
                </a:solidFill>
                <a:latin typeface="Times New Roman" pitchFamily="18" charset="0"/>
                <a:cs typeface="Times New Roman" pitchFamily="18" charset="0"/>
              </a:rPr>
              <a:t>một</a:t>
            </a:r>
            <a:r>
              <a:rPr lang="en-US" altLang="en-US" sz="2400" b="1" i="1" dirty="0" smtClean="0">
                <a:solidFill>
                  <a:schemeClr val="accent3">
                    <a:lumMod val="50000"/>
                  </a:schemeClr>
                </a:solidFill>
                <a:latin typeface="Times New Roman" pitchFamily="18" charset="0"/>
                <a:cs typeface="Times New Roman" pitchFamily="18" charset="0"/>
              </a:rPr>
              <a:t> </a:t>
            </a:r>
            <a:r>
              <a:rPr lang="en-US" altLang="en-US" sz="2400" b="1" i="1" dirty="0" err="1" smtClean="0">
                <a:solidFill>
                  <a:schemeClr val="accent3">
                    <a:lumMod val="50000"/>
                  </a:schemeClr>
                </a:solidFill>
                <a:latin typeface="Times New Roman" pitchFamily="18" charset="0"/>
                <a:cs typeface="Times New Roman" pitchFamily="18" charset="0"/>
              </a:rPr>
              <a:t>đường</a:t>
            </a:r>
            <a:r>
              <a:rPr lang="en-US" altLang="en-US" sz="2400" b="1" i="1" dirty="0" smtClean="0">
                <a:solidFill>
                  <a:schemeClr val="accent3">
                    <a:lumMod val="50000"/>
                  </a:schemeClr>
                </a:solidFill>
                <a:latin typeface="Times New Roman" pitchFamily="18" charset="0"/>
                <a:cs typeface="Times New Roman" pitchFamily="18" charset="0"/>
              </a:rPr>
              <a:t> </a:t>
            </a:r>
            <a:r>
              <a:rPr lang="en-US" altLang="en-US" sz="2400" b="1" i="1" dirty="0" err="1" smtClean="0">
                <a:solidFill>
                  <a:schemeClr val="accent3">
                    <a:lumMod val="50000"/>
                  </a:schemeClr>
                </a:solidFill>
                <a:latin typeface="Times New Roman" pitchFamily="18" charset="0"/>
                <a:cs typeface="Times New Roman" pitchFamily="18" charset="0"/>
              </a:rPr>
              <a:t>thẳng</a:t>
            </a:r>
            <a:r>
              <a:rPr lang="en-US" altLang="en-US" sz="2400" b="1" i="1" dirty="0" smtClean="0">
                <a:solidFill>
                  <a:schemeClr val="accent3">
                    <a:lumMod val="50000"/>
                  </a:schemeClr>
                </a:solidFill>
                <a:latin typeface="Times New Roman" pitchFamily="18" charset="0"/>
                <a:cs typeface="Times New Roman" pitchFamily="18" charset="0"/>
              </a:rPr>
              <a:t> </a:t>
            </a:r>
            <a:r>
              <a:rPr lang="en-US" altLang="en-US" sz="2400" b="1" i="1" dirty="0" err="1" smtClean="0">
                <a:solidFill>
                  <a:schemeClr val="accent3">
                    <a:lumMod val="50000"/>
                  </a:schemeClr>
                </a:solidFill>
                <a:latin typeface="Times New Roman" pitchFamily="18" charset="0"/>
                <a:cs typeface="Times New Roman" pitchFamily="18" charset="0"/>
              </a:rPr>
              <a:t>đi</a:t>
            </a:r>
            <a:r>
              <a:rPr lang="en-US" altLang="en-US" sz="2400" b="1" i="1" dirty="0" smtClean="0">
                <a:solidFill>
                  <a:schemeClr val="accent3">
                    <a:lumMod val="50000"/>
                  </a:schemeClr>
                </a:solidFill>
                <a:latin typeface="Times New Roman" pitchFamily="18" charset="0"/>
                <a:cs typeface="Times New Roman" pitchFamily="18" charset="0"/>
              </a:rPr>
              <a:t> qua </a:t>
            </a:r>
            <a:r>
              <a:rPr lang="en-US" altLang="en-US" sz="2400" b="1" i="1" dirty="0" err="1" smtClean="0">
                <a:solidFill>
                  <a:schemeClr val="accent3">
                    <a:lumMod val="50000"/>
                  </a:schemeClr>
                </a:solidFill>
                <a:latin typeface="Times New Roman" pitchFamily="18" charset="0"/>
                <a:cs typeface="Times New Roman" pitchFamily="18" charset="0"/>
              </a:rPr>
              <a:t>gốc</a:t>
            </a:r>
            <a:r>
              <a:rPr lang="en-US" altLang="en-US" sz="2400" b="1" i="1" dirty="0" smtClean="0">
                <a:solidFill>
                  <a:schemeClr val="accent3">
                    <a:lumMod val="50000"/>
                  </a:schemeClr>
                </a:solidFill>
                <a:latin typeface="Times New Roman" pitchFamily="18" charset="0"/>
                <a:cs typeface="Times New Roman" pitchFamily="18" charset="0"/>
              </a:rPr>
              <a:t> </a:t>
            </a:r>
            <a:r>
              <a:rPr lang="en-US" altLang="en-US" sz="2400" b="1" i="1" dirty="0" err="1" smtClean="0">
                <a:solidFill>
                  <a:schemeClr val="accent3">
                    <a:lumMod val="50000"/>
                  </a:schemeClr>
                </a:solidFill>
                <a:latin typeface="Times New Roman" pitchFamily="18" charset="0"/>
                <a:cs typeface="Times New Roman" pitchFamily="18" charset="0"/>
              </a:rPr>
              <a:t>tọa</a:t>
            </a:r>
            <a:r>
              <a:rPr lang="en-US" altLang="en-US" sz="2400" b="1" i="1" dirty="0" smtClean="0">
                <a:solidFill>
                  <a:schemeClr val="accent3">
                    <a:lumMod val="50000"/>
                  </a:schemeClr>
                </a:solidFill>
                <a:latin typeface="Times New Roman" pitchFamily="18" charset="0"/>
                <a:cs typeface="Times New Roman" pitchFamily="18" charset="0"/>
              </a:rPr>
              <a:t> </a:t>
            </a:r>
            <a:r>
              <a:rPr lang="en-US" altLang="en-US" sz="2400" b="1" i="1" dirty="0" err="1" smtClean="0">
                <a:solidFill>
                  <a:schemeClr val="accent3">
                    <a:lumMod val="50000"/>
                  </a:schemeClr>
                </a:solidFill>
                <a:latin typeface="Times New Roman" pitchFamily="18" charset="0"/>
                <a:cs typeface="Times New Roman" pitchFamily="18" charset="0"/>
              </a:rPr>
              <a:t>độ</a:t>
            </a:r>
            <a:r>
              <a:rPr lang="en-US" altLang="en-US" sz="2400" b="1" i="1" dirty="0" smtClean="0">
                <a:solidFill>
                  <a:schemeClr val="accent3">
                    <a:lumMod val="50000"/>
                  </a:schemeClr>
                </a:solidFill>
                <a:latin typeface="Times New Roman" pitchFamily="18" charset="0"/>
                <a:cs typeface="Times New Roman" pitchFamily="18" charset="0"/>
              </a:rPr>
              <a:t>.</a:t>
            </a:r>
            <a:endParaRPr lang="en-US" altLang="en-US" sz="2400" b="1" i="1" dirty="0">
              <a:solidFill>
                <a:schemeClr val="accent3">
                  <a:lumMod val="50000"/>
                </a:schemeClr>
              </a:solidFill>
              <a:latin typeface="Times New Roman" pitchFamily="18" charset="0"/>
              <a:cs typeface="Times New Roman" pitchFamily="18" charset="0"/>
            </a:endParaRPr>
          </a:p>
        </p:txBody>
      </p:sp>
    </p:spTree>
  </p:cSld>
  <p:clrMapOvr>
    <a:masterClrMapping/>
  </p:clrMapOvr>
  <p:transition>
    <p:wheel spokes="2"/>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heckerboard(across)">
                                      <p:cBhvr>
                                        <p:cTn id="7" dur="500"/>
                                        <p:tgtEl>
                                          <p:spTgt spid="13"/>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randombar(horizontal)">
                                      <p:cBhvr>
                                        <p:cTn id="11" dur="500"/>
                                        <p:tgtEl>
                                          <p:spTgt spid="14"/>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grpId="0" nodeType="click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wipe(up)">
                                      <p:cBhvr>
                                        <p:cTn id="16" dur="2000"/>
                                        <p:tgtEl>
                                          <p:spTgt spid="15"/>
                                        </p:tgtEl>
                                      </p:cBhvr>
                                    </p:animEffect>
                                  </p:childTnLst>
                                </p:cTn>
                              </p:par>
                            </p:childTnLst>
                          </p:cTn>
                        </p:par>
                        <p:par>
                          <p:cTn id="17" fill="hold">
                            <p:stCondLst>
                              <p:cond delay="2000"/>
                            </p:stCondLst>
                            <p:childTnLst>
                              <p:par>
                                <p:cTn id="18" presetID="8" presetClass="entr" presetSubtype="16" fill="hold" nodeType="after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diamond(in)">
                                      <p:cBhvr>
                                        <p:cTn id="20" dur="2000"/>
                                        <p:tgtEl>
                                          <p:spTgt spid="17"/>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3"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strips(upRight)">
                                      <p:cBhvr>
                                        <p:cTn id="25" dur="2000"/>
                                        <p:tgtEl>
                                          <p:spTgt spid="16"/>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72"/>
                                        </p:tgtEl>
                                        <p:attrNameLst>
                                          <p:attrName>style.visibility</p:attrName>
                                        </p:attrNameLst>
                                      </p:cBhvr>
                                      <p:to>
                                        <p:strVal val="visible"/>
                                      </p:to>
                                    </p:set>
                                    <p:anim calcmode="lin" valueType="num">
                                      <p:cBhvr additive="base">
                                        <p:cTn id="30" dur="500" fill="hold"/>
                                        <p:tgtEl>
                                          <p:spTgt spid="72"/>
                                        </p:tgtEl>
                                        <p:attrNameLst>
                                          <p:attrName>ppt_x</p:attrName>
                                        </p:attrNameLst>
                                      </p:cBhvr>
                                      <p:tavLst>
                                        <p:tav tm="0">
                                          <p:val>
                                            <p:strVal val="#ppt_x"/>
                                          </p:val>
                                        </p:tav>
                                        <p:tav tm="100000">
                                          <p:val>
                                            <p:strVal val="#ppt_x"/>
                                          </p:val>
                                        </p:tav>
                                      </p:tavLst>
                                    </p:anim>
                                    <p:anim calcmode="lin" valueType="num">
                                      <p:cBhvr additive="base">
                                        <p:cTn id="31" dur="500" fill="hold"/>
                                        <p:tgtEl>
                                          <p:spTgt spid="7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6" grpId="0" animBg="1"/>
      <p:bldP spid="7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9"/>
          <p:cNvSpPr txBox="1">
            <a:spLocks noChangeArrowheads="1"/>
          </p:cNvSpPr>
          <p:nvPr/>
        </p:nvSpPr>
        <p:spPr bwMode="auto">
          <a:xfrm>
            <a:off x="0" y="1524000"/>
            <a:ext cx="3429000" cy="3046988"/>
          </a:xfrm>
          <a:prstGeom prst="rect">
            <a:avLst/>
          </a:prstGeom>
          <a:noFill/>
          <a:ln w="9525">
            <a:noFill/>
            <a:miter lim="800000"/>
            <a:headEnd/>
            <a:tailEnd/>
          </a:ln>
          <a:effectLst/>
        </p:spPr>
        <p:txBody>
          <a:bodyPr wrap="square">
            <a:spAutoFit/>
          </a:bodyPr>
          <a:lstStyle/>
          <a:p>
            <a:pPr eaLnBrk="1" hangingPunct="1">
              <a:spcBef>
                <a:spcPct val="50000"/>
              </a:spcBef>
            </a:pPr>
            <a:r>
              <a:rPr lang="en-US" altLang="en-US" sz="2400" b="1" i="1" u="sng" dirty="0">
                <a:solidFill>
                  <a:schemeClr val="accent6">
                    <a:lumMod val="50000"/>
                  </a:schemeClr>
                </a:solidFill>
                <a:latin typeface="Times New Roman" pitchFamily="18" charset="0"/>
                <a:cs typeface="Times New Roman" pitchFamily="18" charset="0"/>
              </a:rPr>
              <a:t>C2:</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Dựa</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vào</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số</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liệu</a:t>
            </a:r>
            <a:r>
              <a:rPr lang="en-US" altLang="en-US" sz="2400" b="1" i="1" dirty="0">
                <a:solidFill>
                  <a:schemeClr val="accent6">
                    <a:lumMod val="50000"/>
                  </a:schemeClr>
                </a:solidFill>
                <a:latin typeface="Times New Roman" pitchFamily="18" charset="0"/>
                <a:cs typeface="Times New Roman" pitchFamily="18" charset="0"/>
              </a:rPr>
              <a:t> ở </a:t>
            </a:r>
            <a:r>
              <a:rPr lang="en-US" altLang="en-US" sz="2400" b="1" i="1" dirty="0" err="1">
                <a:solidFill>
                  <a:schemeClr val="accent6">
                    <a:lumMod val="50000"/>
                  </a:schemeClr>
                </a:solidFill>
                <a:latin typeface="Times New Roman" pitchFamily="18" charset="0"/>
                <a:cs typeface="Times New Roman" pitchFamily="18" charset="0"/>
              </a:rPr>
              <a:t>bảng</a:t>
            </a:r>
            <a:r>
              <a:rPr lang="en-US" altLang="en-US" sz="2400" b="1" i="1" dirty="0">
                <a:solidFill>
                  <a:schemeClr val="accent6">
                    <a:lumMod val="50000"/>
                  </a:schemeClr>
                </a:solidFill>
                <a:latin typeface="Times New Roman" pitchFamily="18" charset="0"/>
                <a:cs typeface="Times New Roman" pitchFamily="18" charset="0"/>
              </a:rPr>
              <a:t> 1 </a:t>
            </a:r>
            <a:r>
              <a:rPr lang="en-US" altLang="en-US" sz="2400" b="1" i="1" dirty="0" err="1">
                <a:solidFill>
                  <a:schemeClr val="accent6">
                    <a:lumMod val="50000"/>
                  </a:schemeClr>
                </a:solidFill>
                <a:latin typeface="Times New Roman" pitchFamily="18" charset="0"/>
                <a:cs typeface="Times New Roman" pitchFamily="18" charset="0"/>
              </a:rPr>
              <a:t>mà</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em</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thu</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được</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từ</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thí</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nghiệm</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hãy</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vẽ</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đường</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biểu</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diễn</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mối</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quan</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hệ</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giữa</a:t>
            </a:r>
            <a:r>
              <a:rPr lang="en-US" altLang="en-US" sz="2400" b="1" i="1" dirty="0">
                <a:solidFill>
                  <a:schemeClr val="accent6">
                    <a:lumMod val="50000"/>
                  </a:schemeClr>
                </a:solidFill>
                <a:latin typeface="Times New Roman" pitchFamily="18" charset="0"/>
                <a:cs typeface="Times New Roman" pitchFamily="18" charset="0"/>
              </a:rPr>
              <a:t> I </a:t>
            </a:r>
            <a:r>
              <a:rPr lang="en-US" altLang="en-US" sz="2400" b="1" i="1" dirty="0" err="1">
                <a:solidFill>
                  <a:schemeClr val="accent6">
                    <a:lumMod val="50000"/>
                  </a:schemeClr>
                </a:solidFill>
                <a:latin typeface="Times New Roman" pitchFamily="18" charset="0"/>
                <a:cs typeface="Times New Roman" pitchFamily="18" charset="0"/>
              </a:rPr>
              <a:t>và</a:t>
            </a:r>
            <a:r>
              <a:rPr lang="en-US" altLang="en-US" sz="2400" b="1" i="1" dirty="0">
                <a:solidFill>
                  <a:schemeClr val="accent6">
                    <a:lumMod val="50000"/>
                  </a:schemeClr>
                </a:solidFill>
                <a:latin typeface="Times New Roman" pitchFamily="18" charset="0"/>
                <a:cs typeface="Times New Roman" pitchFamily="18" charset="0"/>
              </a:rPr>
              <a:t> U , </a:t>
            </a:r>
            <a:r>
              <a:rPr lang="en-US" altLang="en-US" sz="2400" b="1" i="1" dirty="0" err="1">
                <a:solidFill>
                  <a:schemeClr val="accent6">
                    <a:lumMod val="50000"/>
                  </a:schemeClr>
                </a:solidFill>
                <a:latin typeface="Times New Roman" pitchFamily="18" charset="0"/>
                <a:cs typeface="Times New Roman" pitchFamily="18" charset="0"/>
              </a:rPr>
              <a:t>nhận</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xét</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xem</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nó</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có</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phải</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là</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đường</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thẳng</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đi</a:t>
            </a:r>
            <a:r>
              <a:rPr lang="en-US" altLang="en-US" sz="2400" b="1" i="1" dirty="0">
                <a:solidFill>
                  <a:schemeClr val="accent6">
                    <a:lumMod val="50000"/>
                  </a:schemeClr>
                </a:solidFill>
                <a:latin typeface="Times New Roman" pitchFamily="18" charset="0"/>
                <a:cs typeface="Times New Roman" pitchFamily="18" charset="0"/>
              </a:rPr>
              <a:t> qua </a:t>
            </a:r>
            <a:r>
              <a:rPr lang="en-US" altLang="en-US" sz="2400" b="1" i="1" dirty="0" err="1">
                <a:solidFill>
                  <a:schemeClr val="accent6">
                    <a:lumMod val="50000"/>
                  </a:schemeClr>
                </a:solidFill>
                <a:latin typeface="Times New Roman" pitchFamily="18" charset="0"/>
                <a:cs typeface="Times New Roman" pitchFamily="18" charset="0"/>
              </a:rPr>
              <a:t>gốc</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toạ</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độ</a:t>
            </a:r>
            <a:r>
              <a:rPr lang="en-US" altLang="en-US" sz="2400" b="1" i="1" dirty="0">
                <a:solidFill>
                  <a:schemeClr val="accent6">
                    <a:lumMod val="50000"/>
                  </a:schemeClr>
                </a:solidFill>
                <a:latin typeface="Times New Roman" pitchFamily="18" charset="0"/>
                <a:cs typeface="Times New Roman" pitchFamily="18" charset="0"/>
              </a:rPr>
              <a:t> hay </a:t>
            </a:r>
            <a:r>
              <a:rPr lang="en-US" altLang="en-US" sz="2400" b="1" i="1" dirty="0" err="1">
                <a:solidFill>
                  <a:schemeClr val="accent6">
                    <a:lumMod val="50000"/>
                  </a:schemeClr>
                </a:solidFill>
                <a:latin typeface="Times New Roman" pitchFamily="18" charset="0"/>
                <a:cs typeface="Times New Roman" pitchFamily="18" charset="0"/>
              </a:rPr>
              <a:t>không</a:t>
            </a:r>
            <a:r>
              <a:rPr lang="en-US" altLang="en-US" sz="2400" b="1" i="1" dirty="0">
                <a:solidFill>
                  <a:schemeClr val="accent6">
                    <a:lumMod val="50000"/>
                  </a:schemeClr>
                </a:solidFill>
                <a:latin typeface="Times New Roman" pitchFamily="18" charset="0"/>
                <a:cs typeface="Times New Roman" pitchFamily="18" charset="0"/>
              </a:rPr>
              <a:t>?</a:t>
            </a:r>
          </a:p>
        </p:txBody>
      </p:sp>
      <p:sp>
        <p:nvSpPr>
          <p:cNvPr id="11" name="Text Box 11"/>
          <p:cNvSpPr txBox="1">
            <a:spLocks noChangeArrowheads="1"/>
          </p:cNvSpPr>
          <p:nvPr/>
        </p:nvSpPr>
        <p:spPr bwMode="auto">
          <a:xfrm>
            <a:off x="0" y="4876800"/>
            <a:ext cx="9144000" cy="1754326"/>
          </a:xfrm>
          <a:prstGeom prst="rect">
            <a:avLst/>
          </a:prstGeom>
          <a:noFill/>
          <a:ln w="9525">
            <a:noFill/>
            <a:miter lim="800000"/>
            <a:headEnd/>
            <a:tailEnd/>
          </a:ln>
          <a:effectLst/>
        </p:spPr>
        <p:txBody>
          <a:bodyPr wrap="square">
            <a:spAutoFit/>
          </a:bodyPr>
          <a:lstStyle/>
          <a:p>
            <a:pPr algn="just" eaLnBrk="1" hangingPunct="1">
              <a:spcBef>
                <a:spcPct val="50000"/>
              </a:spcBef>
            </a:pPr>
            <a:r>
              <a:rPr lang="en-US" altLang="en-US" sz="2400" b="1" i="1" u="sng" dirty="0" smtClean="0">
                <a:solidFill>
                  <a:schemeClr val="accent3">
                    <a:lumMod val="50000"/>
                  </a:schemeClr>
                </a:solidFill>
                <a:latin typeface="Times New Roman" pitchFamily="18" charset="0"/>
                <a:cs typeface="Times New Roman" pitchFamily="18" charset="0"/>
              </a:rPr>
              <a:t>2) </a:t>
            </a:r>
            <a:r>
              <a:rPr lang="en-US" altLang="en-US" sz="2400" b="1" i="1" u="sng" dirty="0" err="1" smtClean="0">
                <a:solidFill>
                  <a:schemeClr val="accent3">
                    <a:lumMod val="50000"/>
                  </a:schemeClr>
                </a:solidFill>
                <a:latin typeface="Times New Roman" pitchFamily="18" charset="0"/>
                <a:cs typeface="Times New Roman" pitchFamily="18" charset="0"/>
              </a:rPr>
              <a:t>Kết</a:t>
            </a:r>
            <a:r>
              <a:rPr lang="en-US" altLang="en-US" sz="2400" b="1" i="1" u="sng" dirty="0" smtClean="0">
                <a:solidFill>
                  <a:schemeClr val="accent3">
                    <a:lumMod val="50000"/>
                  </a:schemeClr>
                </a:solidFill>
                <a:latin typeface="Times New Roman" pitchFamily="18" charset="0"/>
                <a:cs typeface="Times New Roman" pitchFamily="18" charset="0"/>
              </a:rPr>
              <a:t> </a:t>
            </a:r>
            <a:r>
              <a:rPr lang="en-US" altLang="en-US" sz="2400" b="1" i="1" u="sng" dirty="0" err="1" smtClean="0">
                <a:solidFill>
                  <a:schemeClr val="accent3">
                    <a:lumMod val="50000"/>
                  </a:schemeClr>
                </a:solidFill>
                <a:latin typeface="Times New Roman" pitchFamily="18" charset="0"/>
                <a:cs typeface="Times New Roman" pitchFamily="18" charset="0"/>
              </a:rPr>
              <a:t>luận</a:t>
            </a:r>
            <a:r>
              <a:rPr lang="en-US" altLang="en-US" sz="2400" b="1" i="1" u="sng" dirty="0" smtClean="0">
                <a:solidFill>
                  <a:schemeClr val="accent3">
                    <a:lumMod val="50000"/>
                  </a:schemeClr>
                </a:solidFill>
                <a:latin typeface="Times New Roman" pitchFamily="18" charset="0"/>
                <a:cs typeface="Times New Roman" pitchFamily="18" charset="0"/>
              </a:rPr>
              <a:t>                                </a:t>
            </a:r>
          </a:p>
          <a:p>
            <a:pPr algn="just" eaLnBrk="1" hangingPunct="1">
              <a:spcBef>
                <a:spcPct val="50000"/>
              </a:spcBef>
            </a:pPr>
            <a:r>
              <a:rPr lang="en-US" altLang="en-US" sz="2400" b="1" i="1" dirty="0" smtClean="0">
                <a:solidFill>
                  <a:schemeClr val="accent3">
                    <a:lumMod val="50000"/>
                  </a:schemeClr>
                </a:solidFill>
                <a:latin typeface="Times New Roman" pitchFamily="18" charset="0"/>
                <a:cs typeface="Times New Roman" pitchFamily="18" charset="0"/>
              </a:rPr>
              <a:t>-</a:t>
            </a:r>
            <a:r>
              <a:rPr lang="en-US" altLang="en-US" sz="2400" b="1" i="1" dirty="0" err="1" smtClean="0">
                <a:solidFill>
                  <a:schemeClr val="accent3">
                    <a:lumMod val="50000"/>
                  </a:schemeClr>
                </a:solidFill>
                <a:latin typeface="Times New Roman" pitchFamily="18" charset="0"/>
                <a:cs typeface="Times New Roman" pitchFamily="18" charset="0"/>
              </a:rPr>
              <a:t>Hiệu</a:t>
            </a:r>
            <a:r>
              <a:rPr lang="en-US" altLang="en-US" sz="2400" b="1" i="1" dirty="0" smtClean="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điện</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thế</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giữa</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hai</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đầu</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dây</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dẫn</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tăng</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hoặc</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giảm</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bao</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nhiêu</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lần</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thì</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cường</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độ</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dòng</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điện</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chạy</a:t>
            </a:r>
            <a:r>
              <a:rPr lang="en-US" altLang="en-US" sz="2400" b="1" i="1" dirty="0">
                <a:solidFill>
                  <a:schemeClr val="accent3">
                    <a:lumMod val="50000"/>
                  </a:schemeClr>
                </a:solidFill>
                <a:latin typeface="Times New Roman" pitchFamily="18" charset="0"/>
                <a:cs typeface="Times New Roman" pitchFamily="18" charset="0"/>
              </a:rPr>
              <a:t> qua </a:t>
            </a:r>
            <a:r>
              <a:rPr lang="en-US" altLang="en-US" sz="2400" b="1" i="1" dirty="0" err="1">
                <a:solidFill>
                  <a:schemeClr val="accent3">
                    <a:lumMod val="50000"/>
                  </a:schemeClr>
                </a:solidFill>
                <a:latin typeface="Times New Roman" pitchFamily="18" charset="0"/>
                <a:cs typeface="Times New Roman" pitchFamily="18" charset="0"/>
              </a:rPr>
              <a:t>dây</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dẫn</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đó</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cũng</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tăng</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hoặc</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giảm</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bấy</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nhiêu</a:t>
            </a:r>
            <a:r>
              <a:rPr lang="en-US" altLang="en-US" sz="2400" b="1" i="1" dirty="0">
                <a:solidFill>
                  <a:schemeClr val="accent3">
                    <a:lumMod val="50000"/>
                  </a:schemeClr>
                </a:solidFill>
                <a:latin typeface="Times New Roman" pitchFamily="18" charset="0"/>
                <a:cs typeface="Times New Roman" pitchFamily="18" charset="0"/>
              </a:rPr>
              <a:t> </a:t>
            </a:r>
            <a:r>
              <a:rPr lang="en-US" altLang="en-US" sz="2400" b="1" i="1" dirty="0" err="1">
                <a:solidFill>
                  <a:schemeClr val="accent3">
                    <a:lumMod val="50000"/>
                  </a:schemeClr>
                </a:solidFill>
                <a:latin typeface="Times New Roman" pitchFamily="18" charset="0"/>
                <a:cs typeface="Times New Roman" pitchFamily="18" charset="0"/>
              </a:rPr>
              <a:t>lần</a:t>
            </a:r>
            <a:endParaRPr lang="en-US" altLang="en-US" sz="2400" b="1" i="1" dirty="0">
              <a:solidFill>
                <a:schemeClr val="accent3">
                  <a:lumMod val="50000"/>
                </a:schemeClr>
              </a:solidFill>
              <a:latin typeface="Times New Roman" pitchFamily="18" charset="0"/>
              <a:cs typeface="Times New Roman" pitchFamily="18" charset="0"/>
            </a:endParaRPr>
          </a:p>
        </p:txBody>
      </p:sp>
      <p:graphicFrame>
        <p:nvGraphicFramePr>
          <p:cNvPr id="12" name="Table 11"/>
          <p:cNvGraphicFramePr>
            <a:graphicFrameLocks noGrp="1"/>
          </p:cNvGraphicFramePr>
          <p:nvPr/>
        </p:nvGraphicFramePr>
        <p:xfrm>
          <a:off x="3505200" y="1447800"/>
          <a:ext cx="5410200" cy="3626736"/>
        </p:xfrm>
        <a:graphic>
          <a:graphicData uri="http://schemas.openxmlformats.org/drawingml/2006/table">
            <a:tbl>
              <a:tblPr firstRow="1" bandRow="1">
                <a:tableStyleId>{69C7853C-536D-4A76-A0AE-DD22124D55A5}</a:tableStyleId>
              </a:tblPr>
              <a:tblGrid>
                <a:gridCol w="12954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2209800">
                  <a:extLst>
                    <a:ext uri="{9D8B030D-6E8A-4147-A177-3AD203B41FA5}">
                      <a16:colId xmlns:a16="http://schemas.microsoft.com/office/drawing/2014/main" val="20002"/>
                    </a:ext>
                  </a:extLst>
                </a:gridCol>
              </a:tblGrid>
              <a:tr h="1240796">
                <a:tc>
                  <a:txBody>
                    <a:bodyPr/>
                    <a:lstStyle>
                      <a:lvl1pPr marL="0" algn="l" defTabSz="914400" rtl="0" eaLnBrk="1" latinLnBrk="0" hangingPunct="1">
                        <a:defRPr sz="1800" b="1" kern="1200">
                          <a:solidFill>
                            <a:schemeClr val="lt1"/>
                          </a:solidFill>
                          <a:latin typeface="Century Schoolbook"/>
                        </a:defRPr>
                      </a:lvl1pPr>
                      <a:lvl2pPr marL="457200" algn="l" defTabSz="914400" rtl="0" eaLnBrk="1" latinLnBrk="0" hangingPunct="1">
                        <a:defRPr sz="1800" b="1" kern="1200">
                          <a:solidFill>
                            <a:schemeClr val="lt1"/>
                          </a:solidFill>
                          <a:latin typeface="Century Schoolbook"/>
                        </a:defRPr>
                      </a:lvl2pPr>
                      <a:lvl3pPr marL="914400" algn="l" defTabSz="914400" rtl="0" eaLnBrk="1" latinLnBrk="0" hangingPunct="1">
                        <a:defRPr sz="1800" b="1" kern="1200">
                          <a:solidFill>
                            <a:schemeClr val="lt1"/>
                          </a:solidFill>
                          <a:latin typeface="Century Schoolbook"/>
                        </a:defRPr>
                      </a:lvl3pPr>
                      <a:lvl4pPr marL="1371600" algn="l" defTabSz="914400" rtl="0" eaLnBrk="1" latinLnBrk="0" hangingPunct="1">
                        <a:defRPr sz="1800" b="1" kern="1200">
                          <a:solidFill>
                            <a:schemeClr val="lt1"/>
                          </a:solidFill>
                          <a:latin typeface="Century Schoolbook"/>
                        </a:defRPr>
                      </a:lvl4pPr>
                      <a:lvl5pPr marL="1828800" algn="l" defTabSz="914400" rtl="0" eaLnBrk="1" latinLnBrk="0" hangingPunct="1">
                        <a:defRPr sz="1800" b="1" kern="1200">
                          <a:solidFill>
                            <a:schemeClr val="lt1"/>
                          </a:solidFill>
                          <a:latin typeface="Century Schoolbook"/>
                        </a:defRPr>
                      </a:lvl5pPr>
                      <a:lvl6pPr marL="2286000" algn="l" defTabSz="914400" rtl="0" eaLnBrk="1" latinLnBrk="0" hangingPunct="1">
                        <a:defRPr sz="1800" b="1" kern="1200">
                          <a:solidFill>
                            <a:schemeClr val="lt1"/>
                          </a:solidFill>
                          <a:latin typeface="Century Schoolbook"/>
                        </a:defRPr>
                      </a:lvl6pPr>
                      <a:lvl7pPr marL="2743200" algn="l" defTabSz="914400" rtl="0" eaLnBrk="1" latinLnBrk="0" hangingPunct="1">
                        <a:defRPr sz="1800" b="1" kern="1200">
                          <a:solidFill>
                            <a:schemeClr val="lt1"/>
                          </a:solidFill>
                          <a:latin typeface="Century Schoolbook"/>
                        </a:defRPr>
                      </a:lvl7pPr>
                      <a:lvl8pPr marL="3200400" algn="l" defTabSz="914400" rtl="0" eaLnBrk="1" latinLnBrk="0" hangingPunct="1">
                        <a:defRPr sz="1800" b="1" kern="1200">
                          <a:solidFill>
                            <a:schemeClr val="lt1"/>
                          </a:solidFill>
                          <a:latin typeface="Century Schoolbook"/>
                        </a:defRPr>
                      </a:lvl8pPr>
                      <a:lvl9pPr marL="3657600" algn="l" defTabSz="914400" rtl="0" eaLnBrk="1" latinLnBrk="0" hangingPunct="1">
                        <a:defRPr sz="1800" b="1" kern="1200">
                          <a:solidFill>
                            <a:schemeClr val="lt1"/>
                          </a:solidFill>
                          <a:latin typeface="Century Schoolbook"/>
                        </a:defRPr>
                      </a:lvl9pPr>
                    </a:lstStyle>
                    <a:p>
                      <a:pPr algn="ctr"/>
                      <a:r>
                        <a:rPr lang="en-US" sz="2400" dirty="0" err="1">
                          <a:latin typeface="Times New Roman" pitchFamily="18" charset="0"/>
                          <a:cs typeface="Times New Roman" pitchFamily="18" charset="0"/>
                        </a:rPr>
                        <a:t>Lần</a:t>
                      </a:r>
                      <a:r>
                        <a:rPr lang="en-US" sz="2400" baseline="0" dirty="0">
                          <a:latin typeface="Times New Roman" pitchFamily="18" charset="0"/>
                          <a:cs typeface="Times New Roman" pitchFamily="18" charset="0"/>
                        </a:rPr>
                        <a:t> </a:t>
                      </a:r>
                      <a:r>
                        <a:rPr lang="en-US" sz="2400" baseline="0" dirty="0" err="1">
                          <a:latin typeface="Times New Roman" pitchFamily="18" charset="0"/>
                          <a:cs typeface="Times New Roman" pitchFamily="18" charset="0"/>
                        </a:rPr>
                        <a:t>đo</a:t>
                      </a:r>
                      <a:endParaRPr lang="en-US" sz="2400" dirty="0">
                        <a:solidFill>
                          <a:srgbClr val="1A04C0"/>
                        </a:solidFill>
                        <a:latin typeface="Times New Roman" pitchFamily="18" charset="0"/>
                        <a:cs typeface="Times New Roman" pitchFamily="18" charset="0"/>
                      </a:endParaRPr>
                    </a:p>
                  </a:txBody>
                  <a:tcPr marT="45688" marB="45688"/>
                </a:tc>
                <a:tc>
                  <a:txBody>
                    <a:bodyPr/>
                    <a:lstStyle>
                      <a:lvl1pPr marL="0" algn="l" defTabSz="914400" rtl="0" eaLnBrk="1" latinLnBrk="0" hangingPunct="1">
                        <a:defRPr sz="1800" b="1" kern="1200">
                          <a:solidFill>
                            <a:schemeClr val="lt1"/>
                          </a:solidFill>
                          <a:latin typeface="Century Schoolbook"/>
                        </a:defRPr>
                      </a:lvl1pPr>
                      <a:lvl2pPr marL="457200" algn="l" defTabSz="914400" rtl="0" eaLnBrk="1" latinLnBrk="0" hangingPunct="1">
                        <a:defRPr sz="1800" b="1" kern="1200">
                          <a:solidFill>
                            <a:schemeClr val="lt1"/>
                          </a:solidFill>
                          <a:latin typeface="Century Schoolbook"/>
                        </a:defRPr>
                      </a:lvl2pPr>
                      <a:lvl3pPr marL="914400" algn="l" defTabSz="914400" rtl="0" eaLnBrk="1" latinLnBrk="0" hangingPunct="1">
                        <a:defRPr sz="1800" b="1" kern="1200">
                          <a:solidFill>
                            <a:schemeClr val="lt1"/>
                          </a:solidFill>
                          <a:latin typeface="Century Schoolbook"/>
                        </a:defRPr>
                      </a:lvl3pPr>
                      <a:lvl4pPr marL="1371600" algn="l" defTabSz="914400" rtl="0" eaLnBrk="1" latinLnBrk="0" hangingPunct="1">
                        <a:defRPr sz="1800" b="1" kern="1200">
                          <a:solidFill>
                            <a:schemeClr val="lt1"/>
                          </a:solidFill>
                          <a:latin typeface="Century Schoolbook"/>
                        </a:defRPr>
                      </a:lvl4pPr>
                      <a:lvl5pPr marL="1828800" algn="l" defTabSz="914400" rtl="0" eaLnBrk="1" latinLnBrk="0" hangingPunct="1">
                        <a:defRPr sz="1800" b="1" kern="1200">
                          <a:solidFill>
                            <a:schemeClr val="lt1"/>
                          </a:solidFill>
                          <a:latin typeface="Century Schoolbook"/>
                        </a:defRPr>
                      </a:lvl5pPr>
                      <a:lvl6pPr marL="2286000" algn="l" defTabSz="914400" rtl="0" eaLnBrk="1" latinLnBrk="0" hangingPunct="1">
                        <a:defRPr sz="1800" b="1" kern="1200">
                          <a:solidFill>
                            <a:schemeClr val="lt1"/>
                          </a:solidFill>
                          <a:latin typeface="Century Schoolbook"/>
                        </a:defRPr>
                      </a:lvl6pPr>
                      <a:lvl7pPr marL="2743200" algn="l" defTabSz="914400" rtl="0" eaLnBrk="1" latinLnBrk="0" hangingPunct="1">
                        <a:defRPr sz="1800" b="1" kern="1200">
                          <a:solidFill>
                            <a:schemeClr val="lt1"/>
                          </a:solidFill>
                          <a:latin typeface="Century Schoolbook"/>
                        </a:defRPr>
                      </a:lvl7pPr>
                      <a:lvl8pPr marL="3200400" algn="l" defTabSz="914400" rtl="0" eaLnBrk="1" latinLnBrk="0" hangingPunct="1">
                        <a:defRPr sz="1800" b="1" kern="1200">
                          <a:solidFill>
                            <a:schemeClr val="lt1"/>
                          </a:solidFill>
                          <a:latin typeface="Century Schoolbook"/>
                        </a:defRPr>
                      </a:lvl8pPr>
                      <a:lvl9pPr marL="3657600" algn="l" defTabSz="914400" rtl="0" eaLnBrk="1" latinLnBrk="0" hangingPunct="1">
                        <a:defRPr sz="1800" b="1" kern="1200">
                          <a:solidFill>
                            <a:schemeClr val="lt1"/>
                          </a:solidFill>
                          <a:latin typeface="Century Schoolbook"/>
                        </a:defRPr>
                      </a:lvl9pPr>
                    </a:lstStyle>
                    <a:p>
                      <a:pPr algn="ctr"/>
                      <a:r>
                        <a:rPr lang="en-US" sz="2400" dirty="0" err="1">
                          <a:latin typeface="Times New Roman" pitchFamily="18" charset="0"/>
                          <a:cs typeface="Times New Roman" pitchFamily="18" charset="0"/>
                        </a:rPr>
                        <a:t>Hiệu</a:t>
                      </a:r>
                      <a:r>
                        <a:rPr lang="en-US" sz="2400" baseline="0" dirty="0">
                          <a:latin typeface="Times New Roman" pitchFamily="18" charset="0"/>
                          <a:cs typeface="Times New Roman" pitchFamily="18" charset="0"/>
                        </a:rPr>
                        <a:t> </a:t>
                      </a:r>
                      <a:r>
                        <a:rPr lang="en-US" sz="2400" baseline="0" dirty="0" err="1">
                          <a:latin typeface="Times New Roman" pitchFamily="18" charset="0"/>
                          <a:cs typeface="Times New Roman" pitchFamily="18" charset="0"/>
                        </a:rPr>
                        <a:t>điện</a:t>
                      </a:r>
                      <a:r>
                        <a:rPr lang="en-US" sz="2400" baseline="0" dirty="0">
                          <a:latin typeface="Times New Roman" pitchFamily="18" charset="0"/>
                          <a:cs typeface="Times New Roman" pitchFamily="18" charset="0"/>
                        </a:rPr>
                        <a:t> </a:t>
                      </a:r>
                      <a:r>
                        <a:rPr lang="en-US" sz="2400" baseline="0" dirty="0" err="1">
                          <a:latin typeface="Times New Roman" pitchFamily="18" charset="0"/>
                          <a:cs typeface="Times New Roman" pitchFamily="18" charset="0"/>
                        </a:rPr>
                        <a:t>thế</a:t>
                      </a:r>
                      <a:r>
                        <a:rPr lang="en-US" sz="2400" baseline="0" dirty="0">
                          <a:latin typeface="Times New Roman" pitchFamily="18" charset="0"/>
                          <a:cs typeface="Times New Roman" pitchFamily="18" charset="0"/>
                        </a:rPr>
                        <a:t> (V)</a:t>
                      </a:r>
                      <a:endParaRPr lang="en-US" sz="2400" dirty="0">
                        <a:solidFill>
                          <a:srgbClr val="1A04C0"/>
                        </a:solidFill>
                        <a:latin typeface="Times New Roman" pitchFamily="18" charset="0"/>
                        <a:cs typeface="Times New Roman" pitchFamily="18" charset="0"/>
                      </a:endParaRPr>
                    </a:p>
                  </a:txBody>
                  <a:tcPr marT="45688" marB="45688"/>
                </a:tc>
                <a:tc>
                  <a:txBody>
                    <a:bodyPr/>
                    <a:lstStyle>
                      <a:lvl1pPr marL="0" algn="l" defTabSz="914400" rtl="0" eaLnBrk="1" latinLnBrk="0" hangingPunct="1">
                        <a:defRPr sz="1800" b="1" kern="1200">
                          <a:solidFill>
                            <a:schemeClr val="lt1"/>
                          </a:solidFill>
                          <a:latin typeface="Century Schoolbook"/>
                        </a:defRPr>
                      </a:lvl1pPr>
                      <a:lvl2pPr marL="457200" algn="l" defTabSz="914400" rtl="0" eaLnBrk="1" latinLnBrk="0" hangingPunct="1">
                        <a:defRPr sz="1800" b="1" kern="1200">
                          <a:solidFill>
                            <a:schemeClr val="lt1"/>
                          </a:solidFill>
                          <a:latin typeface="Century Schoolbook"/>
                        </a:defRPr>
                      </a:lvl2pPr>
                      <a:lvl3pPr marL="914400" algn="l" defTabSz="914400" rtl="0" eaLnBrk="1" latinLnBrk="0" hangingPunct="1">
                        <a:defRPr sz="1800" b="1" kern="1200">
                          <a:solidFill>
                            <a:schemeClr val="lt1"/>
                          </a:solidFill>
                          <a:latin typeface="Century Schoolbook"/>
                        </a:defRPr>
                      </a:lvl3pPr>
                      <a:lvl4pPr marL="1371600" algn="l" defTabSz="914400" rtl="0" eaLnBrk="1" latinLnBrk="0" hangingPunct="1">
                        <a:defRPr sz="1800" b="1" kern="1200">
                          <a:solidFill>
                            <a:schemeClr val="lt1"/>
                          </a:solidFill>
                          <a:latin typeface="Century Schoolbook"/>
                        </a:defRPr>
                      </a:lvl4pPr>
                      <a:lvl5pPr marL="1828800" algn="l" defTabSz="914400" rtl="0" eaLnBrk="1" latinLnBrk="0" hangingPunct="1">
                        <a:defRPr sz="1800" b="1" kern="1200">
                          <a:solidFill>
                            <a:schemeClr val="lt1"/>
                          </a:solidFill>
                          <a:latin typeface="Century Schoolbook"/>
                        </a:defRPr>
                      </a:lvl5pPr>
                      <a:lvl6pPr marL="2286000" algn="l" defTabSz="914400" rtl="0" eaLnBrk="1" latinLnBrk="0" hangingPunct="1">
                        <a:defRPr sz="1800" b="1" kern="1200">
                          <a:solidFill>
                            <a:schemeClr val="lt1"/>
                          </a:solidFill>
                          <a:latin typeface="Century Schoolbook"/>
                        </a:defRPr>
                      </a:lvl6pPr>
                      <a:lvl7pPr marL="2743200" algn="l" defTabSz="914400" rtl="0" eaLnBrk="1" latinLnBrk="0" hangingPunct="1">
                        <a:defRPr sz="1800" b="1" kern="1200">
                          <a:solidFill>
                            <a:schemeClr val="lt1"/>
                          </a:solidFill>
                          <a:latin typeface="Century Schoolbook"/>
                        </a:defRPr>
                      </a:lvl7pPr>
                      <a:lvl8pPr marL="3200400" algn="l" defTabSz="914400" rtl="0" eaLnBrk="1" latinLnBrk="0" hangingPunct="1">
                        <a:defRPr sz="1800" b="1" kern="1200">
                          <a:solidFill>
                            <a:schemeClr val="lt1"/>
                          </a:solidFill>
                          <a:latin typeface="Century Schoolbook"/>
                        </a:defRPr>
                      </a:lvl8pPr>
                      <a:lvl9pPr marL="3657600" algn="l" defTabSz="914400" rtl="0" eaLnBrk="1" latinLnBrk="0" hangingPunct="1">
                        <a:defRPr sz="1800" b="1" kern="1200">
                          <a:solidFill>
                            <a:schemeClr val="lt1"/>
                          </a:solidFill>
                          <a:latin typeface="Century Schoolbook"/>
                        </a:defRPr>
                      </a:lvl9pPr>
                    </a:lstStyle>
                    <a:p>
                      <a:pPr algn="ctr"/>
                      <a:r>
                        <a:rPr lang="en-US" sz="2400" dirty="0" err="1">
                          <a:latin typeface="Times New Roman" pitchFamily="18" charset="0"/>
                          <a:cs typeface="Times New Roman" pitchFamily="18" charset="0"/>
                        </a:rPr>
                        <a:t>Cường</a:t>
                      </a:r>
                      <a:r>
                        <a:rPr lang="en-US" sz="2400" baseline="0" dirty="0">
                          <a:latin typeface="Times New Roman" pitchFamily="18" charset="0"/>
                          <a:cs typeface="Times New Roman" pitchFamily="18" charset="0"/>
                        </a:rPr>
                        <a:t> </a:t>
                      </a:r>
                      <a:r>
                        <a:rPr lang="en-US" sz="2400" baseline="0" dirty="0" err="1">
                          <a:latin typeface="Times New Roman" pitchFamily="18" charset="0"/>
                          <a:cs typeface="Times New Roman" pitchFamily="18" charset="0"/>
                        </a:rPr>
                        <a:t>độ</a:t>
                      </a:r>
                      <a:r>
                        <a:rPr lang="en-US" sz="2400" baseline="0" dirty="0">
                          <a:latin typeface="Times New Roman" pitchFamily="18" charset="0"/>
                          <a:cs typeface="Times New Roman" pitchFamily="18" charset="0"/>
                        </a:rPr>
                        <a:t> </a:t>
                      </a:r>
                      <a:r>
                        <a:rPr lang="en-US" sz="2400" baseline="0" dirty="0" err="1">
                          <a:latin typeface="Times New Roman" pitchFamily="18" charset="0"/>
                          <a:cs typeface="Times New Roman" pitchFamily="18" charset="0"/>
                        </a:rPr>
                        <a:t>dòng</a:t>
                      </a:r>
                      <a:r>
                        <a:rPr lang="en-US" sz="2400" baseline="0" dirty="0">
                          <a:latin typeface="Times New Roman" pitchFamily="18" charset="0"/>
                          <a:cs typeface="Times New Roman" pitchFamily="18" charset="0"/>
                        </a:rPr>
                        <a:t> </a:t>
                      </a:r>
                      <a:r>
                        <a:rPr lang="en-US" sz="2400" baseline="0" dirty="0" err="1">
                          <a:latin typeface="Times New Roman" pitchFamily="18" charset="0"/>
                          <a:cs typeface="Times New Roman" pitchFamily="18" charset="0"/>
                        </a:rPr>
                        <a:t>điện</a:t>
                      </a:r>
                      <a:r>
                        <a:rPr lang="en-US" sz="2400" baseline="0" dirty="0">
                          <a:latin typeface="Times New Roman" pitchFamily="18" charset="0"/>
                          <a:cs typeface="Times New Roman" pitchFamily="18" charset="0"/>
                        </a:rPr>
                        <a:t> (A)</a:t>
                      </a:r>
                      <a:endParaRPr lang="en-US" sz="2400" dirty="0">
                        <a:solidFill>
                          <a:srgbClr val="1A04C0"/>
                        </a:solidFill>
                        <a:latin typeface="Times New Roman" pitchFamily="18" charset="0"/>
                        <a:cs typeface="Times New Roman" pitchFamily="18" charset="0"/>
                      </a:endParaRPr>
                    </a:p>
                  </a:txBody>
                  <a:tcPr marT="45688" marB="45688"/>
                </a:tc>
                <a:extLst>
                  <a:ext uri="{0D108BD9-81ED-4DB2-BD59-A6C34878D82A}">
                    <a16:rowId xmlns:a16="http://schemas.microsoft.com/office/drawing/2014/main" val="10000"/>
                  </a:ext>
                </a:extLst>
              </a:tr>
              <a:tr h="477188">
                <a:tc>
                  <a:txBody>
                    <a:bodyPr/>
                    <a:lstStyle>
                      <a:lvl1pPr marL="0" algn="l" defTabSz="914400" rtl="0" eaLnBrk="1" latinLnBrk="0" hangingPunct="1">
                        <a:defRPr sz="1800" kern="1200">
                          <a:solidFill>
                            <a:schemeClr val="dk1"/>
                          </a:solidFill>
                          <a:latin typeface="Century Schoolbook"/>
                        </a:defRPr>
                      </a:lvl1pPr>
                      <a:lvl2pPr marL="457200" algn="l" defTabSz="914400" rtl="0" eaLnBrk="1" latinLnBrk="0" hangingPunct="1">
                        <a:defRPr sz="1800" kern="1200">
                          <a:solidFill>
                            <a:schemeClr val="dk1"/>
                          </a:solidFill>
                          <a:latin typeface="Century Schoolbook"/>
                        </a:defRPr>
                      </a:lvl2pPr>
                      <a:lvl3pPr marL="914400" algn="l" defTabSz="914400" rtl="0" eaLnBrk="1" latinLnBrk="0" hangingPunct="1">
                        <a:defRPr sz="1800" kern="1200">
                          <a:solidFill>
                            <a:schemeClr val="dk1"/>
                          </a:solidFill>
                          <a:latin typeface="Century Schoolbook"/>
                        </a:defRPr>
                      </a:lvl3pPr>
                      <a:lvl4pPr marL="1371600" algn="l" defTabSz="914400" rtl="0" eaLnBrk="1" latinLnBrk="0" hangingPunct="1">
                        <a:defRPr sz="1800" kern="1200">
                          <a:solidFill>
                            <a:schemeClr val="dk1"/>
                          </a:solidFill>
                          <a:latin typeface="Century Schoolbook"/>
                        </a:defRPr>
                      </a:lvl4pPr>
                      <a:lvl5pPr marL="1828800" algn="l" defTabSz="914400" rtl="0" eaLnBrk="1" latinLnBrk="0" hangingPunct="1">
                        <a:defRPr sz="1800" kern="1200">
                          <a:solidFill>
                            <a:schemeClr val="dk1"/>
                          </a:solidFill>
                          <a:latin typeface="Century Schoolbook"/>
                        </a:defRPr>
                      </a:lvl5pPr>
                      <a:lvl6pPr marL="2286000" algn="l" defTabSz="914400" rtl="0" eaLnBrk="1" latinLnBrk="0" hangingPunct="1">
                        <a:defRPr sz="1800" kern="1200">
                          <a:solidFill>
                            <a:schemeClr val="dk1"/>
                          </a:solidFill>
                          <a:latin typeface="Century Schoolbook"/>
                        </a:defRPr>
                      </a:lvl6pPr>
                      <a:lvl7pPr marL="2743200" algn="l" defTabSz="914400" rtl="0" eaLnBrk="1" latinLnBrk="0" hangingPunct="1">
                        <a:defRPr sz="1800" kern="1200">
                          <a:solidFill>
                            <a:schemeClr val="dk1"/>
                          </a:solidFill>
                          <a:latin typeface="Century Schoolbook"/>
                        </a:defRPr>
                      </a:lvl7pPr>
                      <a:lvl8pPr marL="3200400" algn="l" defTabSz="914400" rtl="0" eaLnBrk="1" latinLnBrk="0" hangingPunct="1">
                        <a:defRPr sz="1800" kern="1200">
                          <a:solidFill>
                            <a:schemeClr val="dk1"/>
                          </a:solidFill>
                          <a:latin typeface="Century Schoolbook"/>
                        </a:defRPr>
                      </a:lvl8pPr>
                      <a:lvl9pPr marL="3657600" algn="l" defTabSz="914400" rtl="0" eaLnBrk="1" latinLnBrk="0" hangingPunct="1">
                        <a:defRPr sz="1800" kern="1200">
                          <a:solidFill>
                            <a:schemeClr val="dk1"/>
                          </a:solidFill>
                          <a:latin typeface="Century Schoolbook"/>
                        </a:defRPr>
                      </a:lvl9pPr>
                    </a:lstStyle>
                    <a:p>
                      <a:pPr algn="ctr"/>
                      <a:r>
                        <a:rPr lang="en-US" sz="2400" dirty="0">
                          <a:solidFill>
                            <a:schemeClr val="accent3">
                              <a:lumMod val="50000"/>
                            </a:schemeClr>
                          </a:solidFill>
                          <a:latin typeface="Times New Roman" pitchFamily="18" charset="0"/>
                          <a:cs typeface="Times New Roman" pitchFamily="18" charset="0"/>
                        </a:rPr>
                        <a:t>1</a:t>
                      </a:r>
                      <a:endParaRPr lang="en-US" sz="2400" b="1" dirty="0">
                        <a:solidFill>
                          <a:schemeClr val="accent3">
                            <a:lumMod val="50000"/>
                          </a:schemeClr>
                        </a:solidFill>
                        <a:latin typeface="Times New Roman" pitchFamily="18" charset="0"/>
                        <a:cs typeface="Times New Roman" pitchFamily="18" charset="0"/>
                      </a:endParaRPr>
                    </a:p>
                  </a:txBody>
                  <a:tcPr marT="45688" marB="45688"/>
                </a:tc>
                <a:tc>
                  <a:txBody>
                    <a:bodyPr/>
                    <a:lstStyle>
                      <a:lvl1pPr marL="0" algn="l" defTabSz="914400" rtl="0" eaLnBrk="1" latinLnBrk="0" hangingPunct="1">
                        <a:defRPr sz="1800" kern="1200">
                          <a:solidFill>
                            <a:schemeClr val="dk1"/>
                          </a:solidFill>
                          <a:latin typeface="Century Schoolbook"/>
                        </a:defRPr>
                      </a:lvl1pPr>
                      <a:lvl2pPr marL="457200" algn="l" defTabSz="914400" rtl="0" eaLnBrk="1" latinLnBrk="0" hangingPunct="1">
                        <a:defRPr sz="1800" kern="1200">
                          <a:solidFill>
                            <a:schemeClr val="dk1"/>
                          </a:solidFill>
                          <a:latin typeface="Century Schoolbook"/>
                        </a:defRPr>
                      </a:lvl2pPr>
                      <a:lvl3pPr marL="914400" algn="l" defTabSz="914400" rtl="0" eaLnBrk="1" latinLnBrk="0" hangingPunct="1">
                        <a:defRPr sz="1800" kern="1200">
                          <a:solidFill>
                            <a:schemeClr val="dk1"/>
                          </a:solidFill>
                          <a:latin typeface="Century Schoolbook"/>
                        </a:defRPr>
                      </a:lvl3pPr>
                      <a:lvl4pPr marL="1371600" algn="l" defTabSz="914400" rtl="0" eaLnBrk="1" latinLnBrk="0" hangingPunct="1">
                        <a:defRPr sz="1800" kern="1200">
                          <a:solidFill>
                            <a:schemeClr val="dk1"/>
                          </a:solidFill>
                          <a:latin typeface="Century Schoolbook"/>
                        </a:defRPr>
                      </a:lvl4pPr>
                      <a:lvl5pPr marL="1828800" algn="l" defTabSz="914400" rtl="0" eaLnBrk="1" latinLnBrk="0" hangingPunct="1">
                        <a:defRPr sz="1800" kern="1200">
                          <a:solidFill>
                            <a:schemeClr val="dk1"/>
                          </a:solidFill>
                          <a:latin typeface="Century Schoolbook"/>
                        </a:defRPr>
                      </a:lvl5pPr>
                      <a:lvl6pPr marL="2286000" algn="l" defTabSz="914400" rtl="0" eaLnBrk="1" latinLnBrk="0" hangingPunct="1">
                        <a:defRPr sz="1800" kern="1200">
                          <a:solidFill>
                            <a:schemeClr val="dk1"/>
                          </a:solidFill>
                          <a:latin typeface="Century Schoolbook"/>
                        </a:defRPr>
                      </a:lvl6pPr>
                      <a:lvl7pPr marL="2743200" algn="l" defTabSz="914400" rtl="0" eaLnBrk="1" latinLnBrk="0" hangingPunct="1">
                        <a:defRPr sz="1800" kern="1200">
                          <a:solidFill>
                            <a:schemeClr val="dk1"/>
                          </a:solidFill>
                          <a:latin typeface="Century Schoolbook"/>
                        </a:defRPr>
                      </a:lvl7pPr>
                      <a:lvl8pPr marL="3200400" algn="l" defTabSz="914400" rtl="0" eaLnBrk="1" latinLnBrk="0" hangingPunct="1">
                        <a:defRPr sz="1800" kern="1200">
                          <a:solidFill>
                            <a:schemeClr val="dk1"/>
                          </a:solidFill>
                          <a:latin typeface="Century Schoolbook"/>
                        </a:defRPr>
                      </a:lvl8pPr>
                      <a:lvl9pPr marL="3657600" algn="l" defTabSz="914400" rtl="0" eaLnBrk="1" latinLnBrk="0" hangingPunct="1">
                        <a:defRPr sz="1800" kern="1200">
                          <a:solidFill>
                            <a:schemeClr val="dk1"/>
                          </a:solidFill>
                          <a:latin typeface="Century Schoolbook"/>
                        </a:defRPr>
                      </a:lvl9pPr>
                    </a:lstStyle>
                    <a:p>
                      <a:pPr algn="ctr"/>
                      <a:r>
                        <a:rPr lang="en-US" sz="2400" dirty="0" smtClean="0">
                          <a:solidFill>
                            <a:schemeClr val="accent3">
                              <a:lumMod val="50000"/>
                            </a:schemeClr>
                          </a:solidFill>
                          <a:latin typeface="Times New Roman" pitchFamily="18" charset="0"/>
                          <a:cs typeface="Times New Roman" pitchFamily="18" charset="0"/>
                        </a:rPr>
                        <a:t> </a:t>
                      </a:r>
                      <a:r>
                        <a:rPr lang="en-US" sz="2400" dirty="0">
                          <a:solidFill>
                            <a:schemeClr val="accent3">
                              <a:lumMod val="50000"/>
                            </a:schemeClr>
                          </a:solidFill>
                          <a:latin typeface="Times New Roman" pitchFamily="18" charset="0"/>
                          <a:cs typeface="Times New Roman" pitchFamily="18" charset="0"/>
                        </a:rPr>
                        <a:t>0</a:t>
                      </a:r>
                    </a:p>
                  </a:txBody>
                  <a:tcPr marT="45688" marB="45688"/>
                </a:tc>
                <a:tc>
                  <a:txBody>
                    <a:bodyPr/>
                    <a:lstStyle>
                      <a:lvl1pPr marL="0" algn="l" defTabSz="914400" rtl="0" eaLnBrk="1" latinLnBrk="0" hangingPunct="1">
                        <a:defRPr sz="1800" kern="1200">
                          <a:solidFill>
                            <a:schemeClr val="dk1"/>
                          </a:solidFill>
                          <a:latin typeface="Century Schoolbook"/>
                        </a:defRPr>
                      </a:lvl1pPr>
                      <a:lvl2pPr marL="457200" algn="l" defTabSz="914400" rtl="0" eaLnBrk="1" latinLnBrk="0" hangingPunct="1">
                        <a:defRPr sz="1800" kern="1200">
                          <a:solidFill>
                            <a:schemeClr val="dk1"/>
                          </a:solidFill>
                          <a:latin typeface="Century Schoolbook"/>
                        </a:defRPr>
                      </a:lvl2pPr>
                      <a:lvl3pPr marL="914400" algn="l" defTabSz="914400" rtl="0" eaLnBrk="1" latinLnBrk="0" hangingPunct="1">
                        <a:defRPr sz="1800" kern="1200">
                          <a:solidFill>
                            <a:schemeClr val="dk1"/>
                          </a:solidFill>
                          <a:latin typeface="Century Schoolbook"/>
                        </a:defRPr>
                      </a:lvl3pPr>
                      <a:lvl4pPr marL="1371600" algn="l" defTabSz="914400" rtl="0" eaLnBrk="1" latinLnBrk="0" hangingPunct="1">
                        <a:defRPr sz="1800" kern="1200">
                          <a:solidFill>
                            <a:schemeClr val="dk1"/>
                          </a:solidFill>
                          <a:latin typeface="Century Schoolbook"/>
                        </a:defRPr>
                      </a:lvl4pPr>
                      <a:lvl5pPr marL="1828800" algn="l" defTabSz="914400" rtl="0" eaLnBrk="1" latinLnBrk="0" hangingPunct="1">
                        <a:defRPr sz="1800" kern="1200">
                          <a:solidFill>
                            <a:schemeClr val="dk1"/>
                          </a:solidFill>
                          <a:latin typeface="Century Schoolbook"/>
                        </a:defRPr>
                      </a:lvl5pPr>
                      <a:lvl6pPr marL="2286000" algn="l" defTabSz="914400" rtl="0" eaLnBrk="1" latinLnBrk="0" hangingPunct="1">
                        <a:defRPr sz="1800" kern="1200">
                          <a:solidFill>
                            <a:schemeClr val="dk1"/>
                          </a:solidFill>
                          <a:latin typeface="Century Schoolbook"/>
                        </a:defRPr>
                      </a:lvl6pPr>
                      <a:lvl7pPr marL="2743200" algn="l" defTabSz="914400" rtl="0" eaLnBrk="1" latinLnBrk="0" hangingPunct="1">
                        <a:defRPr sz="1800" kern="1200">
                          <a:solidFill>
                            <a:schemeClr val="dk1"/>
                          </a:solidFill>
                          <a:latin typeface="Century Schoolbook"/>
                        </a:defRPr>
                      </a:lvl7pPr>
                      <a:lvl8pPr marL="3200400" algn="l" defTabSz="914400" rtl="0" eaLnBrk="1" latinLnBrk="0" hangingPunct="1">
                        <a:defRPr sz="1800" kern="1200">
                          <a:solidFill>
                            <a:schemeClr val="dk1"/>
                          </a:solidFill>
                          <a:latin typeface="Century Schoolbook"/>
                        </a:defRPr>
                      </a:lvl8pPr>
                      <a:lvl9pPr marL="3657600" algn="l" defTabSz="914400" rtl="0" eaLnBrk="1" latinLnBrk="0" hangingPunct="1">
                        <a:defRPr sz="1800" kern="1200">
                          <a:solidFill>
                            <a:schemeClr val="dk1"/>
                          </a:solidFill>
                          <a:latin typeface="Century Schoolbook"/>
                        </a:defRPr>
                      </a:lvl9pPr>
                    </a:lstStyle>
                    <a:p>
                      <a:pPr algn="ctr"/>
                      <a:r>
                        <a:rPr lang="en-US" sz="2400" dirty="0" smtClean="0">
                          <a:solidFill>
                            <a:schemeClr val="accent3">
                              <a:lumMod val="50000"/>
                            </a:schemeClr>
                          </a:solidFill>
                          <a:latin typeface="Times New Roman" pitchFamily="18" charset="0"/>
                          <a:cs typeface="Times New Roman" pitchFamily="18" charset="0"/>
                        </a:rPr>
                        <a:t> </a:t>
                      </a:r>
                      <a:r>
                        <a:rPr lang="en-US" sz="2400" dirty="0">
                          <a:solidFill>
                            <a:schemeClr val="accent3">
                              <a:lumMod val="50000"/>
                            </a:schemeClr>
                          </a:solidFill>
                          <a:latin typeface="Times New Roman" pitchFamily="18" charset="0"/>
                          <a:cs typeface="Times New Roman" pitchFamily="18" charset="0"/>
                        </a:rPr>
                        <a:t>0</a:t>
                      </a:r>
                    </a:p>
                  </a:txBody>
                  <a:tcPr marT="45688" marB="45688"/>
                </a:tc>
                <a:extLst>
                  <a:ext uri="{0D108BD9-81ED-4DB2-BD59-A6C34878D82A}">
                    <a16:rowId xmlns:a16="http://schemas.microsoft.com/office/drawing/2014/main" val="10001"/>
                  </a:ext>
                </a:extLst>
              </a:tr>
              <a:tr h="477188">
                <a:tc>
                  <a:txBody>
                    <a:bodyPr/>
                    <a:lstStyle>
                      <a:lvl1pPr marL="0" algn="l" defTabSz="914400" rtl="0" eaLnBrk="1" latinLnBrk="0" hangingPunct="1">
                        <a:defRPr sz="1800" kern="1200">
                          <a:solidFill>
                            <a:schemeClr val="dk1"/>
                          </a:solidFill>
                          <a:latin typeface="Century Schoolbook"/>
                        </a:defRPr>
                      </a:lvl1pPr>
                      <a:lvl2pPr marL="457200" algn="l" defTabSz="914400" rtl="0" eaLnBrk="1" latinLnBrk="0" hangingPunct="1">
                        <a:defRPr sz="1800" kern="1200">
                          <a:solidFill>
                            <a:schemeClr val="dk1"/>
                          </a:solidFill>
                          <a:latin typeface="Century Schoolbook"/>
                        </a:defRPr>
                      </a:lvl2pPr>
                      <a:lvl3pPr marL="914400" algn="l" defTabSz="914400" rtl="0" eaLnBrk="1" latinLnBrk="0" hangingPunct="1">
                        <a:defRPr sz="1800" kern="1200">
                          <a:solidFill>
                            <a:schemeClr val="dk1"/>
                          </a:solidFill>
                          <a:latin typeface="Century Schoolbook"/>
                        </a:defRPr>
                      </a:lvl3pPr>
                      <a:lvl4pPr marL="1371600" algn="l" defTabSz="914400" rtl="0" eaLnBrk="1" latinLnBrk="0" hangingPunct="1">
                        <a:defRPr sz="1800" kern="1200">
                          <a:solidFill>
                            <a:schemeClr val="dk1"/>
                          </a:solidFill>
                          <a:latin typeface="Century Schoolbook"/>
                        </a:defRPr>
                      </a:lvl4pPr>
                      <a:lvl5pPr marL="1828800" algn="l" defTabSz="914400" rtl="0" eaLnBrk="1" latinLnBrk="0" hangingPunct="1">
                        <a:defRPr sz="1800" kern="1200">
                          <a:solidFill>
                            <a:schemeClr val="dk1"/>
                          </a:solidFill>
                          <a:latin typeface="Century Schoolbook"/>
                        </a:defRPr>
                      </a:lvl5pPr>
                      <a:lvl6pPr marL="2286000" algn="l" defTabSz="914400" rtl="0" eaLnBrk="1" latinLnBrk="0" hangingPunct="1">
                        <a:defRPr sz="1800" kern="1200">
                          <a:solidFill>
                            <a:schemeClr val="dk1"/>
                          </a:solidFill>
                          <a:latin typeface="Century Schoolbook"/>
                        </a:defRPr>
                      </a:lvl6pPr>
                      <a:lvl7pPr marL="2743200" algn="l" defTabSz="914400" rtl="0" eaLnBrk="1" latinLnBrk="0" hangingPunct="1">
                        <a:defRPr sz="1800" kern="1200">
                          <a:solidFill>
                            <a:schemeClr val="dk1"/>
                          </a:solidFill>
                          <a:latin typeface="Century Schoolbook"/>
                        </a:defRPr>
                      </a:lvl7pPr>
                      <a:lvl8pPr marL="3200400" algn="l" defTabSz="914400" rtl="0" eaLnBrk="1" latinLnBrk="0" hangingPunct="1">
                        <a:defRPr sz="1800" kern="1200">
                          <a:solidFill>
                            <a:schemeClr val="dk1"/>
                          </a:solidFill>
                          <a:latin typeface="Century Schoolbook"/>
                        </a:defRPr>
                      </a:lvl8pPr>
                      <a:lvl9pPr marL="3657600" algn="l" defTabSz="914400" rtl="0" eaLnBrk="1" latinLnBrk="0" hangingPunct="1">
                        <a:defRPr sz="1800" kern="1200">
                          <a:solidFill>
                            <a:schemeClr val="dk1"/>
                          </a:solidFill>
                          <a:latin typeface="Century Schoolbook"/>
                        </a:defRPr>
                      </a:lvl9pPr>
                    </a:lstStyle>
                    <a:p>
                      <a:pPr algn="ctr"/>
                      <a:r>
                        <a:rPr lang="en-US" sz="2400" dirty="0">
                          <a:solidFill>
                            <a:schemeClr val="accent3">
                              <a:lumMod val="50000"/>
                            </a:schemeClr>
                          </a:solidFill>
                          <a:latin typeface="Times New Roman" pitchFamily="18" charset="0"/>
                          <a:cs typeface="Times New Roman" pitchFamily="18" charset="0"/>
                        </a:rPr>
                        <a:t>2</a:t>
                      </a:r>
                      <a:endParaRPr lang="en-US" sz="2400" b="1" dirty="0">
                        <a:solidFill>
                          <a:schemeClr val="accent3">
                            <a:lumMod val="50000"/>
                          </a:schemeClr>
                        </a:solidFill>
                        <a:latin typeface="Times New Roman" pitchFamily="18" charset="0"/>
                        <a:cs typeface="Times New Roman" pitchFamily="18" charset="0"/>
                      </a:endParaRPr>
                    </a:p>
                  </a:txBody>
                  <a:tcPr marT="45688" marB="45688"/>
                </a:tc>
                <a:tc>
                  <a:txBody>
                    <a:bodyPr/>
                    <a:lstStyle>
                      <a:lvl1pPr marL="0" algn="l" defTabSz="914400" rtl="0" eaLnBrk="1" latinLnBrk="0" hangingPunct="1">
                        <a:defRPr sz="1800" kern="1200">
                          <a:solidFill>
                            <a:schemeClr val="dk1"/>
                          </a:solidFill>
                          <a:latin typeface="Century Schoolbook"/>
                        </a:defRPr>
                      </a:lvl1pPr>
                      <a:lvl2pPr marL="457200" algn="l" defTabSz="914400" rtl="0" eaLnBrk="1" latinLnBrk="0" hangingPunct="1">
                        <a:defRPr sz="1800" kern="1200">
                          <a:solidFill>
                            <a:schemeClr val="dk1"/>
                          </a:solidFill>
                          <a:latin typeface="Century Schoolbook"/>
                        </a:defRPr>
                      </a:lvl2pPr>
                      <a:lvl3pPr marL="914400" algn="l" defTabSz="914400" rtl="0" eaLnBrk="1" latinLnBrk="0" hangingPunct="1">
                        <a:defRPr sz="1800" kern="1200">
                          <a:solidFill>
                            <a:schemeClr val="dk1"/>
                          </a:solidFill>
                          <a:latin typeface="Century Schoolbook"/>
                        </a:defRPr>
                      </a:lvl3pPr>
                      <a:lvl4pPr marL="1371600" algn="l" defTabSz="914400" rtl="0" eaLnBrk="1" latinLnBrk="0" hangingPunct="1">
                        <a:defRPr sz="1800" kern="1200">
                          <a:solidFill>
                            <a:schemeClr val="dk1"/>
                          </a:solidFill>
                          <a:latin typeface="Century Schoolbook"/>
                        </a:defRPr>
                      </a:lvl4pPr>
                      <a:lvl5pPr marL="1828800" algn="l" defTabSz="914400" rtl="0" eaLnBrk="1" latinLnBrk="0" hangingPunct="1">
                        <a:defRPr sz="1800" kern="1200">
                          <a:solidFill>
                            <a:schemeClr val="dk1"/>
                          </a:solidFill>
                          <a:latin typeface="Century Schoolbook"/>
                        </a:defRPr>
                      </a:lvl5pPr>
                      <a:lvl6pPr marL="2286000" algn="l" defTabSz="914400" rtl="0" eaLnBrk="1" latinLnBrk="0" hangingPunct="1">
                        <a:defRPr sz="1800" kern="1200">
                          <a:solidFill>
                            <a:schemeClr val="dk1"/>
                          </a:solidFill>
                          <a:latin typeface="Century Schoolbook"/>
                        </a:defRPr>
                      </a:lvl6pPr>
                      <a:lvl7pPr marL="2743200" algn="l" defTabSz="914400" rtl="0" eaLnBrk="1" latinLnBrk="0" hangingPunct="1">
                        <a:defRPr sz="1800" kern="1200">
                          <a:solidFill>
                            <a:schemeClr val="dk1"/>
                          </a:solidFill>
                          <a:latin typeface="Century Schoolbook"/>
                        </a:defRPr>
                      </a:lvl7pPr>
                      <a:lvl8pPr marL="3200400" algn="l" defTabSz="914400" rtl="0" eaLnBrk="1" latinLnBrk="0" hangingPunct="1">
                        <a:defRPr sz="1800" kern="1200">
                          <a:solidFill>
                            <a:schemeClr val="dk1"/>
                          </a:solidFill>
                          <a:latin typeface="Century Schoolbook"/>
                        </a:defRPr>
                      </a:lvl8pPr>
                      <a:lvl9pPr marL="3657600" algn="l" defTabSz="914400" rtl="0" eaLnBrk="1" latinLnBrk="0" hangingPunct="1">
                        <a:defRPr sz="1800" kern="1200">
                          <a:solidFill>
                            <a:schemeClr val="dk1"/>
                          </a:solidFill>
                          <a:latin typeface="Century Schoolbook"/>
                        </a:defRPr>
                      </a:lvl9pPr>
                    </a:lstStyle>
                    <a:p>
                      <a:pPr algn="ctr"/>
                      <a:r>
                        <a:rPr lang="en-US" sz="2400" dirty="0" smtClean="0">
                          <a:solidFill>
                            <a:schemeClr val="accent3">
                              <a:lumMod val="50000"/>
                            </a:schemeClr>
                          </a:solidFill>
                          <a:latin typeface="Times New Roman" pitchFamily="18" charset="0"/>
                          <a:cs typeface="Times New Roman" pitchFamily="18" charset="0"/>
                        </a:rPr>
                        <a:t>1,5</a:t>
                      </a:r>
                      <a:endParaRPr lang="en-US" sz="2400" dirty="0">
                        <a:solidFill>
                          <a:schemeClr val="accent3">
                            <a:lumMod val="50000"/>
                          </a:schemeClr>
                        </a:solidFill>
                        <a:latin typeface="Times New Roman" pitchFamily="18" charset="0"/>
                        <a:cs typeface="Times New Roman" pitchFamily="18" charset="0"/>
                      </a:endParaRPr>
                    </a:p>
                  </a:txBody>
                  <a:tcPr marT="45688" marB="45688"/>
                </a:tc>
                <a:tc>
                  <a:txBody>
                    <a:bodyPr/>
                    <a:lstStyle>
                      <a:lvl1pPr marL="0" algn="l" defTabSz="914400" rtl="0" eaLnBrk="1" latinLnBrk="0" hangingPunct="1">
                        <a:defRPr sz="1800" kern="1200">
                          <a:solidFill>
                            <a:schemeClr val="dk1"/>
                          </a:solidFill>
                          <a:latin typeface="Century Schoolbook"/>
                        </a:defRPr>
                      </a:lvl1pPr>
                      <a:lvl2pPr marL="457200" algn="l" defTabSz="914400" rtl="0" eaLnBrk="1" latinLnBrk="0" hangingPunct="1">
                        <a:defRPr sz="1800" kern="1200">
                          <a:solidFill>
                            <a:schemeClr val="dk1"/>
                          </a:solidFill>
                          <a:latin typeface="Century Schoolbook"/>
                        </a:defRPr>
                      </a:lvl2pPr>
                      <a:lvl3pPr marL="914400" algn="l" defTabSz="914400" rtl="0" eaLnBrk="1" latinLnBrk="0" hangingPunct="1">
                        <a:defRPr sz="1800" kern="1200">
                          <a:solidFill>
                            <a:schemeClr val="dk1"/>
                          </a:solidFill>
                          <a:latin typeface="Century Schoolbook"/>
                        </a:defRPr>
                      </a:lvl3pPr>
                      <a:lvl4pPr marL="1371600" algn="l" defTabSz="914400" rtl="0" eaLnBrk="1" latinLnBrk="0" hangingPunct="1">
                        <a:defRPr sz="1800" kern="1200">
                          <a:solidFill>
                            <a:schemeClr val="dk1"/>
                          </a:solidFill>
                          <a:latin typeface="Century Schoolbook"/>
                        </a:defRPr>
                      </a:lvl4pPr>
                      <a:lvl5pPr marL="1828800" algn="l" defTabSz="914400" rtl="0" eaLnBrk="1" latinLnBrk="0" hangingPunct="1">
                        <a:defRPr sz="1800" kern="1200">
                          <a:solidFill>
                            <a:schemeClr val="dk1"/>
                          </a:solidFill>
                          <a:latin typeface="Century Schoolbook"/>
                        </a:defRPr>
                      </a:lvl5pPr>
                      <a:lvl6pPr marL="2286000" algn="l" defTabSz="914400" rtl="0" eaLnBrk="1" latinLnBrk="0" hangingPunct="1">
                        <a:defRPr sz="1800" kern="1200">
                          <a:solidFill>
                            <a:schemeClr val="dk1"/>
                          </a:solidFill>
                          <a:latin typeface="Century Schoolbook"/>
                        </a:defRPr>
                      </a:lvl6pPr>
                      <a:lvl7pPr marL="2743200" algn="l" defTabSz="914400" rtl="0" eaLnBrk="1" latinLnBrk="0" hangingPunct="1">
                        <a:defRPr sz="1800" kern="1200">
                          <a:solidFill>
                            <a:schemeClr val="dk1"/>
                          </a:solidFill>
                          <a:latin typeface="Century Schoolbook"/>
                        </a:defRPr>
                      </a:lvl7pPr>
                      <a:lvl8pPr marL="3200400" algn="l" defTabSz="914400" rtl="0" eaLnBrk="1" latinLnBrk="0" hangingPunct="1">
                        <a:defRPr sz="1800" kern="1200">
                          <a:solidFill>
                            <a:schemeClr val="dk1"/>
                          </a:solidFill>
                          <a:latin typeface="Century Schoolbook"/>
                        </a:defRPr>
                      </a:lvl8pPr>
                      <a:lvl9pPr marL="3657600" algn="l" defTabSz="914400" rtl="0" eaLnBrk="1" latinLnBrk="0" hangingPunct="1">
                        <a:defRPr sz="1800" kern="1200">
                          <a:solidFill>
                            <a:schemeClr val="dk1"/>
                          </a:solidFill>
                          <a:latin typeface="Century Schoolbook"/>
                        </a:defRPr>
                      </a:lvl9pPr>
                    </a:lstStyle>
                    <a:p>
                      <a:pPr algn="ctr"/>
                      <a:r>
                        <a:rPr lang="en-US" sz="2400" dirty="0" smtClean="0">
                          <a:solidFill>
                            <a:schemeClr val="accent3">
                              <a:lumMod val="50000"/>
                            </a:schemeClr>
                          </a:solidFill>
                          <a:latin typeface="Times New Roman" pitchFamily="18" charset="0"/>
                          <a:cs typeface="Times New Roman" pitchFamily="18" charset="0"/>
                        </a:rPr>
                        <a:t> </a:t>
                      </a:r>
                      <a:r>
                        <a:rPr lang="en-US" sz="2400" dirty="0">
                          <a:solidFill>
                            <a:schemeClr val="accent3">
                              <a:lumMod val="50000"/>
                            </a:schemeClr>
                          </a:solidFill>
                          <a:latin typeface="Times New Roman" pitchFamily="18" charset="0"/>
                          <a:cs typeface="Times New Roman" pitchFamily="18" charset="0"/>
                        </a:rPr>
                        <a:t>0,25</a:t>
                      </a:r>
                    </a:p>
                  </a:txBody>
                  <a:tcPr marT="45688" marB="45688"/>
                </a:tc>
                <a:extLst>
                  <a:ext uri="{0D108BD9-81ED-4DB2-BD59-A6C34878D82A}">
                    <a16:rowId xmlns:a16="http://schemas.microsoft.com/office/drawing/2014/main" val="10002"/>
                  </a:ext>
                </a:extLst>
              </a:tr>
              <a:tr h="477188">
                <a:tc>
                  <a:txBody>
                    <a:bodyPr/>
                    <a:lstStyle>
                      <a:lvl1pPr marL="0" algn="l" defTabSz="914400" rtl="0" eaLnBrk="1" latinLnBrk="0" hangingPunct="1">
                        <a:defRPr sz="1800" kern="1200">
                          <a:solidFill>
                            <a:schemeClr val="dk1"/>
                          </a:solidFill>
                          <a:latin typeface="Century Schoolbook"/>
                        </a:defRPr>
                      </a:lvl1pPr>
                      <a:lvl2pPr marL="457200" algn="l" defTabSz="914400" rtl="0" eaLnBrk="1" latinLnBrk="0" hangingPunct="1">
                        <a:defRPr sz="1800" kern="1200">
                          <a:solidFill>
                            <a:schemeClr val="dk1"/>
                          </a:solidFill>
                          <a:latin typeface="Century Schoolbook"/>
                        </a:defRPr>
                      </a:lvl2pPr>
                      <a:lvl3pPr marL="914400" algn="l" defTabSz="914400" rtl="0" eaLnBrk="1" latinLnBrk="0" hangingPunct="1">
                        <a:defRPr sz="1800" kern="1200">
                          <a:solidFill>
                            <a:schemeClr val="dk1"/>
                          </a:solidFill>
                          <a:latin typeface="Century Schoolbook"/>
                        </a:defRPr>
                      </a:lvl3pPr>
                      <a:lvl4pPr marL="1371600" algn="l" defTabSz="914400" rtl="0" eaLnBrk="1" latinLnBrk="0" hangingPunct="1">
                        <a:defRPr sz="1800" kern="1200">
                          <a:solidFill>
                            <a:schemeClr val="dk1"/>
                          </a:solidFill>
                          <a:latin typeface="Century Schoolbook"/>
                        </a:defRPr>
                      </a:lvl4pPr>
                      <a:lvl5pPr marL="1828800" algn="l" defTabSz="914400" rtl="0" eaLnBrk="1" latinLnBrk="0" hangingPunct="1">
                        <a:defRPr sz="1800" kern="1200">
                          <a:solidFill>
                            <a:schemeClr val="dk1"/>
                          </a:solidFill>
                          <a:latin typeface="Century Schoolbook"/>
                        </a:defRPr>
                      </a:lvl5pPr>
                      <a:lvl6pPr marL="2286000" algn="l" defTabSz="914400" rtl="0" eaLnBrk="1" latinLnBrk="0" hangingPunct="1">
                        <a:defRPr sz="1800" kern="1200">
                          <a:solidFill>
                            <a:schemeClr val="dk1"/>
                          </a:solidFill>
                          <a:latin typeface="Century Schoolbook"/>
                        </a:defRPr>
                      </a:lvl6pPr>
                      <a:lvl7pPr marL="2743200" algn="l" defTabSz="914400" rtl="0" eaLnBrk="1" latinLnBrk="0" hangingPunct="1">
                        <a:defRPr sz="1800" kern="1200">
                          <a:solidFill>
                            <a:schemeClr val="dk1"/>
                          </a:solidFill>
                          <a:latin typeface="Century Schoolbook"/>
                        </a:defRPr>
                      </a:lvl7pPr>
                      <a:lvl8pPr marL="3200400" algn="l" defTabSz="914400" rtl="0" eaLnBrk="1" latinLnBrk="0" hangingPunct="1">
                        <a:defRPr sz="1800" kern="1200">
                          <a:solidFill>
                            <a:schemeClr val="dk1"/>
                          </a:solidFill>
                          <a:latin typeface="Century Schoolbook"/>
                        </a:defRPr>
                      </a:lvl8pPr>
                      <a:lvl9pPr marL="3657600" algn="l" defTabSz="914400" rtl="0" eaLnBrk="1" latinLnBrk="0" hangingPunct="1">
                        <a:defRPr sz="1800" kern="1200">
                          <a:solidFill>
                            <a:schemeClr val="dk1"/>
                          </a:solidFill>
                          <a:latin typeface="Century Schoolbook"/>
                        </a:defRPr>
                      </a:lvl9pPr>
                    </a:lstStyle>
                    <a:p>
                      <a:pPr algn="ctr"/>
                      <a:r>
                        <a:rPr lang="en-US" sz="2400" dirty="0">
                          <a:solidFill>
                            <a:schemeClr val="accent3">
                              <a:lumMod val="50000"/>
                            </a:schemeClr>
                          </a:solidFill>
                          <a:latin typeface="Times New Roman" pitchFamily="18" charset="0"/>
                          <a:cs typeface="Times New Roman" pitchFamily="18" charset="0"/>
                        </a:rPr>
                        <a:t>3</a:t>
                      </a:r>
                      <a:endParaRPr lang="en-US" sz="2400" b="1" dirty="0">
                        <a:solidFill>
                          <a:schemeClr val="accent3">
                            <a:lumMod val="50000"/>
                          </a:schemeClr>
                        </a:solidFill>
                        <a:latin typeface="Times New Roman" pitchFamily="18" charset="0"/>
                        <a:cs typeface="Times New Roman" pitchFamily="18" charset="0"/>
                      </a:endParaRPr>
                    </a:p>
                  </a:txBody>
                  <a:tcPr marT="45688" marB="45688"/>
                </a:tc>
                <a:tc>
                  <a:txBody>
                    <a:bodyPr/>
                    <a:lstStyle>
                      <a:lvl1pPr marL="0" algn="l" defTabSz="914400" rtl="0" eaLnBrk="1" latinLnBrk="0" hangingPunct="1">
                        <a:defRPr sz="1800" kern="1200">
                          <a:solidFill>
                            <a:schemeClr val="dk1"/>
                          </a:solidFill>
                          <a:latin typeface="Century Schoolbook"/>
                        </a:defRPr>
                      </a:lvl1pPr>
                      <a:lvl2pPr marL="457200" algn="l" defTabSz="914400" rtl="0" eaLnBrk="1" latinLnBrk="0" hangingPunct="1">
                        <a:defRPr sz="1800" kern="1200">
                          <a:solidFill>
                            <a:schemeClr val="dk1"/>
                          </a:solidFill>
                          <a:latin typeface="Century Schoolbook"/>
                        </a:defRPr>
                      </a:lvl2pPr>
                      <a:lvl3pPr marL="914400" algn="l" defTabSz="914400" rtl="0" eaLnBrk="1" latinLnBrk="0" hangingPunct="1">
                        <a:defRPr sz="1800" kern="1200">
                          <a:solidFill>
                            <a:schemeClr val="dk1"/>
                          </a:solidFill>
                          <a:latin typeface="Century Schoolbook"/>
                        </a:defRPr>
                      </a:lvl3pPr>
                      <a:lvl4pPr marL="1371600" algn="l" defTabSz="914400" rtl="0" eaLnBrk="1" latinLnBrk="0" hangingPunct="1">
                        <a:defRPr sz="1800" kern="1200">
                          <a:solidFill>
                            <a:schemeClr val="dk1"/>
                          </a:solidFill>
                          <a:latin typeface="Century Schoolbook"/>
                        </a:defRPr>
                      </a:lvl4pPr>
                      <a:lvl5pPr marL="1828800" algn="l" defTabSz="914400" rtl="0" eaLnBrk="1" latinLnBrk="0" hangingPunct="1">
                        <a:defRPr sz="1800" kern="1200">
                          <a:solidFill>
                            <a:schemeClr val="dk1"/>
                          </a:solidFill>
                          <a:latin typeface="Century Schoolbook"/>
                        </a:defRPr>
                      </a:lvl5pPr>
                      <a:lvl6pPr marL="2286000" algn="l" defTabSz="914400" rtl="0" eaLnBrk="1" latinLnBrk="0" hangingPunct="1">
                        <a:defRPr sz="1800" kern="1200">
                          <a:solidFill>
                            <a:schemeClr val="dk1"/>
                          </a:solidFill>
                          <a:latin typeface="Century Schoolbook"/>
                        </a:defRPr>
                      </a:lvl6pPr>
                      <a:lvl7pPr marL="2743200" algn="l" defTabSz="914400" rtl="0" eaLnBrk="1" latinLnBrk="0" hangingPunct="1">
                        <a:defRPr sz="1800" kern="1200">
                          <a:solidFill>
                            <a:schemeClr val="dk1"/>
                          </a:solidFill>
                          <a:latin typeface="Century Schoolbook"/>
                        </a:defRPr>
                      </a:lvl7pPr>
                      <a:lvl8pPr marL="3200400" algn="l" defTabSz="914400" rtl="0" eaLnBrk="1" latinLnBrk="0" hangingPunct="1">
                        <a:defRPr sz="1800" kern="1200">
                          <a:solidFill>
                            <a:schemeClr val="dk1"/>
                          </a:solidFill>
                          <a:latin typeface="Century Schoolbook"/>
                        </a:defRPr>
                      </a:lvl8pPr>
                      <a:lvl9pPr marL="3657600" algn="l" defTabSz="914400" rtl="0" eaLnBrk="1" latinLnBrk="0" hangingPunct="1">
                        <a:defRPr sz="1800" kern="1200">
                          <a:solidFill>
                            <a:schemeClr val="dk1"/>
                          </a:solidFill>
                          <a:latin typeface="Century Schoolbook"/>
                        </a:defRPr>
                      </a:lvl9pPr>
                    </a:lstStyle>
                    <a:p>
                      <a:pPr algn="ctr"/>
                      <a:r>
                        <a:rPr lang="en-US" sz="2400" dirty="0" smtClean="0">
                          <a:solidFill>
                            <a:schemeClr val="accent3">
                              <a:lumMod val="50000"/>
                            </a:schemeClr>
                          </a:solidFill>
                          <a:latin typeface="Times New Roman" pitchFamily="18" charset="0"/>
                          <a:cs typeface="Times New Roman" pitchFamily="18" charset="0"/>
                        </a:rPr>
                        <a:t>3</a:t>
                      </a:r>
                      <a:endParaRPr lang="en-US" sz="2400" dirty="0">
                        <a:solidFill>
                          <a:schemeClr val="accent3">
                            <a:lumMod val="50000"/>
                          </a:schemeClr>
                        </a:solidFill>
                        <a:latin typeface="Times New Roman" pitchFamily="18" charset="0"/>
                        <a:cs typeface="Times New Roman" pitchFamily="18" charset="0"/>
                      </a:endParaRPr>
                    </a:p>
                  </a:txBody>
                  <a:tcPr marT="45688" marB="45688"/>
                </a:tc>
                <a:tc>
                  <a:txBody>
                    <a:bodyPr/>
                    <a:lstStyle>
                      <a:lvl1pPr marL="0" algn="l" defTabSz="914400" rtl="0" eaLnBrk="1" latinLnBrk="0" hangingPunct="1">
                        <a:defRPr sz="1800" kern="1200">
                          <a:solidFill>
                            <a:schemeClr val="dk1"/>
                          </a:solidFill>
                          <a:latin typeface="Century Schoolbook"/>
                        </a:defRPr>
                      </a:lvl1pPr>
                      <a:lvl2pPr marL="457200" algn="l" defTabSz="914400" rtl="0" eaLnBrk="1" latinLnBrk="0" hangingPunct="1">
                        <a:defRPr sz="1800" kern="1200">
                          <a:solidFill>
                            <a:schemeClr val="dk1"/>
                          </a:solidFill>
                          <a:latin typeface="Century Schoolbook"/>
                        </a:defRPr>
                      </a:lvl2pPr>
                      <a:lvl3pPr marL="914400" algn="l" defTabSz="914400" rtl="0" eaLnBrk="1" latinLnBrk="0" hangingPunct="1">
                        <a:defRPr sz="1800" kern="1200">
                          <a:solidFill>
                            <a:schemeClr val="dk1"/>
                          </a:solidFill>
                          <a:latin typeface="Century Schoolbook"/>
                        </a:defRPr>
                      </a:lvl3pPr>
                      <a:lvl4pPr marL="1371600" algn="l" defTabSz="914400" rtl="0" eaLnBrk="1" latinLnBrk="0" hangingPunct="1">
                        <a:defRPr sz="1800" kern="1200">
                          <a:solidFill>
                            <a:schemeClr val="dk1"/>
                          </a:solidFill>
                          <a:latin typeface="Century Schoolbook"/>
                        </a:defRPr>
                      </a:lvl4pPr>
                      <a:lvl5pPr marL="1828800" algn="l" defTabSz="914400" rtl="0" eaLnBrk="1" latinLnBrk="0" hangingPunct="1">
                        <a:defRPr sz="1800" kern="1200">
                          <a:solidFill>
                            <a:schemeClr val="dk1"/>
                          </a:solidFill>
                          <a:latin typeface="Century Schoolbook"/>
                        </a:defRPr>
                      </a:lvl5pPr>
                      <a:lvl6pPr marL="2286000" algn="l" defTabSz="914400" rtl="0" eaLnBrk="1" latinLnBrk="0" hangingPunct="1">
                        <a:defRPr sz="1800" kern="1200">
                          <a:solidFill>
                            <a:schemeClr val="dk1"/>
                          </a:solidFill>
                          <a:latin typeface="Century Schoolbook"/>
                        </a:defRPr>
                      </a:lvl6pPr>
                      <a:lvl7pPr marL="2743200" algn="l" defTabSz="914400" rtl="0" eaLnBrk="1" latinLnBrk="0" hangingPunct="1">
                        <a:defRPr sz="1800" kern="1200">
                          <a:solidFill>
                            <a:schemeClr val="dk1"/>
                          </a:solidFill>
                          <a:latin typeface="Century Schoolbook"/>
                        </a:defRPr>
                      </a:lvl7pPr>
                      <a:lvl8pPr marL="3200400" algn="l" defTabSz="914400" rtl="0" eaLnBrk="1" latinLnBrk="0" hangingPunct="1">
                        <a:defRPr sz="1800" kern="1200">
                          <a:solidFill>
                            <a:schemeClr val="dk1"/>
                          </a:solidFill>
                          <a:latin typeface="Century Schoolbook"/>
                        </a:defRPr>
                      </a:lvl8pPr>
                      <a:lvl9pPr marL="3657600" algn="l" defTabSz="914400" rtl="0" eaLnBrk="1" latinLnBrk="0" hangingPunct="1">
                        <a:defRPr sz="1800" kern="1200">
                          <a:solidFill>
                            <a:schemeClr val="dk1"/>
                          </a:solidFill>
                          <a:latin typeface="Century Schoolbook"/>
                        </a:defRPr>
                      </a:lvl9pPr>
                    </a:lstStyle>
                    <a:p>
                      <a:pPr algn="ctr"/>
                      <a:r>
                        <a:rPr lang="en-US" sz="2400" dirty="0" smtClean="0">
                          <a:solidFill>
                            <a:schemeClr val="accent3">
                              <a:lumMod val="50000"/>
                            </a:schemeClr>
                          </a:solidFill>
                          <a:latin typeface="Times New Roman" pitchFamily="18" charset="0"/>
                          <a:cs typeface="Times New Roman" pitchFamily="18" charset="0"/>
                        </a:rPr>
                        <a:t> </a:t>
                      </a:r>
                      <a:r>
                        <a:rPr lang="en-US" sz="2400" dirty="0">
                          <a:solidFill>
                            <a:schemeClr val="accent3">
                              <a:lumMod val="50000"/>
                            </a:schemeClr>
                          </a:solidFill>
                          <a:latin typeface="Times New Roman" pitchFamily="18" charset="0"/>
                          <a:cs typeface="Times New Roman" pitchFamily="18" charset="0"/>
                        </a:rPr>
                        <a:t>0,5</a:t>
                      </a:r>
                    </a:p>
                  </a:txBody>
                  <a:tcPr marT="45688" marB="45688"/>
                </a:tc>
                <a:extLst>
                  <a:ext uri="{0D108BD9-81ED-4DB2-BD59-A6C34878D82A}">
                    <a16:rowId xmlns:a16="http://schemas.microsoft.com/office/drawing/2014/main" val="10003"/>
                  </a:ext>
                </a:extLst>
              </a:tr>
              <a:tr h="477188">
                <a:tc>
                  <a:txBody>
                    <a:bodyPr/>
                    <a:lstStyle>
                      <a:lvl1pPr marL="0" algn="l" defTabSz="914400" rtl="0" eaLnBrk="1" latinLnBrk="0" hangingPunct="1">
                        <a:defRPr sz="1800" kern="1200">
                          <a:solidFill>
                            <a:schemeClr val="dk1"/>
                          </a:solidFill>
                          <a:latin typeface="Century Schoolbook"/>
                        </a:defRPr>
                      </a:lvl1pPr>
                      <a:lvl2pPr marL="457200" algn="l" defTabSz="914400" rtl="0" eaLnBrk="1" latinLnBrk="0" hangingPunct="1">
                        <a:defRPr sz="1800" kern="1200">
                          <a:solidFill>
                            <a:schemeClr val="dk1"/>
                          </a:solidFill>
                          <a:latin typeface="Century Schoolbook"/>
                        </a:defRPr>
                      </a:lvl2pPr>
                      <a:lvl3pPr marL="914400" algn="l" defTabSz="914400" rtl="0" eaLnBrk="1" latinLnBrk="0" hangingPunct="1">
                        <a:defRPr sz="1800" kern="1200">
                          <a:solidFill>
                            <a:schemeClr val="dk1"/>
                          </a:solidFill>
                          <a:latin typeface="Century Schoolbook"/>
                        </a:defRPr>
                      </a:lvl3pPr>
                      <a:lvl4pPr marL="1371600" algn="l" defTabSz="914400" rtl="0" eaLnBrk="1" latinLnBrk="0" hangingPunct="1">
                        <a:defRPr sz="1800" kern="1200">
                          <a:solidFill>
                            <a:schemeClr val="dk1"/>
                          </a:solidFill>
                          <a:latin typeface="Century Schoolbook"/>
                        </a:defRPr>
                      </a:lvl4pPr>
                      <a:lvl5pPr marL="1828800" algn="l" defTabSz="914400" rtl="0" eaLnBrk="1" latinLnBrk="0" hangingPunct="1">
                        <a:defRPr sz="1800" kern="1200">
                          <a:solidFill>
                            <a:schemeClr val="dk1"/>
                          </a:solidFill>
                          <a:latin typeface="Century Schoolbook"/>
                        </a:defRPr>
                      </a:lvl5pPr>
                      <a:lvl6pPr marL="2286000" algn="l" defTabSz="914400" rtl="0" eaLnBrk="1" latinLnBrk="0" hangingPunct="1">
                        <a:defRPr sz="1800" kern="1200">
                          <a:solidFill>
                            <a:schemeClr val="dk1"/>
                          </a:solidFill>
                          <a:latin typeface="Century Schoolbook"/>
                        </a:defRPr>
                      </a:lvl6pPr>
                      <a:lvl7pPr marL="2743200" algn="l" defTabSz="914400" rtl="0" eaLnBrk="1" latinLnBrk="0" hangingPunct="1">
                        <a:defRPr sz="1800" kern="1200">
                          <a:solidFill>
                            <a:schemeClr val="dk1"/>
                          </a:solidFill>
                          <a:latin typeface="Century Schoolbook"/>
                        </a:defRPr>
                      </a:lvl7pPr>
                      <a:lvl8pPr marL="3200400" algn="l" defTabSz="914400" rtl="0" eaLnBrk="1" latinLnBrk="0" hangingPunct="1">
                        <a:defRPr sz="1800" kern="1200">
                          <a:solidFill>
                            <a:schemeClr val="dk1"/>
                          </a:solidFill>
                          <a:latin typeface="Century Schoolbook"/>
                        </a:defRPr>
                      </a:lvl8pPr>
                      <a:lvl9pPr marL="3657600" algn="l" defTabSz="914400" rtl="0" eaLnBrk="1" latinLnBrk="0" hangingPunct="1">
                        <a:defRPr sz="1800" kern="1200">
                          <a:solidFill>
                            <a:schemeClr val="dk1"/>
                          </a:solidFill>
                          <a:latin typeface="Century Schoolbook"/>
                        </a:defRPr>
                      </a:lvl9pPr>
                    </a:lstStyle>
                    <a:p>
                      <a:pPr algn="ctr"/>
                      <a:r>
                        <a:rPr lang="en-US" sz="2400" dirty="0">
                          <a:solidFill>
                            <a:schemeClr val="accent3">
                              <a:lumMod val="50000"/>
                            </a:schemeClr>
                          </a:solidFill>
                          <a:latin typeface="Times New Roman" pitchFamily="18" charset="0"/>
                          <a:cs typeface="Times New Roman" pitchFamily="18" charset="0"/>
                        </a:rPr>
                        <a:t>4</a:t>
                      </a:r>
                      <a:endParaRPr lang="en-US" sz="2400" b="1" dirty="0">
                        <a:solidFill>
                          <a:schemeClr val="accent3">
                            <a:lumMod val="50000"/>
                          </a:schemeClr>
                        </a:solidFill>
                        <a:latin typeface="Times New Roman" pitchFamily="18" charset="0"/>
                        <a:cs typeface="Times New Roman" pitchFamily="18" charset="0"/>
                      </a:endParaRPr>
                    </a:p>
                  </a:txBody>
                  <a:tcPr marT="45688" marB="45688"/>
                </a:tc>
                <a:tc>
                  <a:txBody>
                    <a:bodyPr/>
                    <a:lstStyle>
                      <a:lvl1pPr marL="0" algn="l" defTabSz="914400" rtl="0" eaLnBrk="1" latinLnBrk="0" hangingPunct="1">
                        <a:defRPr sz="1800" kern="1200">
                          <a:solidFill>
                            <a:schemeClr val="dk1"/>
                          </a:solidFill>
                          <a:latin typeface="Century Schoolbook"/>
                        </a:defRPr>
                      </a:lvl1pPr>
                      <a:lvl2pPr marL="457200" algn="l" defTabSz="914400" rtl="0" eaLnBrk="1" latinLnBrk="0" hangingPunct="1">
                        <a:defRPr sz="1800" kern="1200">
                          <a:solidFill>
                            <a:schemeClr val="dk1"/>
                          </a:solidFill>
                          <a:latin typeface="Century Schoolbook"/>
                        </a:defRPr>
                      </a:lvl2pPr>
                      <a:lvl3pPr marL="914400" algn="l" defTabSz="914400" rtl="0" eaLnBrk="1" latinLnBrk="0" hangingPunct="1">
                        <a:defRPr sz="1800" kern="1200">
                          <a:solidFill>
                            <a:schemeClr val="dk1"/>
                          </a:solidFill>
                          <a:latin typeface="Century Schoolbook"/>
                        </a:defRPr>
                      </a:lvl3pPr>
                      <a:lvl4pPr marL="1371600" algn="l" defTabSz="914400" rtl="0" eaLnBrk="1" latinLnBrk="0" hangingPunct="1">
                        <a:defRPr sz="1800" kern="1200">
                          <a:solidFill>
                            <a:schemeClr val="dk1"/>
                          </a:solidFill>
                          <a:latin typeface="Century Schoolbook"/>
                        </a:defRPr>
                      </a:lvl4pPr>
                      <a:lvl5pPr marL="1828800" algn="l" defTabSz="914400" rtl="0" eaLnBrk="1" latinLnBrk="0" hangingPunct="1">
                        <a:defRPr sz="1800" kern="1200">
                          <a:solidFill>
                            <a:schemeClr val="dk1"/>
                          </a:solidFill>
                          <a:latin typeface="Century Schoolbook"/>
                        </a:defRPr>
                      </a:lvl5pPr>
                      <a:lvl6pPr marL="2286000" algn="l" defTabSz="914400" rtl="0" eaLnBrk="1" latinLnBrk="0" hangingPunct="1">
                        <a:defRPr sz="1800" kern="1200">
                          <a:solidFill>
                            <a:schemeClr val="dk1"/>
                          </a:solidFill>
                          <a:latin typeface="Century Schoolbook"/>
                        </a:defRPr>
                      </a:lvl6pPr>
                      <a:lvl7pPr marL="2743200" algn="l" defTabSz="914400" rtl="0" eaLnBrk="1" latinLnBrk="0" hangingPunct="1">
                        <a:defRPr sz="1800" kern="1200">
                          <a:solidFill>
                            <a:schemeClr val="dk1"/>
                          </a:solidFill>
                          <a:latin typeface="Century Schoolbook"/>
                        </a:defRPr>
                      </a:lvl7pPr>
                      <a:lvl8pPr marL="3200400" algn="l" defTabSz="914400" rtl="0" eaLnBrk="1" latinLnBrk="0" hangingPunct="1">
                        <a:defRPr sz="1800" kern="1200">
                          <a:solidFill>
                            <a:schemeClr val="dk1"/>
                          </a:solidFill>
                          <a:latin typeface="Century Schoolbook"/>
                        </a:defRPr>
                      </a:lvl8pPr>
                      <a:lvl9pPr marL="3657600" algn="l" defTabSz="914400" rtl="0" eaLnBrk="1" latinLnBrk="0" hangingPunct="1">
                        <a:defRPr sz="1800" kern="1200">
                          <a:solidFill>
                            <a:schemeClr val="dk1"/>
                          </a:solidFill>
                          <a:latin typeface="Century Schoolbook"/>
                        </a:defRPr>
                      </a:lvl9pPr>
                    </a:lstStyle>
                    <a:p>
                      <a:pPr algn="ctr"/>
                      <a:r>
                        <a:rPr lang="en-US" sz="2400" dirty="0" smtClean="0">
                          <a:solidFill>
                            <a:schemeClr val="accent3">
                              <a:lumMod val="50000"/>
                            </a:schemeClr>
                          </a:solidFill>
                          <a:latin typeface="Times New Roman" pitchFamily="18" charset="0"/>
                          <a:cs typeface="Times New Roman" pitchFamily="18" charset="0"/>
                        </a:rPr>
                        <a:t>4,5</a:t>
                      </a:r>
                      <a:endParaRPr lang="en-US" sz="2400" dirty="0">
                        <a:solidFill>
                          <a:schemeClr val="accent3">
                            <a:lumMod val="50000"/>
                          </a:schemeClr>
                        </a:solidFill>
                        <a:latin typeface="Times New Roman" pitchFamily="18" charset="0"/>
                        <a:cs typeface="Times New Roman" pitchFamily="18" charset="0"/>
                      </a:endParaRPr>
                    </a:p>
                  </a:txBody>
                  <a:tcPr marT="45688" marB="45688"/>
                </a:tc>
                <a:tc>
                  <a:txBody>
                    <a:bodyPr/>
                    <a:lstStyle>
                      <a:lvl1pPr marL="0" algn="l" defTabSz="914400" rtl="0" eaLnBrk="1" latinLnBrk="0" hangingPunct="1">
                        <a:defRPr sz="1800" kern="1200">
                          <a:solidFill>
                            <a:schemeClr val="dk1"/>
                          </a:solidFill>
                          <a:latin typeface="Century Schoolbook"/>
                        </a:defRPr>
                      </a:lvl1pPr>
                      <a:lvl2pPr marL="457200" algn="l" defTabSz="914400" rtl="0" eaLnBrk="1" latinLnBrk="0" hangingPunct="1">
                        <a:defRPr sz="1800" kern="1200">
                          <a:solidFill>
                            <a:schemeClr val="dk1"/>
                          </a:solidFill>
                          <a:latin typeface="Century Schoolbook"/>
                        </a:defRPr>
                      </a:lvl2pPr>
                      <a:lvl3pPr marL="914400" algn="l" defTabSz="914400" rtl="0" eaLnBrk="1" latinLnBrk="0" hangingPunct="1">
                        <a:defRPr sz="1800" kern="1200">
                          <a:solidFill>
                            <a:schemeClr val="dk1"/>
                          </a:solidFill>
                          <a:latin typeface="Century Schoolbook"/>
                        </a:defRPr>
                      </a:lvl3pPr>
                      <a:lvl4pPr marL="1371600" algn="l" defTabSz="914400" rtl="0" eaLnBrk="1" latinLnBrk="0" hangingPunct="1">
                        <a:defRPr sz="1800" kern="1200">
                          <a:solidFill>
                            <a:schemeClr val="dk1"/>
                          </a:solidFill>
                          <a:latin typeface="Century Schoolbook"/>
                        </a:defRPr>
                      </a:lvl4pPr>
                      <a:lvl5pPr marL="1828800" algn="l" defTabSz="914400" rtl="0" eaLnBrk="1" latinLnBrk="0" hangingPunct="1">
                        <a:defRPr sz="1800" kern="1200">
                          <a:solidFill>
                            <a:schemeClr val="dk1"/>
                          </a:solidFill>
                          <a:latin typeface="Century Schoolbook"/>
                        </a:defRPr>
                      </a:lvl5pPr>
                      <a:lvl6pPr marL="2286000" algn="l" defTabSz="914400" rtl="0" eaLnBrk="1" latinLnBrk="0" hangingPunct="1">
                        <a:defRPr sz="1800" kern="1200">
                          <a:solidFill>
                            <a:schemeClr val="dk1"/>
                          </a:solidFill>
                          <a:latin typeface="Century Schoolbook"/>
                        </a:defRPr>
                      </a:lvl6pPr>
                      <a:lvl7pPr marL="2743200" algn="l" defTabSz="914400" rtl="0" eaLnBrk="1" latinLnBrk="0" hangingPunct="1">
                        <a:defRPr sz="1800" kern="1200">
                          <a:solidFill>
                            <a:schemeClr val="dk1"/>
                          </a:solidFill>
                          <a:latin typeface="Century Schoolbook"/>
                        </a:defRPr>
                      </a:lvl7pPr>
                      <a:lvl8pPr marL="3200400" algn="l" defTabSz="914400" rtl="0" eaLnBrk="1" latinLnBrk="0" hangingPunct="1">
                        <a:defRPr sz="1800" kern="1200">
                          <a:solidFill>
                            <a:schemeClr val="dk1"/>
                          </a:solidFill>
                          <a:latin typeface="Century Schoolbook"/>
                        </a:defRPr>
                      </a:lvl8pPr>
                      <a:lvl9pPr marL="3657600" algn="l" defTabSz="914400" rtl="0" eaLnBrk="1" latinLnBrk="0" hangingPunct="1">
                        <a:defRPr sz="1800" kern="1200">
                          <a:solidFill>
                            <a:schemeClr val="dk1"/>
                          </a:solidFill>
                          <a:latin typeface="Century Schoolbook"/>
                        </a:defRPr>
                      </a:lvl9pPr>
                    </a:lstStyle>
                    <a:p>
                      <a:pPr algn="ctr"/>
                      <a:r>
                        <a:rPr lang="en-US" sz="2400" dirty="0" smtClean="0">
                          <a:solidFill>
                            <a:schemeClr val="accent3">
                              <a:lumMod val="50000"/>
                            </a:schemeClr>
                          </a:solidFill>
                          <a:latin typeface="Times New Roman" pitchFamily="18" charset="0"/>
                          <a:cs typeface="Times New Roman" pitchFamily="18" charset="0"/>
                        </a:rPr>
                        <a:t> </a:t>
                      </a:r>
                      <a:r>
                        <a:rPr lang="en-US" sz="2400" dirty="0">
                          <a:solidFill>
                            <a:schemeClr val="accent3">
                              <a:lumMod val="50000"/>
                            </a:schemeClr>
                          </a:solidFill>
                          <a:latin typeface="Times New Roman" pitchFamily="18" charset="0"/>
                          <a:cs typeface="Times New Roman" pitchFamily="18" charset="0"/>
                        </a:rPr>
                        <a:t>0,75</a:t>
                      </a:r>
                    </a:p>
                  </a:txBody>
                  <a:tcPr marT="45688" marB="45688"/>
                </a:tc>
                <a:extLst>
                  <a:ext uri="{0D108BD9-81ED-4DB2-BD59-A6C34878D82A}">
                    <a16:rowId xmlns:a16="http://schemas.microsoft.com/office/drawing/2014/main" val="10004"/>
                  </a:ext>
                </a:extLst>
              </a:tr>
              <a:tr h="477188">
                <a:tc>
                  <a:txBody>
                    <a:bodyPr/>
                    <a:lstStyle>
                      <a:lvl1pPr marL="0" algn="l" defTabSz="914400" rtl="0" eaLnBrk="1" latinLnBrk="0" hangingPunct="1">
                        <a:defRPr sz="1800" kern="1200">
                          <a:solidFill>
                            <a:schemeClr val="dk1"/>
                          </a:solidFill>
                          <a:latin typeface="Century Schoolbook"/>
                        </a:defRPr>
                      </a:lvl1pPr>
                      <a:lvl2pPr marL="457200" algn="l" defTabSz="914400" rtl="0" eaLnBrk="1" latinLnBrk="0" hangingPunct="1">
                        <a:defRPr sz="1800" kern="1200">
                          <a:solidFill>
                            <a:schemeClr val="dk1"/>
                          </a:solidFill>
                          <a:latin typeface="Century Schoolbook"/>
                        </a:defRPr>
                      </a:lvl2pPr>
                      <a:lvl3pPr marL="914400" algn="l" defTabSz="914400" rtl="0" eaLnBrk="1" latinLnBrk="0" hangingPunct="1">
                        <a:defRPr sz="1800" kern="1200">
                          <a:solidFill>
                            <a:schemeClr val="dk1"/>
                          </a:solidFill>
                          <a:latin typeface="Century Schoolbook"/>
                        </a:defRPr>
                      </a:lvl3pPr>
                      <a:lvl4pPr marL="1371600" algn="l" defTabSz="914400" rtl="0" eaLnBrk="1" latinLnBrk="0" hangingPunct="1">
                        <a:defRPr sz="1800" kern="1200">
                          <a:solidFill>
                            <a:schemeClr val="dk1"/>
                          </a:solidFill>
                          <a:latin typeface="Century Schoolbook"/>
                        </a:defRPr>
                      </a:lvl4pPr>
                      <a:lvl5pPr marL="1828800" algn="l" defTabSz="914400" rtl="0" eaLnBrk="1" latinLnBrk="0" hangingPunct="1">
                        <a:defRPr sz="1800" kern="1200">
                          <a:solidFill>
                            <a:schemeClr val="dk1"/>
                          </a:solidFill>
                          <a:latin typeface="Century Schoolbook"/>
                        </a:defRPr>
                      </a:lvl5pPr>
                      <a:lvl6pPr marL="2286000" algn="l" defTabSz="914400" rtl="0" eaLnBrk="1" latinLnBrk="0" hangingPunct="1">
                        <a:defRPr sz="1800" kern="1200">
                          <a:solidFill>
                            <a:schemeClr val="dk1"/>
                          </a:solidFill>
                          <a:latin typeface="Century Schoolbook"/>
                        </a:defRPr>
                      </a:lvl6pPr>
                      <a:lvl7pPr marL="2743200" algn="l" defTabSz="914400" rtl="0" eaLnBrk="1" latinLnBrk="0" hangingPunct="1">
                        <a:defRPr sz="1800" kern="1200">
                          <a:solidFill>
                            <a:schemeClr val="dk1"/>
                          </a:solidFill>
                          <a:latin typeface="Century Schoolbook"/>
                        </a:defRPr>
                      </a:lvl7pPr>
                      <a:lvl8pPr marL="3200400" algn="l" defTabSz="914400" rtl="0" eaLnBrk="1" latinLnBrk="0" hangingPunct="1">
                        <a:defRPr sz="1800" kern="1200">
                          <a:solidFill>
                            <a:schemeClr val="dk1"/>
                          </a:solidFill>
                          <a:latin typeface="Century Schoolbook"/>
                        </a:defRPr>
                      </a:lvl8pPr>
                      <a:lvl9pPr marL="3657600" algn="l" defTabSz="914400" rtl="0" eaLnBrk="1" latinLnBrk="0" hangingPunct="1">
                        <a:defRPr sz="1800" kern="1200">
                          <a:solidFill>
                            <a:schemeClr val="dk1"/>
                          </a:solidFill>
                          <a:latin typeface="Century Schoolbook"/>
                        </a:defRPr>
                      </a:lvl9pPr>
                    </a:lstStyle>
                    <a:p>
                      <a:pPr algn="ctr"/>
                      <a:r>
                        <a:rPr lang="en-US" sz="2400" dirty="0">
                          <a:solidFill>
                            <a:schemeClr val="accent3">
                              <a:lumMod val="50000"/>
                            </a:schemeClr>
                          </a:solidFill>
                          <a:latin typeface="Times New Roman" pitchFamily="18" charset="0"/>
                          <a:cs typeface="Times New Roman" pitchFamily="18" charset="0"/>
                        </a:rPr>
                        <a:t>5</a:t>
                      </a:r>
                      <a:endParaRPr lang="en-US" sz="2400" b="1" dirty="0">
                        <a:solidFill>
                          <a:schemeClr val="accent3">
                            <a:lumMod val="50000"/>
                          </a:schemeClr>
                        </a:solidFill>
                        <a:latin typeface="Times New Roman" pitchFamily="18" charset="0"/>
                        <a:cs typeface="Times New Roman" pitchFamily="18" charset="0"/>
                      </a:endParaRPr>
                    </a:p>
                  </a:txBody>
                  <a:tcPr marT="45688" marB="45688"/>
                </a:tc>
                <a:tc>
                  <a:txBody>
                    <a:bodyPr/>
                    <a:lstStyle>
                      <a:lvl1pPr marL="0" algn="l" defTabSz="914400" rtl="0" eaLnBrk="1" latinLnBrk="0" hangingPunct="1">
                        <a:defRPr sz="1800" kern="1200">
                          <a:solidFill>
                            <a:schemeClr val="dk1"/>
                          </a:solidFill>
                          <a:latin typeface="Century Schoolbook"/>
                        </a:defRPr>
                      </a:lvl1pPr>
                      <a:lvl2pPr marL="457200" algn="l" defTabSz="914400" rtl="0" eaLnBrk="1" latinLnBrk="0" hangingPunct="1">
                        <a:defRPr sz="1800" kern="1200">
                          <a:solidFill>
                            <a:schemeClr val="dk1"/>
                          </a:solidFill>
                          <a:latin typeface="Century Schoolbook"/>
                        </a:defRPr>
                      </a:lvl2pPr>
                      <a:lvl3pPr marL="914400" algn="l" defTabSz="914400" rtl="0" eaLnBrk="1" latinLnBrk="0" hangingPunct="1">
                        <a:defRPr sz="1800" kern="1200">
                          <a:solidFill>
                            <a:schemeClr val="dk1"/>
                          </a:solidFill>
                          <a:latin typeface="Century Schoolbook"/>
                        </a:defRPr>
                      </a:lvl3pPr>
                      <a:lvl4pPr marL="1371600" algn="l" defTabSz="914400" rtl="0" eaLnBrk="1" latinLnBrk="0" hangingPunct="1">
                        <a:defRPr sz="1800" kern="1200">
                          <a:solidFill>
                            <a:schemeClr val="dk1"/>
                          </a:solidFill>
                          <a:latin typeface="Century Schoolbook"/>
                        </a:defRPr>
                      </a:lvl4pPr>
                      <a:lvl5pPr marL="1828800" algn="l" defTabSz="914400" rtl="0" eaLnBrk="1" latinLnBrk="0" hangingPunct="1">
                        <a:defRPr sz="1800" kern="1200">
                          <a:solidFill>
                            <a:schemeClr val="dk1"/>
                          </a:solidFill>
                          <a:latin typeface="Century Schoolbook"/>
                        </a:defRPr>
                      </a:lvl5pPr>
                      <a:lvl6pPr marL="2286000" algn="l" defTabSz="914400" rtl="0" eaLnBrk="1" latinLnBrk="0" hangingPunct="1">
                        <a:defRPr sz="1800" kern="1200">
                          <a:solidFill>
                            <a:schemeClr val="dk1"/>
                          </a:solidFill>
                          <a:latin typeface="Century Schoolbook"/>
                        </a:defRPr>
                      </a:lvl6pPr>
                      <a:lvl7pPr marL="2743200" algn="l" defTabSz="914400" rtl="0" eaLnBrk="1" latinLnBrk="0" hangingPunct="1">
                        <a:defRPr sz="1800" kern="1200">
                          <a:solidFill>
                            <a:schemeClr val="dk1"/>
                          </a:solidFill>
                          <a:latin typeface="Century Schoolbook"/>
                        </a:defRPr>
                      </a:lvl7pPr>
                      <a:lvl8pPr marL="3200400" algn="l" defTabSz="914400" rtl="0" eaLnBrk="1" latinLnBrk="0" hangingPunct="1">
                        <a:defRPr sz="1800" kern="1200">
                          <a:solidFill>
                            <a:schemeClr val="dk1"/>
                          </a:solidFill>
                          <a:latin typeface="Century Schoolbook"/>
                        </a:defRPr>
                      </a:lvl8pPr>
                      <a:lvl9pPr marL="3657600" algn="l" defTabSz="914400" rtl="0" eaLnBrk="1" latinLnBrk="0" hangingPunct="1">
                        <a:defRPr sz="1800" kern="1200">
                          <a:solidFill>
                            <a:schemeClr val="dk1"/>
                          </a:solidFill>
                          <a:latin typeface="Century Schoolbook"/>
                        </a:defRPr>
                      </a:lvl9pPr>
                    </a:lstStyle>
                    <a:p>
                      <a:pPr algn="ctr"/>
                      <a:r>
                        <a:rPr lang="en-US" sz="2400" dirty="0" smtClean="0">
                          <a:solidFill>
                            <a:schemeClr val="accent3">
                              <a:lumMod val="50000"/>
                            </a:schemeClr>
                          </a:solidFill>
                          <a:latin typeface="Times New Roman" pitchFamily="18" charset="0"/>
                          <a:cs typeface="Times New Roman" pitchFamily="18" charset="0"/>
                        </a:rPr>
                        <a:t>6</a:t>
                      </a:r>
                      <a:endParaRPr lang="en-US" sz="2400" dirty="0">
                        <a:solidFill>
                          <a:schemeClr val="accent3">
                            <a:lumMod val="50000"/>
                          </a:schemeClr>
                        </a:solidFill>
                        <a:latin typeface="Times New Roman" pitchFamily="18" charset="0"/>
                        <a:cs typeface="Times New Roman" pitchFamily="18" charset="0"/>
                      </a:endParaRPr>
                    </a:p>
                  </a:txBody>
                  <a:tcPr marT="45688" marB="45688"/>
                </a:tc>
                <a:tc>
                  <a:txBody>
                    <a:bodyPr/>
                    <a:lstStyle>
                      <a:lvl1pPr marL="0" algn="l" defTabSz="914400" rtl="0" eaLnBrk="1" latinLnBrk="0" hangingPunct="1">
                        <a:defRPr sz="1800" kern="1200">
                          <a:solidFill>
                            <a:schemeClr val="dk1"/>
                          </a:solidFill>
                          <a:latin typeface="Century Schoolbook"/>
                        </a:defRPr>
                      </a:lvl1pPr>
                      <a:lvl2pPr marL="457200" algn="l" defTabSz="914400" rtl="0" eaLnBrk="1" latinLnBrk="0" hangingPunct="1">
                        <a:defRPr sz="1800" kern="1200">
                          <a:solidFill>
                            <a:schemeClr val="dk1"/>
                          </a:solidFill>
                          <a:latin typeface="Century Schoolbook"/>
                        </a:defRPr>
                      </a:lvl2pPr>
                      <a:lvl3pPr marL="914400" algn="l" defTabSz="914400" rtl="0" eaLnBrk="1" latinLnBrk="0" hangingPunct="1">
                        <a:defRPr sz="1800" kern="1200">
                          <a:solidFill>
                            <a:schemeClr val="dk1"/>
                          </a:solidFill>
                          <a:latin typeface="Century Schoolbook"/>
                        </a:defRPr>
                      </a:lvl3pPr>
                      <a:lvl4pPr marL="1371600" algn="l" defTabSz="914400" rtl="0" eaLnBrk="1" latinLnBrk="0" hangingPunct="1">
                        <a:defRPr sz="1800" kern="1200">
                          <a:solidFill>
                            <a:schemeClr val="dk1"/>
                          </a:solidFill>
                          <a:latin typeface="Century Schoolbook"/>
                        </a:defRPr>
                      </a:lvl4pPr>
                      <a:lvl5pPr marL="1828800" algn="l" defTabSz="914400" rtl="0" eaLnBrk="1" latinLnBrk="0" hangingPunct="1">
                        <a:defRPr sz="1800" kern="1200">
                          <a:solidFill>
                            <a:schemeClr val="dk1"/>
                          </a:solidFill>
                          <a:latin typeface="Century Schoolbook"/>
                        </a:defRPr>
                      </a:lvl5pPr>
                      <a:lvl6pPr marL="2286000" algn="l" defTabSz="914400" rtl="0" eaLnBrk="1" latinLnBrk="0" hangingPunct="1">
                        <a:defRPr sz="1800" kern="1200">
                          <a:solidFill>
                            <a:schemeClr val="dk1"/>
                          </a:solidFill>
                          <a:latin typeface="Century Schoolbook"/>
                        </a:defRPr>
                      </a:lvl6pPr>
                      <a:lvl7pPr marL="2743200" algn="l" defTabSz="914400" rtl="0" eaLnBrk="1" latinLnBrk="0" hangingPunct="1">
                        <a:defRPr sz="1800" kern="1200">
                          <a:solidFill>
                            <a:schemeClr val="dk1"/>
                          </a:solidFill>
                          <a:latin typeface="Century Schoolbook"/>
                        </a:defRPr>
                      </a:lvl7pPr>
                      <a:lvl8pPr marL="3200400" algn="l" defTabSz="914400" rtl="0" eaLnBrk="1" latinLnBrk="0" hangingPunct="1">
                        <a:defRPr sz="1800" kern="1200">
                          <a:solidFill>
                            <a:schemeClr val="dk1"/>
                          </a:solidFill>
                          <a:latin typeface="Century Schoolbook"/>
                        </a:defRPr>
                      </a:lvl8pPr>
                      <a:lvl9pPr marL="3657600" algn="l" defTabSz="914400" rtl="0" eaLnBrk="1" latinLnBrk="0" hangingPunct="1">
                        <a:defRPr sz="1800" kern="1200">
                          <a:solidFill>
                            <a:schemeClr val="dk1"/>
                          </a:solidFill>
                          <a:latin typeface="Century Schoolbook"/>
                        </a:defRPr>
                      </a:lvl9pPr>
                    </a:lstStyle>
                    <a:p>
                      <a:pPr algn="ctr"/>
                      <a:r>
                        <a:rPr lang="en-US" sz="2400" dirty="0" smtClean="0">
                          <a:solidFill>
                            <a:schemeClr val="accent3">
                              <a:lumMod val="50000"/>
                            </a:schemeClr>
                          </a:solidFill>
                          <a:latin typeface="Times New Roman" pitchFamily="18" charset="0"/>
                          <a:cs typeface="Times New Roman" pitchFamily="18" charset="0"/>
                        </a:rPr>
                        <a:t>  </a:t>
                      </a:r>
                      <a:r>
                        <a:rPr lang="en-US" sz="2400" dirty="0">
                          <a:solidFill>
                            <a:schemeClr val="accent3">
                              <a:lumMod val="50000"/>
                            </a:schemeClr>
                          </a:solidFill>
                          <a:latin typeface="Times New Roman" pitchFamily="18" charset="0"/>
                          <a:cs typeface="Times New Roman" pitchFamily="18" charset="0"/>
                        </a:rPr>
                        <a:t>1</a:t>
                      </a:r>
                    </a:p>
                  </a:txBody>
                  <a:tcPr marT="45688" marB="45688"/>
                </a:tc>
                <a:extLst>
                  <a:ext uri="{0D108BD9-81ED-4DB2-BD59-A6C34878D82A}">
                    <a16:rowId xmlns:a16="http://schemas.microsoft.com/office/drawing/2014/main" val="10005"/>
                  </a:ext>
                </a:extLst>
              </a:tr>
            </a:tbl>
          </a:graphicData>
        </a:graphic>
      </p:graphicFrame>
      <p:sp>
        <p:nvSpPr>
          <p:cNvPr id="13" name="Text Box 9"/>
          <p:cNvSpPr txBox="1">
            <a:spLocks noChangeArrowheads="1"/>
          </p:cNvSpPr>
          <p:nvPr/>
        </p:nvSpPr>
        <p:spPr bwMode="auto">
          <a:xfrm>
            <a:off x="0" y="0"/>
            <a:ext cx="9144000" cy="1077218"/>
          </a:xfrm>
          <a:prstGeom prst="rect">
            <a:avLst/>
          </a:prstGeom>
          <a:noFill/>
          <a:ln w="9525">
            <a:noFill/>
            <a:miter lim="800000"/>
            <a:headEnd/>
            <a:tailEnd/>
          </a:ln>
          <a:effectLst/>
        </p:spPr>
        <p:txBody>
          <a:bodyPr wrap="square">
            <a:spAutoFit/>
          </a:bodyPr>
          <a:lstStyle/>
          <a:p>
            <a:pPr algn="just" eaLnBrk="1" hangingPunct="1">
              <a:spcBef>
                <a:spcPct val="50000"/>
              </a:spcBef>
            </a:pPr>
            <a:r>
              <a:rPr lang="en-US" altLang="en-US"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II. ĐỒ THỊ BIỂU DIỄN SỰ PHỤ THUỘC CỦA CƯỜNG ĐỘ DÒNG ĐIỆN VÀO HIỆU ĐIỆN THẾ</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9"/>
                                        </p:tgtEl>
                                        <p:attrNameLst>
                                          <p:attrName>style.visibility</p:attrName>
                                        </p:attrNameLst>
                                      </p:cBhvr>
                                      <p:to>
                                        <p:strVal val="visible"/>
                                      </p:to>
                                    </p:set>
                                    <p:anim calcmode="discrete" valueType="clr">
                                      <p:cBhvr override="childStyle">
                                        <p:cTn id="7" dur="80"/>
                                        <p:tgtEl>
                                          <p:spTgt spid="9"/>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
                                        </p:tgtEl>
                                        <p:attrNameLst>
                                          <p:attrName>fillcolor</p:attrName>
                                        </p:attrNameLst>
                                      </p:cBhvr>
                                      <p:tavLst>
                                        <p:tav tm="0">
                                          <p:val>
                                            <p:clrVal>
                                              <a:schemeClr val="accent2"/>
                                            </p:clrVal>
                                          </p:val>
                                        </p:tav>
                                        <p:tav tm="50000">
                                          <p:val>
                                            <p:clrVal>
                                              <a:schemeClr val="hlink"/>
                                            </p:clrVal>
                                          </p:val>
                                        </p:tav>
                                      </p:tavLst>
                                    </p:anim>
                                    <p:set>
                                      <p:cBhvr>
                                        <p:cTn id="9" dur="80"/>
                                        <p:tgtEl>
                                          <p:spTgt spid="9"/>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wipe(down)">
                                      <p:cBhvr>
                                        <p:cTn id="14" dur="500"/>
                                        <p:tgtEl>
                                          <p:spTgt spid="12"/>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p:cNvPr>
          <p:cNvSpPr>
            <a:spLocks noChangeArrowheads="1"/>
          </p:cNvSpPr>
          <p:nvPr/>
        </p:nvSpPr>
        <p:spPr bwMode="auto">
          <a:xfrm>
            <a:off x="609600" y="778739"/>
            <a:ext cx="8058149" cy="8418129"/>
          </a:xfrm>
          <a:prstGeom prst="rect">
            <a:avLst/>
          </a:prstGeom>
          <a:noFill/>
          <a:ln>
            <a:noFill/>
          </a:ln>
          <a:effectLst>
            <a:prstShdw prst="shdw17" dist="17961" dir="2700000">
              <a:schemeClr val="accent1">
                <a:gamma/>
                <a:shade val="60000"/>
                <a:invGamma/>
              </a:schemeClr>
            </a:prstShdw>
          </a:effectLst>
          <a:extLst/>
        </p:spPr>
        <p:txBody>
          <a:bodyPr wrap="square" lIns="46154" tIns="23078" rIns="46154" bIns="23078" anchor="ctr">
            <a:spAutoFit/>
          </a:bodyPr>
          <a:lstStyle/>
          <a:p>
            <a:r>
              <a:rPr lang="nl-NL" sz="3200" b="1" dirty="0">
                <a:latin typeface="Times New Roman" panose="02020603050405020304" pitchFamily="18" charset="0"/>
                <a:cs typeface="Times New Roman" panose="02020603050405020304" pitchFamily="18" charset="0"/>
              </a:rPr>
              <a:t>Câu 1. </a:t>
            </a:r>
            <a:r>
              <a:rPr lang="vi-VN" sz="3200" dirty="0">
                <a:latin typeface="Times New Roman" panose="02020603050405020304" pitchFamily="18" charset="0"/>
                <a:cs typeface="Times New Roman" panose="02020603050405020304" pitchFamily="18" charset="0"/>
              </a:rPr>
              <a:t>Khi thay đổi hiệu điện thế giữa hai đầu dây dẫn thì cường độ dòng điện chạy qua dây dẫn đó có mối quan hệ:</a:t>
            </a:r>
            <a:endParaRPr lang="en-US" sz="3200" dirty="0">
              <a:latin typeface="Times New Roman" panose="02020603050405020304" pitchFamily="18" charset="0"/>
              <a:cs typeface="Times New Roman" panose="02020603050405020304" pitchFamily="18" charset="0"/>
            </a:endParaRPr>
          </a:p>
          <a:p>
            <a:r>
              <a:rPr lang="vi-VN" sz="3200" b="1" dirty="0">
                <a:latin typeface="Times New Roman" panose="02020603050405020304" pitchFamily="18" charset="0"/>
                <a:cs typeface="Times New Roman" panose="02020603050405020304" pitchFamily="18" charset="0"/>
              </a:rPr>
              <a:t>A.</a:t>
            </a:r>
            <a:r>
              <a:rPr lang="vi-VN" sz="3200" dirty="0">
                <a:latin typeface="Times New Roman" panose="02020603050405020304" pitchFamily="18" charset="0"/>
                <a:cs typeface="Times New Roman" panose="02020603050405020304" pitchFamily="18" charset="0"/>
              </a:rPr>
              <a:t> tỉ lệ thuận với hiệu điện thế giữa hai đầu dây dẫn đó.</a:t>
            </a:r>
            <a:endParaRPr lang="en-US" sz="3200" dirty="0">
              <a:latin typeface="Times New Roman" panose="02020603050405020304" pitchFamily="18" charset="0"/>
              <a:cs typeface="Times New Roman" panose="02020603050405020304" pitchFamily="18" charset="0"/>
            </a:endParaRPr>
          </a:p>
          <a:p>
            <a:r>
              <a:rPr lang="vi-VN" sz="3200" b="1" dirty="0">
                <a:latin typeface="Times New Roman" panose="02020603050405020304" pitchFamily="18" charset="0"/>
                <a:cs typeface="Times New Roman" panose="02020603050405020304" pitchFamily="18" charset="0"/>
              </a:rPr>
              <a:t>B.</a:t>
            </a:r>
            <a:r>
              <a:rPr lang="vi-VN" sz="3200" dirty="0">
                <a:latin typeface="Times New Roman" panose="02020603050405020304" pitchFamily="18" charset="0"/>
                <a:cs typeface="Times New Roman" panose="02020603050405020304" pitchFamily="18" charset="0"/>
              </a:rPr>
              <a:t> tỉ lệ nghịch với hiệu điện thế giữa hai đầu dây dẫn đó.</a:t>
            </a:r>
            <a:endParaRPr lang="en-US" sz="3200" dirty="0">
              <a:latin typeface="Times New Roman" panose="02020603050405020304" pitchFamily="18" charset="0"/>
              <a:cs typeface="Times New Roman" panose="02020603050405020304" pitchFamily="18" charset="0"/>
            </a:endParaRPr>
          </a:p>
          <a:p>
            <a:r>
              <a:rPr lang="vi-VN" sz="3200" b="1" dirty="0">
                <a:latin typeface="Times New Roman" panose="02020603050405020304" pitchFamily="18" charset="0"/>
                <a:cs typeface="Times New Roman" panose="02020603050405020304" pitchFamily="18" charset="0"/>
              </a:rPr>
              <a:t>C.</a:t>
            </a:r>
            <a:r>
              <a:rPr lang="vi-VN" sz="3200" dirty="0">
                <a:latin typeface="Times New Roman" panose="02020603050405020304" pitchFamily="18" charset="0"/>
                <a:cs typeface="Times New Roman" panose="02020603050405020304" pitchFamily="18" charset="0"/>
              </a:rPr>
              <a:t> chỉ tỉ lệ khi hiệu điện thế giữa hai đầu dây dẫn đó tăng.</a:t>
            </a:r>
            <a:endParaRPr lang="en-US" sz="3200" dirty="0">
              <a:latin typeface="Times New Roman" panose="02020603050405020304" pitchFamily="18" charset="0"/>
              <a:cs typeface="Times New Roman" panose="02020603050405020304" pitchFamily="18" charset="0"/>
            </a:endParaRPr>
          </a:p>
          <a:p>
            <a:r>
              <a:rPr lang="vi-VN" sz="3200" b="1" dirty="0">
                <a:latin typeface="Times New Roman" panose="02020603050405020304" pitchFamily="18" charset="0"/>
                <a:cs typeface="Times New Roman" panose="02020603050405020304" pitchFamily="18" charset="0"/>
              </a:rPr>
              <a:t>D.</a:t>
            </a:r>
            <a:r>
              <a:rPr lang="vi-VN" sz="3200" dirty="0">
                <a:latin typeface="Times New Roman" panose="02020603050405020304" pitchFamily="18" charset="0"/>
                <a:cs typeface="Times New Roman" panose="02020603050405020304" pitchFamily="18" charset="0"/>
              </a:rPr>
              <a:t> chỉ tỉ lệ khi hiệu điện thế giữa hai đầu dây dẫn đó giảm.</a:t>
            </a:r>
            <a:endParaRPr lang="en-US" sz="3200" dirty="0">
              <a:latin typeface="Times New Roman" panose="02020603050405020304" pitchFamily="18" charset="0"/>
              <a:cs typeface="Times New Roman" panose="02020603050405020304" pitchFamily="18" charset="0"/>
            </a:endParaRPr>
          </a:p>
          <a:p>
            <a:endParaRPr lang="en-US" sz="3200" b="1" dirty="0" smtClean="0">
              <a:latin typeface="Times New Roman" panose="02020603050405020304" pitchFamily="18" charset="0"/>
              <a:cs typeface="Times New Roman" panose="02020603050405020304" pitchFamily="18" charset="0"/>
            </a:endParaRPr>
          </a:p>
          <a:p>
            <a:endParaRPr lang="en-US" sz="3200" b="1" dirty="0">
              <a:latin typeface="Times New Roman" panose="02020603050405020304" pitchFamily="18" charset="0"/>
              <a:cs typeface="Times New Roman" panose="02020603050405020304" pitchFamily="18" charset="0"/>
            </a:endParaRPr>
          </a:p>
          <a:p>
            <a:endParaRPr lang="en-US" sz="3200" b="1" dirty="0" smtClean="0">
              <a:latin typeface="Times New Roman" panose="02020603050405020304" pitchFamily="18" charset="0"/>
              <a:cs typeface="Times New Roman" panose="02020603050405020304" pitchFamily="18" charset="0"/>
            </a:endParaRPr>
          </a:p>
          <a:p>
            <a:endParaRPr lang="en-US" sz="3200" b="1" dirty="0">
              <a:latin typeface="Times New Roman" panose="02020603050405020304" pitchFamily="18" charset="0"/>
              <a:cs typeface="Times New Roman" panose="02020603050405020304" pitchFamily="18" charset="0"/>
            </a:endParaRPr>
          </a:p>
          <a:p>
            <a:endParaRPr lang="en-US" sz="3200" b="1" dirty="0" smtClean="0">
              <a:latin typeface="Times New Roman" panose="02020603050405020304" pitchFamily="18" charset="0"/>
              <a:cs typeface="Times New Roman" panose="02020603050405020304" pitchFamily="18" charset="0"/>
            </a:endParaRPr>
          </a:p>
          <a:p>
            <a:endParaRPr lang="en-US" sz="3200" b="1" dirty="0">
              <a:latin typeface="Times New Roman" panose="02020603050405020304" pitchFamily="18" charset="0"/>
              <a:cs typeface="Times New Roman" panose="02020603050405020304" pitchFamily="18" charset="0"/>
            </a:endParaRPr>
          </a:p>
        </p:txBody>
      </p:sp>
      <p:sp>
        <p:nvSpPr>
          <p:cNvPr id="5" name="Oval 4">
            <a:extLst/>
          </p:cNvPr>
          <p:cNvSpPr/>
          <p:nvPr/>
        </p:nvSpPr>
        <p:spPr>
          <a:xfrm>
            <a:off x="609600" y="2286000"/>
            <a:ext cx="575072" cy="48339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46154" tIns="23078" rIns="46154" bIns="23078" anchor="ctr"/>
          <a:lstStyle/>
          <a:p>
            <a:pPr algn="ctr" eaLnBrk="1" hangingPunct="1">
              <a:defRPr/>
            </a:pPr>
            <a:endParaRPr lang="vi-VN" sz="1350"/>
          </a:p>
        </p:txBody>
      </p:sp>
      <p:sp>
        <p:nvSpPr>
          <p:cNvPr id="2" name="TextBox 1"/>
          <p:cNvSpPr txBox="1"/>
          <p:nvPr/>
        </p:nvSpPr>
        <p:spPr>
          <a:xfrm>
            <a:off x="2704958" y="228600"/>
            <a:ext cx="3224537" cy="584775"/>
          </a:xfrm>
          <a:prstGeom prst="rect">
            <a:avLst/>
          </a:prstGeom>
          <a:noFill/>
        </p:spPr>
        <p:txBody>
          <a:bodyPr wrap="none" rtlCol="0">
            <a:spAutoFit/>
          </a:bodyPr>
          <a:lstStyle/>
          <a:p>
            <a:pPr algn="ctr"/>
            <a:r>
              <a:rPr lang="en-US" sz="3200" b="1" dirty="0" smtClean="0">
                <a:latin typeface="Times New Roman" panose="02020603050405020304" pitchFamily="18" charset="0"/>
                <a:cs typeface="Times New Roman" panose="02020603050405020304" pitchFamily="18" charset="0"/>
              </a:rPr>
              <a:t>III. </a:t>
            </a:r>
            <a:r>
              <a:rPr lang="en-US" sz="3200" b="1" dirty="0" err="1" smtClean="0">
                <a:latin typeface="Times New Roman" panose="02020603050405020304" pitchFamily="18" charset="0"/>
                <a:cs typeface="Times New Roman" panose="02020603050405020304" pitchFamily="18" charset="0"/>
              </a:rPr>
              <a:t>LUYỆN</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TẬP</a:t>
            </a:r>
            <a:endParaRPr 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56675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p:cNvPr>
          <p:cNvSpPr>
            <a:spLocks noChangeArrowheads="1"/>
          </p:cNvSpPr>
          <p:nvPr/>
        </p:nvSpPr>
        <p:spPr bwMode="auto">
          <a:xfrm>
            <a:off x="609600" y="1143000"/>
            <a:ext cx="8058149" cy="6448359"/>
          </a:xfrm>
          <a:prstGeom prst="rect">
            <a:avLst/>
          </a:prstGeom>
          <a:noFill/>
          <a:ln>
            <a:noFill/>
          </a:ln>
          <a:effectLst>
            <a:prstShdw prst="shdw17" dist="17961" dir="2700000">
              <a:schemeClr val="accent1">
                <a:gamma/>
                <a:shade val="60000"/>
                <a:invGamma/>
              </a:schemeClr>
            </a:prstShdw>
          </a:effectLst>
          <a:extLst/>
        </p:spPr>
        <p:txBody>
          <a:bodyPr wrap="square" lIns="46154" tIns="23078" rIns="46154" bIns="23078" anchor="ctr">
            <a:spAutoFit/>
          </a:bodyPr>
          <a:lstStyle/>
          <a:p>
            <a:r>
              <a:rPr lang="nl-NL" sz="3200" b="1" dirty="0">
                <a:latin typeface="Times New Roman" panose="02020603050405020304" pitchFamily="18" charset="0"/>
                <a:cs typeface="Times New Roman" panose="02020603050405020304" pitchFamily="18" charset="0"/>
              </a:rPr>
              <a:t>Câu 2</a:t>
            </a:r>
            <a:r>
              <a:rPr lang="nl-NL" sz="3200" b="1" dirty="0" smtClean="0">
                <a:latin typeface="Times New Roman" panose="02020603050405020304" pitchFamily="18" charset="0"/>
                <a:cs typeface="Times New Roman" panose="02020603050405020304" pitchFamily="18" charset="0"/>
              </a:rPr>
              <a:t>.</a:t>
            </a:r>
            <a:r>
              <a:rPr lang="nl-NL" sz="3200" b="1"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Hiệu điện thế giữa hai đầu dây dẫn giảm bao nhiêu lần thì cường độ dòng điện chạy qua dây dẫn sẽ</a:t>
            </a:r>
            <a:endParaRPr lang="en-US" sz="3200" dirty="0">
              <a:latin typeface="Times New Roman" panose="02020603050405020304" pitchFamily="18" charset="0"/>
              <a:cs typeface="Times New Roman" panose="02020603050405020304" pitchFamily="18" charset="0"/>
            </a:endParaRPr>
          </a:p>
          <a:p>
            <a:pPr marL="342900" indent="-342900">
              <a:buAutoNum type="alphaUcPeriod"/>
            </a:pPr>
            <a:r>
              <a:rPr lang="vi-VN" sz="3200" dirty="0" smtClean="0">
                <a:latin typeface="Times New Roman" panose="02020603050405020304" pitchFamily="18" charset="0"/>
                <a:cs typeface="Times New Roman" panose="02020603050405020304" pitchFamily="18" charset="0"/>
              </a:rPr>
              <a:t>luân </a:t>
            </a:r>
            <a:r>
              <a:rPr lang="vi-VN" sz="3200" dirty="0">
                <a:latin typeface="Times New Roman" panose="02020603050405020304" pitchFamily="18" charset="0"/>
                <a:cs typeface="Times New Roman" panose="02020603050405020304" pitchFamily="18" charset="0"/>
              </a:rPr>
              <a:t>phiên tăng giảm	</a:t>
            </a:r>
            <a:endParaRPr lang="en-US" sz="3200" dirty="0" smtClean="0">
              <a:latin typeface="Times New Roman" panose="02020603050405020304" pitchFamily="18" charset="0"/>
              <a:cs typeface="Times New Roman" panose="02020603050405020304" pitchFamily="18" charset="0"/>
            </a:endParaRPr>
          </a:p>
          <a:p>
            <a:pPr marL="342900" indent="-342900">
              <a:buAutoNum type="alphaUcPeriod"/>
            </a:pPr>
            <a:r>
              <a:rPr lang="vi-VN" sz="3200" dirty="0" smtClean="0">
                <a:latin typeface="Times New Roman" panose="02020603050405020304" pitchFamily="18" charset="0"/>
                <a:cs typeface="Times New Roman" panose="02020603050405020304" pitchFamily="18" charset="0"/>
              </a:rPr>
              <a:t>không </a:t>
            </a:r>
            <a:r>
              <a:rPr lang="vi-VN" sz="3200" dirty="0">
                <a:latin typeface="Times New Roman" panose="02020603050405020304" pitchFamily="18" charset="0"/>
                <a:cs typeface="Times New Roman" panose="02020603050405020304" pitchFamily="18" charset="0"/>
              </a:rPr>
              <a:t>thay </a:t>
            </a:r>
            <a:r>
              <a:rPr lang="vi-VN" sz="3200" dirty="0" smtClean="0">
                <a:latin typeface="Times New Roman" panose="02020603050405020304" pitchFamily="18" charset="0"/>
                <a:cs typeface="Times New Roman" panose="02020603050405020304" pitchFamily="18" charset="0"/>
              </a:rPr>
              <a:t>đổi</a:t>
            </a:r>
            <a:endParaRPr lang="en-US" sz="3200" dirty="0">
              <a:latin typeface="Times New Roman" panose="02020603050405020304" pitchFamily="18" charset="0"/>
              <a:cs typeface="Times New Roman" panose="02020603050405020304" pitchFamily="18" charset="0"/>
            </a:endParaRPr>
          </a:p>
          <a:p>
            <a:pPr marL="342900" indent="-342900">
              <a:buAutoNum type="alphaUcPeriod"/>
            </a:pPr>
            <a:r>
              <a:rPr lang="vi-VN" sz="3200" dirty="0" smtClean="0">
                <a:latin typeface="Times New Roman" panose="02020603050405020304" pitchFamily="18" charset="0"/>
                <a:cs typeface="Times New Roman" panose="02020603050405020304" pitchFamily="18" charset="0"/>
              </a:rPr>
              <a:t>giảm </a:t>
            </a:r>
            <a:r>
              <a:rPr lang="vi-VN" sz="3200" dirty="0">
                <a:latin typeface="Times New Roman" panose="02020603050405020304" pitchFamily="18" charset="0"/>
                <a:cs typeface="Times New Roman" panose="02020603050405020304" pitchFamily="18" charset="0"/>
              </a:rPr>
              <a:t>bấy nhiêu lần	</a:t>
            </a:r>
            <a:endParaRPr lang="en-US" sz="3200" dirty="0">
              <a:latin typeface="Times New Roman" panose="02020603050405020304" pitchFamily="18" charset="0"/>
              <a:cs typeface="Times New Roman" panose="02020603050405020304" pitchFamily="18" charset="0"/>
            </a:endParaRPr>
          </a:p>
          <a:p>
            <a:pPr marL="342900" indent="-342900">
              <a:buAutoNum type="alphaUcPeriod"/>
            </a:pPr>
            <a:r>
              <a:rPr lang="vi-VN" sz="3200" dirty="0" smtClean="0">
                <a:latin typeface="Times New Roman" panose="02020603050405020304" pitchFamily="18" charset="0"/>
                <a:cs typeface="Times New Roman" panose="02020603050405020304" pitchFamily="18" charset="0"/>
              </a:rPr>
              <a:t>tăng </a:t>
            </a:r>
            <a:r>
              <a:rPr lang="vi-VN" sz="3200" dirty="0">
                <a:latin typeface="Times New Roman" panose="02020603050405020304" pitchFamily="18" charset="0"/>
                <a:cs typeface="Times New Roman" panose="02020603050405020304" pitchFamily="18" charset="0"/>
              </a:rPr>
              <a:t>bấy nhiêu lần</a:t>
            </a:r>
            <a:endParaRPr lang="en-US" sz="3200" dirty="0">
              <a:latin typeface="Times New Roman" panose="02020603050405020304" pitchFamily="18" charset="0"/>
              <a:cs typeface="Times New Roman" panose="02020603050405020304" pitchFamily="18" charset="0"/>
            </a:endParaRPr>
          </a:p>
          <a:p>
            <a:endParaRPr lang="en-US" sz="3200" b="1" dirty="0" smtClean="0">
              <a:latin typeface="Times New Roman" panose="02020603050405020304" pitchFamily="18" charset="0"/>
              <a:cs typeface="Times New Roman" panose="02020603050405020304" pitchFamily="18" charset="0"/>
            </a:endParaRPr>
          </a:p>
          <a:p>
            <a:endParaRPr lang="en-US" sz="3200" b="1" dirty="0">
              <a:latin typeface="Times New Roman" panose="02020603050405020304" pitchFamily="18" charset="0"/>
              <a:cs typeface="Times New Roman" panose="02020603050405020304" pitchFamily="18" charset="0"/>
            </a:endParaRPr>
          </a:p>
          <a:p>
            <a:endParaRPr lang="en-US" sz="3200" b="1" dirty="0" smtClean="0">
              <a:latin typeface="Times New Roman" panose="02020603050405020304" pitchFamily="18" charset="0"/>
              <a:cs typeface="Times New Roman" panose="02020603050405020304" pitchFamily="18" charset="0"/>
            </a:endParaRPr>
          </a:p>
          <a:p>
            <a:endParaRPr lang="en-US" sz="3200" b="1" dirty="0">
              <a:latin typeface="Times New Roman" panose="02020603050405020304" pitchFamily="18" charset="0"/>
              <a:cs typeface="Times New Roman" panose="02020603050405020304" pitchFamily="18" charset="0"/>
            </a:endParaRPr>
          </a:p>
          <a:p>
            <a:endParaRPr lang="en-US" sz="3200" b="1" dirty="0" smtClean="0">
              <a:latin typeface="Times New Roman" panose="02020603050405020304" pitchFamily="18" charset="0"/>
              <a:cs typeface="Times New Roman" panose="02020603050405020304" pitchFamily="18" charset="0"/>
            </a:endParaRPr>
          </a:p>
          <a:p>
            <a:endParaRPr lang="en-US" sz="3200" b="1" dirty="0">
              <a:latin typeface="Times New Roman" panose="02020603050405020304" pitchFamily="18" charset="0"/>
              <a:cs typeface="Times New Roman" panose="02020603050405020304" pitchFamily="18" charset="0"/>
            </a:endParaRPr>
          </a:p>
        </p:txBody>
      </p:sp>
      <p:sp>
        <p:nvSpPr>
          <p:cNvPr id="5" name="Oval 4">
            <a:extLst/>
          </p:cNvPr>
          <p:cNvSpPr/>
          <p:nvPr/>
        </p:nvSpPr>
        <p:spPr>
          <a:xfrm>
            <a:off x="457200" y="3657600"/>
            <a:ext cx="575072" cy="48339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46154" tIns="23078" rIns="46154" bIns="23078" anchor="ctr"/>
          <a:lstStyle/>
          <a:p>
            <a:pPr algn="ctr" eaLnBrk="1" hangingPunct="1">
              <a:defRPr/>
            </a:pPr>
            <a:endParaRPr lang="vi-VN" sz="1350"/>
          </a:p>
        </p:txBody>
      </p:sp>
      <p:sp>
        <p:nvSpPr>
          <p:cNvPr id="2" name="TextBox 1"/>
          <p:cNvSpPr txBox="1"/>
          <p:nvPr/>
        </p:nvSpPr>
        <p:spPr>
          <a:xfrm>
            <a:off x="3048000" y="228600"/>
            <a:ext cx="2538452" cy="584775"/>
          </a:xfrm>
          <a:prstGeom prst="rect">
            <a:avLst/>
          </a:prstGeom>
          <a:noFill/>
        </p:spPr>
        <p:txBody>
          <a:bodyPr wrap="none" rtlCol="0">
            <a:spAutoFit/>
          </a:bodyPr>
          <a:lstStyle/>
          <a:p>
            <a:pPr algn="ctr"/>
            <a:r>
              <a:rPr lang="en-US" sz="3200" b="1" dirty="0" err="1" smtClean="0">
                <a:latin typeface="Times New Roman" panose="02020603050405020304" pitchFamily="18" charset="0"/>
                <a:cs typeface="Times New Roman" panose="02020603050405020304" pitchFamily="18" charset="0"/>
              </a:rPr>
              <a:t>LUYỆN</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TẬP</a:t>
            </a:r>
            <a:endParaRPr 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56533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p:cNvPr>
          <p:cNvSpPr>
            <a:spLocks noChangeArrowheads="1"/>
          </p:cNvSpPr>
          <p:nvPr/>
        </p:nvSpPr>
        <p:spPr bwMode="auto">
          <a:xfrm>
            <a:off x="457200" y="914400"/>
            <a:ext cx="8058149" cy="6448359"/>
          </a:xfrm>
          <a:prstGeom prst="rect">
            <a:avLst/>
          </a:prstGeom>
          <a:noFill/>
          <a:ln>
            <a:noFill/>
          </a:ln>
          <a:effectLst>
            <a:prstShdw prst="shdw17" dist="17961" dir="2700000">
              <a:schemeClr val="accent1">
                <a:gamma/>
                <a:shade val="60000"/>
                <a:invGamma/>
              </a:schemeClr>
            </a:prstShdw>
          </a:effectLst>
          <a:extLst/>
        </p:spPr>
        <p:txBody>
          <a:bodyPr wrap="square" lIns="46154" tIns="23078" rIns="46154" bIns="23078" anchor="ctr">
            <a:spAutoFit/>
          </a:bodyPr>
          <a:lstStyle/>
          <a:p>
            <a:r>
              <a:rPr lang="vi-VN" sz="3200" b="1" dirty="0" smtClean="0">
                <a:latin typeface="+mj-lt"/>
              </a:rPr>
              <a:t>Câu 3:</a:t>
            </a:r>
            <a:r>
              <a:rPr lang="vi-VN" sz="3200" dirty="0" smtClean="0">
                <a:latin typeface="+mj-lt"/>
              </a:rPr>
              <a:t> Nếu tăng hiệu điện thế giữa hai đầu một dây dẫn lên 3 lần thì cường độ dòng điện chạy qua dây dẫn này thay đổi như thế nào?</a:t>
            </a:r>
            <a:endParaRPr lang="en-US" sz="3200" dirty="0" smtClean="0">
              <a:latin typeface="+mj-lt"/>
            </a:endParaRPr>
          </a:p>
          <a:p>
            <a:pPr marL="514350" indent="-514350">
              <a:buAutoNum type="alphaUcPeriod"/>
            </a:pPr>
            <a:r>
              <a:rPr lang="vi-VN" sz="3200" dirty="0" smtClean="0">
                <a:latin typeface="+mj-lt"/>
              </a:rPr>
              <a:t>Giảm 3 lần	</a:t>
            </a:r>
            <a:endParaRPr lang="en-US" sz="3200" dirty="0" smtClean="0">
              <a:latin typeface="+mj-lt"/>
            </a:endParaRPr>
          </a:p>
          <a:p>
            <a:r>
              <a:rPr lang="vi-VN" sz="3200" b="1" dirty="0" smtClean="0">
                <a:latin typeface="+mj-lt"/>
              </a:rPr>
              <a:t>B.</a:t>
            </a:r>
            <a:r>
              <a:rPr lang="vi-VN" sz="3200" dirty="0" smtClean="0">
                <a:latin typeface="+mj-lt"/>
              </a:rPr>
              <a:t> Tăng 3 lần           </a:t>
            </a:r>
            <a:endParaRPr lang="en-US" sz="3200" dirty="0" smtClean="0">
              <a:latin typeface="+mj-lt"/>
            </a:endParaRPr>
          </a:p>
          <a:p>
            <a:r>
              <a:rPr lang="vi-VN" sz="3200" b="1" dirty="0" smtClean="0">
                <a:latin typeface="+mj-lt"/>
              </a:rPr>
              <a:t>C.</a:t>
            </a:r>
            <a:r>
              <a:rPr lang="vi-VN" sz="3200" dirty="0" smtClean="0">
                <a:latin typeface="+mj-lt"/>
              </a:rPr>
              <a:t> Không thay đổi                  </a:t>
            </a:r>
            <a:endParaRPr lang="en-US" sz="3200" dirty="0" smtClean="0">
              <a:latin typeface="+mj-lt"/>
            </a:endParaRPr>
          </a:p>
          <a:p>
            <a:r>
              <a:rPr lang="vi-VN" sz="3200" b="1" dirty="0" smtClean="0">
                <a:latin typeface="+mj-lt"/>
              </a:rPr>
              <a:t>D.</a:t>
            </a:r>
            <a:r>
              <a:rPr lang="vi-VN" sz="3200" dirty="0" smtClean="0">
                <a:latin typeface="+mj-lt"/>
              </a:rPr>
              <a:t> Tăng 1,5 lần</a:t>
            </a:r>
            <a:endParaRPr lang="en-US" sz="3200" dirty="0" smtClean="0">
              <a:latin typeface="+mj-lt"/>
            </a:endParaRPr>
          </a:p>
          <a:p>
            <a:endParaRPr lang="en-US" sz="3200" b="1" dirty="0" smtClean="0">
              <a:latin typeface="+mj-lt"/>
              <a:cs typeface="Times New Roman" panose="02020603050405020304" pitchFamily="18" charset="0"/>
            </a:endParaRPr>
          </a:p>
          <a:p>
            <a:endParaRPr lang="en-US" sz="3200" b="1" dirty="0" smtClean="0">
              <a:latin typeface="+mj-lt"/>
              <a:cs typeface="Times New Roman" panose="02020603050405020304" pitchFamily="18" charset="0"/>
            </a:endParaRPr>
          </a:p>
          <a:p>
            <a:endParaRPr lang="en-US" sz="3200" b="1" dirty="0" smtClean="0">
              <a:latin typeface="+mj-lt"/>
              <a:cs typeface="Times New Roman" panose="02020603050405020304" pitchFamily="18" charset="0"/>
            </a:endParaRPr>
          </a:p>
          <a:p>
            <a:endParaRPr lang="en-US" sz="3200" b="1" dirty="0" smtClean="0">
              <a:latin typeface="+mj-lt"/>
              <a:cs typeface="Times New Roman" panose="02020603050405020304" pitchFamily="18" charset="0"/>
            </a:endParaRPr>
          </a:p>
          <a:p>
            <a:endParaRPr lang="en-US" sz="3200" b="1" dirty="0" smtClean="0">
              <a:latin typeface="+mj-lt"/>
              <a:cs typeface="Times New Roman" panose="02020603050405020304" pitchFamily="18" charset="0"/>
            </a:endParaRPr>
          </a:p>
          <a:p>
            <a:endParaRPr lang="en-US" sz="3200" b="1" dirty="0">
              <a:latin typeface="+mj-lt"/>
              <a:cs typeface="Times New Roman" panose="02020603050405020304" pitchFamily="18" charset="0"/>
            </a:endParaRPr>
          </a:p>
        </p:txBody>
      </p:sp>
      <p:sp>
        <p:nvSpPr>
          <p:cNvPr id="5" name="Oval 4">
            <a:extLst/>
          </p:cNvPr>
          <p:cNvSpPr/>
          <p:nvPr/>
        </p:nvSpPr>
        <p:spPr>
          <a:xfrm>
            <a:off x="422564" y="2895600"/>
            <a:ext cx="575072" cy="48339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46154" tIns="23078" rIns="46154" bIns="23078" anchor="ctr"/>
          <a:lstStyle/>
          <a:p>
            <a:pPr algn="ctr" eaLnBrk="1" hangingPunct="1">
              <a:defRPr/>
            </a:pPr>
            <a:endParaRPr lang="vi-VN" sz="1350"/>
          </a:p>
        </p:txBody>
      </p:sp>
      <p:sp>
        <p:nvSpPr>
          <p:cNvPr id="2" name="TextBox 1"/>
          <p:cNvSpPr txBox="1"/>
          <p:nvPr/>
        </p:nvSpPr>
        <p:spPr>
          <a:xfrm>
            <a:off x="3048000" y="228600"/>
            <a:ext cx="2538452" cy="584775"/>
          </a:xfrm>
          <a:prstGeom prst="rect">
            <a:avLst/>
          </a:prstGeom>
          <a:noFill/>
        </p:spPr>
        <p:txBody>
          <a:bodyPr wrap="none" rtlCol="0">
            <a:spAutoFit/>
          </a:bodyPr>
          <a:lstStyle/>
          <a:p>
            <a:pPr algn="ctr"/>
            <a:r>
              <a:rPr lang="en-US" sz="3200" b="1" dirty="0" err="1" smtClean="0">
                <a:latin typeface="Times New Roman" panose="02020603050405020304" pitchFamily="18" charset="0"/>
                <a:cs typeface="Times New Roman" panose="02020603050405020304" pitchFamily="18" charset="0"/>
              </a:rPr>
              <a:t>LUYỆN</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TẬP</a:t>
            </a:r>
            <a:endParaRPr 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47859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p:cNvPr>
          <p:cNvSpPr>
            <a:spLocks noChangeArrowheads="1"/>
          </p:cNvSpPr>
          <p:nvPr/>
        </p:nvSpPr>
        <p:spPr bwMode="auto">
          <a:xfrm>
            <a:off x="542925" y="1094232"/>
            <a:ext cx="8058149" cy="6940802"/>
          </a:xfrm>
          <a:prstGeom prst="rect">
            <a:avLst/>
          </a:prstGeom>
          <a:noFill/>
          <a:ln>
            <a:noFill/>
          </a:ln>
          <a:effectLst>
            <a:prstShdw prst="shdw17" dist="17961" dir="2700000">
              <a:schemeClr val="accent1">
                <a:gamma/>
                <a:shade val="60000"/>
                <a:invGamma/>
              </a:schemeClr>
            </a:prstShdw>
          </a:effectLst>
          <a:extLst/>
        </p:spPr>
        <p:txBody>
          <a:bodyPr wrap="square" lIns="46154" tIns="23078" rIns="46154" bIns="23078" anchor="ctr">
            <a:spAutoFit/>
          </a:bodyPr>
          <a:lstStyle/>
          <a:p>
            <a:pPr lvl="0" eaLnBrk="0" fontAlgn="base" hangingPunct="0">
              <a:spcBef>
                <a:spcPct val="0"/>
              </a:spcBef>
              <a:spcAft>
                <a:spcPct val="0"/>
              </a:spcAft>
            </a:pPr>
            <a:r>
              <a:rPr lang="vi-VN" altLang="en-US" sz="3200" b="1" dirty="0">
                <a:latin typeface="Times New Roman" panose="02020603050405020304" pitchFamily="18" charset="0"/>
                <a:ea typeface="Calibri" panose="020F0502020204030204" pitchFamily="34" charset="0"/>
                <a:cs typeface="Times New Roman" panose="02020603050405020304" pitchFamily="18" charset="0"/>
              </a:rPr>
              <a:t>Câu 4:</a:t>
            </a:r>
            <a:r>
              <a:rPr lang="vi-VN" altLang="en-US" sz="3200" dirty="0">
                <a:latin typeface="Times New Roman" panose="02020603050405020304" pitchFamily="18" charset="0"/>
                <a:ea typeface="Calibri" panose="020F0502020204030204" pitchFamily="34" charset="0"/>
                <a:cs typeface="Times New Roman" panose="02020603050405020304" pitchFamily="18" charset="0"/>
              </a:rPr>
              <a:t> Đồ thị a và b được hai học sinh vẽ khi làm thí nghiệm xác định liên hệ giữa cường độ dòng điện và hiệu điện thế đặt vào hai đầu dây dẫn. </a:t>
            </a:r>
            <a:r>
              <a:rPr lang="vi-VN" altLang="en-US" sz="3200" dirty="0" smtClean="0">
                <a:latin typeface="Times New Roman" panose="02020603050405020304" pitchFamily="18" charset="0"/>
                <a:ea typeface="Calibri" panose="020F0502020204030204" pitchFamily="34" charset="0"/>
                <a:cs typeface="Times New Roman" panose="02020603050405020304" pitchFamily="18" charset="0"/>
              </a:rPr>
              <a:t>Nhận </a:t>
            </a:r>
            <a:r>
              <a:rPr lang="vi-VN" altLang="en-US" sz="3200" dirty="0">
                <a:latin typeface="Times New Roman" panose="02020603050405020304" pitchFamily="18" charset="0"/>
                <a:ea typeface="Calibri" panose="020F0502020204030204" pitchFamily="34" charset="0"/>
                <a:cs typeface="Times New Roman" panose="02020603050405020304" pitchFamily="18" charset="0"/>
              </a:rPr>
              <a:t>xét nào là đúng?</a:t>
            </a:r>
            <a:endParaRPr lang="en-US" altLang="en-US" sz="1400" dirty="0"/>
          </a:p>
          <a:p>
            <a:pPr lvl="0" eaLnBrk="0" fontAlgn="base" hangingPunct="0">
              <a:spcBef>
                <a:spcPct val="0"/>
              </a:spcBef>
              <a:spcAft>
                <a:spcPct val="0"/>
              </a:spcAft>
            </a:pPr>
            <a:r>
              <a:rPr lang="vi-VN" altLang="en-US" sz="3200" b="1" dirty="0">
                <a:latin typeface="Times New Roman" panose="02020603050405020304" pitchFamily="18" charset="0"/>
                <a:ea typeface="Calibri" panose="020F0502020204030204" pitchFamily="34" charset="0"/>
                <a:cs typeface="Times New Roman" panose="02020603050405020304" pitchFamily="18" charset="0"/>
              </a:rPr>
              <a:t>A.</a:t>
            </a:r>
            <a:r>
              <a:rPr lang="vi-VN" altLang="en-US" sz="3200" dirty="0">
                <a:latin typeface="Times New Roman" panose="02020603050405020304" pitchFamily="18" charset="0"/>
                <a:ea typeface="Calibri" panose="020F0502020204030204" pitchFamily="34" charset="0"/>
                <a:cs typeface="Times New Roman" panose="02020603050405020304" pitchFamily="18" charset="0"/>
              </a:rPr>
              <a:t> Cả hai kết quả đều đúng	</a:t>
            </a:r>
            <a:endParaRPr lang="en-US" altLang="en-US" sz="1400" dirty="0"/>
          </a:p>
          <a:p>
            <a:pPr lvl="0" eaLnBrk="0" fontAlgn="base" hangingPunct="0">
              <a:spcBef>
                <a:spcPct val="0"/>
              </a:spcBef>
              <a:spcAft>
                <a:spcPct val="0"/>
              </a:spcAft>
            </a:pPr>
            <a:r>
              <a:rPr lang="vi-VN" altLang="en-US" sz="3200" b="1" dirty="0">
                <a:latin typeface="Times New Roman" panose="02020603050405020304" pitchFamily="18" charset="0"/>
                <a:ea typeface="Calibri" panose="020F0502020204030204" pitchFamily="34" charset="0"/>
                <a:cs typeface="Times New Roman" panose="02020603050405020304" pitchFamily="18" charset="0"/>
              </a:rPr>
              <a:t>B.</a:t>
            </a:r>
            <a:r>
              <a:rPr lang="vi-VN" altLang="en-US" sz="3200" dirty="0">
                <a:latin typeface="Times New Roman" panose="02020603050405020304" pitchFamily="18" charset="0"/>
                <a:ea typeface="Calibri" panose="020F0502020204030204" pitchFamily="34" charset="0"/>
                <a:cs typeface="Times New Roman" panose="02020603050405020304" pitchFamily="18" charset="0"/>
              </a:rPr>
              <a:t> Cả hai kết quả đều sai</a:t>
            </a:r>
            <a:endParaRPr lang="en-US" altLang="en-US" sz="1400" dirty="0"/>
          </a:p>
          <a:p>
            <a:pPr lvl="0" eaLnBrk="0" fontAlgn="base" hangingPunct="0">
              <a:spcBef>
                <a:spcPct val="0"/>
              </a:spcBef>
              <a:spcAft>
                <a:spcPct val="0"/>
              </a:spcAft>
            </a:pPr>
            <a:r>
              <a:rPr lang="vi-VN" altLang="en-US" sz="3200" b="1" dirty="0">
                <a:latin typeface="Times New Roman" panose="02020603050405020304" pitchFamily="18" charset="0"/>
                <a:ea typeface="Calibri" panose="020F0502020204030204" pitchFamily="34" charset="0"/>
                <a:cs typeface="Times New Roman" panose="02020603050405020304" pitchFamily="18" charset="0"/>
              </a:rPr>
              <a:t>C.</a:t>
            </a:r>
            <a:r>
              <a:rPr lang="vi-VN" altLang="en-US" sz="3200" dirty="0">
                <a:latin typeface="Times New Roman" panose="02020603050405020304" pitchFamily="18" charset="0"/>
                <a:ea typeface="Calibri" panose="020F0502020204030204" pitchFamily="34" charset="0"/>
                <a:cs typeface="Times New Roman" panose="02020603050405020304" pitchFamily="18" charset="0"/>
              </a:rPr>
              <a:t> Kết quả của b đúng	</a:t>
            </a:r>
            <a:endParaRPr lang="en-US" altLang="en-US" sz="1400" dirty="0"/>
          </a:p>
          <a:p>
            <a:pPr lvl="0" eaLnBrk="0" fontAlgn="base" hangingPunct="0">
              <a:spcBef>
                <a:spcPct val="0"/>
              </a:spcBef>
              <a:spcAft>
                <a:spcPct val="0"/>
              </a:spcAft>
            </a:pPr>
            <a:r>
              <a:rPr lang="en-US" altLang="en-US" sz="3200" b="1" dirty="0">
                <a:latin typeface="Times New Roman" panose="02020603050405020304" pitchFamily="18" charset="0"/>
                <a:ea typeface="Calibri" panose="020F0502020204030204" pitchFamily="34" charset="0"/>
                <a:cs typeface="Times New Roman" panose="02020603050405020304" pitchFamily="18" charset="0"/>
              </a:rPr>
              <a:t>D.</a:t>
            </a:r>
            <a:r>
              <a:rPr lang="en-US" alt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altLang="en-US" sz="3200" dirty="0" err="1">
                <a:latin typeface="Times New Roman" panose="02020603050405020304" pitchFamily="18" charset="0"/>
                <a:ea typeface="Calibri" panose="020F0502020204030204" pitchFamily="34" charset="0"/>
                <a:cs typeface="Times New Roman" panose="02020603050405020304" pitchFamily="18" charset="0"/>
              </a:rPr>
              <a:t>Kết</a:t>
            </a:r>
            <a:r>
              <a:rPr lang="en-US" alt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altLang="en-US" sz="3200" dirty="0" err="1">
                <a:latin typeface="Times New Roman" panose="02020603050405020304" pitchFamily="18" charset="0"/>
                <a:ea typeface="Calibri" panose="020F0502020204030204" pitchFamily="34" charset="0"/>
                <a:cs typeface="Times New Roman" panose="02020603050405020304" pitchFamily="18" charset="0"/>
              </a:rPr>
              <a:t>quả</a:t>
            </a:r>
            <a:r>
              <a:rPr lang="en-US" alt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altLang="en-US" sz="3200" dirty="0" err="1">
                <a:latin typeface="Times New Roman" panose="02020603050405020304" pitchFamily="18" charset="0"/>
                <a:ea typeface="Calibri" panose="020F0502020204030204" pitchFamily="34" charset="0"/>
                <a:cs typeface="Times New Roman" panose="02020603050405020304" pitchFamily="18" charset="0"/>
              </a:rPr>
              <a:t>của</a:t>
            </a:r>
            <a:r>
              <a:rPr lang="en-US" altLang="en-US" sz="3200" dirty="0">
                <a:latin typeface="Times New Roman" panose="02020603050405020304" pitchFamily="18" charset="0"/>
                <a:ea typeface="Calibri" panose="020F0502020204030204" pitchFamily="34" charset="0"/>
                <a:cs typeface="Times New Roman" panose="02020603050405020304" pitchFamily="18" charset="0"/>
              </a:rPr>
              <a:t> a </a:t>
            </a:r>
            <a:r>
              <a:rPr lang="en-US" altLang="en-US" sz="3200" dirty="0" err="1">
                <a:latin typeface="Times New Roman" panose="02020603050405020304" pitchFamily="18" charset="0"/>
                <a:ea typeface="Calibri" panose="020F0502020204030204" pitchFamily="34" charset="0"/>
                <a:cs typeface="Times New Roman" panose="02020603050405020304" pitchFamily="18" charset="0"/>
              </a:rPr>
              <a:t>đúng</a:t>
            </a:r>
            <a:endParaRPr lang="en-US" altLang="en-US" sz="4000" dirty="0">
              <a:latin typeface="Arial" panose="020B0604020202020204" pitchFamily="34" charset="0"/>
            </a:endParaRPr>
          </a:p>
          <a:p>
            <a:endParaRPr lang="en-US" sz="3200" b="1" dirty="0" smtClean="0">
              <a:latin typeface="Times New Roman" panose="02020603050405020304" pitchFamily="18" charset="0"/>
              <a:cs typeface="Times New Roman" panose="02020603050405020304" pitchFamily="18" charset="0"/>
            </a:endParaRPr>
          </a:p>
          <a:p>
            <a:endParaRPr lang="en-US" sz="3200" b="1" dirty="0">
              <a:latin typeface="Times New Roman" panose="02020603050405020304" pitchFamily="18" charset="0"/>
              <a:cs typeface="Times New Roman" panose="02020603050405020304" pitchFamily="18" charset="0"/>
            </a:endParaRPr>
          </a:p>
          <a:p>
            <a:endParaRPr lang="en-US" sz="3200" b="1" dirty="0" smtClean="0">
              <a:latin typeface="Times New Roman" panose="02020603050405020304" pitchFamily="18" charset="0"/>
              <a:cs typeface="Times New Roman" panose="02020603050405020304" pitchFamily="18" charset="0"/>
            </a:endParaRPr>
          </a:p>
          <a:p>
            <a:endParaRPr lang="en-US" sz="3200" b="1" dirty="0">
              <a:latin typeface="Times New Roman" panose="02020603050405020304" pitchFamily="18" charset="0"/>
              <a:cs typeface="Times New Roman" panose="02020603050405020304" pitchFamily="18" charset="0"/>
            </a:endParaRPr>
          </a:p>
          <a:p>
            <a:endParaRPr lang="en-US" sz="3200" b="1" dirty="0" smtClean="0">
              <a:latin typeface="Times New Roman" panose="02020603050405020304" pitchFamily="18" charset="0"/>
              <a:cs typeface="Times New Roman" panose="02020603050405020304" pitchFamily="18" charset="0"/>
            </a:endParaRPr>
          </a:p>
          <a:p>
            <a:endParaRPr lang="en-US" sz="3200" b="1" dirty="0">
              <a:latin typeface="Times New Roman" panose="02020603050405020304" pitchFamily="18" charset="0"/>
              <a:cs typeface="Times New Roman" panose="02020603050405020304" pitchFamily="18" charset="0"/>
            </a:endParaRPr>
          </a:p>
        </p:txBody>
      </p:sp>
      <p:sp>
        <p:nvSpPr>
          <p:cNvPr id="5" name="Oval 4">
            <a:extLst/>
          </p:cNvPr>
          <p:cNvSpPr/>
          <p:nvPr/>
        </p:nvSpPr>
        <p:spPr>
          <a:xfrm>
            <a:off x="542925" y="4081239"/>
            <a:ext cx="575072" cy="48339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46154" tIns="23078" rIns="46154" bIns="23078" anchor="ctr"/>
          <a:lstStyle/>
          <a:p>
            <a:pPr algn="ctr" eaLnBrk="1" hangingPunct="1">
              <a:defRPr/>
            </a:pPr>
            <a:endParaRPr lang="vi-VN" sz="1350"/>
          </a:p>
        </p:txBody>
      </p:sp>
      <p:sp>
        <p:nvSpPr>
          <p:cNvPr id="2" name="TextBox 1"/>
          <p:cNvSpPr txBox="1"/>
          <p:nvPr/>
        </p:nvSpPr>
        <p:spPr>
          <a:xfrm>
            <a:off x="3048000" y="228600"/>
            <a:ext cx="2538452" cy="584775"/>
          </a:xfrm>
          <a:prstGeom prst="rect">
            <a:avLst/>
          </a:prstGeom>
          <a:noFill/>
        </p:spPr>
        <p:txBody>
          <a:bodyPr wrap="none" rtlCol="0">
            <a:spAutoFit/>
          </a:bodyPr>
          <a:lstStyle/>
          <a:p>
            <a:pPr algn="ctr"/>
            <a:r>
              <a:rPr lang="en-US" sz="3200" b="1" dirty="0" err="1" smtClean="0">
                <a:latin typeface="Times New Roman" panose="02020603050405020304" pitchFamily="18" charset="0"/>
                <a:cs typeface="Times New Roman" panose="02020603050405020304" pitchFamily="18" charset="0"/>
              </a:rPr>
              <a:t>LUYỆN</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TẬP</a:t>
            </a:r>
            <a:endParaRPr lang="en-US" sz="3200" b="1" dirty="0">
              <a:latin typeface="Times New Roman" panose="02020603050405020304" pitchFamily="18" charset="0"/>
              <a:cs typeface="Times New Roman" panose="02020603050405020304" pitchFamily="18" charset="0"/>
            </a:endParaRPr>
          </a:p>
        </p:txBody>
      </p:sp>
      <p:sp>
        <p:nvSpPr>
          <p:cNvPr id="9" name="Rectangle 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21511" name="Picture 4" descr="Vật Lí lớp 9 | Tổng hợp Lý thuyết - Bài tập Vật Lý 9 có đáp á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74728" y="4622223"/>
            <a:ext cx="4962345" cy="2228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88712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04"/>
          <p:cNvGrpSpPr>
            <a:grpSpLocks/>
          </p:cNvGrpSpPr>
          <p:nvPr/>
        </p:nvGrpSpPr>
        <p:grpSpPr bwMode="auto">
          <a:xfrm>
            <a:off x="1295400" y="1066800"/>
            <a:ext cx="2286000" cy="1893888"/>
            <a:chOff x="480" y="1680"/>
            <a:chExt cx="1440" cy="1193"/>
          </a:xfrm>
        </p:grpSpPr>
        <p:sp>
          <p:nvSpPr>
            <p:cNvPr id="3" name="Rectangle 59"/>
            <p:cNvSpPr>
              <a:spLocks noChangeArrowheads="1"/>
            </p:cNvSpPr>
            <p:nvPr/>
          </p:nvSpPr>
          <p:spPr bwMode="auto">
            <a:xfrm>
              <a:off x="512" y="1680"/>
              <a:ext cx="1386" cy="1193"/>
            </a:xfrm>
            <a:prstGeom prst="rect">
              <a:avLst/>
            </a:prstGeom>
            <a:solidFill>
              <a:srgbClr val="FFFF00"/>
            </a:solidFill>
            <a:ln w="57150" cmpd="thickThin">
              <a:solidFill>
                <a:srgbClr val="663300"/>
              </a:solidFill>
              <a:miter lim="800000"/>
              <a:headEnd/>
              <a:tailEnd/>
            </a:ln>
            <a:effectLst/>
          </p:spPr>
          <p:txBody>
            <a:bodyPr wrap="none" anchor="ctr"/>
            <a:lstStyle/>
            <a:p>
              <a:pPr eaLnBrk="1" hangingPunct="1"/>
              <a:endParaRPr lang="en-US" altLang="en-US"/>
            </a:p>
          </p:txBody>
        </p:sp>
        <p:sp>
          <p:nvSpPr>
            <p:cNvPr id="4" name="AutoShape 29"/>
            <p:cNvSpPr>
              <a:spLocks noChangeArrowheads="1"/>
            </p:cNvSpPr>
            <p:nvPr/>
          </p:nvSpPr>
          <p:spPr bwMode="auto">
            <a:xfrm>
              <a:off x="602" y="2707"/>
              <a:ext cx="131" cy="1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33 w 21600"/>
                <a:gd name="T25" fmla="*/ 3086 h 21600"/>
                <a:gd name="T26" fmla="*/ 18467 w 21600"/>
                <a:gd name="T27" fmla="*/ 18514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00"/>
            </a:solidFill>
            <a:ln w="12700">
              <a:solidFill>
                <a:srgbClr val="0000FF"/>
              </a:solidFill>
              <a:round/>
              <a:headEnd/>
              <a:tailEnd/>
            </a:ln>
            <a:effectLst/>
          </p:spPr>
          <p:txBody>
            <a:bodyPr wrap="none" anchor="ctr"/>
            <a:lstStyle/>
            <a:p>
              <a:endParaRPr lang="en-US"/>
            </a:p>
          </p:txBody>
        </p:sp>
        <p:sp>
          <p:nvSpPr>
            <p:cNvPr id="5" name="Rectangle 30"/>
            <p:cNvSpPr>
              <a:spLocks noChangeArrowheads="1"/>
            </p:cNvSpPr>
            <p:nvPr/>
          </p:nvSpPr>
          <p:spPr bwMode="auto">
            <a:xfrm>
              <a:off x="480" y="1680"/>
              <a:ext cx="1386" cy="1193"/>
            </a:xfrm>
            <a:prstGeom prst="rect">
              <a:avLst/>
            </a:prstGeom>
            <a:solidFill>
              <a:schemeClr val="tx1"/>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1"/>
              </a:extrusionClr>
            </a:sp3d>
          </p:spPr>
          <p:txBody>
            <a:bodyPr wrap="none" anchor="ctr">
              <a:flatTx/>
            </a:bodyPr>
            <a:lstStyle/>
            <a:p>
              <a:pPr eaLnBrk="1" hangingPunct="1"/>
              <a:endParaRPr lang="en-US" altLang="en-US"/>
            </a:p>
          </p:txBody>
        </p:sp>
        <p:sp>
          <p:nvSpPr>
            <p:cNvPr id="6" name="Rectangle 31"/>
            <p:cNvSpPr>
              <a:spLocks noChangeArrowheads="1"/>
            </p:cNvSpPr>
            <p:nvPr/>
          </p:nvSpPr>
          <p:spPr bwMode="auto">
            <a:xfrm>
              <a:off x="480" y="1680"/>
              <a:ext cx="1440" cy="1193"/>
            </a:xfrm>
            <a:prstGeom prst="rect">
              <a:avLst/>
            </a:prstGeom>
            <a:solidFill>
              <a:srgbClr val="FFFFCC"/>
            </a:solidFill>
            <a:ln w="57150" cmpd="thickThin">
              <a:solidFill>
                <a:srgbClr val="663300"/>
              </a:solidFill>
              <a:miter lim="800000"/>
              <a:headEnd/>
              <a:tailEnd/>
            </a:ln>
            <a:effectLst/>
          </p:spPr>
          <p:txBody>
            <a:bodyPr wrap="none" anchor="ctr"/>
            <a:lstStyle/>
            <a:p>
              <a:pPr eaLnBrk="1" hangingPunct="1"/>
              <a:endParaRPr lang="en-US" altLang="en-US"/>
            </a:p>
          </p:txBody>
        </p:sp>
        <p:sp>
          <p:nvSpPr>
            <p:cNvPr id="7" name="Oval 33"/>
            <p:cNvSpPr>
              <a:spLocks noChangeArrowheads="1"/>
            </p:cNvSpPr>
            <p:nvPr/>
          </p:nvSpPr>
          <p:spPr bwMode="auto">
            <a:xfrm>
              <a:off x="624" y="1776"/>
              <a:ext cx="1078" cy="1029"/>
            </a:xfrm>
            <a:prstGeom prst="ellipse">
              <a:avLst/>
            </a:prstGeom>
            <a:solidFill>
              <a:schemeClr val="bg1"/>
            </a:solidFill>
            <a:ln w="12700">
              <a:solidFill>
                <a:schemeClr val="accent2"/>
              </a:solidFill>
              <a:round/>
              <a:headEnd/>
              <a:tailEnd/>
            </a:ln>
            <a:effectLst/>
          </p:spPr>
          <p:txBody>
            <a:bodyPr wrap="none" anchor="ctr"/>
            <a:lstStyle/>
            <a:p>
              <a:pPr eaLnBrk="1" hangingPunct="1"/>
              <a:endParaRPr lang="en-US" altLang="en-US"/>
            </a:p>
          </p:txBody>
        </p:sp>
        <p:sp>
          <p:nvSpPr>
            <p:cNvPr id="8" name="Arc 34"/>
            <p:cNvSpPr>
              <a:spLocks/>
            </p:cNvSpPr>
            <p:nvPr/>
          </p:nvSpPr>
          <p:spPr bwMode="auto">
            <a:xfrm rot="6681726" flipH="1">
              <a:off x="1000" y="1769"/>
              <a:ext cx="423" cy="718"/>
            </a:xfrm>
            <a:custGeom>
              <a:avLst/>
              <a:gdLst>
                <a:gd name="T0" fmla="*/ 0 w 24253"/>
                <a:gd name="T1" fmla="*/ 0 h 39506"/>
                <a:gd name="T2" fmla="*/ 0 w 24253"/>
                <a:gd name="T3" fmla="*/ 0 h 39506"/>
                <a:gd name="T4" fmla="*/ 0 w 24253"/>
                <a:gd name="T5" fmla="*/ 0 h 39506"/>
                <a:gd name="T6" fmla="*/ 0 60000 65536"/>
                <a:gd name="T7" fmla="*/ 0 60000 65536"/>
                <a:gd name="T8" fmla="*/ 0 60000 65536"/>
              </a:gdLst>
              <a:ahLst/>
              <a:cxnLst>
                <a:cxn ang="T6">
                  <a:pos x="T0" y="T1"/>
                </a:cxn>
                <a:cxn ang="T7">
                  <a:pos x="T2" y="T3"/>
                </a:cxn>
                <a:cxn ang="T8">
                  <a:pos x="T4" y="T5"/>
                </a:cxn>
              </a:cxnLst>
              <a:rect l="0" t="0" r="r" b="b"/>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lnTo>
                    <a:pt x="14733" y="-1"/>
                  </a:lnTo>
                  <a:close/>
                </a:path>
              </a:pathLst>
            </a:custGeom>
            <a:noFill/>
            <a:ln w="3175">
              <a:solidFill>
                <a:srgbClr val="00FFFF"/>
              </a:solidFill>
              <a:round/>
              <a:headEnd/>
              <a:tailEnd/>
            </a:ln>
            <a:effectLst/>
          </p:spPr>
          <p:txBody>
            <a:bodyPr wrap="none" anchor="ctr"/>
            <a:lstStyle/>
            <a:p>
              <a:endParaRPr lang="en-US"/>
            </a:p>
          </p:txBody>
        </p:sp>
        <p:sp>
          <p:nvSpPr>
            <p:cNvPr id="9" name="Text Box 35"/>
            <p:cNvSpPr txBox="1">
              <a:spLocks noChangeArrowheads="1"/>
            </p:cNvSpPr>
            <p:nvPr/>
          </p:nvSpPr>
          <p:spPr bwMode="auto">
            <a:xfrm rot="-2206860">
              <a:off x="773" y="1813"/>
              <a:ext cx="371" cy="212"/>
            </a:xfrm>
            <a:prstGeom prst="rect">
              <a:avLst/>
            </a:prstGeom>
            <a:noFill/>
            <a:ln w="3175">
              <a:noFill/>
              <a:miter lim="800000"/>
              <a:headEnd/>
              <a:tailEnd/>
            </a:ln>
            <a:effectLst/>
          </p:spPr>
          <p:txBody>
            <a:bodyPr>
              <a:spAutoFit/>
            </a:bodyPr>
            <a:lstStyle/>
            <a:p>
              <a:pPr algn="ctr" eaLnBrk="1" hangingPunct="1"/>
              <a:r>
                <a:rPr lang="en-US" altLang="en-US" sz="1600">
                  <a:latin typeface=".VnTime" pitchFamily="34" charset="0"/>
                </a:rPr>
                <a:t>0,5</a:t>
              </a:r>
            </a:p>
          </p:txBody>
        </p:sp>
        <p:sp>
          <p:nvSpPr>
            <p:cNvPr id="10" name="Line 36"/>
            <p:cNvSpPr>
              <a:spLocks noChangeShapeType="1"/>
            </p:cNvSpPr>
            <p:nvPr/>
          </p:nvSpPr>
          <p:spPr bwMode="auto">
            <a:xfrm rot="300000">
              <a:off x="1218" y="1917"/>
              <a:ext cx="0" cy="40"/>
            </a:xfrm>
            <a:prstGeom prst="line">
              <a:avLst/>
            </a:prstGeom>
            <a:noFill/>
            <a:ln w="6350">
              <a:solidFill>
                <a:srgbClr val="0000FF"/>
              </a:solidFill>
              <a:round/>
              <a:headEnd/>
              <a:tailEnd/>
            </a:ln>
            <a:effectLst/>
          </p:spPr>
          <p:txBody>
            <a:bodyPr/>
            <a:lstStyle/>
            <a:p>
              <a:endParaRPr lang="en-US"/>
            </a:p>
          </p:txBody>
        </p:sp>
        <p:sp>
          <p:nvSpPr>
            <p:cNvPr id="11" name="Line 37"/>
            <p:cNvSpPr>
              <a:spLocks noChangeShapeType="1"/>
            </p:cNvSpPr>
            <p:nvPr/>
          </p:nvSpPr>
          <p:spPr bwMode="auto">
            <a:xfrm rot="900000">
              <a:off x="1283" y="1928"/>
              <a:ext cx="0" cy="41"/>
            </a:xfrm>
            <a:prstGeom prst="line">
              <a:avLst/>
            </a:prstGeom>
            <a:noFill/>
            <a:ln w="6350">
              <a:solidFill>
                <a:srgbClr val="0000FF"/>
              </a:solidFill>
              <a:round/>
              <a:headEnd/>
              <a:tailEnd/>
            </a:ln>
            <a:effectLst/>
          </p:spPr>
          <p:txBody>
            <a:bodyPr/>
            <a:lstStyle/>
            <a:p>
              <a:endParaRPr lang="en-US"/>
            </a:p>
          </p:txBody>
        </p:sp>
        <p:sp>
          <p:nvSpPr>
            <p:cNvPr id="12" name="Line 38"/>
            <p:cNvSpPr>
              <a:spLocks noChangeShapeType="1"/>
            </p:cNvSpPr>
            <p:nvPr/>
          </p:nvSpPr>
          <p:spPr bwMode="auto">
            <a:xfrm rot="1500000">
              <a:off x="1340" y="1951"/>
              <a:ext cx="0" cy="95"/>
            </a:xfrm>
            <a:prstGeom prst="line">
              <a:avLst/>
            </a:prstGeom>
            <a:noFill/>
            <a:ln w="9525">
              <a:solidFill>
                <a:srgbClr val="FF0000"/>
              </a:solidFill>
              <a:round/>
              <a:headEnd/>
              <a:tailEnd/>
            </a:ln>
            <a:effectLst/>
          </p:spPr>
          <p:txBody>
            <a:bodyPr/>
            <a:lstStyle/>
            <a:p>
              <a:endParaRPr lang="en-US"/>
            </a:p>
          </p:txBody>
        </p:sp>
        <p:sp>
          <p:nvSpPr>
            <p:cNvPr id="13" name="Line 39"/>
            <p:cNvSpPr>
              <a:spLocks noChangeShapeType="1"/>
            </p:cNvSpPr>
            <p:nvPr/>
          </p:nvSpPr>
          <p:spPr bwMode="auto">
            <a:xfrm rot="2100000">
              <a:off x="1402" y="1987"/>
              <a:ext cx="0" cy="41"/>
            </a:xfrm>
            <a:prstGeom prst="line">
              <a:avLst/>
            </a:prstGeom>
            <a:noFill/>
            <a:ln w="6350">
              <a:solidFill>
                <a:srgbClr val="0000FF"/>
              </a:solidFill>
              <a:round/>
              <a:headEnd/>
              <a:tailEnd/>
            </a:ln>
            <a:effectLst/>
          </p:spPr>
          <p:txBody>
            <a:bodyPr/>
            <a:lstStyle/>
            <a:p>
              <a:endParaRPr lang="en-US"/>
            </a:p>
          </p:txBody>
        </p:sp>
        <p:sp>
          <p:nvSpPr>
            <p:cNvPr id="14" name="Line 40"/>
            <p:cNvSpPr>
              <a:spLocks noChangeShapeType="1"/>
            </p:cNvSpPr>
            <p:nvPr/>
          </p:nvSpPr>
          <p:spPr bwMode="auto">
            <a:xfrm rot="2700000">
              <a:off x="1454" y="2029"/>
              <a:ext cx="0" cy="45"/>
            </a:xfrm>
            <a:prstGeom prst="line">
              <a:avLst/>
            </a:prstGeom>
            <a:noFill/>
            <a:ln w="6350">
              <a:solidFill>
                <a:srgbClr val="0000FF"/>
              </a:solidFill>
              <a:round/>
              <a:headEnd/>
              <a:tailEnd/>
            </a:ln>
            <a:effectLst/>
          </p:spPr>
          <p:txBody>
            <a:bodyPr/>
            <a:lstStyle/>
            <a:p>
              <a:endParaRPr lang="en-US"/>
            </a:p>
          </p:txBody>
        </p:sp>
        <p:sp>
          <p:nvSpPr>
            <p:cNvPr id="15" name="Line 41"/>
            <p:cNvSpPr>
              <a:spLocks noChangeShapeType="1"/>
            </p:cNvSpPr>
            <p:nvPr/>
          </p:nvSpPr>
          <p:spPr bwMode="auto">
            <a:xfrm rot="-2700000">
              <a:off x="907" y="2029"/>
              <a:ext cx="0" cy="42"/>
            </a:xfrm>
            <a:prstGeom prst="line">
              <a:avLst/>
            </a:prstGeom>
            <a:noFill/>
            <a:ln w="6350">
              <a:solidFill>
                <a:srgbClr val="0000FF"/>
              </a:solidFill>
              <a:round/>
              <a:headEnd/>
              <a:tailEnd/>
            </a:ln>
            <a:effectLst/>
          </p:spPr>
          <p:txBody>
            <a:bodyPr/>
            <a:lstStyle/>
            <a:p>
              <a:endParaRPr lang="en-US"/>
            </a:p>
          </p:txBody>
        </p:sp>
        <p:sp>
          <p:nvSpPr>
            <p:cNvPr id="16" name="Line 42"/>
            <p:cNvSpPr>
              <a:spLocks noChangeShapeType="1"/>
            </p:cNvSpPr>
            <p:nvPr/>
          </p:nvSpPr>
          <p:spPr bwMode="auto">
            <a:xfrm rot="-2100000">
              <a:off x="959" y="1989"/>
              <a:ext cx="0" cy="40"/>
            </a:xfrm>
            <a:prstGeom prst="line">
              <a:avLst/>
            </a:prstGeom>
            <a:noFill/>
            <a:ln w="6350">
              <a:solidFill>
                <a:srgbClr val="0000FF"/>
              </a:solidFill>
              <a:round/>
              <a:headEnd/>
              <a:tailEnd/>
            </a:ln>
            <a:effectLst/>
          </p:spPr>
          <p:txBody>
            <a:bodyPr/>
            <a:lstStyle/>
            <a:p>
              <a:endParaRPr lang="en-US"/>
            </a:p>
          </p:txBody>
        </p:sp>
        <p:sp>
          <p:nvSpPr>
            <p:cNvPr id="17" name="Line 43"/>
            <p:cNvSpPr>
              <a:spLocks noChangeShapeType="1"/>
            </p:cNvSpPr>
            <p:nvPr/>
          </p:nvSpPr>
          <p:spPr bwMode="auto">
            <a:xfrm rot="20100000" flipH="1">
              <a:off x="1020" y="1952"/>
              <a:ext cx="5" cy="59"/>
            </a:xfrm>
            <a:prstGeom prst="line">
              <a:avLst/>
            </a:prstGeom>
            <a:noFill/>
            <a:ln w="9525">
              <a:solidFill>
                <a:srgbClr val="FF0000"/>
              </a:solidFill>
              <a:round/>
              <a:headEnd/>
              <a:tailEnd/>
            </a:ln>
            <a:effectLst/>
          </p:spPr>
          <p:txBody>
            <a:bodyPr/>
            <a:lstStyle/>
            <a:p>
              <a:endParaRPr lang="en-US"/>
            </a:p>
          </p:txBody>
        </p:sp>
        <p:sp>
          <p:nvSpPr>
            <p:cNvPr id="18" name="Line 44"/>
            <p:cNvSpPr>
              <a:spLocks noChangeShapeType="1"/>
            </p:cNvSpPr>
            <p:nvPr/>
          </p:nvSpPr>
          <p:spPr bwMode="auto">
            <a:xfrm rot="-900000">
              <a:off x="1077" y="1932"/>
              <a:ext cx="0" cy="42"/>
            </a:xfrm>
            <a:prstGeom prst="line">
              <a:avLst/>
            </a:prstGeom>
            <a:noFill/>
            <a:ln w="6350">
              <a:solidFill>
                <a:srgbClr val="0000FF"/>
              </a:solidFill>
              <a:round/>
              <a:headEnd/>
              <a:tailEnd/>
            </a:ln>
            <a:effectLst/>
          </p:spPr>
          <p:txBody>
            <a:bodyPr/>
            <a:lstStyle/>
            <a:p>
              <a:endParaRPr lang="en-US"/>
            </a:p>
          </p:txBody>
        </p:sp>
        <p:sp>
          <p:nvSpPr>
            <p:cNvPr id="19" name="Line 45"/>
            <p:cNvSpPr>
              <a:spLocks noChangeShapeType="1"/>
            </p:cNvSpPr>
            <p:nvPr/>
          </p:nvSpPr>
          <p:spPr bwMode="auto">
            <a:xfrm rot="-300000">
              <a:off x="1146" y="1918"/>
              <a:ext cx="0" cy="41"/>
            </a:xfrm>
            <a:prstGeom prst="line">
              <a:avLst/>
            </a:prstGeom>
            <a:noFill/>
            <a:ln w="6350">
              <a:solidFill>
                <a:srgbClr val="0000FF"/>
              </a:solidFill>
              <a:round/>
              <a:headEnd/>
              <a:tailEnd/>
            </a:ln>
            <a:effectLst/>
          </p:spPr>
          <p:txBody>
            <a:bodyPr/>
            <a:lstStyle/>
            <a:p>
              <a:endParaRPr lang="en-US"/>
            </a:p>
          </p:txBody>
        </p:sp>
        <p:sp>
          <p:nvSpPr>
            <p:cNvPr id="20" name="Line 46"/>
            <p:cNvSpPr>
              <a:spLocks noChangeShapeType="1"/>
            </p:cNvSpPr>
            <p:nvPr/>
          </p:nvSpPr>
          <p:spPr bwMode="auto">
            <a:xfrm rot="6300000">
              <a:off x="843" y="2169"/>
              <a:ext cx="0" cy="108"/>
            </a:xfrm>
            <a:prstGeom prst="line">
              <a:avLst/>
            </a:prstGeom>
            <a:noFill/>
            <a:ln w="9525">
              <a:solidFill>
                <a:srgbClr val="FF0000"/>
              </a:solidFill>
              <a:round/>
              <a:headEnd/>
              <a:tailEnd/>
            </a:ln>
            <a:effectLst/>
          </p:spPr>
          <p:txBody>
            <a:bodyPr/>
            <a:lstStyle/>
            <a:p>
              <a:endParaRPr lang="en-US"/>
            </a:p>
          </p:txBody>
        </p:sp>
        <p:sp>
          <p:nvSpPr>
            <p:cNvPr id="21" name="Line 47"/>
            <p:cNvSpPr>
              <a:spLocks noChangeShapeType="1"/>
            </p:cNvSpPr>
            <p:nvPr/>
          </p:nvSpPr>
          <p:spPr bwMode="auto">
            <a:xfrm rot="-3900000">
              <a:off x="834" y="2136"/>
              <a:ext cx="0" cy="42"/>
            </a:xfrm>
            <a:prstGeom prst="line">
              <a:avLst/>
            </a:prstGeom>
            <a:noFill/>
            <a:ln w="6350">
              <a:solidFill>
                <a:srgbClr val="0000FF"/>
              </a:solidFill>
              <a:round/>
              <a:headEnd/>
              <a:tailEnd/>
            </a:ln>
            <a:effectLst/>
          </p:spPr>
          <p:txBody>
            <a:bodyPr/>
            <a:lstStyle/>
            <a:p>
              <a:endParaRPr lang="en-US"/>
            </a:p>
          </p:txBody>
        </p:sp>
        <p:sp>
          <p:nvSpPr>
            <p:cNvPr id="22" name="Line 48"/>
            <p:cNvSpPr>
              <a:spLocks noChangeShapeType="1"/>
            </p:cNvSpPr>
            <p:nvPr/>
          </p:nvSpPr>
          <p:spPr bwMode="auto">
            <a:xfrm rot="-3300000">
              <a:off x="866" y="2078"/>
              <a:ext cx="0" cy="42"/>
            </a:xfrm>
            <a:prstGeom prst="line">
              <a:avLst/>
            </a:prstGeom>
            <a:noFill/>
            <a:ln w="6350">
              <a:solidFill>
                <a:srgbClr val="0000FF"/>
              </a:solidFill>
              <a:round/>
              <a:headEnd/>
              <a:tailEnd/>
            </a:ln>
            <a:effectLst/>
          </p:spPr>
          <p:txBody>
            <a:bodyPr/>
            <a:lstStyle/>
            <a:p>
              <a:endParaRPr lang="en-US"/>
            </a:p>
          </p:txBody>
        </p:sp>
        <p:sp>
          <p:nvSpPr>
            <p:cNvPr id="23" name="Line 49"/>
            <p:cNvSpPr>
              <a:spLocks noChangeShapeType="1"/>
            </p:cNvSpPr>
            <p:nvPr/>
          </p:nvSpPr>
          <p:spPr bwMode="auto">
            <a:xfrm rot="3300000">
              <a:off x="1491" y="2080"/>
              <a:ext cx="0" cy="42"/>
            </a:xfrm>
            <a:prstGeom prst="line">
              <a:avLst/>
            </a:prstGeom>
            <a:noFill/>
            <a:ln w="6350">
              <a:solidFill>
                <a:srgbClr val="0000FF"/>
              </a:solidFill>
              <a:round/>
              <a:headEnd/>
              <a:tailEnd/>
            </a:ln>
            <a:effectLst/>
          </p:spPr>
          <p:txBody>
            <a:bodyPr/>
            <a:lstStyle/>
            <a:p>
              <a:endParaRPr lang="en-US"/>
            </a:p>
          </p:txBody>
        </p:sp>
        <p:sp>
          <p:nvSpPr>
            <p:cNvPr id="24" name="Line 50"/>
            <p:cNvSpPr>
              <a:spLocks noChangeShapeType="1"/>
            </p:cNvSpPr>
            <p:nvPr/>
          </p:nvSpPr>
          <p:spPr bwMode="auto">
            <a:xfrm rot="3900000">
              <a:off x="1524" y="2132"/>
              <a:ext cx="0" cy="42"/>
            </a:xfrm>
            <a:prstGeom prst="line">
              <a:avLst/>
            </a:prstGeom>
            <a:noFill/>
            <a:ln w="6350">
              <a:solidFill>
                <a:srgbClr val="0000FF"/>
              </a:solidFill>
              <a:round/>
              <a:headEnd/>
              <a:tailEnd/>
            </a:ln>
            <a:effectLst/>
          </p:spPr>
          <p:txBody>
            <a:bodyPr/>
            <a:lstStyle/>
            <a:p>
              <a:endParaRPr lang="en-US"/>
            </a:p>
          </p:txBody>
        </p:sp>
        <p:sp>
          <p:nvSpPr>
            <p:cNvPr id="25" name="Line 51"/>
            <p:cNvSpPr>
              <a:spLocks noChangeShapeType="1"/>
            </p:cNvSpPr>
            <p:nvPr/>
          </p:nvSpPr>
          <p:spPr bwMode="auto">
            <a:xfrm rot="4500000">
              <a:off x="1524" y="2175"/>
              <a:ext cx="0" cy="95"/>
            </a:xfrm>
            <a:prstGeom prst="line">
              <a:avLst/>
            </a:prstGeom>
            <a:noFill/>
            <a:ln w="9525">
              <a:solidFill>
                <a:srgbClr val="FF0000"/>
              </a:solidFill>
              <a:round/>
              <a:headEnd/>
              <a:tailEnd/>
            </a:ln>
            <a:effectLst/>
          </p:spPr>
          <p:txBody>
            <a:bodyPr/>
            <a:lstStyle/>
            <a:p>
              <a:endParaRPr lang="en-US"/>
            </a:p>
          </p:txBody>
        </p:sp>
        <p:sp>
          <p:nvSpPr>
            <p:cNvPr id="26" name="Text Box 52"/>
            <p:cNvSpPr txBox="1">
              <a:spLocks noChangeArrowheads="1"/>
            </p:cNvSpPr>
            <p:nvPr/>
          </p:nvSpPr>
          <p:spPr bwMode="auto">
            <a:xfrm rot="-4196748">
              <a:off x="589" y="2109"/>
              <a:ext cx="317" cy="212"/>
            </a:xfrm>
            <a:prstGeom prst="rect">
              <a:avLst/>
            </a:prstGeom>
            <a:noFill/>
            <a:ln w="12700">
              <a:noFill/>
              <a:miter lim="800000"/>
              <a:headEnd/>
              <a:tailEnd/>
            </a:ln>
            <a:effectLst/>
          </p:spPr>
          <p:txBody>
            <a:bodyPr>
              <a:spAutoFit/>
            </a:bodyPr>
            <a:lstStyle/>
            <a:p>
              <a:pPr algn="ctr" eaLnBrk="1" hangingPunct="1"/>
              <a:r>
                <a:rPr lang="en-US" altLang="en-US" sz="1600">
                  <a:latin typeface="Times New Roman" pitchFamily="18" charset="0"/>
                </a:rPr>
                <a:t>0</a:t>
              </a:r>
              <a:endParaRPr lang="en-US" altLang="en-US" sz="1600"/>
            </a:p>
          </p:txBody>
        </p:sp>
        <p:sp>
          <p:nvSpPr>
            <p:cNvPr id="27" name="Text Box 53"/>
            <p:cNvSpPr txBox="1">
              <a:spLocks noChangeArrowheads="1"/>
            </p:cNvSpPr>
            <p:nvPr/>
          </p:nvSpPr>
          <p:spPr bwMode="auto">
            <a:xfrm rot="1500000">
              <a:off x="1218" y="1801"/>
              <a:ext cx="340" cy="212"/>
            </a:xfrm>
            <a:prstGeom prst="rect">
              <a:avLst/>
            </a:prstGeom>
            <a:noFill/>
            <a:ln w="12700">
              <a:noFill/>
              <a:miter lim="800000"/>
              <a:headEnd/>
              <a:tailEnd/>
            </a:ln>
            <a:effectLst/>
          </p:spPr>
          <p:txBody>
            <a:bodyPr>
              <a:spAutoFit/>
            </a:bodyPr>
            <a:lstStyle/>
            <a:p>
              <a:pPr algn="ctr" eaLnBrk="1" hangingPunct="1"/>
              <a:r>
                <a:rPr lang="en-US" altLang="en-US" sz="1600"/>
                <a:t>1</a:t>
              </a:r>
            </a:p>
          </p:txBody>
        </p:sp>
        <p:sp>
          <p:nvSpPr>
            <p:cNvPr id="28" name="Text Box 54"/>
            <p:cNvSpPr txBox="1">
              <a:spLocks noChangeArrowheads="1"/>
            </p:cNvSpPr>
            <p:nvPr/>
          </p:nvSpPr>
          <p:spPr bwMode="auto">
            <a:xfrm rot="4500000">
              <a:off x="1480" y="2072"/>
              <a:ext cx="324" cy="212"/>
            </a:xfrm>
            <a:prstGeom prst="rect">
              <a:avLst/>
            </a:prstGeom>
            <a:noFill/>
            <a:ln w="12700">
              <a:noFill/>
              <a:miter lim="800000"/>
              <a:headEnd/>
              <a:tailEnd/>
            </a:ln>
            <a:effectLst/>
          </p:spPr>
          <p:txBody>
            <a:bodyPr>
              <a:spAutoFit/>
            </a:bodyPr>
            <a:lstStyle/>
            <a:p>
              <a:pPr algn="ctr" eaLnBrk="1" hangingPunct="1"/>
              <a:r>
                <a:rPr lang="en-US" altLang="en-US" sz="1600"/>
                <a:t>1,5</a:t>
              </a:r>
            </a:p>
          </p:txBody>
        </p:sp>
        <p:sp>
          <p:nvSpPr>
            <p:cNvPr id="29" name="Text Box 55"/>
            <p:cNvSpPr txBox="1">
              <a:spLocks noChangeArrowheads="1"/>
            </p:cNvSpPr>
            <p:nvPr/>
          </p:nvSpPr>
          <p:spPr bwMode="auto">
            <a:xfrm>
              <a:off x="883" y="2067"/>
              <a:ext cx="586" cy="231"/>
            </a:xfrm>
            <a:prstGeom prst="rect">
              <a:avLst/>
            </a:prstGeom>
            <a:noFill/>
            <a:ln w="9525">
              <a:noFill/>
              <a:miter lim="800000"/>
              <a:headEnd/>
              <a:tailEnd/>
            </a:ln>
            <a:effectLst/>
          </p:spPr>
          <p:txBody>
            <a:bodyPr>
              <a:spAutoFit/>
            </a:bodyPr>
            <a:lstStyle/>
            <a:p>
              <a:pPr algn="ctr" eaLnBrk="1" hangingPunct="1"/>
              <a:r>
                <a:rPr lang="en-US" altLang="en-US" dirty="0"/>
                <a:t>A</a:t>
              </a:r>
            </a:p>
          </p:txBody>
        </p:sp>
        <p:sp>
          <p:nvSpPr>
            <p:cNvPr id="30" name="AutoShape 56"/>
            <p:cNvSpPr>
              <a:spLocks noChangeArrowheads="1"/>
            </p:cNvSpPr>
            <p:nvPr/>
          </p:nvSpPr>
          <p:spPr bwMode="auto">
            <a:xfrm rot="10800000">
              <a:off x="726" y="1908"/>
              <a:ext cx="904" cy="812"/>
            </a:xfrm>
            <a:custGeom>
              <a:avLst/>
              <a:gdLst>
                <a:gd name="T0" fmla="*/ 1 w 21600"/>
                <a:gd name="T1" fmla="*/ 0 h 21600"/>
                <a:gd name="T2" fmla="*/ 0 w 21600"/>
                <a:gd name="T3" fmla="*/ 1 h 21600"/>
                <a:gd name="T4" fmla="*/ 1 w 21600"/>
                <a:gd name="T5" fmla="*/ 0 h 21600"/>
                <a:gd name="T6" fmla="*/ 1 w 21600"/>
                <a:gd name="T7" fmla="*/ 1 h 21600"/>
                <a:gd name="T8" fmla="*/ 0 60000 65536"/>
                <a:gd name="T9" fmla="*/ 0 60000 65536"/>
                <a:gd name="T10" fmla="*/ 0 60000 65536"/>
                <a:gd name="T11" fmla="*/ 0 60000 65536"/>
                <a:gd name="T12" fmla="*/ 143 w 21600"/>
                <a:gd name="T13" fmla="*/ 0 h 21600"/>
                <a:gd name="T14" fmla="*/ 21457 w 21600"/>
                <a:gd name="T15" fmla="*/ 11093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9"/>
                    <a:pt x="10800" y="8989"/>
                  </a:cubicBezTo>
                  <a:cubicBezTo>
                    <a:pt x="11719" y="8989"/>
                    <a:pt x="12493" y="9678"/>
                    <a:pt x="12599" y="10592"/>
                  </a:cubicBezTo>
                  <a:lnTo>
                    <a:pt x="21528" y="9560"/>
                  </a:lnTo>
                  <a:cubicBezTo>
                    <a:pt x="20898" y="4111"/>
                    <a:pt x="16285" y="0"/>
                    <a:pt x="10799" y="0"/>
                  </a:cubicBezTo>
                  <a:cubicBezTo>
                    <a:pt x="5314" y="0"/>
                    <a:pt x="701" y="4111"/>
                    <a:pt x="71" y="9560"/>
                  </a:cubicBezTo>
                  <a:lnTo>
                    <a:pt x="9000" y="10592"/>
                  </a:lnTo>
                  <a:close/>
                </a:path>
              </a:pathLst>
            </a:custGeom>
            <a:solidFill>
              <a:srgbClr val="FFFFCC"/>
            </a:solidFill>
            <a:ln w="3175" algn="ctr">
              <a:noFill/>
              <a:miter lim="800000"/>
              <a:headEnd/>
              <a:tailEnd/>
            </a:ln>
            <a:effectLst/>
          </p:spPr>
          <p:txBody>
            <a:bodyPr wrap="none" anchor="ctr"/>
            <a:lstStyle/>
            <a:p>
              <a:endParaRPr lang="en-US"/>
            </a:p>
          </p:txBody>
        </p:sp>
        <p:sp>
          <p:nvSpPr>
            <p:cNvPr id="31" name="Rectangle 57"/>
            <p:cNvSpPr>
              <a:spLocks noChangeArrowheads="1"/>
            </p:cNvSpPr>
            <p:nvPr/>
          </p:nvSpPr>
          <p:spPr bwMode="auto">
            <a:xfrm>
              <a:off x="512" y="2368"/>
              <a:ext cx="1360" cy="480"/>
            </a:xfrm>
            <a:prstGeom prst="rect">
              <a:avLst/>
            </a:prstGeom>
            <a:gradFill rotWithShape="1">
              <a:gsLst>
                <a:gs pos="0">
                  <a:schemeClr val="accent1">
                    <a:gamma/>
                    <a:shade val="46275"/>
                    <a:invGamma/>
                  </a:schemeClr>
                </a:gs>
                <a:gs pos="100000">
                  <a:schemeClr val="accent1"/>
                </a:gs>
              </a:gsLst>
              <a:lin ang="5400000" scaled="1"/>
            </a:gradFill>
            <a:ln>
              <a:noFill/>
            </a:ln>
            <a:effectLst/>
          </p:spPr>
          <p:txBody>
            <a:bodyPr wrap="none" anchor="ctr"/>
            <a:lstStyle/>
            <a:p>
              <a:pPr eaLnBrk="1" hangingPunct="1">
                <a:defRPr/>
              </a:pPr>
              <a:endParaRPr lang="en-US">
                <a:latin typeface="Arial" panose="020B0604020202020204" pitchFamily="34" charset="0"/>
              </a:endParaRPr>
            </a:p>
          </p:txBody>
        </p:sp>
        <p:sp>
          <p:nvSpPr>
            <p:cNvPr id="32" name="AutoShape 60"/>
            <p:cNvSpPr>
              <a:spLocks noChangeArrowheads="1"/>
            </p:cNvSpPr>
            <p:nvPr/>
          </p:nvSpPr>
          <p:spPr bwMode="auto">
            <a:xfrm>
              <a:off x="1147" y="2444"/>
              <a:ext cx="56" cy="5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086 w 21600"/>
                <a:gd name="T25" fmla="*/ 3200 h 21600"/>
                <a:gd name="T26" fmla="*/ 18514 w 21600"/>
                <a:gd name="T27" fmla="*/ 1840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20"/>
                    <a:pt x="8879" y="4536"/>
                    <a:pt x="8006" y="4952"/>
                  </a:cubicBezTo>
                  <a:lnTo>
                    <a:pt x="16647" y="13593"/>
                  </a:lnTo>
                  <a:close/>
                  <a:moveTo>
                    <a:pt x="4952" y="8006"/>
                  </a:moveTo>
                  <a:cubicBezTo>
                    <a:pt x="4536" y="8879"/>
                    <a:pt x="4320" y="9833"/>
                    <a:pt x="4320" y="10800"/>
                  </a:cubicBezTo>
                  <a:cubicBezTo>
                    <a:pt x="4320" y="14378"/>
                    <a:pt x="7221" y="17280"/>
                    <a:pt x="10800" y="17280"/>
                  </a:cubicBezTo>
                  <a:cubicBezTo>
                    <a:pt x="11766" y="17280"/>
                    <a:pt x="12720" y="17063"/>
                    <a:pt x="13593" y="16647"/>
                  </a:cubicBezTo>
                  <a:lnTo>
                    <a:pt x="4952" y="8006"/>
                  </a:lnTo>
                  <a:close/>
                </a:path>
              </a:pathLst>
            </a:custGeom>
            <a:solidFill>
              <a:srgbClr val="FF3300"/>
            </a:solidFill>
            <a:ln w="9525">
              <a:solidFill>
                <a:schemeClr val="tx1"/>
              </a:solidFill>
              <a:miter lim="800000"/>
              <a:headEnd/>
              <a:tailEnd/>
            </a:ln>
            <a:effectLst/>
          </p:spPr>
          <p:txBody>
            <a:bodyPr wrap="none" anchor="ctr"/>
            <a:lstStyle/>
            <a:p>
              <a:endParaRPr lang="en-US"/>
            </a:p>
          </p:txBody>
        </p:sp>
        <p:grpSp>
          <p:nvGrpSpPr>
            <p:cNvPr id="33" name="Group 61"/>
            <p:cNvGrpSpPr>
              <a:grpSpLocks/>
            </p:cNvGrpSpPr>
            <p:nvPr/>
          </p:nvGrpSpPr>
          <p:grpSpPr bwMode="auto">
            <a:xfrm>
              <a:off x="1060" y="2428"/>
              <a:ext cx="94" cy="44"/>
              <a:chOff x="2838" y="2415"/>
              <a:chExt cx="86" cy="40"/>
            </a:xfrm>
          </p:grpSpPr>
          <p:sp>
            <p:nvSpPr>
              <p:cNvPr id="41" name="Arc 62"/>
              <p:cNvSpPr>
                <a:spLocks/>
              </p:cNvSpPr>
              <p:nvPr/>
            </p:nvSpPr>
            <p:spPr bwMode="auto">
              <a:xfrm flipV="1">
                <a:off x="2841" y="2415"/>
                <a:ext cx="80" cy="40"/>
              </a:xfrm>
              <a:custGeom>
                <a:avLst/>
                <a:gdLst>
                  <a:gd name="T0" fmla="*/ 0 w 42223"/>
                  <a:gd name="T1" fmla="*/ 0 h 21600"/>
                  <a:gd name="T2" fmla="*/ 0 w 42223"/>
                  <a:gd name="T3" fmla="*/ 0 h 21600"/>
                  <a:gd name="T4" fmla="*/ 0 w 42223"/>
                  <a:gd name="T5" fmla="*/ 0 h 21600"/>
                  <a:gd name="T6" fmla="*/ 0 60000 65536"/>
                  <a:gd name="T7" fmla="*/ 0 60000 65536"/>
                  <a:gd name="T8" fmla="*/ 0 60000 65536"/>
                </a:gdLst>
                <a:ahLst/>
                <a:cxnLst>
                  <a:cxn ang="T6">
                    <a:pos x="T0" y="T1"/>
                  </a:cxn>
                  <a:cxn ang="T7">
                    <a:pos x="T2" y="T3"/>
                  </a:cxn>
                  <a:cxn ang="T8">
                    <a:pos x="T4" y="T5"/>
                  </a:cxn>
                </a:cxnLst>
                <a:rect l="0" t="0" r="r" b="b"/>
                <a:pathLst>
                  <a:path w="42223" h="21600" fill="none" extrusionOk="0">
                    <a:moveTo>
                      <a:pt x="42223" y="3121"/>
                    </a:moveTo>
                    <a:cubicBezTo>
                      <a:pt x="40673" y="13732"/>
                      <a:pt x="31573" y="21600"/>
                      <a:pt x="20850" y="21600"/>
                    </a:cubicBezTo>
                    <a:cubicBezTo>
                      <a:pt x="11093" y="21600"/>
                      <a:pt x="2548" y="15059"/>
                      <a:pt x="-1" y="5642"/>
                    </a:cubicBezTo>
                  </a:path>
                  <a:path w="42223" h="21600" stroke="0" extrusionOk="0">
                    <a:moveTo>
                      <a:pt x="42223" y="3121"/>
                    </a:moveTo>
                    <a:cubicBezTo>
                      <a:pt x="40673" y="13732"/>
                      <a:pt x="31573" y="21600"/>
                      <a:pt x="20850" y="21600"/>
                    </a:cubicBezTo>
                    <a:cubicBezTo>
                      <a:pt x="11093" y="21600"/>
                      <a:pt x="2548" y="15059"/>
                      <a:pt x="-1" y="5642"/>
                    </a:cubicBezTo>
                    <a:lnTo>
                      <a:pt x="20850" y="0"/>
                    </a:lnTo>
                    <a:lnTo>
                      <a:pt x="42223" y="3121"/>
                    </a:lnTo>
                    <a:close/>
                  </a:path>
                </a:pathLst>
              </a:custGeom>
              <a:noFill/>
              <a:ln w="6350">
                <a:solidFill>
                  <a:srgbClr val="0000FF"/>
                </a:solidFill>
                <a:round/>
                <a:headEnd/>
                <a:tailEnd/>
              </a:ln>
              <a:effectLst/>
            </p:spPr>
            <p:txBody>
              <a:bodyPr wrap="none" anchor="ctr"/>
              <a:lstStyle/>
              <a:p>
                <a:endParaRPr lang="en-US"/>
              </a:p>
            </p:txBody>
          </p:sp>
          <p:sp>
            <p:nvSpPr>
              <p:cNvPr id="42" name="Freeform 63"/>
              <p:cNvSpPr>
                <a:spLocks/>
              </p:cNvSpPr>
              <p:nvPr/>
            </p:nvSpPr>
            <p:spPr bwMode="auto">
              <a:xfrm>
                <a:off x="2838" y="2438"/>
                <a:ext cx="12" cy="12"/>
              </a:xfrm>
              <a:custGeom>
                <a:avLst/>
                <a:gdLst>
                  <a:gd name="T0" fmla="*/ 0 w 48"/>
                  <a:gd name="T1" fmla="*/ 0 h 48"/>
                  <a:gd name="T2" fmla="*/ 0 w 48"/>
                  <a:gd name="T3" fmla="*/ 1 h 48"/>
                  <a:gd name="T4" fmla="*/ 1 w 48"/>
                  <a:gd name="T5" fmla="*/ 0 h 48"/>
                  <a:gd name="T6" fmla="*/ 0 60000 65536"/>
                  <a:gd name="T7" fmla="*/ 0 60000 65536"/>
                  <a:gd name="T8" fmla="*/ 0 60000 65536"/>
                </a:gdLst>
                <a:ahLst/>
                <a:cxnLst>
                  <a:cxn ang="T6">
                    <a:pos x="T0" y="T1"/>
                  </a:cxn>
                  <a:cxn ang="T7">
                    <a:pos x="T2" y="T3"/>
                  </a:cxn>
                  <a:cxn ang="T8">
                    <a:pos x="T4" y="T5"/>
                  </a:cxn>
                </a:cxnLst>
                <a:rect l="0" t="0" r="r" b="b"/>
                <a:pathLst>
                  <a:path w="48" h="48">
                    <a:moveTo>
                      <a:pt x="0" y="0"/>
                    </a:moveTo>
                    <a:lnTo>
                      <a:pt x="0" y="48"/>
                    </a:lnTo>
                    <a:lnTo>
                      <a:pt x="48" y="0"/>
                    </a:lnTo>
                  </a:path>
                </a:pathLst>
              </a:custGeom>
              <a:noFill/>
              <a:ln w="6350" cmpd="sng">
                <a:solidFill>
                  <a:srgbClr val="0000FF"/>
                </a:solidFill>
                <a:round/>
                <a:headEnd/>
                <a:tailEnd/>
              </a:ln>
              <a:effectLst/>
            </p:spPr>
            <p:txBody>
              <a:bodyPr/>
              <a:lstStyle/>
              <a:p>
                <a:endParaRPr lang="en-US"/>
              </a:p>
            </p:txBody>
          </p:sp>
          <p:sp>
            <p:nvSpPr>
              <p:cNvPr id="43" name="Freeform 64"/>
              <p:cNvSpPr>
                <a:spLocks/>
              </p:cNvSpPr>
              <p:nvPr/>
            </p:nvSpPr>
            <p:spPr bwMode="auto">
              <a:xfrm>
                <a:off x="2912" y="2442"/>
                <a:ext cx="12" cy="12"/>
              </a:xfrm>
              <a:custGeom>
                <a:avLst/>
                <a:gdLst>
                  <a:gd name="T0" fmla="*/ 0 w 48"/>
                  <a:gd name="T1" fmla="*/ 0 h 48"/>
                  <a:gd name="T2" fmla="*/ 1 w 48"/>
                  <a:gd name="T3" fmla="*/ 1 h 48"/>
                  <a:gd name="T4" fmla="*/ 1 w 48"/>
                  <a:gd name="T5" fmla="*/ 0 h 48"/>
                  <a:gd name="T6" fmla="*/ 0 60000 65536"/>
                  <a:gd name="T7" fmla="*/ 0 60000 65536"/>
                  <a:gd name="T8" fmla="*/ 0 60000 65536"/>
                </a:gdLst>
                <a:ahLst/>
                <a:cxnLst>
                  <a:cxn ang="T6">
                    <a:pos x="T0" y="T1"/>
                  </a:cxn>
                  <a:cxn ang="T7">
                    <a:pos x="T2" y="T3"/>
                  </a:cxn>
                  <a:cxn ang="T8">
                    <a:pos x="T4" y="T5"/>
                  </a:cxn>
                </a:cxnLst>
                <a:rect l="0" t="0" r="r" b="b"/>
                <a:pathLst>
                  <a:path w="48" h="48">
                    <a:moveTo>
                      <a:pt x="0" y="0"/>
                    </a:moveTo>
                    <a:lnTo>
                      <a:pt x="48" y="48"/>
                    </a:lnTo>
                    <a:lnTo>
                      <a:pt x="48" y="0"/>
                    </a:lnTo>
                  </a:path>
                </a:pathLst>
              </a:custGeom>
              <a:noFill/>
              <a:ln w="6350" cmpd="sng">
                <a:solidFill>
                  <a:srgbClr val="0000FF"/>
                </a:solidFill>
                <a:round/>
                <a:headEnd/>
                <a:tailEnd/>
              </a:ln>
              <a:effectLst/>
            </p:spPr>
            <p:txBody>
              <a:bodyPr/>
              <a:lstStyle/>
              <a:p>
                <a:endParaRPr lang="en-US"/>
              </a:p>
            </p:txBody>
          </p:sp>
        </p:grpSp>
        <p:sp>
          <p:nvSpPr>
            <p:cNvPr id="34" name="Oval 65"/>
            <p:cNvSpPr>
              <a:spLocks noChangeArrowheads="1"/>
            </p:cNvSpPr>
            <p:nvPr/>
          </p:nvSpPr>
          <p:spPr bwMode="auto">
            <a:xfrm>
              <a:off x="1151" y="2294"/>
              <a:ext cx="48" cy="46"/>
            </a:xfrm>
            <a:prstGeom prst="ellipse">
              <a:avLst/>
            </a:prstGeom>
            <a:solidFill>
              <a:srgbClr val="0000FF"/>
            </a:solidFill>
            <a:ln w="6350">
              <a:solidFill>
                <a:srgbClr val="009900"/>
              </a:solidFill>
              <a:round/>
              <a:headEnd/>
              <a:tailEnd/>
            </a:ln>
            <a:effectLst/>
          </p:spPr>
          <p:txBody>
            <a:bodyPr wrap="none" anchor="ctr"/>
            <a:lstStyle/>
            <a:p>
              <a:pPr algn="ctr" eaLnBrk="1" hangingPunct="1"/>
              <a:endParaRPr lang="en-US" altLang="en-US"/>
            </a:p>
          </p:txBody>
        </p:sp>
        <p:sp>
          <p:nvSpPr>
            <p:cNvPr id="35" name="Oval 66"/>
            <p:cNvSpPr>
              <a:spLocks noChangeArrowheads="1"/>
            </p:cNvSpPr>
            <p:nvPr/>
          </p:nvSpPr>
          <p:spPr bwMode="auto">
            <a:xfrm>
              <a:off x="602" y="2707"/>
              <a:ext cx="124" cy="115"/>
            </a:xfrm>
            <a:prstGeom prst="ellipse">
              <a:avLst/>
            </a:prstGeom>
            <a:solidFill>
              <a:srgbClr val="FF0000"/>
            </a:solidFill>
            <a:ln w="9525">
              <a:solidFill>
                <a:schemeClr val="tx1"/>
              </a:solidFill>
              <a:round/>
              <a:headEnd/>
              <a:tailEnd/>
            </a:ln>
            <a:effectLst/>
          </p:spPr>
          <p:txBody>
            <a:bodyPr wrap="none" anchor="ctr"/>
            <a:lstStyle/>
            <a:p>
              <a:pPr eaLnBrk="1" hangingPunct="1"/>
              <a:endParaRPr lang="en-US" altLang="en-US"/>
            </a:p>
          </p:txBody>
        </p:sp>
        <p:sp>
          <p:nvSpPr>
            <p:cNvPr id="36" name="Oval 67"/>
            <p:cNvSpPr>
              <a:spLocks noChangeArrowheads="1"/>
            </p:cNvSpPr>
            <p:nvPr/>
          </p:nvSpPr>
          <p:spPr bwMode="auto">
            <a:xfrm>
              <a:off x="1585" y="2707"/>
              <a:ext cx="124" cy="115"/>
            </a:xfrm>
            <a:prstGeom prst="ellipse">
              <a:avLst/>
            </a:prstGeom>
            <a:solidFill>
              <a:schemeClr val="tx1"/>
            </a:solidFill>
            <a:ln w="9525">
              <a:solidFill>
                <a:schemeClr val="tx1"/>
              </a:solidFill>
              <a:round/>
              <a:headEnd/>
              <a:tailEnd/>
            </a:ln>
            <a:effectLst/>
          </p:spPr>
          <p:txBody>
            <a:bodyPr wrap="none" anchor="ctr"/>
            <a:lstStyle/>
            <a:p>
              <a:pPr eaLnBrk="1" hangingPunct="1"/>
              <a:endParaRPr lang="en-US" altLang="en-US"/>
            </a:p>
          </p:txBody>
        </p:sp>
        <p:sp>
          <p:nvSpPr>
            <p:cNvPr id="37" name="Text Box 189"/>
            <p:cNvSpPr txBox="1">
              <a:spLocks noChangeArrowheads="1"/>
            </p:cNvSpPr>
            <p:nvPr/>
          </p:nvSpPr>
          <p:spPr bwMode="auto">
            <a:xfrm>
              <a:off x="624" y="2544"/>
              <a:ext cx="33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a:t>+</a:t>
              </a:r>
            </a:p>
          </p:txBody>
        </p:sp>
        <p:sp>
          <p:nvSpPr>
            <p:cNvPr id="38" name="Text Box 191"/>
            <p:cNvSpPr txBox="1">
              <a:spLocks noChangeArrowheads="1"/>
            </p:cNvSpPr>
            <p:nvPr/>
          </p:nvSpPr>
          <p:spPr bwMode="auto">
            <a:xfrm>
              <a:off x="1440" y="2496"/>
              <a:ext cx="33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a:t>-</a:t>
              </a:r>
            </a:p>
          </p:txBody>
        </p:sp>
        <p:sp>
          <p:nvSpPr>
            <p:cNvPr id="39" name="Text Box 200"/>
            <p:cNvSpPr txBox="1">
              <a:spLocks noChangeArrowheads="1"/>
            </p:cNvSpPr>
            <p:nvPr/>
          </p:nvSpPr>
          <p:spPr bwMode="auto">
            <a:xfrm>
              <a:off x="1056" y="2496"/>
              <a:ext cx="384" cy="365"/>
            </a:xfrm>
            <a:prstGeom prst="rect">
              <a:avLst/>
            </a:prstGeom>
            <a:noFill/>
            <a:ln w="9525">
              <a:noFill/>
              <a:miter lim="800000"/>
              <a:headEnd/>
              <a:tailEnd/>
            </a:ln>
            <a:effectLst/>
          </p:spPr>
          <p:txBody>
            <a:bodyPr>
              <a:spAutoFit/>
            </a:bodyPr>
            <a:lstStyle/>
            <a:p>
              <a:pPr eaLnBrk="1" hangingPunct="1">
                <a:spcBef>
                  <a:spcPct val="50000"/>
                </a:spcBef>
              </a:pPr>
              <a:r>
                <a:rPr lang="en-US" altLang="en-US" sz="3200" b="1">
                  <a:solidFill>
                    <a:srgbClr val="FF0000"/>
                  </a:solidFill>
                  <a:latin typeface=".VnTimeH" pitchFamily="34" charset="0"/>
                </a:rPr>
                <a:t>A</a:t>
              </a:r>
            </a:p>
          </p:txBody>
        </p:sp>
        <p:sp>
          <p:nvSpPr>
            <p:cNvPr id="40" name="Rectangle 58"/>
            <p:cNvSpPr>
              <a:spLocks noChangeArrowheads="1"/>
            </p:cNvSpPr>
            <p:nvPr/>
          </p:nvSpPr>
          <p:spPr bwMode="auto">
            <a:xfrm>
              <a:off x="512" y="1728"/>
              <a:ext cx="1368" cy="624"/>
            </a:xfrm>
            <a:prstGeom prst="rect">
              <a:avLst/>
            </a:prstGeom>
            <a:noFill/>
            <a:ln w="28575">
              <a:solidFill>
                <a:srgbClr val="0000CC"/>
              </a:solidFill>
              <a:miter lim="800000"/>
              <a:headEnd/>
              <a:tailEnd/>
            </a:ln>
            <a:effectLst/>
          </p:spPr>
          <p:txBody>
            <a:bodyPr wrap="none" anchor="ctr"/>
            <a:lstStyle/>
            <a:p>
              <a:pPr algn="ctr" eaLnBrk="1" hangingPunct="1"/>
              <a:endParaRPr lang="en-US" altLang="en-US"/>
            </a:p>
          </p:txBody>
        </p:sp>
      </p:grpSp>
      <p:grpSp>
        <p:nvGrpSpPr>
          <p:cNvPr id="44" name="Group 196"/>
          <p:cNvGrpSpPr>
            <a:grpSpLocks/>
          </p:cNvGrpSpPr>
          <p:nvPr/>
        </p:nvGrpSpPr>
        <p:grpSpPr bwMode="auto">
          <a:xfrm>
            <a:off x="4889398" y="1138238"/>
            <a:ext cx="2222500" cy="1822450"/>
            <a:chOff x="2592" y="1680"/>
            <a:chExt cx="1400" cy="1148"/>
          </a:xfrm>
        </p:grpSpPr>
        <p:sp>
          <p:nvSpPr>
            <p:cNvPr id="45" name="Text Box 25"/>
            <p:cNvSpPr txBox="1">
              <a:spLocks noChangeArrowheads="1"/>
            </p:cNvSpPr>
            <p:nvPr/>
          </p:nvSpPr>
          <p:spPr bwMode="auto">
            <a:xfrm>
              <a:off x="3456" y="1776"/>
              <a:ext cx="384" cy="231"/>
            </a:xfrm>
            <a:prstGeom prst="rect">
              <a:avLst/>
            </a:prstGeom>
            <a:noFill/>
            <a:ln w="9525">
              <a:noFill/>
              <a:miter lim="800000"/>
              <a:headEnd/>
              <a:tailEnd/>
            </a:ln>
            <a:effectLst/>
          </p:spPr>
          <p:txBody>
            <a:bodyPr>
              <a:spAutoFit/>
            </a:bodyPr>
            <a:lstStyle/>
            <a:p>
              <a:pPr eaLnBrk="1" hangingPunct="1">
                <a:spcBef>
                  <a:spcPct val="50000"/>
                </a:spcBef>
              </a:pPr>
              <a:r>
                <a:rPr lang="en-US" altLang="en-US">
                  <a:latin typeface=".VnTimeH" pitchFamily="34" charset="0"/>
                </a:rPr>
                <a:t>K</a:t>
              </a:r>
            </a:p>
          </p:txBody>
        </p:sp>
        <p:sp>
          <p:nvSpPr>
            <p:cNvPr id="46" name="Oval 70"/>
            <p:cNvSpPr>
              <a:spLocks noChangeArrowheads="1"/>
            </p:cNvSpPr>
            <p:nvPr/>
          </p:nvSpPr>
          <p:spPr bwMode="auto">
            <a:xfrm rot="-4329641">
              <a:off x="2992" y="2336"/>
              <a:ext cx="66" cy="64"/>
            </a:xfrm>
            <a:prstGeom prst="ellipse">
              <a:avLst/>
            </a:prstGeom>
            <a:solidFill>
              <a:srgbClr val="0000FF"/>
            </a:solidFill>
            <a:ln w="6350">
              <a:solidFill>
                <a:srgbClr val="FF00FF"/>
              </a:solidFill>
              <a:round/>
              <a:headEnd/>
              <a:tailEnd/>
            </a:ln>
            <a:effectLst/>
          </p:spPr>
          <p:txBody>
            <a:bodyPr vert="eaVert" wrap="none" anchor="ctr"/>
            <a:lstStyle/>
            <a:p>
              <a:pPr algn="ctr" eaLnBrk="1" hangingPunct="1"/>
              <a:endParaRPr lang="en-US" altLang="en-US"/>
            </a:p>
          </p:txBody>
        </p:sp>
        <p:sp>
          <p:nvSpPr>
            <p:cNvPr id="47" name="Rectangle 71"/>
            <p:cNvSpPr>
              <a:spLocks noChangeArrowheads="1"/>
            </p:cNvSpPr>
            <p:nvPr/>
          </p:nvSpPr>
          <p:spPr bwMode="auto">
            <a:xfrm>
              <a:off x="2599" y="1680"/>
              <a:ext cx="1393" cy="1142"/>
            </a:xfrm>
            <a:prstGeom prst="rect">
              <a:avLst/>
            </a:prstGeom>
            <a:solidFill>
              <a:schemeClr val="tx1"/>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1"/>
              </a:extrusionClr>
            </a:sp3d>
          </p:spPr>
          <p:txBody>
            <a:bodyPr wrap="none" anchor="ctr">
              <a:flatTx/>
            </a:bodyPr>
            <a:lstStyle/>
            <a:p>
              <a:pPr eaLnBrk="1" hangingPunct="1"/>
              <a:endParaRPr lang="en-US" altLang="en-US"/>
            </a:p>
          </p:txBody>
        </p:sp>
        <p:sp>
          <p:nvSpPr>
            <p:cNvPr id="48" name="Rectangle 72"/>
            <p:cNvSpPr>
              <a:spLocks noChangeArrowheads="1"/>
            </p:cNvSpPr>
            <p:nvPr/>
          </p:nvSpPr>
          <p:spPr bwMode="auto">
            <a:xfrm>
              <a:off x="2592" y="1686"/>
              <a:ext cx="1393" cy="1142"/>
            </a:xfrm>
            <a:prstGeom prst="rect">
              <a:avLst/>
            </a:prstGeom>
            <a:solidFill>
              <a:schemeClr val="bg1"/>
            </a:solidFill>
            <a:ln w="57150" cmpd="thickThin">
              <a:solidFill>
                <a:srgbClr val="663300"/>
              </a:solidFill>
              <a:miter lim="800000"/>
              <a:headEnd/>
              <a:tailEnd/>
            </a:ln>
            <a:effectLst/>
          </p:spPr>
          <p:txBody>
            <a:bodyPr wrap="none" anchor="ctr"/>
            <a:lstStyle/>
            <a:p>
              <a:pPr eaLnBrk="1" hangingPunct="1"/>
              <a:endParaRPr lang="en-US" altLang="en-US"/>
            </a:p>
          </p:txBody>
        </p:sp>
        <p:sp>
          <p:nvSpPr>
            <p:cNvPr id="49" name="Rectangle 73"/>
            <p:cNvSpPr>
              <a:spLocks noChangeArrowheads="1"/>
            </p:cNvSpPr>
            <p:nvPr/>
          </p:nvSpPr>
          <p:spPr bwMode="auto">
            <a:xfrm>
              <a:off x="2652" y="1725"/>
              <a:ext cx="1280" cy="646"/>
            </a:xfrm>
            <a:prstGeom prst="rect">
              <a:avLst/>
            </a:prstGeom>
            <a:solidFill>
              <a:schemeClr val="bg1">
                <a:alpha val="38039"/>
              </a:schemeClr>
            </a:solidFill>
            <a:ln w="19050">
              <a:solidFill>
                <a:schemeClr val="tx1"/>
              </a:solidFill>
              <a:miter lim="800000"/>
              <a:headEnd/>
              <a:tailEnd/>
            </a:ln>
            <a:effectLst/>
          </p:spPr>
          <p:txBody>
            <a:bodyPr wrap="none" anchor="ctr"/>
            <a:lstStyle/>
            <a:p>
              <a:pPr eaLnBrk="1" hangingPunct="1"/>
              <a:endParaRPr lang="en-US" altLang="en-US"/>
            </a:p>
          </p:txBody>
        </p:sp>
        <p:sp>
          <p:nvSpPr>
            <p:cNvPr id="50" name="Oval 74"/>
            <p:cNvSpPr>
              <a:spLocks noChangeArrowheads="1"/>
            </p:cNvSpPr>
            <p:nvPr/>
          </p:nvSpPr>
          <p:spPr bwMode="auto">
            <a:xfrm>
              <a:off x="2729" y="1789"/>
              <a:ext cx="1082" cy="985"/>
            </a:xfrm>
            <a:prstGeom prst="ellipse">
              <a:avLst/>
            </a:prstGeom>
            <a:solidFill>
              <a:srgbClr val="FFFFCC"/>
            </a:solidFill>
            <a:ln w="12700">
              <a:solidFill>
                <a:schemeClr val="accent2"/>
              </a:solidFill>
              <a:round/>
              <a:headEnd/>
              <a:tailEnd/>
            </a:ln>
            <a:effectLst/>
          </p:spPr>
          <p:txBody>
            <a:bodyPr wrap="none" anchor="ctr"/>
            <a:lstStyle/>
            <a:p>
              <a:pPr eaLnBrk="1" hangingPunct="1"/>
              <a:endParaRPr lang="en-US" altLang="en-US"/>
            </a:p>
          </p:txBody>
        </p:sp>
        <p:sp>
          <p:nvSpPr>
            <p:cNvPr id="51" name="Text Box 75"/>
            <p:cNvSpPr txBox="1">
              <a:spLocks noChangeArrowheads="1"/>
            </p:cNvSpPr>
            <p:nvPr/>
          </p:nvSpPr>
          <p:spPr bwMode="auto">
            <a:xfrm rot="810395">
              <a:off x="3547" y="1938"/>
              <a:ext cx="255" cy="173"/>
            </a:xfrm>
            <a:prstGeom prst="rect">
              <a:avLst/>
            </a:prstGeom>
            <a:noFill/>
            <a:ln w="635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5</a:t>
              </a:r>
              <a:endParaRPr lang="en-US" altLang="en-US"/>
            </a:p>
          </p:txBody>
        </p:sp>
        <p:sp>
          <p:nvSpPr>
            <p:cNvPr id="52" name="Oval 76"/>
            <p:cNvSpPr>
              <a:spLocks noChangeArrowheads="1"/>
            </p:cNvSpPr>
            <p:nvPr/>
          </p:nvSpPr>
          <p:spPr bwMode="auto">
            <a:xfrm rot="5400000">
              <a:off x="2748" y="1720"/>
              <a:ext cx="1051" cy="1155"/>
            </a:xfrm>
            <a:prstGeom prst="ellipse">
              <a:avLst/>
            </a:prstGeom>
            <a:noFill/>
            <a:ln w="12700">
              <a:solidFill>
                <a:srgbClr val="003300"/>
              </a:solidFill>
              <a:round/>
              <a:headEnd/>
              <a:tailEnd/>
            </a:ln>
            <a:effectLst/>
          </p:spPr>
          <p:txBody>
            <a:bodyPr wrap="none" anchor="ctr"/>
            <a:lstStyle/>
            <a:p>
              <a:pPr eaLnBrk="1" hangingPunct="1"/>
              <a:endParaRPr lang="en-US" altLang="en-US"/>
            </a:p>
          </p:txBody>
        </p:sp>
        <p:sp>
          <p:nvSpPr>
            <p:cNvPr id="53" name="Arc 77"/>
            <p:cNvSpPr>
              <a:spLocks/>
            </p:cNvSpPr>
            <p:nvPr/>
          </p:nvSpPr>
          <p:spPr bwMode="auto">
            <a:xfrm rot="6681726" flipH="1">
              <a:off x="3121" y="1750"/>
              <a:ext cx="406" cy="723"/>
            </a:xfrm>
            <a:custGeom>
              <a:avLst/>
              <a:gdLst>
                <a:gd name="T0" fmla="*/ 0 w 24253"/>
                <a:gd name="T1" fmla="*/ 0 h 39506"/>
                <a:gd name="T2" fmla="*/ 0 w 24253"/>
                <a:gd name="T3" fmla="*/ 0 h 39506"/>
                <a:gd name="T4" fmla="*/ 0 w 24253"/>
                <a:gd name="T5" fmla="*/ 0 h 39506"/>
                <a:gd name="T6" fmla="*/ 0 60000 65536"/>
                <a:gd name="T7" fmla="*/ 0 60000 65536"/>
                <a:gd name="T8" fmla="*/ 0 60000 65536"/>
              </a:gdLst>
              <a:ahLst/>
              <a:cxnLst>
                <a:cxn ang="T6">
                  <a:pos x="T0" y="T1"/>
                </a:cxn>
                <a:cxn ang="T7">
                  <a:pos x="T2" y="T3"/>
                </a:cxn>
                <a:cxn ang="T8">
                  <a:pos x="T4" y="T5"/>
                </a:cxn>
              </a:cxnLst>
              <a:rect l="0" t="0" r="r" b="b"/>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lnTo>
                    <a:pt x="14733" y="-1"/>
                  </a:lnTo>
                  <a:close/>
                </a:path>
              </a:pathLst>
            </a:custGeom>
            <a:noFill/>
            <a:ln w="3175">
              <a:solidFill>
                <a:srgbClr val="00FFFF"/>
              </a:solidFill>
              <a:round/>
              <a:headEnd/>
              <a:tailEnd/>
            </a:ln>
            <a:effectLst/>
          </p:spPr>
          <p:txBody>
            <a:bodyPr wrap="none" anchor="ctr"/>
            <a:lstStyle/>
            <a:p>
              <a:endParaRPr lang="en-US"/>
            </a:p>
          </p:txBody>
        </p:sp>
        <p:sp>
          <p:nvSpPr>
            <p:cNvPr id="54" name="Line 78"/>
            <p:cNvSpPr>
              <a:spLocks noChangeShapeType="1"/>
            </p:cNvSpPr>
            <p:nvPr/>
          </p:nvSpPr>
          <p:spPr bwMode="auto">
            <a:xfrm rot="10800000">
              <a:off x="3293" y="1910"/>
              <a:ext cx="0" cy="96"/>
            </a:xfrm>
            <a:prstGeom prst="line">
              <a:avLst/>
            </a:prstGeom>
            <a:noFill/>
            <a:ln w="9525">
              <a:solidFill>
                <a:srgbClr val="FF0000"/>
              </a:solidFill>
              <a:round/>
              <a:headEnd/>
              <a:tailEnd/>
            </a:ln>
            <a:effectLst/>
          </p:spPr>
          <p:txBody>
            <a:bodyPr/>
            <a:lstStyle/>
            <a:p>
              <a:endParaRPr lang="en-US"/>
            </a:p>
          </p:txBody>
        </p:sp>
        <p:sp>
          <p:nvSpPr>
            <p:cNvPr id="55" name="Text Box 79"/>
            <p:cNvSpPr txBox="1">
              <a:spLocks noChangeArrowheads="1"/>
            </p:cNvSpPr>
            <p:nvPr/>
          </p:nvSpPr>
          <p:spPr bwMode="auto">
            <a:xfrm rot="-466213">
              <a:off x="3156" y="1748"/>
              <a:ext cx="250" cy="173"/>
            </a:xfrm>
            <a:prstGeom prst="rect">
              <a:avLst/>
            </a:prstGeom>
            <a:noFill/>
            <a:ln w="3175">
              <a:noFill/>
              <a:miter lim="800000"/>
              <a:headEnd/>
              <a:tailEnd/>
            </a:ln>
            <a:effectLst/>
          </p:spPr>
          <p:txBody>
            <a:bodyPr>
              <a:spAutoFit/>
            </a:bodyPr>
            <a:lstStyle/>
            <a:p>
              <a:pPr algn="ctr" eaLnBrk="1" hangingPunct="1"/>
              <a:r>
                <a:rPr lang="en-US" altLang="en-US" sz="1200"/>
                <a:t>3</a:t>
              </a:r>
            </a:p>
          </p:txBody>
        </p:sp>
        <p:sp>
          <p:nvSpPr>
            <p:cNvPr id="56" name="Text Box 80"/>
            <p:cNvSpPr txBox="1">
              <a:spLocks noChangeArrowheads="1"/>
            </p:cNvSpPr>
            <p:nvPr/>
          </p:nvSpPr>
          <p:spPr bwMode="auto">
            <a:xfrm rot="-1500000">
              <a:off x="2920" y="1811"/>
              <a:ext cx="342" cy="173"/>
            </a:xfrm>
            <a:prstGeom prst="rect">
              <a:avLst/>
            </a:prstGeom>
            <a:noFill/>
            <a:ln w="1270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2</a:t>
              </a:r>
              <a:endParaRPr lang="en-US" altLang="en-US"/>
            </a:p>
          </p:txBody>
        </p:sp>
        <p:sp>
          <p:nvSpPr>
            <p:cNvPr id="57" name="Line 81"/>
            <p:cNvSpPr>
              <a:spLocks noChangeShapeType="1"/>
            </p:cNvSpPr>
            <p:nvPr/>
          </p:nvSpPr>
          <p:spPr bwMode="auto">
            <a:xfrm rot="300000">
              <a:off x="3329" y="1910"/>
              <a:ext cx="0" cy="40"/>
            </a:xfrm>
            <a:prstGeom prst="line">
              <a:avLst/>
            </a:prstGeom>
            <a:noFill/>
            <a:ln w="6350">
              <a:solidFill>
                <a:srgbClr val="0000FF"/>
              </a:solidFill>
              <a:round/>
              <a:headEnd/>
              <a:tailEnd/>
            </a:ln>
            <a:effectLst/>
          </p:spPr>
          <p:txBody>
            <a:bodyPr/>
            <a:lstStyle/>
            <a:p>
              <a:endParaRPr lang="en-US"/>
            </a:p>
          </p:txBody>
        </p:sp>
        <p:sp>
          <p:nvSpPr>
            <p:cNvPr id="58" name="Line 82"/>
            <p:cNvSpPr>
              <a:spLocks noChangeShapeType="1"/>
            </p:cNvSpPr>
            <p:nvPr/>
          </p:nvSpPr>
          <p:spPr bwMode="auto">
            <a:xfrm rot="600000">
              <a:off x="3362" y="1914"/>
              <a:ext cx="0" cy="41"/>
            </a:xfrm>
            <a:prstGeom prst="line">
              <a:avLst/>
            </a:prstGeom>
            <a:noFill/>
            <a:ln w="6350">
              <a:solidFill>
                <a:srgbClr val="0000FF"/>
              </a:solidFill>
              <a:round/>
              <a:headEnd/>
              <a:tailEnd/>
            </a:ln>
            <a:effectLst/>
          </p:spPr>
          <p:txBody>
            <a:bodyPr/>
            <a:lstStyle/>
            <a:p>
              <a:endParaRPr lang="en-US"/>
            </a:p>
          </p:txBody>
        </p:sp>
        <p:sp>
          <p:nvSpPr>
            <p:cNvPr id="59" name="Line 83"/>
            <p:cNvSpPr>
              <a:spLocks noChangeShapeType="1"/>
            </p:cNvSpPr>
            <p:nvPr/>
          </p:nvSpPr>
          <p:spPr bwMode="auto">
            <a:xfrm rot="900000">
              <a:off x="3395" y="1922"/>
              <a:ext cx="0" cy="39"/>
            </a:xfrm>
            <a:prstGeom prst="line">
              <a:avLst/>
            </a:prstGeom>
            <a:noFill/>
            <a:ln w="6350">
              <a:solidFill>
                <a:srgbClr val="0000FF"/>
              </a:solidFill>
              <a:round/>
              <a:headEnd/>
              <a:tailEnd/>
            </a:ln>
            <a:effectLst/>
          </p:spPr>
          <p:txBody>
            <a:bodyPr/>
            <a:lstStyle/>
            <a:p>
              <a:endParaRPr lang="en-US"/>
            </a:p>
          </p:txBody>
        </p:sp>
        <p:sp>
          <p:nvSpPr>
            <p:cNvPr id="60" name="Line 84"/>
            <p:cNvSpPr>
              <a:spLocks noChangeShapeType="1"/>
            </p:cNvSpPr>
            <p:nvPr/>
          </p:nvSpPr>
          <p:spPr bwMode="auto">
            <a:xfrm rot="1200000">
              <a:off x="3427" y="1932"/>
              <a:ext cx="0" cy="41"/>
            </a:xfrm>
            <a:prstGeom prst="line">
              <a:avLst/>
            </a:prstGeom>
            <a:noFill/>
            <a:ln w="6350">
              <a:solidFill>
                <a:srgbClr val="0000FF"/>
              </a:solidFill>
              <a:round/>
              <a:headEnd/>
              <a:tailEnd/>
            </a:ln>
            <a:effectLst/>
          </p:spPr>
          <p:txBody>
            <a:bodyPr/>
            <a:lstStyle/>
            <a:p>
              <a:endParaRPr lang="en-US"/>
            </a:p>
          </p:txBody>
        </p:sp>
        <p:sp>
          <p:nvSpPr>
            <p:cNvPr id="61" name="Line 85"/>
            <p:cNvSpPr>
              <a:spLocks noChangeShapeType="1"/>
            </p:cNvSpPr>
            <p:nvPr/>
          </p:nvSpPr>
          <p:spPr bwMode="auto">
            <a:xfrm rot="1500000">
              <a:off x="3452" y="1944"/>
              <a:ext cx="0" cy="89"/>
            </a:xfrm>
            <a:prstGeom prst="line">
              <a:avLst/>
            </a:prstGeom>
            <a:noFill/>
            <a:ln w="9525">
              <a:solidFill>
                <a:srgbClr val="FF0000"/>
              </a:solidFill>
              <a:round/>
              <a:headEnd/>
              <a:tailEnd/>
            </a:ln>
            <a:effectLst/>
          </p:spPr>
          <p:txBody>
            <a:bodyPr/>
            <a:lstStyle/>
            <a:p>
              <a:endParaRPr lang="en-US"/>
            </a:p>
          </p:txBody>
        </p:sp>
        <p:sp>
          <p:nvSpPr>
            <p:cNvPr id="62" name="Line 86"/>
            <p:cNvSpPr>
              <a:spLocks noChangeShapeType="1"/>
            </p:cNvSpPr>
            <p:nvPr/>
          </p:nvSpPr>
          <p:spPr bwMode="auto">
            <a:xfrm rot="1800000">
              <a:off x="3488" y="1962"/>
              <a:ext cx="0" cy="41"/>
            </a:xfrm>
            <a:prstGeom prst="line">
              <a:avLst/>
            </a:prstGeom>
            <a:noFill/>
            <a:ln w="6350">
              <a:solidFill>
                <a:srgbClr val="0000FF"/>
              </a:solidFill>
              <a:round/>
              <a:headEnd/>
              <a:tailEnd/>
            </a:ln>
            <a:effectLst/>
          </p:spPr>
          <p:txBody>
            <a:bodyPr/>
            <a:lstStyle/>
            <a:p>
              <a:endParaRPr lang="en-US"/>
            </a:p>
          </p:txBody>
        </p:sp>
        <p:sp>
          <p:nvSpPr>
            <p:cNvPr id="63" name="Line 87"/>
            <p:cNvSpPr>
              <a:spLocks noChangeShapeType="1"/>
            </p:cNvSpPr>
            <p:nvPr/>
          </p:nvSpPr>
          <p:spPr bwMode="auto">
            <a:xfrm rot="2100000">
              <a:off x="3513" y="1978"/>
              <a:ext cx="0" cy="39"/>
            </a:xfrm>
            <a:prstGeom prst="line">
              <a:avLst/>
            </a:prstGeom>
            <a:noFill/>
            <a:ln w="6350">
              <a:solidFill>
                <a:srgbClr val="0000FF"/>
              </a:solidFill>
              <a:round/>
              <a:headEnd/>
              <a:tailEnd/>
            </a:ln>
            <a:effectLst/>
          </p:spPr>
          <p:txBody>
            <a:bodyPr/>
            <a:lstStyle/>
            <a:p>
              <a:endParaRPr lang="en-US"/>
            </a:p>
          </p:txBody>
        </p:sp>
        <p:sp>
          <p:nvSpPr>
            <p:cNvPr id="64" name="Line 88"/>
            <p:cNvSpPr>
              <a:spLocks noChangeShapeType="1"/>
            </p:cNvSpPr>
            <p:nvPr/>
          </p:nvSpPr>
          <p:spPr bwMode="auto">
            <a:xfrm rot="2400000">
              <a:off x="3542" y="1997"/>
              <a:ext cx="0" cy="39"/>
            </a:xfrm>
            <a:prstGeom prst="line">
              <a:avLst/>
            </a:prstGeom>
            <a:noFill/>
            <a:ln w="6350">
              <a:solidFill>
                <a:srgbClr val="0000FF"/>
              </a:solidFill>
              <a:round/>
              <a:headEnd/>
              <a:tailEnd/>
            </a:ln>
            <a:effectLst/>
          </p:spPr>
          <p:txBody>
            <a:bodyPr/>
            <a:lstStyle/>
            <a:p>
              <a:endParaRPr lang="en-US"/>
            </a:p>
          </p:txBody>
        </p:sp>
        <p:sp>
          <p:nvSpPr>
            <p:cNvPr id="65" name="Line 89"/>
            <p:cNvSpPr>
              <a:spLocks noChangeShapeType="1"/>
            </p:cNvSpPr>
            <p:nvPr/>
          </p:nvSpPr>
          <p:spPr bwMode="auto">
            <a:xfrm rot="2700000">
              <a:off x="3565" y="2018"/>
              <a:ext cx="0" cy="44"/>
            </a:xfrm>
            <a:prstGeom prst="line">
              <a:avLst/>
            </a:prstGeom>
            <a:noFill/>
            <a:ln w="6350">
              <a:solidFill>
                <a:srgbClr val="0000FF"/>
              </a:solidFill>
              <a:round/>
              <a:headEnd/>
              <a:tailEnd/>
            </a:ln>
            <a:effectLst/>
          </p:spPr>
          <p:txBody>
            <a:bodyPr/>
            <a:lstStyle/>
            <a:p>
              <a:endParaRPr lang="en-US"/>
            </a:p>
          </p:txBody>
        </p:sp>
        <p:sp>
          <p:nvSpPr>
            <p:cNvPr id="66" name="Line 90"/>
            <p:cNvSpPr>
              <a:spLocks noChangeShapeType="1"/>
            </p:cNvSpPr>
            <p:nvPr/>
          </p:nvSpPr>
          <p:spPr bwMode="auto">
            <a:xfrm rot="3000000">
              <a:off x="3570" y="2029"/>
              <a:ext cx="0" cy="98"/>
            </a:xfrm>
            <a:prstGeom prst="line">
              <a:avLst/>
            </a:prstGeom>
            <a:noFill/>
            <a:ln w="9525">
              <a:solidFill>
                <a:srgbClr val="FF0000"/>
              </a:solidFill>
              <a:round/>
              <a:headEnd/>
              <a:tailEnd/>
            </a:ln>
            <a:effectLst/>
          </p:spPr>
          <p:txBody>
            <a:bodyPr/>
            <a:lstStyle/>
            <a:p>
              <a:endParaRPr lang="en-US"/>
            </a:p>
          </p:txBody>
        </p:sp>
        <p:sp>
          <p:nvSpPr>
            <p:cNvPr id="67" name="Line 91"/>
            <p:cNvSpPr>
              <a:spLocks noChangeShapeType="1"/>
            </p:cNvSpPr>
            <p:nvPr/>
          </p:nvSpPr>
          <p:spPr bwMode="auto">
            <a:xfrm rot="7800000">
              <a:off x="3017" y="2027"/>
              <a:ext cx="0" cy="106"/>
            </a:xfrm>
            <a:prstGeom prst="line">
              <a:avLst/>
            </a:prstGeom>
            <a:noFill/>
            <a:ln w="9525">
              <a:solidFill>
                <a:srgbClr val="FF0000"/>
              </a:solidFill>
              <a:round/>
              <a:headEnd/>
              <a:tailEnd/>
            </a:ln>
            <a:effectLst/>
          </p:spPr>
          <p:txBody>
            <a:bodyPr/>
            <a:lstStyle/>
            <a:p>
              <a:endParaRPr lang="en-US"/>
            </a:p>
          </p:txBody>
        </p:sp>
        <p:sp>
          <p:nvSpPr>
            <p:cNvPr id="68" name="Line 92"/>
            <p:cNvSpPr>
              <a:spLocks noChangeShapeType="1"/>
            </p:cNvSpPr>
            <p:nvPr/>
          </p:nvSpPr>
          <p:spPr bwMode="auto">
            <a:xfrm rot="-2700000">
              <a:off x="3017" y="2018"/>
              <a:ext cx="0" cy="40"/>
            </a:xfrm>
            <a:prstGeom prst="line">
              <a:avLst/>
            </a:prstGeom>
            <a:noFill/>
            <a:ln w="6350">
              <a:solidFill>
                <a:srgbClr val="0000FF"/>
              </a:solidFill>
              <a:round/>
              <a:headEnd/>
              <a:tailEnd/>
            </a:ln>
            <a:effectLst/>
          </p:spPr>
          <p:txBody>
            <a:bodyPr/>
            <a:lstStyle/>
            <a:p>
              <a:endParaRPr lang="en-US"/>
            </a:p>
          </p:txBody>
        </p:sp>
        <p:sp>
          <p:nvSpPr>
            <p:cNvPr id="69" name="Line 93"/>
            <p:cNvSpPr>
              <a:spLocks noChangeShapeType="1"/>
            </p:cNvSpPr>
            <p:nvPr/>
          </p:nvSpPr>
          <p:spPr bwMode="auto">
            <a:xfrm rot="-2400000">
              <a:off x="3040" y="1999"/>
              <a:ext cx="0" cy="38"/>
            </a:xfrm>
            <a:prstGeom prst="line">
              <a:avLst/>
            </a:prstGeom>
            <a:noFill/>
            <a:ln w="6350">
              <a:solidFill>
                <a:srgbClr val="0000FF"/>
              </a:solidFill>
              <a:round/>
              <a:headEnd/>
              <a:tailEnd/>
            </a:ln>
            <a:effectLst/>
          </p:spPr>
          <p:txBody>
            <a:bodyPr/>
            <a:lstStyle/>
            <a:p>
              <a:endParaRPr lang="en-US"/>
            </a:p>
          </p:txBody>
        </p:sp>
        <p:sp>
          <p:nvSpPr>
            <p:cNvPr id="70" name="Line 94"/>
            <p:cNvSpPr>
              <a:spLocks noChangeShapeType="1"/>
            </p:cNvSpPr>
            <p:nvPr/>
          </p:nvSpPr>
          <p:spPr bwMode="auto">
            <a:xfrm rot="-2100000">
              <a:off x="3069" y="1979"/>
              <a:ext cx="0" cy="39"/>
            </a:xfrm>
            <a:prstGeom prst="line">
              <a:avLst/>
            </a:prstGeom>
            <a:noFill/>
            <a:ln w="6350">
              <a:solidFill>
                <a:srgbClr val="0000FF"/>
              </a:solidFill>
              <a:round/>
              <a:headEnd/>
              <a:tailEnd/>
            </a:ln>
            <a:effectLst/>
          </p:spPr>
          <p:txBody>
            <a:bodyPr/>
            <a:lstStyle/>
            <a:p>
              <a:endParaRPr lang="en-US"/>
            </a:p>
          </p:txBody>
        </p:sp>
        <p:sp>
          <p:nvSpPr>
            <p:cNvPr id="71" name="Line 95"/>
            <p:cNvSpPr>
              <a:spLocks noChangeShapeType="1"/>
            </p:cNvSpPr>
            <p:nvPr/>
          </p:nvSpPr>
          <p:spPr bwMode="auto">
            <a:xfrm rot="-1800000">
              <a:off x="3095" y="1961"/>
              <a:ext cx="0" cy="39"/>
            </a:xfrm>
            <a:prstGeom prst="line">
              <a:avLst/>
            </a:prstGeom>
            <a:noFill/>
            <a:ln w="6350">
              <a:solidFill>
                <a:srgbClr val="0000FF"/>
              </a:solidFill>
              <a:round/>
              <a:headEnd/>
              <a:tailEnd/>
            </a:ln>
            <a:effectLst/>
          </p:spPr>
          <p:txBody>
            <a:bodyPr/>
            <a:lstStyle/>
            <a:p>
              <a:endParaRPr lang="en-US"/>
            </a:p>
          </p:txBody>
        </p:sp>
        <p:sp>
          <p:nvSpPr>
            <p:cNvPr id="72" name="Line 96"/>
            <p:cNvSpPr>
              <a:spLocks noChangeShapeType="1"/>
            </p:cNvSpPr>
            <p:nvPr/>
          </p:nvSpPr>
          <p:spPr bwMode="auto">
            <a:xfrm rot="-1500000">
              <a:off x="3139" y="1943"/>
              <a:ext cx="0" cy="88"/>
            </a:xfrm>
            <a:prstGeom prst="line">
              <a:avLst/>
            </a:prstGeom>
            <a:noFill/>
            <a:ln w="9525">
              <a:solidFill>
                <a:srgbClr val="FF0000"/>
              </a:solidFill>
              <a:round/>
              <a:headEnd/>
              <a:tailEnd/>
            </a:ln>
            <a:effectLst/>
          </p:spPr>
          <p:txBody>
            <a:bodyPr/>
            <a:lstStyle/>
            <a:p>
              <a:endParaRPr lang="en-US"/>
            </a:p>
          </p:txBody>
        </p:sp>
        <p:sp>
          <p:nvSpPr>
            <p:cNvPr id="73" name="Line 97"/>
            <p:cNvSpPr>
              <a:spLocks noChangeShapeType="1"/>
            </p:cNvSpPr>
            <p:nvPr/>
          </p:nvSpPr>
          <p:spPr bwMode="auto">
            <a:xfrm rot="-1200000">
              <a:off x="3159" y="1932"/>
              <a:ext cx="0" cy="41"/>
            </a:xfrm>
            <a:prstGeom prst="line">
              <a:avLst/>
            </a:prstGeom>
            <a:noFill/>
            <a:ln w="6350">
              <a:solidFill>
                <a:srgbClr val="0000FF"/>
              </a:solidFill>
              <a:round/>
              <a:headEnd/>
              <a:tailEnd/>
            </a:ln>
            <a:effectLst/>
          </p:spPr>
          <p:txBody>
            <a:bodyPr/>
            <a:lstStyle/>
            <a:p>
              <a:endParaRPr lang="en-US"/>
            </a:p>
          </p:txBody>
        </p:sp>
        <p:sp>
          <p:nvSpPr>
            <p:cNvPr id="74" name="Line 98"/>
            <p:cNvSpPr>
              <a:spLocks noChangeShapeType="1"/>
            </p:cNvSpPr>
            <p:nvPr/>
          </p:nvSpPr>
          <p:spPr bwMode="auto">
            <a:xfrm rot="-900000">
              <a:off x="3187" y="1925"/>
              <a:ext cx="0" cy="40"/>
            </a:xfrm>
            <a:prstGeom prst="line">
              <a:avLst/>
            </a:prstGeom>
            <a:noFill/>
            <a:ln w="6350">
              <a:solidFill>
                <a:srgbClr val="0000FF"/>
              </a:solidFill>
              <a:round/>
              <a:headEnd/>
              <a:tailEnd/>
            </a:ln>
            <a:effectLst/>
          </p:spPr>
          <p:txBody>
            <a:bodyPr/>
            <a:lstStyle/>
            <a:p>
              <a:endParaRPr lang="en-US"/>
            </a:p>
          </p:txBody>
        </p:sp>
        <p:sp>
          <p:nvSpPr>
            <p:cNvPr id="75" name="Line 99"/>
            <p:cNvSpPr>
              <a:spLocks noChangeShapeType="1"/>
            </p:cNvSpPr>
            <p:nvPr/>
          </p:nvSpPr>
          <p:spPr bwMode="auto">
            <a:xfrm rot="-600000">
              <a:off x="3221" y="1918"/>
              <a:ext cx="0" cy="39"/>
            </a:xfrm>
            <a:prstGeom prst="line">
              <a:avLst/>
            </a:prstGeom>
            <a:noFill/>
            <a:ln w="6350">
              <a:solidFill>
                <a:srgbClr val="0000FF"/>
              </a:solidFill>
              <a:round/>
              <a:headEnd/>
              <a:tailEnd/>
            </a:ln>
            <a:effectLst/>
          </p:spPr>
          <p:txBody>
            <a:bodyPr/>
            <a:lstStyle/>
            <a:p>
              <a:endParaRPr lang="en-US"/>
            </a:p>
          </p:txBody>
        </p:sp>
        <p:sp>
          <p:nvSpPr>
            <p:cNvPr id="76" name="Line 100"/>
            <p:cNvSpPr>
              <a:spLocks noChangeShapeType="1"/>
            </p:cNvSpPr>
            <p:nvPr/>
          </p:nvSpPr>
          <p:spPr bwMode="auto">
            <a:xfrm rot="-300000">
              <a:off x="3256" y="1912"/>
              <a:ext cx="0" cy="39"/>
            </a:xfrm>
            <a:prstGeom prst="line">
              <a:avLst/>
            </a:prstGeom>
            <a:noFill/>
            <a:ln w="6350">
              <a:solidFill>
                <a:srgbClr val="0000FF"/>
              </a:solidFill>
              <a:round/>
              <a:headEnd/>
              <a:tailEnd/>
            </a:ln>
            <a:effectLst/>
          </p:spPr>
          <p:txBody>
            <a:bodyPr/>
            <a:lstStyle/>
            <a:p>
              <a:endParaRPr lang="en-US"/>
            </a:p>
          </p:txBody>
        </p:sp>
        <p:sp>
          <p:nvSpPr>
            <p:cNvPr id="77" name="Line 101"/>
            <p:cNvSpPr>
              <a:spLocks noChangeShapeType="1"/>
            </p:cNvSpPr>
            <p:nvPr/>
          </p:nvSpPr>
          <p:spPr bwMode="auto">
            <a:xfrm rot="6300000">
              <a:off x="2952" y="2150"/>
              <a:ext cx="0" cy="107"/>
            </a:xfrm>
            <a:prstGeom prst="line">
              <a:avLst/>
            </a:prstGeom>
            <a:noFill/>
            <a:ln w="9525">
              <a:solidFill>
                <a:srgbClr val="FF0000"/>
              </a:solidFill>
              <a:round/>
              <a:headEnd/>
              <a:tailEnd/>
            </a:ln>
            <a:effectLst/>
          </p:spPr>
          <p:txBody>
            <a:bodyPr/>
            <a:lstStyle/>
            <a:p>
              <a:endParaRPr lang="en-US"/>
            </a:p>
          </p:txBody>
        </p:sp>
        <p:sp>
          <p:nvSpPr>
            <p:cNvPr id="78" name="Line 102"/>
            <p:cNvSpPr>
              <a:spLocks noChangeShapeType="1"/>
            </p:cNvSpPr>
            <p:nvPr/>
          </p:nvSpPr>
          <p:spPr bwMode="auto">
            <a:xfrm rot="-4200000">
              <a:off x="2931" y="2146"/>
              <a:ext cx="0" cy="42"/>
            </a:xfrm>
            <a:prstGeom prst="line">
              <a:avLst/>
            </a:prstGeom>
            <a:noFill/>
            <a:ln w="6350">
              <a:solidFill>
                <a:srgbClr val="0000FF"/>
              </a:solidFill>
              <a:round/>
              <a:headEnd/>
              <a:tailEnd/>
            </a:ln>
            <a:effectLst/>
          </p:spPr>
          <p:txBody>
            <a:bodyPr/>
            <a:lstStyle/>
            <a:p>
              <a:endParaRPr lang="en-US"/>
            </a:p>
          </p:txBody>
        </p:sp>
        <p:sp>
          <p:nvSpPr>
            <p:cNvPr id="79" name="Line 103"/>
            <p:cNvSpPr>
              <a:spLocks noChangeShapeType="1"/>
            </p:cNvSpPr>
            <p:nvPr/>
          </p:nvSpPr>
          <p:spPr bwMode="auto">
            <a:xfrm rot="-3900000">
              <a:off x="2943" y="2118"/>
              <a:ext cx="0" cy="43"/>
            </a:xfrm>
            <a:prstGeom prst="line">
              <a:avLst/>
            </a:prstGeom>
            <a:noFill/>
            <a:ln w="6350">
              <a:solidFill>
                <a:srgbClr val="0000FF"/>
              </a:solidFill>
              <a:round/>
              <a:headEnd/>
              <a:tailEnd/>
            </a:ln>
            <a:effectLst/>
          </p:spPr>
          <p:txBody>
            <a:bodyPr/>
            <a:lstStyle/>
            <a:p>
              <a:endParaRPr lang="en-US"/>
            </a:p>
          </p:txBody>
        </p:sp>
        <p:sp>
          <p:nvSpPr>
            <p:cNvPr id="80" name="Line 104"/>
            <p:cNvSpPr>
              <a:spLocks noChangeShapeType="1"/>
            </p:cNvSpPr>
            <p:nvPr/>
          </p:nvSpPr>
          <p:spPr bwMode="auto">
            <a:xfrm rot="-3600000">
              <a:off x="2959" y="2094"/>
              <a:ext cx="0" cy="42"/>
            </a:xfrm>
            <a:prstGeom prst="line">
              <a:avLst/>
            </a:prstGeom>
            <a:noFill/>
            <a:ln w="6350">
              <a:solidFill>
                <a:srgbClr val="0000FF"/>
              </a:solidFill>
              <a:round/>
              <a:headEnd/>
              <a:tailEnd/>
            </a:ln>
            <a:effectLst/>
          </p:spPr>
          <p:txBody>
            <a:bodyPr/>
            <a:lstStyle/>
            <a:p>
              <a:endParaRPr lang="en-US"/>
            </a:p>
          </p:txBody>
        </p:sp>
        <p:sp>
          <p:nvSpPr>
            <p:cNvPr id="81" name="Line 105"/>
            <p:cNvSpPr>
              <a:spLocks noChangeShapeType="1"/>
            </p:cNvSpPr>
            <p:nvPr/>
          </p:nvSpPr>
          <p:spPr bwMode="auto">
            <a:xfrm rot="-3300000">
              <a:off x="2975" y="2064"/>
              <a:ext cx="0" cy="42"/>
            </a:xfrm>
            <a:prstGeom prst="line">
              <a:avLst/>
            </a:prstGeom>
            <a:noFill/>
            <a:ln w="6350">
              <a:solidFill>
                <a:srgbClr val="0000FF"/>
              </a:solidFill>
              <a:round/>
              <a:headEnd/>
              <a:tailEnd/>
            </a:ln>
            <a:effectLst/>
          </p:spPr>
          <p:txBody>
            <a:bodyPr/>
            <a:lstStyle/>
            <a:p>
              <a:endParaRPr lang="en-US"/>
            </a:p>
          </p:txBody>
        </p:sp>
        <p:sp>
          <p:nvSpPr>
            <p:cNvPr id="82" name="Line 106"/>
            <p:cNvSpPr>
              <a:spLocks noChangeShapeType="1"/>
            </p:cNvSpPr>
            <p:nvPr/>
          </p:nvSpPr>
          <p:spPr bwMode="auto">
            <a:xfrm rot="3300000">
              <a:off x="3604" y="2067"/>
              <a:ext cx="0" cy="42"/>
            </a:xfrm>
            <a:prstGeom prst="line">
              <a:avLst/>
            </a:prstGeom>
            <a:noFill/>
            <a:ln w="6350">
              <a:solidFill>
                <a:srgbClr val="0000FF"/>
              </a:solidFill>
              <a:round/>
              <a:headEnd/>
              <a:tailEnd/>
            </a:ln>
            <a:effectLst/>
          </p:spPr>
          <p:txBody>
            <a:bodyPr/>
            <a:lstStyle/>
            <a:p>
              <a:endParaRPr lang="en-US"/>
            </a:p>
          </p:txBody>
        </p:sp>
        <p:sp>
          <p:nvSpPr>
            <p:cNvPr id="83" name="Line 107"/>
            <p:cNvSpPr>
              <a:spLocks noChangeShapeType="1"/>
            </p:cNvSpPr>
            <p:nvPr/>
          </p:nvSpPr>
          <p:spPr bwMode="auto">
            <a:xfrm rot="3600000">
              <a:off x="3618" y="2088"/>
              <a:ext cx="0" cy="44"/>
            </a:xfrm>
            <a:prstGeom prst="line">
              <a:avLst/>
            </a:prstGeom>
            <a:noFill/>
            <a:ln w="6350">
              <a:solidFill>
                <a:srgbClr val="0000FF"/>
              </a:solidFill>
              <a:round/>
              <a:headEnd/>
              <a:tailEnd/>
            </a:ln>
            <a:effectLst/>
          </p:spPr>
          <p:txBody>
            <a:bodyPr/>
            <a:lstStyle/>
            <a:p>
              <a:endParaRPr lang="en-US"/>
            </a:p>
          </p:txBody>
        </p:sp>
        <p:sp>
          <p:nvSpPr>
            <p:cNvPr id="84" name="Line 108"/>
            <p:cNvSpPr>
              <a:spLocks noChangeShapeType="1"/>
            </p:cNvSpPr>
            <p:nvPr/>
          </p:nvSpPr>
          <p:spPr bwMode="auto">
            <a:xfrm rot="3900000">
              <a:off x="3637" y="2116"/>
              <a:ext cx="0" cy="42"/>
            </a:xfrm>
            <a:prstGeom prst="line">
              <a:avLst/>
            </a:prstGeom>
            <a:noFill/>
            <a:ln w="6350">
              <a:solidFill>
                <a:srgbClr val="0000FF"/>
              </a:solidFill>
              <a:round/>
              <a:headEnd/>
              <a:tailEnd/>
            </a:ln>
            <a:effectLst/>
          </p:spPr>
          <p:txBody>
            <a:bodyPr/>
            <a:lstStyle/>
            <a:p>
              <a:endParaRPr lang="en-US"/>
            </a:p>
          </p:txBody>
        </p:sp>
        <p:sp>
          <p:nvSpPr>
            <p:cNvPr id="85" name="Line 109"/>
            <p:cNvSpPr>
              <a:spLocks noChangeShapeType="1"/>
            </p:cNvSpPr>
            <p:nvPr/>
          </p:nvSpPr>
          <p:spPr bwMode="auto">
            <a:xfrm rot="4200000">
              <a:off x="3649" y="2146"/>
              <a:ext cx="0" cy="42"/>
            </a:xfrm>
            <a:prstGeom prst="line">
              <a:avLst/>
            </a:prstGeom>
            <a:noFill/>
            <a:ln w="6350">
              <a:solidFill>
                <a:srgbClr val="0000FF"/>
              </a:solidFill>
              <a:round/>
              <a:headEnd/>
              <a:tailEnd/>
            </a:ln>
            <a:effectLst/>
          </p:spPr>
          <p:txBody>
            <a:bodyPr/>
            <a:lstStyle/>
            <a:p>
              <a:endParaRPr lang="en-US"/>
            </a:p>
          </p:txBody>
        </p:sp>
        <p:sp>
          <p:nvSpPr>
            <p:cNvPr id="86" name="Line 110"/>
            <p:cNvSpPr>
              <a:spLocks noChangeShapeType="1"/>
            </p:cNvSpPr>
            <p:nvPr/>
          </p:nvSpPr>
          <p:spPr bwMode="auto">
            <a:xfrm rot="4500000">
              <a:off x="3636" y="2155"/>
              <a:ext cx="0" cy="98"/>
            </a:xfrm>
            <a:prstGeom prst="line">
              <a:avLst/>
            </a:prstGeom>
            <a:noFill/>
            <a:ln w="9525">
              <a:solidFill>
                <a:srgbClr val="FF0000"/>
              </a:solidFill>
              <a:round/>
              <a:headEnd/>
              <a:tailEnd/>
            </a:ln>
            <a:effectLst/>
          </p:spPr>
          <p:txBody>
            <a:bodyPr/>
            <a:lstStyle/>
            <a:p>
              <a:endParaRPr lang="en-US"/>
            </a:p>
          </p:txBody>
        </p:sp>
        <p:sp>
          <p:nvSpPr>
            <p:cNvPr id="87" name="Text Box 111"/>
            <p:cNvSpPr txBox="1">
              <a:spLocks noChangeArrowheads="1"/>
            </p:cNvSpPr>
            <p:nvPr/>
          </p:nvSpPr>
          <p:spPr bwMode="auto">
            <a:xfrm>
              <a:off x="2674" y="2088"/>
              <a:ext cx="343" cy="173"/>
            </a:xfrm>
            <a:prstGeom prst="rect">
              <a:avLst/>
            </a:prstGeom>
            <a:noFill/>
            <a:ln w="1270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0</a:t>
              </a:r>
              <a:endParaRPr lang="en-US" altLang="en-US"/>
            </a:p>
          </p:txBody>
        </p:sp>
        <p:sp>
          <p:nvSpPr>
            <p:cNvPr id="88" name="Text Box 112"/>
            <p:cNvSpPr txBox="1">
              <a:spLocks noChangeArrowheads="1"/>
            </p:cNvSpPr>
            <p:nvPr/>
          </p:nvSpPr>
          <p:spPr bwMode="auto">
            <a:xfrm rot="-2443161">
              <a:off x="2760" y="1939"/>
              <a:ext cx="342" cy="173"/>
            </a:xfrm>
            <a:prstGeom prst="rect">
              <a:avLst/>
            </a:prstGeom>
            <a:noFill/>
            <a:ln w="12700">
              <a:noFill/>
              <a:miter lim="800000"/>
              <a:headEnd/>
              <a:tailEnd/>
            </a:ln>
            <a:effectLst/>
          </p:spPr>
          <p:txBody>
            <a:bodyPr>
              <a:spAutoFit/>
            </a:bodyPr>
            <a:lstStyle/>
            <a:p>
              <a:pPr algn="ctr" eaLnBrk="1" hangingPunct="1"/>
              <a:r>
                <a:rPr lang="en-US" altLang="en-US" sz="1200"/>
                <a:t>1</a:t>
              </a:r>
            </a:p>
          </p:txBody>
        </p:sp>
        <p:sp>
          <p:nvSpPr>
            <p:cNvPr id="89" name="Text Box 113"/>
            <p:cNvSpPr txBox="1">
              <a:spLocks noChangeArrowheads="1"/>
            </p:cNvSpPr>
            <p:nvPr/>
          </p:nvSpPr>
          <p:spPr bwMode="auto">
            <a:xfrm rot="3000000">
              <a:off x="3392" y="1800"/>
              <a:ext cx="307" cy="173"/>
            </a:xfrm>
            <a:prstGeom prst="rect">
              <a:avLst/>
            </a:prstGeom>
            <a:noFill/>
            <a:ln w="1270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4</a:t>
              </a:r>
              <a:endParaRPr lang="en-US" altLang="en-US"/>
            </a:p>
          </p:txBody>
        </p:sp>
        <p:sp>
          <p:nvSpPr>
            <p:cNvPr id="90" name="Text Box 114"/>
            <p:cNvSpPr txBox="1">
              <a:spLocks noChangeArrowheads="1"/>
            </p:cNvSpPr>
            <p:nvPr/>
          </p:nvSpPr>
          <p:spPr bwMode="auto">
            <a:xfrm rot="4500000">
              <a:off x="3611" y="2104"/>
              <a:ext cx="309" cy="173"/>
            </a:xfrm>
            <a:prstGeom prst="rect">
              <a:avLst/>
            </a:prstGeom>
            <a:noFill/>
            <a:ln w="1270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6</a:t>
              </a:r>
              <a:endParaRPr lang="en-US" altLang="en-US"/>
            </a:p>
          </p:txBody>
        </p:sp>
        <p:sp>
          <p:nvSpPr>
            <p:cNvPr id="91" name="Text Box 115"/>
            <p:cNvSpPr txBox="1">
              <a:spLocks noChangeArrowheads="1"/>
            </p:cNvSpPr>
            <p:nvPr/>
          </p:nvSpPr>
          <p:spPr bwMode="auto">
            <a:xfrm>
              <a:off x="2997" y="2051"/>
              <a:ext cx="590" cy="231"/>
            </a:xfrm>
            <a:prstGeom prst="rect">
              <a:avLst/>
            </a:prstGeom>
            <a:noFill/>
            <a:ln w="9525">
              <a:noFill/>
              <a:miter lim="800000"/>
              <a:headEnd/>
              <a:tailEnd/>
            </a:ln>
            <a:effectLst/>
          </p:spPr>
          <p:txBody>
            <a:bodyPr>
              <a:spAutoFit/>
            </a:bodyPr>
            <a:lstStyle/>
            <a:p>
              <a:pPr algn="ctr" eaLnBrk="1" hangingPunct="1"/>
              <a:r>
                <a:rPr lang="en-US" altLang="en-US" dirty="0"/>
                <a:t>V</a:t>
              </a:r>
            </a:p>
          </p:txBody>
        </p:sp>
        <p:sp>
          <p:nvSpPr>
            <p:cNvPr id="92" name="AutoShape 116"/>
            <p:cNvSpPr>
              <a:spLocks noChangeArrowheads="1"/>
            </p:cNvSpPr>
            <p:nvPr/>
          </p:nvSpPr>
          <p:spPr bwMode="auto">
            <a:xfrm rot="10800000">
              <a:off x="2841" y="1895"/>
              <a:ext cx="910" cy="776"/>
            </a:xfrm>
            <a:custGeom>
              <a:avLst/>
              <a:gdLst>
                <a:gd name="T0" fmla="*/ 1 w 21600"/>
                <a:gd name="T1" fmla="*/ 0 h 21600"/>
                <a:gd name="T2" fmla="*/ 0 w 21600"/>
                <a:gd name="T3" fmla="*/ 0 h 21600"/>
                <a:gd name="T4" fmla="*/ 1 w 21600"/>
                <a:gd name="T5" fmla="*/ 0 h 21600"/>
                <a:gd name="T6" fmla="*/ 1 w 21600"/>
                <a:gd name="T7" fmla="*/ 0 h 21600"/>
                <a:gd name="T8" fmla="*/ 0 60000 65536"/>
                <a:gd name="T9" fmla="*/ 0 60000 65536"/>
                <a:gd name="T10" fmla="*/ 0 60000 65536"/>
                <a:gd name="T11" fmla="*/ 0 60000 65536"/>
                <a:gd name="T12" fmla="*/ 142 w 21600"/>
                <a:gd name="T13" fmla="*/ 0 h 21600"/>
                <a:gd name="T14" fmla="*/ 21458 w 21600"/>
                <a:gd name="T15" fmla="*/ 11106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9"/>
                    <a:pt x="10800" y="8989"/>
                  </a:cubicBezTo>
                  <a:cubicBezTo>
                    <a:pt x="11719" y="8989"/>
                    <a:pt x="12493" y="9678"/>
                    <a:pt x="12599" y="10592"/>
                  </a:cubicBezTo>
                  <a:lnTo>
                    <a:pt x="21528" y="9560"/>
                  </a:lnTo>
                  <a:cubicBezTo>
                    <a:pt x="20898" y="4111"/>
                    <a:pt x="16285" y="0"/>
                    <a:pt x="10799" y="0"/>
                  </a:cubicBezTo>
                  <a:cubicBezTo>
                    <a:pt x="5314" y="0"/>
                    <a:pt x="701" y="4111"/>
                    <a:pt x="71" y="9560"/>
                  </a:cubicBezTo>
                  <a:lnTo>
                    <a:pt x="9000" y="10592"/>
                  </a:lnTo>
                  <a:close/>
                </a:path>
              </a:pathLst>
            </a:custGeom>
            <a:solidFill>
              <a:srgbClr val="FFFFCC"/>
            </a:solidFill>
            <a:ln w="3175" algn="ctr">
              <a:noFill/>
              <a:miter lim="800000"/>
              <a:headEnd/>
              <a:tailEnd/>
            </a:ln>
            <a:effectLst/>
          </p:spPr>
          <p:txBody>
            <a:bodyPr wrap="none" anchor="ctr"/>
            <a:lstStyle/>
            <a:p>
              <a:endParaRPr lang="en-US"/>
            </a:p>
          </p:txBody>
        </p:sp>
        <p:sp>
          <p:nvSpPr>
            <p:cNvPr id="93" name="Rectangle 118"/>
            <p:cNvSpPr>
              <a:spLocks noChangeArrowheads="1"/>
            </p:cNvSpPr>
            <p:nvPr/>
          </p:nvSpPr>
          <p:spPr bwMode="auto">
            <a:xfrm>
              <a:off x="2620" y="2336"/>
              <a:ext cx="1283" cy="481"/>
            </a:xfrm>
            <a:prstGeom prst="rect">
              <a:avLst/>
            </a:prstGeom>
            <a:solidFill>
              <a:schemeClr val="bg1"/>
            </a:solidFill>
            <a:ln w="57150" cmpd="thickThin">
              <a:noFill/>
              <a:miter lim="800000"/>
              <a:headEnd/>
              <a:tailEnd/>
            </a:ln>
            <a:effectLst/>
          </p:spPr>
          <p:txBody>
            <a:bodyPr wrap="none" anchor="ctr"/>
            <a:lstStyle/>
            <a:p>
              <a:pPr eaLnBrk="1" hangingPunct="1"/>
              <a:endParaRPr lang="en-US" altLang="en-US"/>
            </a:p>
          </p:txBody>
        </p:sp>
        <p:sp>
          <p:nvSpPr>
            <p:cNvPr id="94" name="Rectangle 119"/>
            <p:cNvSpPr>
              <a:spLocks noChangeArrowheads="1"/>
            </p:cNvSpPr>
            <p:nvPr/>
          </p:nvSpPr>
          <p:spPr bwMode="auto">
            <a:xfrm>
              <a:off x="2655" y="1728"/>
              <a:ext cx="1273" cy="645"/>
            </a:xfrm>
            <a:prstGeom prst="rect">
              <a:avLst/>
            </a:prstGeom>
            <a:noFill/>
            <a:ln w="28575">
              <a:solidFill>
                <a:srgbClr val="0000FF"/>
              </a:solidFill>
              <a:miter lim="800000"/>
              <a:headEnd/>
              <a:tailEnd/>
            </a:ln>
            <a:effectLst/>
          </p:spPr>
          <p:txBody>
            <a:bodyPr wrap="none" anchor="ctr"/>
            <a:lstStyle/>
            <a:p>
              <a:pPr algn="ctr" eaLnBrk="1" hangingPunct="1"/>
              <a:endParaRPr lang="en-US" altLang="en-US"/>
            </a:p>
          </p:txBody>
        </p:sp>
        <p:sp>
          <p:nvSpPr>
            <p:cNvPr id="95" name="Rectangle 120"/>
            <p:cNvSpPr>
              <a:spLocks noChangeArrowheads="1"/>
            </p:cNvSpPr>
            <p:nvPr/>
          </p:nvSpPr>
          <p:spPr bwMode="auto">
            <a:xfrm>
              <a:off x="2592" y="1686"/>
              <a:ext cx="1393" cy="1142"/>
            </a:xfrm>
            <a:prstGeom prst="rect">
              <a:avLst/>
            </a:prstGeom>
            <a:noFill/>
            <a:ln w="57150" cmpd="thickThin">
              <a:solidFill>
                <a:srgbClr val="663300"/>
              </a:solidFill>
              <a:miter lim="800000"/>
              <a:headEnd/>
              <a:tailEnd/>
            </a:ln>
            <a:effectLst/>
          </p:spPr>
          <p:txBody>
            <a:bodyPr wrap="none" anchor="ctr"/>
            <a:lstStyle/>
            <a:p>
              <a:pPr eaLnBrk="1" hangingPunct="1"/>
              <a:endParaRPr lang="en-US" altLang="en-US"/>
            </a:p>
          </p:txBody>
        </p:sp>
        <p:sp>
          <p:nvSpPr>
            <p:cNvPr id="96" name="AutoShape 121"/>
            <p:cNvSpPr>
              <a:spLocks noChangeArrowheads="1"/>
            </p:cNvSpPr>
            <p:nvPr/>
          </p:nvSpPr>
          <p:spPr bwMode="auto">
            <a:xfrm>
              <a:off x="3263" y="2411"/>
              <a:ext cx="57" cy="5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032 w 21600"/>
                <a:gd name="T25" fmla="*/ 3323 h 21600"/>
                <a:gd name="T26" fmla="*/ 18568 w 21600"/>
                <a:gd name="T27" fmla="*/ 1827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20"/>
                    <a:pt x="8879" y="4536"/>
                    <a:pt x="8006" y="4952"/>
                  </a:cubicBezTo>
                  <a:lnTo>
                    <a:pt x="16647" y="13593"/>
                  </a:lnTo>
                  <a:close/>
                  <a:moveTo>
                    <a:pt x="4952" y="8006"/>
                  </a:moveTo>
                  <a:cubicBezTo>
                    <a:pt x="4536" y="8879"/>
                    <a:pt x="4320" y="9833"/>
                    <a:pt x="4320" y="10800"/>
                  </a:cubicBezTo>
                  <a:cubicBezTo>
                    <a:pt x="4320" y="14378"/>
                    <a:pt x="7221" y="17280"/>
                    <a:pt x="10800" y="17280"/>
                  </a:cubicBezTo>
                  <a:cubicBezTo>
                    <a:pt x="11766" y="17280"/>
                    <a:pt x="12720" y="17063"/>
                    <a:pt x="13593" y="16647"/>
                  </a:cubicBezTo>
                  <a:lnTo>
                    <a:pt x="4952" y="8006"/>
                  </a:lnTo>
                  <a:close/>
                </a:path>
              </a:pathLst>
            </a:custGeom>
            <a:solidFill>
              <a:srgbClr val="FF3300"/>
            </a:solidFill>
            <a:ln w="9525">
              <a:solidFill>
                <a:schemeClr val="tx1"/>
              </a:solidFill>
              <a:miter lim="800000"/>
              <a:headEnd/>
              <a:tailEnd/>
            </a:ln>
            <a:effectLst/>
          </p:spPr>
          <p:txBody>
            <a:bodyPr wrap="none" anchor="ctr"/>
            <a:lstStyle/>
            <a:p>
              <a:endParaRPr lang="en-US"/>
            </a:p>
          </p:txBody>
        </p:sp>
        <p:sp>
          <p:nvSpPr>
            <p:cNvPr id="97" name="Arc 122"/>
            <p:cNvSpPr>
              <a:spLocks/>
            </p:cNvSpPr>
            <p:nvPr/>
          </p:nvSpPr>
          <p:spPr bwMode="auto">
            <a:xfrm flipV="1">
              <a:off x="3246" y="2396"/>
              <a:ext cx="91" cy="41"/>
            </a:xfrm>
            <a:custGeom>
              <a:avLst/>
              <a:gdLst>
                <a:gd name="T0" fmla="*/ 0 w 42223"/>
                <a:gd name="T1" fmla="*/ 0 h 21600"/>
                <a:gd name="T2" fmla="*/ 0 w 42223"/>
                <a:gd name="T3" fmla="*/ 0 h 21600"/>
                <a:gd name="T4" fmla="*/ 0 w 42223"/>
                <a:gd name="T5" fmla="*/ 0 h 21600"/>
                <a:gd name="T6" fmla="*/ 0 60000 65536"/>
                <a:gd name="T7" fmla="*/ 0 60000 65536"/>
                <a:gd name="T8" fmla="*/ 0 60000 65536"/>
              </a:gdLst>
              <a:ahLst/>
              <a:cxnLst>
                <a:cxn ang="T6">
                  <a:pos x="T0" y="T1"/>
                </a:cxn>
                <a:cxn ang="T7">
                  <a:pos x="T2" y="T3"/>
                </a:cxn>
                <a:cxn ang="T8">
                  <a:pos x="T4" y="T5"/>
                </a:cxn>
              </a:cxnLst>
              <a:rect l="0" t="0" r="r" b="b"/>
              <a:pathLst>
                <a:path w="42223" h="21600" fill="none" extrusionOk="0">
                  <a:moveTo>
                    <a:pt x="42223" y="3121"/>
                  </a:moveTo>
                  <a:cubicBezTo>
                    <a:pt x="40673" y="13732"/>
                    <a:pt x="31573" y="21600"/>
                    <a:pt x="20850" y="21600"/>
                  </a:cubicBezTo>
                  <a:cubicBezTo>
                    <a:pt x="11093" y="21600"/>
                    <a:pt x="2548" y="15059"/>
                    <a:pt x="-1" y="5642"/>
                  </a:cubicBezTo>
                </a:path>
                <a:path w="42223" h="21600" stroke="0" extrusionOk="0">
                  <a:moveTo>
                    <a:pt x="42223" y="3121"/>
                  </a:moveTo>
                  <a:cubicBezTo>
                    <a:pt x="40673" y="13732"/>
                    <a:pt x="31573" y="21600"/>
                    <a:pt x="20850" y="21600"/>
                  </a:cubicBezTo>
                  <a:cubicBezTo>
                    <a:pt x="11093" y="21600"/>
                    <a:pt x="2548" y="15059"/>
                    <a:pt x="-1" y="5642"/>
                  </a:cubicBezTo>
                  <a:lnTo>
                    <a:pt x="20850" y="0"/>
                  </a:lnTo>
                  <a:lnTo>
                    <a:pt x="42223" y="3121"/>
                  </a:lnTo>
                  <a:close/>
                </a:path>
              </a:pathLst>
            </a:custGeom>
            <a:noFill/>
            <a:ln w="6350">
              <a:solidFill>
                <a:srgbClr val="0000FF"/>
              </a:solidFill>
              <a:round/>
              <a:headEnd/>
              <a:tailEnd/>
            </a:ln>
            <a:effectLst/>
          </p:spPr>
          <p:txBody>
            <a:bodyPr wrap="none" anchor="ctr"/>
            <a:lstStyle/>
            <a:p>
              <a:endParaRPr lang="en-US"/>
            </a:p>
          </p:txBody>
        </p:sp>
        <p:sp>
          <p:nvSpPr>
            <p:cNvPr id="98" name="Freeform 123"/>
            <p:cNvSpPr>
              <a:spLocks/>
            </p:cNvSpPr>
            <p:nvPr/>
          </p:nvSpPr>
          <p:spPr bwMode="auto">
            <a:xfrm>
              <a:off x="3243" y="2419"/>
              <a:ext cx="13" cy="13"/>
            </a:xfrm>
            <a:custGeom>
              <a:avLst/>
              <a:gdLst>
                <a:gd name="T0" fmla="*/ 0 w 48"/>
                <a:gd name="T1" fmla="*/ 0 h 48"/>
                <a:gd name="T2" fmla="*/ 0 w 48"/>
                <a:gd name="T3" fmla="*/ 1 h 48"/>
                <a:gd name="T4" fmla="*/ 1 w 48"/>
                <a:gd name="T5" fmla="*/ 0 h 48"/>
                <a:gd name="T6" fmla="*/ 0 60000 65536"/>
                <a:gd name="T7" fmla="*/ 0 60000 65536"/>
                <a:gd name="T8" fmla="*/ 0 60000 65536"/>
              </a:gdLst>
              <a:ahLst/>
              <a:cxnLst>
                <a:cxn ang="T6">
                  <a:pos x="T0" y="T1"/>
                </a:cxn>
                <a:cxn ang="T7">
                  <a:pos x="T2" y="T3"/>
                </a:cxn>
                <a:cxn ang="T8">
                  <a:pos x="T4" y="T5"/>
                </a:cxn>
              </a:cxnLst>
              <a:rect l="0" t="0" r="r" b="b"/>
              <a:pathLst>
                <a:path w="48" h="48">
                  <a:moveTo>
                    <a:pt x="0" y="0"/>
                  </a:moveTo>
                  <a:lnTo>
                    <a:pt x="0" y="48"/>
                  </a:lnTo>
                  <a:lnTo>
                    <a:pt x="48" y="0"/>
                  </a:lnTo>
                </a:path>
              </a:pathLst>
            </a:custGeom>
            <a:noFill/>
            <a:ln w="6350" cmpd="sng">
              <a:solidFill>
                <a:srgbClr val="0000FF"/>
              </a:solidFill>
              <a:round/>
              <a:headEnd/>
              <a:tailEnd/>
            </a:ln>
            <a:effectLst/>
          </p:spPr>
          <p:txBody>
            <a:bodyPr/>
            <a:lstStyle/>
            <a:p>
              <a:endParaRPr lang="en-US"/>
            </a:p>
          </p:txBody>
        </p:sp>
        <p:sp>
          <p:nvSpPr>
            <p:cNvPr id="99" name="Freeform 124"/>
            <p:cNvSpPr>
              <a:spLocks/>
            </p:cNvSpPr>
            <p:nvPr/>
          </p:nvSpPr>
          <p:spPr bwMode="auto">
            <a:xfrm>
              <a:off x="3327" y="2424"/>
              <a:ext cx="14" cy="12"/>
            </a:xfrm>
            <a:custGeom>
              <a:avLst/>
              <a:gdLst>
                <a:gd name="T0" fmla="*/ 0 w 48"/>
                <a:gd name="T1" fmla="*/ 0 h 48"/>
                <a:gd name="T2" fmla="*/ 1 w 48"/>
                <a:gd name="T3" fmla="*/ 1 h 48"/>
                <a:gd name="T4" fmla="*/ 1 w 48"/>
                <a:gd name="T5" fmla="*/ 0 h 48"/>
                <a:gd name="T6" fmla="*/ 0 60000 65536"/>
                <a:gd name="T7" fmla="*/ 0 60000 65536"/>
                <a:gd name="T8" fmla="*/ 0 60000 65536"/>
              </a:gdLst>
              <a:ahLst/>
              <a:cxnLst>
                <a:cxn ang="T6">
                  <a:pos x="T0" y="T1"/>
                </a:cxn>
                <a:cxn ang="T7">
                  <a:pos x="T2" y="T3"/>
                </a:cxn>
                <a:cxn ang="T8">
                  <a:pos x="T4" y="T5"/>
                </a:cxn>
              </a:cxnLst>
              <a:rect l="0" t="0" r="r" b="b"/>
              <a:pathLst>
                <a:path w="48" h="48">
                  <a:moveTo>
                    <a:pt x="0" y="0"/>
                  </a:moveTo>
                  <a:lnTo>
                    <a:pt x="48" y="48"/>
                  </a:lnTo>
                  <a:lnTo>
                    <a:pt x="48" y="0"/>
                  </a:lnTo>
                </a:path>
              </a:pathLst>
            </a:custGeom>
            <a:noFill/>
            <a:ln w="6350" cmpd="sng">
              <a:solidFill>
                <a:srgbClr val="0000FF"/>
              </a:solidFill>
              <a:round/>
              <a:headEnd/>
              <a:tailEnd/>
            </a:ln>
            <a:effectLst/>
          </p:spPr>
          <p:txBody>
            <a:bodyPr/>
            <a:lstStyle/>
            <a:p>
              <a:endParaRPr lang="en-US"/>
            </a:p>
          </p:txBody>
        </p:sp>
        <p:sp>
          <p:nvSpPr>
            <p:cNvPr id="100" name="AutoShape 126"/>
            <p:cNvSpPr>
              <a:spLocks noChangeArrowheads="1"/>
            </p:cNvSpPr>
            <p:nvPr/>
          </p:nvSpPr>
          <p:spPr bwMode="auto">
            <a:xfrm>
              <a:off x="2680" y="2655"/>
              <a:ext cx="132" cy="12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09 w 21600"/>
                <a:gd name="T25" fmla="*/ 3240 h 21600"/>
                <a:gd name="T26" fmla="*/ 18491 w 21600"/>
                <a:gd name="T27" fmla="*/ 1836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12700">
              <a:solidFill>
                <a:srgbClr val="0000FF"/>
              </a:solidFill>
              <a:round/>
              <a:headEnd/>
              <a:tailEnd/>
            </a:ln>
            <a:effectLst/>
          </p:spPr>
          <p:txBody>
            <a:bodyPr wrap="none" anchor="ctr"/>
            <a:lstStyle/>
            <a:p>
              <a:endParaRPr lang="en-US"/>
            </a:p>
          </p:txBody>
        </p:sp>
        <p:sp>
          <p:nvSpPr>
            <p:cNvPr id="101" name="Oval 127"/>
            <p:cNvSpPr>
              <a:spLocks noChangeArrowheads="1"/>
            </p:cNvSpPr>
            <p:nvPr/>
          </p:nvSpPr>
          <p:spPr bwMode="auto">
            <a:xfrm>
              <a:off x="2672" y="2648"/>
              <a:ext cx="144" cy="138"/>
            </a:xfrm>
            <a:prstGeom prst="ellipse">
              <a:avLst/>
            </a:prstGeom>
            <a:solidFill>
              <a:srgbClr val="FF0000"/>
            </a:solidFill>
            <a:ln w="9525">
              <a:solidFill>
                <a:schemeClr val="tx1"/>
              </a:solidFill>
              <a:round/>
              <a:headEnd/>
              <a:tailEnd/>
            </a:ln>
            <a:effectLst/>
          </p:spPr>
          <p:txBody>
            <a:bodyPr wrap="none" anchor="ctr"/>
            <a:lstStyle/>
            <a:p>
              <a:pPr eaLnBrk="1" hangingPunct="1"/>
              <a:endParaRPr lang="en-US" altLang="en-US"/>
            </a:p>
          </p:txBody>
        </p:sp>
        <p:sp>
          <p:nvSpPr>
            <p:cNvPr id="102" name="Oval 128"/>
            <p:cNvSpPr>
              <a:spLocks noChangeArrowheads="1"/>
            </p:cNvSpPr>
            <p:nvPr/>
          </p:nvSpPr>
          <p:spPr bwMode="auto">
            <a:xfrm>
              <a:off x="3752" y="2648"/>
              <a:ext cx="144" cy="138"/>
            </a:xfrm>
            <a:prstGeom prst="ellipse">
              <a:avLst/>
            </a:prstGeom>
            <a:solidFill>
              <a:schemeClr val="tx1"/>
            </a:solidFill>
            <a:ln w="9525">
              <a:solidFill>
                <a:schemeClr val="tx1"/>
              </a:solidFill>
              <a:round/>
              <a:headEnd/>
              <a:tailEnd/>
            </a:ln>
            <a:effectLst/>
          </p:spPr>
          <p:txBody>
            <a:bodyPr wrap="none" anchor="ctr"/>
            <a:lstStyle/>
            <a:p>
              <a:pPr eaLnBrk="1" hangingPunct="1"/>
              <a:endParaRPr lang="en-US" altLang="en-US"/>
            </a:p>
          </p:txBody>
        </p:sp>
        <p:sp>
          <p:nvSpPr>
            <p:cNvPr id="103" name="Text Box 184"/>
            <p:cNvSpPr txBox="1">
              <a:spLocks noChangeArrowheads="1"/>
            </p:cNvSpPr>
            <p:nvPr/>
          </p:nvSpPr>
          <p:spPr bwMode="auto">
            <a:xfrm>
              <a:off x="3600" y="2448"/>
              <a:ext cx="33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a:t>-</a:t>
              </a:r>
            </a:p>
          </p:txBody>
        </p:sp>
        <p:sp>
          <p:nvSpPr>
            <p:cNvPr id="104" name="Text Box 190"/>
            <p:cNvSpPr txBox="1">
              <a:spLocks noChangeArrowheads="1"/>
            </p:cNvSpPr>
            <p:nvPr/>
          </p:nvSpPr>
          <p:spPr bwMode="auto">
            <a:xfrm>
              <a:off x="2736" y="2448"/>
              <a:ext cx="33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a:t>+</a:t>
              </a:r>
            </a:p>
          </p:txBody>
        </p:sp>
      </p:grpSp>
      <p:sp>
        <p:nvSpPr>
          <p:cNvPr id="105" name="Text Box 201"/>
          <p:cNvSpPr txBox="1">
            <a:spLocks noChangeArrowheads="1"/>
          </p:cNvSpPr>
          <p:nvPr/>
        </p:nvSpPr>
        <p:spPr bwMode="auto">
          <a:xfrm>
            <a:off x="5508624" y="2403213"/>
            <a:ext cx="609600" cy="579438"/>
          </a:xfrm>
          <a:prstGeom prst="rect">
            <a:avLst/>
          </a:prstGeom>
          <a:noFill/>
          <a:ln w="9525">
            <a:noFill/>
            <a:miter lim="800000"/>
            <a:headEnd/>
            <a:tailEnd/>
          </a:ln>
          <a:effectLst/>
        </p:spPr>
        <p:txBody>
          <a:bodyPr>
            <a:spAutoFit/>
          </a:bodyPr>
          <a:lstStyle/>
          <a:p>
            <a:pPr eaLnBrk="1" hangingPunct="1">
              <a:spcBef>
                <a:spcPct val="50000"/>
              </a:spcBef>
            </a:pPr>
            <a:r>
              <a:rPr lang="en-US" altLang="en-US" sz="3200" b="1" dirty="0">
                <a:solidFill>
                  <a:srgbClr val="FF0000"/>
                </a:solidFill>
                <a:latin typeface=".VnTimeH" pitchFamily="34" charset="0"/>
              </a:rPr>
              <a:t>V</a:t>
            </a:r>
          </a:p>
        </p:txBody>
      </p:sp>
      <p:sp>
        <p:nvSpPr>
          <p:cNvPr id="106" name="Oval 19"/>
          <p:cNvSpPr>
            <a:spLocks noChangeArrowheads="1"/>
          </p:cNvSpPr>
          <p:nvPr/>
        </p:nvSpPr>
        <p:spPr bwMode="auto">
          <a:xfrm>
            <a:off x="1900238" y="3962400"/>
            <a:ext cx="685800" cy="609600"/>
          </a:xfrm>
          <a:prstGeom prst="ellipse">
            <a:avLst/>
          </a:prstGeom>
          <a:solidFill>
            <a:srgbClr val="FF0000"/>
          </a:solidFill>
          <a:ln w="9525">
            <a:solidFill>
              <a:schemeClr val="tx1"/>
            </a:solidFill>
            <a:round/>
            <a:headEnd/>
            <a:tailEnd/>
          </a:ln>
          <a:effectLst/>
        </p:spPr>
        <p:txBody>
          <a:bodyPr wrap="none" anchor="ctr"/>
          <a:lstStyle/>
          <a:p>
            <a:pPr algn="ctr" eaLnBrk="1" hangingPunct="1"/>
            <a:r>
              <a:rPr lang="en-US" altLang="en-US" sz="3200" b="1" dirty="0">
                <a:solidFill>
                  <a:schemeClr val="bg1"/>
                </a:solidFill>
                <a:latin typeface=".VnTimeH" pitchFamily="34" charset="0"/>
              </a:rPr>
              <a:t>A</a:t>
            </a:r>
          </a:p>
        </p:txBody>
      </p:sp>
      <p:sp>
        <p:nvSpPr>
          <p:cNvPr id="107" name="Oval 19"/>
          <p:cNvSpPr>
            <a:spLocks noChangeArrowheads="1"/>
          </p:cNvSpPr>
          <p:nvPr/>
        </p:nvSpPr>
        <p:spPr bwMode="auto">
          <a:xfrm>
            <a:off x="5561675" y="3913334"/>
            <a:ext cx="685800" cy="609600"/>
          </a:xfrm>
          <a:prstGeom prst="ellipse">
            <a:avLst/>
          </a:prstGeom>
          <a:solidFill>
            <a:srgbClr val="FF0000"/>
          </a:solidFill>
          <a:ln w="9525">
            <a:solidFill>
              <a:schemeClr val="tx1"/>
            </a:solidFill>
            <a:round/>
            <a:headEnd/>
            <a:tailEnd/>
          </a:ln>
          <a:effectLst/>
        </p:spPr>
        <p:txBody>
          <a:bodyPr wrap="none" anchor="ctr"/>
          <a:lstStyle/>
          <a:p>
            <a:pPr algn="ctr" eaLnBrk="1" hangingPunct="1"/>
            <a:r>
              <a:rPr lang="en-US" altLang="en-US" sz="3200" b="1" dirty="0">
                <a:solidFill>
                  <a:schemeClr val="bg1"/>
                </a:solidFill>
                <a:latin typeface=".VnTimeH" pitchFamily="34" charset="0"/>
              </a:rPr>
              <a:t>V</a:t>
            </a:r>
          </a:p>
        </p:txBody>
      </p:sp>
    </p:spTree>
    <p:extLst>
      <p:ext uri="{BB962C8B-B14F-4D97-AF65-F5344CB8AC3E}">
        <p14:creationId xmlns:p14="http://schemas.microsoft.com/office/powerpoint/2010/main" val="8158175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p:cNvPr>
          <p:cNvSpPr>
            <a:spLocks noChangeArrowheads="1"/>
          </p:cNvSpPr>
          <p:nvPr/>
        </p:nvSpPr>
        <p:spPr bwMode="auto">
          <a:xfrm>
            <a:off x="457200" y="835598"/>
            <a:ext cx="8058149" cy="6448359"/>
          </a:xfrm>
          <a:prstGeom prst="rect">
            <a:avLst/>
          </a:prstGeom>
          <a:noFill/>
          <a:ln>
            <a:noFill/>
          </a:ln>
          <a:effectLst>
            <a:prstShdw prst="shdw17" dist="17961" dir="2700000">
              <a:schemeClr val="accent1">
                <a:gamma/>
                <a:shade val="60000"/>
                <a:invGamma/>
              </a:schemeClr>
            </a:prstShdw>
          </a:effectLst>
          <a:extLst/>
        </p:spPr>
        <p:txBody>
          <a:bodyPr wrap="square" lIns="46154" tIns="23078" rIns="46154" bIns="23078" anchor="ctr">
            <a:spAutoFit/>
          </a:bodyPr>
          <a:lstStyle/>
          <a:p>
            <a:r>
              <a:rPr lang="en-US" sz="3200" b="1" dirty="0" err="1">
                <a:latin typeface="Times New Roman" panose="02020603050405020304" pitchFamily="18" charset="0"/>
                <a:cs typeface="Times New Roman" panose="02020603050405020304" pitchFamily="18" charset="0"/>
              </a:rPr>
              <a:t>Câu</a:t>
            </a:r>
            <a:r>
              <a:rPr lang="en-US" sz="3200" b="1" dirty="0">
                <a:latin typeface="Times New Roman" panose="02020603050405020304" pitchFamily="18" charset="0"/>
                <a:cs typeface="Times New Roman" panose="02020603050405020304" pitchFamily="18" charset="0"/>
              </a:rPr>
              <a:t> 5:</a:t>
            </a:r>
            <a:r>
              <a:rPr lang="en-US" sz="3200"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Nếu </a:t>
            </a:r>
            <a:r>
              <a:rPr lang="en-US" sz="3200" dirty="0" err="1">
                <a:latin typeface="Times New Roman" panose="02020603050405020304" pitchFamily="18" charset="0"/>
                <a:cs typeface="Times New Roman" panose="02020603050405020304" pitchFamily="18" charset="0"/>
              </a:rPr>
              <a:t>giảm</a:t>
            </a:r>
            <a:r>
              <a:rPr lang="vi-VN" sz="3200" dirty="0">
                <a:latin typeface="Times New Roman" panose="02020603050405020304" pitchFamily="18" charset="0"/>
                <a:cs typeface="Times New Roman" panose="02020603050405020304" pitchFamily="18" charset="0"/>
              </a:rPr>
              <a:t> hiệu điện thế giữa hai đầu một dây dẫn </a:t>
            </a:r>
            <a:r>
              <a:rPr lang="en-US" sz="3200" dirty="0" err="1" smtClean="0">
                <a:latin typeface="Times New Roman" panose="02020603050405020304" pitchFamily="18" charset="0"/>
                <a:cs typeface="Times New Roman" panose="02020603050405020304" pitchFamily="18" charset="0"/>
              </a:rPr>
              <a:t>đi</a:t>
            </a:r>
            <a:r>
              <a:rPr lang="vi-VN" sz="3200" dirty="0" smtClean="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3 lần thì cường độ dòng điện chạy qua dây dẫn này thay đổi như thế nào?</a:t>
            </a:r>
            <a:endParaRPr lang="en-US" sz="3200" dirty="0">
              <a:latin typeface="Times New Roman" panose="02020603050405020304" pitchFamily="18" charset="0"/>
              <a:cs typeface="Times New Roman" panose="02020603050405020304" pitchFamily="18" charset="0"/>
            </a:endParaRPr>
          </a:p>
          <a:p>
            <a:pPr marL="514350" indent="-514350">
              <a:buAutoNum type="alphaUcPeriod"/>
            </a:pPr>
            <a:r>
              <a:rPr lang="vi-VN" sz="3200" dirty="0" smtClean="0">
                <a:latin typeface="Times New Roman" panose="02020603050405020304" pitchFamily="18" charset="0"/>
                <a:cs typeface="Times New Roman" panose="02020603050405020304" pitchFamily="18" charset="0"/>
              </a:rPr>
              <a:t>Giảm </a:t>
            </a:r>
            <a:r>
              <a:rPr lang="vi-VN" sz="3200" dirty="0">
                <a:latin typeface="Times New Roman" panose="02020603050405020304" pitchFamily="18" charset="0"/>
                <a:cs typeface="Times New Roman" panose="02020603050405020304" pitchFamily="18" charset="0"/>
              </a:rPr>
              <a:t>3 lần	</a:t>
            </a:r>
            <a:endParaRPr lang="en-US" sz="3200" dirty="0" smtClean="0">
              <a:latin typeface="Times New Roman" panose="02020603050405020304" pitchFamily="18" charset="0"/>
              <a:cs typeface="Times New Roman" panose="02020603050405020304" pitchFamily="18" charset="0"/>
            </a:endParaRPr>
          </a:p>
          <a:p>
            <a:r>
              <a:rPr lang="vi-VN" sz="3200" b="1" dirty="0" smtClean="0">
                <a:latin typeface="Times New Roman" panose="02020603050405020304" pitchFamily="18" charset="0"/>
                <a:cs typeface="Times New Roman" panose="02020603050405020304" pitchFamily="18" charset="0"/>
              </a:rPr>
              <a:t>B</a:t>
            </a:r>
            <a:r>
              <a:rPr lang="vi-VN" sz="3200" b="1" dirty="0">
                <a:latin typeface="Times New Roman" panose="02020603050405020304" pitchFamily="18" charset="0"/>
                <a:cs typeface="Times New Roman" panose="02020603050405020304" pitchFamily="18" charset="0"/>
              </a:rPr>
              <a:t>.</a:t>
            </a:r>
            <a:r>
              <a:rPr lang="vi-VN" sz="3200" dirty="0">
                <a:latin typeface="Times New Roman" panose="02020603050405020304" pitchFamily="18" charset="0"/>
                <a:cs typeface="Times New Roman" panose="02020603050405020304" pitchFamily="18" charset="0"/>
              </a:rPr>
              <a:t> Tăng 3 lần           </a:t>
            </a:r>
            <a:endParaRPr lang="en-US" sz="3200" dirty="0" smtClean="0">
              <a:latin typeface="Times New Roman" panose="02020603050405020304" pitchFamily="18" charset="0"/>
              <a:cs typeface="Times New Roman" panose="02020603050405020304" pitchFamily="18" charset="0"/>
            </a:endParaRPr>
          </a:p>
          <a:p>
            <a:r>
              <a:rPr lang="vi-VN" sz="3200" b="1" dirty="0" smtClean="0">
                <a:latin typeface="Times New Roman" panose="02020603050405020304" pitchFamily="18" charset="0"/>
                <a:cs typeface="Times New Roman" panose="02020603050405020304" pitchFamily="18" charset="0"/>
              </a:rPr>
              <a:t>C</a:t>
            </a:r>
            <a:r>
              <a:rPr lang="vi-VN" sz="3200" b="1" dirty="0">
                <a:latin typeface="Times New Roman" panose="02020603050405020304" pitchFamily="18" charset="0"/>
                <a:cs typeface="Times New Roman" panose="02020603050405020304" pitchFamily="18" charset="0"/>
              </a:rPr>
              <a:t>.</a:t>
            </a:r>
            <a:r>
              <a:rPr lang="vi-VN" sz="3200" dirty="0">
                <a:latin typeface="Times New Roman" panose="02020603050405020304" pitchFamily="18" charset="0"/>
                <a:cs typeface="Times New Roman" panose="02020603050405020304" pitchFamily="18" charset="0"/>
              </a:rPr>
              <a:t> Không thay đổi                  </a:t>
            </a:r>
            <a:endParaRPr lang="en-US" sz="3200" dirty="0" smtClean="0">
              <a:latin typeface="Times New Roman" panose="02020603050405020304" pitchFamily="18" charset="0"/>
              <a:cs typeface="Times New Roman" panose="02020603050405020304" pitchFamily="18" charset="0"/>
            </a:endParaRPr>
          </a:p>
          <a:p>
            <a:r>
              <a:rPr lang="vi-VN" sz="3200" b="1" dirty="0" smtClean="0">
                <a:latin typeface="Times New Roman" panose="02020603050405020304" pitchFamily="18" charset="0"/>
                <a:cs typeface="Times New Roman" panose="02020603050405020304" pitchFamily="18" charset="0"/>
              </a:rPr>
              <a:t>D</a:t>
            </a:r>
            <a:r>
              <a:rPr lang="vi-VN" sz="3200" b="1" dirty="0">
                <a:latin typeface="Times New Roman" panose="02020603050405020304" pitchFamily="18" charset="0"/>
                <a:cs typeface="Times New Roman" panose="02020603050405020304" pitchFamily="18" charset="0"/>
              </a:rPr>
              <a:t>.</a:t>
            </a:r>
            <a:r>
              <a:rPr lang="vi-VN" sz="3200" dirty="0">
                <a:latin typeface="Times New Roman" panose="02020603050405020304" pitchFamily="18" charset="0"/>
                <a:cs typeface="Times New Roman" panose="02020603050405020304" pitchFamily="18" charset="0"/>
              </a:rPr>
              <a:t> Tăng 1,5 lần</a:t>
            </a:r>
            <a:endParaRPr lang="en-US" sz="3200" dirty="0">
              <a:latin typeface="Times New Roman" panose="02020603050405020304" pitchFamily="18" charset="0"/>
              <a:cs typeface="Times New Roman" panose="02020603050405020304" pitchFamily="18" charset="0"/>
            </a:endParaRPr>
          </a:p>
          <a:p>
            <a:endParaRPr lang="en-US" sz="3200" b="1" dirty="0" smtClean="0">
              <a:latin typeface="Times New Roman" panose="02020603050405020304" pitchFamily="18" charset="0"/>
              <a:cs typeface="Times New Roman" panose="02020603050405020304" pitchFamily="18" charset="0"/>
            </a:endParaRPr>
          </a:p>
          <a:p>
            <a:endParaRPr lang="en-US" sz="3200" b="1" dirty="0">
              <a:latin typeface="Times New Roman" panose="02020603050405020304" pitchFamily="18" charset="0"/>
              <a:cs typeface="Times New Roman" panose="02020603050405020304" pitchFamily="18" charset="0"/>
            </a:endParaRPr>
          </a:p>
          <a:p>
            <a:endParaRPr lang="en-US" sz="3200" b="1" dirty="0" smtClean="0">
              <a:latin typeface="Times New Roman" panose="02020603050405020304" pitchFamily="18" charset="0"/>
              <a:cs typeface="Times New Roman" panose="02020603050405020304" pitchFamily="18" charset="0"/>
            </a:endParaRPr>
          </a:p>
          <a:p>
            <a:endParaRPr lang="en-US" sz="3200" b="1" dirty="0">
              <a:latin typeface="Times New Roman" panose="02020603050405020304" pitchFamily="18" charset="0"/>
              <a:cs typeface="Times New Roman" panose="02020603050405020304" pitchFamily="18" charset="0"/>
            </a:endParaRPr>
          </a:p>
          <a:p>
            <a:endParaRPr lang="en-US" sz="3200" b="1" dirty="0" smtClean="0">
              <a:latin typeface="Times New Roman" panose="02020603050405020304" pitchFamily="18" charset="0"/>
              <a:cs typeface="Times New Roman" panose="02020603050405020304" pitchFamily="18" charset="0"/>
            </a:endParaRPr>
          </a:p>
          <a:p>
            <a:endParaRPr lang="en-US" sz="3200" b="1" dirty="0">
              <a:latin typeface="Times New Roman" panose="02020603050405020304" pitchFamily="18" charset="0"/>
              <a:cs typeface="Times New Roman" panose="02020603050405020304" pitchFamily="18" charset="0"/>
            </a:endParaRPr>
          </a:p>
        </p:txBody>
      </p:sp>
      <p:sp>
        <p:nvSpPr>
          <p:cNvPr id="5" name="Oval 4">
            <a:extLst/>
          </p:cNvPr>
          <p:cNvSpPr/>
          <p:nvPr/>
        </p:nvSpPr>
        <p:spPr>
          <a:xfrm>
            <a:off x="412227" y="2362200"/>
            <a:ext cx="575072" cy="48339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46154" tIns="23078" rIns="46154" bIns="23078" anchor="ctr"/>
          <a:lstStyle/>
          <a:p>
            <a:pPr algn="ctr" eaLnBrk="1" hangingPunct="1">
              <a:defRPr/>
            </a:pPr>
            <a:endParaRPr lang="vi-VN" sz="1350"/>
          </a:p>
        </p:txBody>
      </p:sp>
      <p:sp>
        <p:nvSpPr>
          <p:cNvPr id="2" name="TextBox 1"/>
          <p:cNvSpPr txBox="1"/>
          <p:nvPr/>
        </p:nvSpPr>
        <p:spPr>
          <a:xfrm>
            <a:off x="3048000" y="228600"/>
            <a:ext cx="2538452" cy="584775"/>
          </a:xfrm>
          <a:prstGeom prst="rect">
            <a:avLst/>
          </a:prstGeom>
          <a:noFill/>
        </p:spPr>
        <p:txBody>
          <a:bodyPr wrap="none" rtlCol="0">
            <a:spAutoFit/>
          </a:bodyPr>
          <a:lstStyle/>
          <a:p>
            <a:pPr algn="ctr"/>
            <a:r>
              <a:rPr lang="en-US" sz="3200" b="1" dirty="0" err="1" smtClean="0">
                <a:latin typeface="Times New Roman" panose="02020603050405020304" pitchFamily="18" charset="0"/>
                <a:cs typeface="Times New Roman" panose="02020603050405020304" pitchFamily="18" charset="0"/>
              </a:rPr>
              <a:t>LUYỆN</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TẬP</a:t>
            </a:r>
            <a:endParaRPr 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98253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59"/>
          <p:cNvGrpSpPr>
            <a:grpSpLocks/>
          </p:cNvGrpSpPr>
          <p:nvPr/>
        </p:nvGrpSpPr>
        <p:grpSpPr bwMode="auto">
          <a:xfrm>
            <a:off x="2971800" y="1219200"/>
            <a:ext cx="6019800" cy="5257800"/>
            <a:chOff x="1200" y="960"/>
            <a:chExt cx="3312" cy="2784"/>
          </a:xfrm>
        </p:grpSpPr>
        <p:grpSp>
          <p:nvGrpSpPr>
            <p:cNvPr id="10" name="Group 10"/>
            <p:cNvGrpSpPr>
              <a:grpSpLocks/>
            </p:cNvGrpSpPr>
            <p:nvPr/>
          </p:nvGrpSpPr>
          <p:grpSpPr bwMode="auto">
            <a:xfrm>
              <a:off x="1200" y="960"/>
              <a:ext cx="3312" cy="2784"/>
              <a:chOff x="2064" y="1200"/>
              <a:chExt cx="3312" cy="2784"/>
            </a:xfrm>
          </p:grpSpPr>
          <p:grpSp>
            <p:nvGrpSpPr>
              <p:cNvPr id="12" name="Group 11"/>
              <p:cNvGrpSpPr>
                <a:grpSpLocks/>
              </p:cNvGrpSpPr>
              <p:nvPr/>
            </p:nvGrpSpPr>
            <p:grpSpPr bwMode="auto">
              <a:xfrm>
                <a:off x="2064" y="1200"/>
                <a:ext cx="3312" cy="2784"/>
                <a:chOff x="2064" y="1200"/>
                <a:chExt cx="3312" cy="2784"/>
              </a:xfrm>
            </p:grpSpPr>
            <p:grpSp>
              <p:nvGrpSpPr>
                <p:cNvPr id="17" name="Group 12"/>
                <p:cNvGrpSpPr>
                  <a:grpSpLocks/>
                </p:cNvGrpSpPr>
                <p:nvPr/>
              </p:nvGrpSpPr>
              <p:grpSpPr bwMode="auto">
                <a:xfrm>
                  <a:off x="2064" y="1200"/>
                  <a:ext cx="2640" cy="2640"/>
                  <a:chOff x="2064" y="1200"/>
                  <a:chExt cx="2640" cy="2640"/>
                </a:xfrm>
              </p:grpSpPr>
              <p:sp>
                <p:nvSpPr>
                  <p:cNvPr id="23" name="Text Box 13"/>
                  <p:cNvSpPr txBox="1">
                    <a:spLocks noChangeArrowheads="1"/>
                  </p:cNvSpPr>
                  <p:nvPr/>
                </p:nvSpPr>
                <p:spPr bwMode="auto">
                  <a:xfrm>
                    <a:off x="2256" y="3552"/>
                    <a:ext cx="624"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0</a:t>
                    </a:r>
                  </a:p>
                </p:txBody>
              </p:sp>
              <p:grpSp>
                <p:nvGrpSpPr>
                  <p:cNvPr id="24" name="Group 14"/>
                  <p:cNvGrpSpPr>
                    <a:grpSpLocks/>
                  </p:cNvGrpSpPr>
                  <p:nvPr/>
                </p:nvGrpSpPr>
                <p:grpSpPr bwMode="auto">
                  <a:xfrm>
                    <a:off x="2064" y="1200"/>
                    <a:ext cx="2640" cy="2448"/>
                    <a:chOff x="2064" y="1200"/>
                    <a:chExt cx="2640" cy="2448"/>
                  </a:xfrm>
                </p:grpSpPr>
                <p:grpSp>
                  <p:nvGrpSpPr>
                    <p:cNvPr id="25" name="Group 15"/>
                    <p:cNvGrpSpPr>
                      <a:grpSpLocks/>
                    </p:cNvGrpSpPr>
                    <p:nvPr/>
                  </p:nvGrpSpPr>
                  <p:grpSpPr bwMode="auto">
                    <a:xfrm>
                      <a:off x="2544" y="1488"/>
                      <a:ext cx="2160" cy="2160"/>
                      <a:chOff x="2544" y="1488"/>
                      <a:chExt cx="2160" cy="2160"/>
                    </a:xfrm>
                  </p:grpSpPr>
                  <p:grpSp>
                    <p:nvGrpSpPr>
                      <p:cNvPr id="31" name="Group 16"/>
                      <p:cNvGrpSpPr>
                        <a:grpSpLocks/>
                      </p:cNvGrpSpPr>
                      <p:nvPr/>
                    </p:nvGrpSpPr>
                    <p:grpSpPr bwMode="auto">
                      <a:xfrm>
                        <a:off x="2544" y="1488"/>
                        <a:ext cx="2160" cy="2160"/>
                        <a:chOff x="2544" y="1488"/>
                        <a:chExt cx="2160" cy="2160"/>
                      </a:xfrm>
                    </p:grpSpPr>
                    <p:grpSp>
                      <p:nvGrpSpPr>
                        <p:cNvPr id="34" name="Group 17"/>
                        <p:cNvGrpSpPr>
                          <a:grpSpLocks/>
                        </p:cNvGrpSpPr>
                        <p:nvPr/>
                      </p:nvGrpSpPr>
                      <p:grpSpPr bwMode="auto">
                        <a:xfrm>
                          <a:off x="2544" y="1488"/>
                          <a:ext cx="2160" cy="2160"/>
                          <a:chOff x="2544" y="1488"/>
                          <a:chExt cx="2160" cy="2160"/>
                        </a:xfrm>
                      </p:grpSpPr>
                      <p:grpSp>
                        <p:nvGrpSpPr>
                          <p:cNvPr id="38" name="Group 18"/>
                          <p:cNvGrpSpPr>
                            <a:grpSpLocks/>
                          </p:cNvGrpSpPr>
                          <p:nvPr/>
                        </p:nvGrpSpPr>
                        <p:grpSpPr bwMode="auto">
                          <a:xfrm>
                            <a:off x="2544" y="1488"/>
                            <a:ext cx="2160" cy="2160"/>
                            <a:chOff x="2544" y="1488"/>
                            <a:chExt cx="2160" cy="2160"/>
                          </a:xfrm>
                        </p:grpSpPr>
                        <p:grpSp>
                          <p:nvGrpSpPr>
                            <p:cNvPr id="42" name="Group 19"/>
                            <p:cNvGrpSpPr>
                              <a:grpSpLocks/>
                            </p:cNvGrpSpPr>
                            <p:nvPr/>
                          </p:nvGrpSpPr>
                          <p:grpSpPr bwMode="auto">
                            <a:xfrm>
                              <a:off x="2544" y="1488"/>
                              <a:ext cx="2160" cy="2160"/>
                              <a:chOff x="1632" y="1392"/>
                              <a:chExt cx="2160" cy="2160"/>
                            </a:xfrm>
                          </p:grpSpPr>
                          <p:grpSp>
                            <p:nvGrpSpPr>
                              <p:cNvPr id="46" name="Group 20"/>
                              <p:cNvGrpSpPr>
                                <a:grpSpLocks/>
                              </p:cNvGrpSpPr>
                              <p:nvPr/>
                            </p:nvGrpSpPr>
                            <p:grpSpPr bwMode="auto">
                              <a:xfrm>
                                <a:off x="1632" y="3552"/>
                                <a:ext cx="2160" cy="0"/>
                                <a:chOff x="1632" y="3072"/>
                                <a:chExt cx="2160" cy="0"/>
                              </a:xfrm>
                            </p:grpSpPr>
                            <p:sp>
                              <p:nvSpPr>
                                <p:cNvPr id="53" name="Line 21"/>
                                <p:cNvSpPr>
                                  <a:spLocks noChangeShapeType="1"/>
                                </p:cNvSpPr>
                                <p:nvPr/>
                              </p:nvSpPr>
                              <p:spPr bwMode="auto">
                                <a:xfrm>
                                  <a:off x="1632"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54" name="Line 22"/>
                                <p:cNvSpPr>
                                  <a:spLocks noChangeShapeType="1"/>
                                </p:cNvSpPr>
                                <p:nvPr/>
                              </p:nvSpPr>
                              <p:spPr bwMode="auto">
                                <a:xfrm>
                                  <a:off x="2064"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55" name="Line 23"/>
                                <p:cNvSpPr>
                                  <a:spLocks noChangeShapeType="1"/>
                                </p:cNvSpPr>
                                <p:nvPr/>
                              </p:nvSpPr>
                              <p:spPr bwMode="auto">
                                <a:xfrm>
                                  <a:off x="2496"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56" name="Line 24"/>
                                <p:cNvSpPr>
                                  <a:spLocks noChangeShapeType="1"/>
                                </p:cNvSpPr>
                                <p:nvPr/>
                              </p:nvSpPr>
                              <p:spPr bwMode="auto">
                                <a:xfrm>
                                  <a:off x="2928"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57" name="Line 25"/>
                                <p:cNvSpPr>
                                  <a:spLocks noChangeShapeType="1"/>
                                </p:cNvSpPr>
                                <p:nvPr/>
                              </p:nvSpPr>
                              <p:spPr bwMode="auto">
                                <a:xfrm>
                                  <a:off x="3360" y="3072"/>
                                  <a:ext cx="432" cy="0"/>
                                </a:xfrm>
                                <a:prstGeom prst="line">
                                  <a:avLst/>
                                </a:prstGeom>
                                <a:noFill/>
                                <a:ln w="28575">
                                  <a:solidFill>
                                    <a:schemeClr val="tx1"/>
                                  </a:solidFill>
                                  <a:round/>
                                  <a:headEnd type="oval" w="med" len="med"/>
                                  <a:tailEnd type="triangle" w="med" len="med"/>
                                </a:ln>
                                <a:effectLst/>
                              </p:spPr>
                              <p:txBody>
                                <a:bodyPr/>
                                <a:lstStyle/>
                                <a:p>
                                  <a:endParaRPr lang="en-US"/>
                                </a:p>
                              </p:txBody>
                            </p:sp>
                          </p:grpSp>
                          <p:grpSp>
                            <p:nvGrpSpPr>
                              <p:cNvPr id="47" name="Group 26"/>
                              <p:cNvGrpSpPr>
                                <a:grpSpLocks/>
                              </p:cNvGrpSpPr>
                              <p:nvPr/>
                            </p:nvGrpSpPr>
                            <p:grpSpPr bwMode="auto">
                              <a:xfrm rot="-5400000">
                                <a:off x="553" y="2472"/>
                                <a:ext cx="2160" cy="0"/>
                                <a:chOff x="1632" y="3072"/>
                                <a:chExt cx="2160" cy="0"/>
                              </a:xfrm>
                            </p:grpSpPr>
                            <p:sp>
                              <p:nvSpPr>
                                <p:cNvPr id="48" name="Line 27"/>
                                <p:cNvSpPr>
                                  <a:spLocks noChangeShapeType="1"/>
                                </p:cNvSpPr>
                                <p:nvPr/>
                              </p:nvSpPr>
                              <p:spPr bwMode="auto">
                                <a:xfrm>
                                  <a:off x="1632"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49" name="Line 28"/>
                                <p:cNvSpPr>
                                  <a:spLocks noChangeShapeType="1"/>
                                </p:cNvSpPr>
                                <p:nvPr/>
                              </p:nvSpPr>
                              <p:spPr bwMode="auto">
                                <a:xfrm>
                                  <a:off x="2064"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50" name="Line 29"/>
                                <p:cNvSpPr>
                                  <a:spLocks noChangeShapeType="1"/>
                                </p:cNvSpPr>
                                <p:nvPr/>
                              </p:nvSpPr>
                              <p:spPr bwMode="auto">
                                <a:xfrm>
                                  <a:off x="2496"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51" name="Line 30"/>
                                <p:cNvSpPr>
                                  <a:spLocks noChangeShapeType="1"/>
                                </p:cNvSpPr>
                                <p:nvPr/>
                              </p:nvSpPr>
                              <p:spPr bwMode="auto">
                                <a:xfrm>
                                  <a:off x="2928"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52" name="Line 31"/>
                                <p:cNvSpPr>
                                  <a:spLocks noChangeShapeType="1"/>
                                </p:cNvSpPr>
                                <p:nvPr/>
                              </p:nvSpPr>
                              <p:spPr bwMode="auto">
                                <a:xfrm>
                                  <a:off x="3360" y="3072"/>
                                  <a:ext cx="432" cy="0"/>
                                </a:xfrm>
                                <a:prstGeom prst="line">
                                  <a:avLst/>
                                </a:prstGeom>
                                <a:noFill/>
                                <a:ln w="28575">
                                  <a:solidFill>
                                    <a:schemeClr val="tx1"/>
                                  </a:solidFill>
                                  <a:round/>
                                  <a:headEnd type="oval" w="med" len="med"/>
                                  <a:tailEnd type="triangle" w="med" len="med"/>
                                </a:ln>
                                <a:effectLst/>
                              </p:spPr>
                              <p:txBody>
                                <a:bodyPr/>
                                <a:lstStyle/>
                                <a:p>
                                  <a:endParaRPr lang="en-US"/>
                                </a:p>
                              </p:txBody>
                            </p:sp>
                          </p:grpSp>
                        </p:grpSp>
                        <p:grpSp>
                          <p:nvGrpSpPr>
                            <p:cNvPr id="43" name="Group 32"/>
                            <p:cNvGrpSpPr>
                              <a:grpSpLocks/>
                            </p:cNvGrpSpPr>
                            <p:nvPr/>
                          </p:nvGrpSpPr>
                          <p:grpSpPr bwMode="auto">
                            <a:xfrm>
                              <a:off x="2544" y="3216"/>
                              <a:ext cx="432" cy="432"/>
                              <a:chOff x="2544" y="3216"/>
                              <a:chExt cx="432" cy="432"/>
                            </a:xfrm>
                          </p:grpSpPr>
                          <p:sp>
                            <p:nvSpPr>
                              <p:cNvPr id="44" name="Line 33"/>
                              <p:cNvSpPr>
                                <a:spLocks noChangeShapeType="1"/>
                              </p:cNvSpPr>
                              <p:nvPr/>
                            </p:nvSpPr>
                            <p:spPr bwMode="auto">
                              <a:xfrm>
                                <a:off x="2544" y="3216"/>
                                <a:ext cx="432" cy="0"/>
                              </a:xfrm>
                              <a:prstGeom prst="line">
                                <a:avLst/>
                              </a:prstGeom>
                              <a:noFill/>
                              <a:ln w="28575">
                                <a:solidFill>
                                  <a:schemeClr val="tx1"/>
                                </a:solidFill>
                                <a:prstDash val="dash"/>
                                <a:round/>
                                <a:headEnd/>
                                <a:tailEnd/>
                              </a:ln>
                              <a:effectLst/>
                            </p:spPr>
                            <p:txBody>
                              <a:bodyPr/>
                              <a:lstStyle/>
                              <a:p>
                                <a:endParaRPr lang="en-US"/>
                              </a:p>
                            </p:txBody>
                          </p:sp>
                          <p:sp>
                            <p:nvSpPr>
                              <p:cNvPr id="45" name="Line 34"/>
                              <p:cNvSpPr>
                                <a:spLocks noChangeShapeType="1"/>
                              </p:cNvSpPr>
                              <p:nvPr/>
                            </p:nvSpPr>
                            <p:spPr bwMode="auto">
                              <a:xfrm>
                                <a:off x="2976" y="3216"/>
                                <a:ext cx="0" cy="432"/>
                              </a:xfrm>
                              <a:prstGeom prst="line">
                                <a:avLst/>
                              </a:prstGeom>
                              <a:noFill/>
                              <a:ln w="28575">
                                <a:solidFill>
                                  <a:schemeClr val="tx1"/>
                                </a:solidFill>
                                <a:prstDash val="dash"/>
                                <a:round/>
                                <a:headEnd/>
                                <a:tailEnd/>
                              </a:ln>
                              <a:effectLst/>
                            </p:spPr>
                            <p:txBody>
                              <a:bodyPr/>
                              <a:lstStyle/>
                              <a:p>
                                <a:endParaRPr lang="en-US"/>
                              </a:p>
                            </p:txBody>
                          </p:sp>
                        </p:grpSp>
                      </p:grpSp>
                      <p:grpSp>
                        <p:nvGrpSpPr>
                          <p:cNvPr id="39" name="Group 35"/>
                          <p:cNvGrpSpPr>
                            <a:grpSpLocks/>
                          </p:cNvGrpSpPr>
                          <p:nvPr/>
                        </p:nvGrpSpPr>
                        <p:grpSpPr bwMode="auto">
                          <a:xfrm>
                            <a:off x="2544" y="2784"/>
                            <a:ext cx="864" cy="864"/>
                            <a:chOff x="2544" y="2784"/>
                            <a:chExt cx="864" cy="864"/>
                          </a:xfrm>
                        </p:grpSpPr>
                        <p:sp>
                          <p:nvSpPr>
                            <p:cNvPr id="40" name="Line 36"/>
                            <p:cNvSpPr>
                              <a:spLocks noChangeShapeType="1"/>
                            </p:cNvSpPr>
                            <p:nvPr/>
                          </p:nvSpPr>
                          <p:spPr bwMode="auto">
                            <a:xfrm>
                              <a:off x="2544" y="2784"/>
                              <a:ext cx="864" cy="0"/>
                            </a:xfrm>
                            <a:prstGeom prst="line">
                              <a:avLst/>
                            </a:prstGeom>
                            <a:noFill/>
                            <a:ln w="28575">
                              <a:solidFill>
                                <a:schemeClr val="tx1"/>
                              </a:solidFill>
                              <a:prstDash val="dash"/>
                              <a:round/>
                              <a:headEnd/>
                              <a:tailEnd/>
                            </a:ln>
                            <a:effectLst/>
                          </p:spPr>
                          <p:txBody>
                            <a:bodyPr/>
                            <a:lstStyle/>
                            <a:p>
                              <a:endParaRPr lang="en-US"/>
                            </a:p>
                          </p:txBody>
                        </p:sp>
                        <p:sp>
                          <p:nvSpPr>
                            <p:cNvPr id="41" name="Line 37"/>
                            <p:cNvSpPr>
                              <a:spLocks noChangeShapeType="1"/>
                            </p:cNvSpPr>
                            <p:nvPr/>
                          </p:nvSpPr>
                          <p:spPr bwMode="auto">
                            <a:xfrm flipH="1">
                              <a:off x="3408" y="2784"/>
                              <a:ext cx="0" cy="864"/>
                            </a:xfrm>
                            <a:prstGeom prst="line">
                              <a:avLst/>
                            </a:prstGeom>
                            <a:noFill/>
                            <a:ln w="28575">
                              <a:solidFill>
                                <a:schemeClr val="tx1"/>
                              </a:solidFill>
                              <a:prstDash val="dash"/>
                              <a:round/>
                              <a:headEnd/>
                              <a:tailEnd/>
                            </a:ln>
                            <a:effectLst/>
                          </p:spPr>
                          <p:txBody>
                            <a:bodyPr/>
                            <a:lstStyle/>
                            <a:p>
                              <a:endParaRPr lang="en-US"/>
                            </a:p>
                          </p:txBody>
                        </p:sp>
                      </p:grpSp>
                    </p:grpSp>
                    <p:grpSp>
                      <p:nvGrpSpPr>
                        <p:cNvPr id="35" name="Group 38"/>
                        <p:cNvGrpSpPr>
                          <a:grpSpLocks/>
                        </p:cNvGrpSpPr>
                        <p:nvPr/>
                      </p:nvGrpSpPr>
                      <p:grpSpPr bwMode="auto">
                        <a:xfrm>
                          <a:off x="2544" y="2352"/>
                          <a:ext cx="1296" cy="1296"/>
                          <a:chOff x="2544" y="2352"/>
                          <a:chExt cx="1296" cy="1296"/>
                        </a:xfrm>
                      </p:grpSpPr>
                      <p:sp>
                        <p:nvSpPr>
                          <p:cNvPr id="36" name="Line 39"/>
                          <p:cNvSpPr>
                            <a:spLocks noChangeShapeType="1"/>
                          </p:cNvSpPr>
                          <p:nvPr/>
                        </p:nvSpPr>
                        <p:spPr bwMode="auto">
                          <a:xfrm>
                            <a:off x="2544" y="2352"/>
                            <a:ext cx="1296" cy="0"/>
                          </a:xfrm>
                          <a:prstGeom prst="line">
                            <a:avLst/>
                          </a:prstGeom>
                          <a:noFill/>
                          <a:ln w="28575">
                            <a:solidFill>
                              <a:schemeClr val="tx1"/>
                            </a:solidFill>
                            <a:prstDash val="dash"/>
                            <a:round/>
                            <a:headEnd/>
                            <a:tailEnd/>
                          </a:ln>
                          <a:effectLst/>
                        </p:spPr>
                        <p:txBody>
                          <a:bodyPr/>
                          <a:lstStyle/>
                          <a:p>
                            <a:endParaRPr lang="en-US"/>
                          </a:p>
                        </p:txBody>
                      </p:sp>
                      <p:sp>
                        <p:nvSpPr>
                          <p:cNvPr id="37" name="Line 40"/>
                          <p:cNvSpPr>
                            <a:spLocks noChangeShapeType="1"/>
                          </p:cNvSpPr>
                          <p:nvPr/>
                        </p:nvSpPr>
                        <p:spPr bwMode="auto">
                          <a:xfrm>
                            <a:off x="3840" y="2352"/>
                            <a:ext cx="0" cy="1296"/>
                          </a:xfrm>
                          <a:prstGeom prst="line">
                            <a:avLst/>
                          </a:prstGeom>
                          <a:noFill/>
                          <a:ln w="28575">
                            <a:solidFill>
                              <a:schemeClr val="tx1"/>
                            </a:solidFill>
                            <a:prstDash val="dash"/>
                            <a:round/>
                            <a:headEnd/>
                            <a:tailEnd/>
                          </a:ln>
                          <a:effectLst/>
                        </p:spPr>
                        <p:txBody>
                          <a:bodyPr/>
                          <a:lstStyle/>
                          <a:p>
                            <a:endParaRPr lang="en-US"/>
                          </a:p>
                        </p:txBody>
                      </p:sp>
                    </p:grpSp>
                  </p:grpSp>
                  <p:sp>
                    <p:nvSpPr>
                      <p:cNvPr id="32" name="Line 41"/>
                      <p:cNvSpPr>
                        <a:spLocks noChangeShapeType="1"/>
                      </p:cNvSpPr>
                      <p:nvPr/>
                    </p:nvSpPr>
                    <p:spPr bwMode="auto">
                      <a:xfrm>
                        <a:off x="2544" y="1920"/>
                        <a:ext cx="1728" cy="0"/>
                      </a:xfrm>
                      <a:prstGeom prst="line">
                        <a:avLst/>
                      </a:prstGeom>
                      <a:noFill/>
                      <a:ln w="28575">
                        <a:solidFill>
                          <a:schemeClr val="tx1"/>
                        </a:solidFill>
                        <a:prstDash val="dash"/>
                        <a:round/>
                        <a:headEnd/>
                        <a:tailEnd/>
                      </a:ln>
                      <a:effectLst/>
                    </p:spPr>
                    <p:txBody>
                      <a:bodyPr/>
                      <a:lstStyle/>
                      <a:p>
                        <a:endParaRPr lang="en-US"/>
                      </a:p>
                    </p:txBody>
                  </p:sp>
                  <p:sp>
                    <p:nvSpPr>
                      <p:cNvPr id="33" name="Line 42"/>
                      <p:cNvSpPr>
                        <a:spLocks noChangeShapeType="1"/>
                      </p:cNvSpPr>
                      <p:nvPr/>
                    </p:nvSpPr>
                    <p:spPr bwMode="auto">
                      <a:xfrm flipV="1">
                        <a:off x="4272" y="1920"/>
                        <a:ext cx="0" cy="1728"/>
                      </a:xfrm>
                      <a:prstGeom prst="line">
                        <a:avLst/>
                      </a:prstGeom>
                      <a:noFill/>
                      <a:ln w="28575">
                        <a:solidFill>
                          <a:schemeClr val="tx1"/>
                        </a:solidFill>
                        <a:prstDash val="dash"/>
                        <a:round/>
                        <a:headEnd/>
                        <a:tailEnd/>
                      </a:ln>
                      <a:effectLst/>
                    </p:spPr>
                    <p:txBody>
                      <a:bodyPr/>
                      <a:lstStyle/>
                      <a:p>
                        <a:endParaRPr lang="en-US"/>
                      </a:p>
                    </p:txBody>
                  </p:sp>
                </p:grpSp>
                <p:sp>
                  <p:nvSpPr>
                    <p:cNvPr id="26" name="Text Box 43"/>
                    <p:cNvSpPr txBox="1">
                      <a:spLocks noChangeArrowheads="1"/>
                    </p:cNvSpPr>
                    <p:nvPr/>
                  </p:nvSpPr>
                  <p:spPr bwMode="auto">
                    <a:xfrm>
                      <a:off x="2064" y="3072"/>
                      <a:ext cx="57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0,3</a:t>
                      </a:r>
                    </a:p>
                  </p:txBody>
                </p:sp>
                <p:sp>
                  <p:nvSpPr>
                    <p:cNvPr id="27" name="Text Box 44"/>
                    <p:cNvSpPr txBox="1">
                      <a:spLocks noChangeArrowheads="1"/>
                    </p:cNvSpPr>
                    <p:nvPr/>
                  </p:nvSpPr>
                  <p:spPr bwMode="auto">
                    <a:xfrm>
                      <a:off x="2064" y="2688"/>
                      <a:ext cx="672"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0,6</a:t>
                      </a:r>
                    </a:p>
                  </p:txBody>
                </p:sp>
                <p:sp>
                  <p:nvSpPr>
                    <p:cNvPr id="28" name="Text Box 45"/>
                    <p:cNvSpPr txBox="1">
                      <a:spLocks noChangeArrowheads="1"/>
                    </p:cNvSpPr>
                    <p:nvPr/>
                  </p:nvSpPr>
                  <p:spPr bwMode="auto">
                    <a:xfrm>
                      <a:off x="2064" y="2256"/>
                      <a:ext cx="672"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dirty="0"/>
                        <a:t>0,9</a:t>
                      </a:r>
                    </a:p>
                  </p:txBody>
                </p:sp>
                <p:sp>
                  <p:nvSpPr>
                    <p:cNvPr id="29" name="Text Box 46"/>
                    <p:cNvSpPr txBox="1">
                      <a:spLocks noChangeArrowheads="1"/>
                    </p:cNvSpPr>
                    <p:nvPr/>
                  </p:nvSpPr>
                  <p:spPr bwMode="auto">
                    <a:xfrm>
                      <a:off x="2064" y="1824"/>
                      <a:ext cx="624"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1,2</a:t>
                      </a:r>
                    </a:p>
                  </p:txBody>
                </p:sp>
                <p:sp>
                  <p:nvSpPr>
                    <p:cNvPr id="30" name="Text Box 47"/>
                    <p:cNvSpPr txBox="1">
                      <a:spLocks noChangeArrowheads="1"/>
                    </p:cNvSpPr>
                    <p:nvPr/>
                  </p:nvSpPr>
                  <p:spPr bwMode="auto">
                    <a:xfrm>
                      <a:off x="2304" y="1200"/>
                      <a:ext cx="624"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I(A)</a:t>
                      </a:r>
                    </a:p>
                  </p:txBody>
                </p:sp>
              </p:grpSp>
            </p:grpSp>
            <p:sp>
              <p:nvSpPr>
                <p:cNvPr id="18" name="Text Box 48"/>
                <p:cNvSpPr txBox="1">
                  <a:spLocks noChangeArrowheads="1"/>
                </p:cNvSpPr>
                <p:nvPr/>
              </p:nvSpPr>
              <p:spPr bwMode="auto">
                <a:xfrm>
                  <a:off x="2784" y="3696"/>
                  <a:ext cx="540"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1,5</a:t>
                  </a:r>
                </a:p>
              </p:txBody>
            </p:sp>
            <p:sp>
              <p:nvSpPr>
                <p:cNvPr id="19" name="Text Box 49"/>
                <p:cNvSpPr txBox="1">
                  <a:spLocks noChangeArrowheads="1"/>
                </p:cNvSpPr>
                <p:nvPr/>
              </p:nvSpPr>
              <p:spPr bwMode="auto">
                <a:xfrm>
                  <a:off x="3264" y="3696"/>
                  <a:ext cx="420"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3,0</a:t>
                  </a:r>
                </a:p>
              </p:txBody>
            </p:sp>
            <p:sp>
              <p:nvSpPr>
                <p:cNvPr id="20" name="Text Box 50"/>
                <p:cNvSpPr txBox="1">
                  <a:spLocks noChangeArrowheads="1"/>
                </p:cNvSpPr>
                <p:nvPr/>
              </p:nvSpPr>
              <p:spPr bwMode="auto">
                <a:xfrm>
                  <a:off x="3648" y="3696"/>
                  <a:ext cx="420"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4,5</a:t>
                  </a:r>
                </a:p>
              </p:txBody>
            </p:sp>
            <p:sp>
              <p:nvSpPr>
                <p:cNvPr id="21" name="Text Box 51"/>
                <p:cNvSpPr txBox="1">
                  <a:spLocks noChangeArrowheads="1"/>
                </p:cNvSpPr>
                <p:nvPr/>
              </p:nvSpPr>
              <p:spPr bwMode="auto">
                <a:xfrm>
                  <a:off x="4128" y="3696"/>
                  <a:ext cx="420"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6,0</a:t>
                  </a:r>
                </a:p>
              </p:txBody>
            </p:sp>
            <p:sp>
              <p:nvSpPr>
                <p:cNvPr id="22" name="Text Box 52"/>
                <p:cNvSpPr txBox="1">
                  <a:spLocks noChangeArrowheads="1"/>
                </p:cNvSpPr>
                <p:nvPr/>
              </p:nvSpPr>
              <p:spPr bwMode="auto">
                <a:xfrm>
                  <a:off x="4656" y="3696"/>
                  <a:ext cx="720"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U(V)</a:t>
                  </a:r>
                </a:p>
              </p:txBody>
            </p:sp>
          </p:grpSp>
          <p:sp>
            <p:nvSpPr>
              <p:cNvPr id="13" name="Text Box 53"/>
              <p:cNvSpPr txBox="1">
                <a:spLocks noChangeArrowheads="1"/>
              </p:cNvSpPr>
              <p:nvPr/>
            </p:nvSpPr>
            <p:spPr bwMode="auto">
              <a:xfrm>
                <a:off x="2784" y="2976"/>
                <a:ext cx="336" cy="231"/>
              </a:xfrm>
              <a:prstGeom prst="rect">
                <a:avLst/>
              </a:prstGeom>
              <a:noFill/>
              <a:ln w="9525">
                <a:noFill/>
                <a:miter lim="800000"/>
                <a:headEnd/>
                <a:tailEnd/>
              </a:ln>
              <a:effectLst/>
            </p:spPr>
            <p:txBody>
              <a:bodyPr>
                <a:spAutoFit/>
              </a:bodyPr>
              <a:lstStyle/>
              <a:p>
                <a:pPr eaLnBrk="1" hangingPunct="1">
                  <a:spcBef>
                    <a:spcPct val="50000"/>
                  </a:spcBef>
                </a:pPr>
                <a:r>
                  <a:rPr lang="en-US" altLang="en-US" b="1"/>
                  <a:t>B</a:t>
                </a:r>
              </a:p>
            </p:txBody>
          </p:sp>
          <p:sp>
            <p:nvSpPr>
              <p:cNvPr id="14" name="Text Box 54"/>
              <p:cNvSpPr txBox="1">
                <a:spLocks noChangeArrowheads="1"/>
              </p:cNvSpPr>
              <p:nvPr/>
            </p:nvSpPr>
            <p:spPr bwMode="auto">
              <a:xfrm>
                <a:off x="3261" y="2604"/>
                <a:ext cx="432" cy="231"/>
              </a:xfrm>
              <a:prstGeom prst="rect">
                <a:avLst/>
              </a:prstGeom>
              <a:noFill/>
              <a:ln w="9525">
                <a:noFill/>
                <a:miter lim="800000"/>
                <a:headEnd/>
                <a:tailEnd/>
              </a:ln>
              <a:effectLst/>
            </p:spPr>
            <p:txBody>
              <a:bodyPr>
                <a:spAutoFit/>
              </a:bodyPr>
              <a:lstStyle/>
              <a:p>
                <a:pPr eaLnBrk="1" hangingPunct="1">
                  <a:spcBef>
                    <a:spcPct val="50000"/>
                  </a:spcBef>
                </a:pPr>
                <a:r>
                  <a:rPr lang="en-US" altLang="en-US" b="1"/>
                  <a:t>C</a:t>
                </a:r>
              </a:p>
            </p:txBody>
          </p:sp>
          <p:sp>
            <p:nvSpPr>
              <p:cNvPr id="15" name="Text Box 55"/>
              <p:cNvSpPr txBox="1">
                <a:spLocks noChangeArrowheads="1"/>
              </p:cNvSpPr>
              <p:nvPr/>
            </p:nvSpPr>
            <p:spPr bwMode="auto">
              <a:xfrm>
                <a:off x="3696" y="2112"/>
                <a:ext cx="432" cy="231"/>
              </a:xfrm>
              <a:prstGeom prst="rect">
                <a:avLst/>
              </a:prstGeom>
              <a:noFill/>
              <a:ln w="9525">
                <a:noFill/>
                <a:miter lim="800000"/>
                <a:headEnd/>
                <a:tailEnd/>
              </a:ln>
              <a:effectLst/>
            </p:spPr>
            <p:txBody>
              <a:bodyPr>
                <a:spAutoFit/>
              </a:bodyPr>
              <a:lstStyle/>
              <a:p>
                <a:pPr eaLnBrk="1" hangingPunct="1">
                  <a:spcBef>
                    <a:spcPct val="50000"/>
                  </a:spcBef>
                </a:pPr>
                <a:r>
                  <a:rPr lang="en-US" altLang="en-US" b="1"/>
                  <a:t>D</a:t>
                </a:r>
              </a:p>
            </p:txBody>
          </p:sp>
          <p:sp>
            <p:nvSpPr>
              <p:cNvPr id="16" name="Text Box 56"/>
              <p:cNvSpPr txBox="1">
                <a:spLocks noChangeArrowheads="1"/>
              </p:cNvSpPr>
              <p:nvPr/>
            </p:nvSpPr>
            <p:spPr bwMode="auto">
              <a:xfrm>
                <a:off x="4128" y="1584"/>
                <a:ext cx="528" cy="231"/>
              </a:xfrm>
              <a:prstGeom prst="rect">
                <a:avLst/>
              </a:prstGeom>
              <a:noFill/>
              <a:ln w="9525">
                <a:noFill/>
                <a:miter lim="800000"/>
                <a:headEnd/>
                <a:tailEnd/>
              </a:ln>
              <a:effectLst/>
            </p:spPr>
            <p:txBody>
              <a:bodyPr>
                <a:spAutoFit/>
              </a:bodyPr>
              <a:lstStyle/>
              <a:p>
                <a:pPr eaLnBrk="1" hangingPunct="1">
                  <a:spcBef>
                    <a:spcPct val="50000"/>
                  </a:spcBef>
                </a:pPr>
                <a:r>
                  <a:rPr lang="en-US" altLang="en-US" b="1"/>
                  <a:t>E</a:t>
                </a:r>
              </a:p>
            </p:txBody>
          </p:sp>
        </p:grpSp>
        <p:sp>
          <p:nvSpPr>
            <p:cNvPr id="11" name="Line 58"/>
            <p:cNvSpPr>
              <a:spLocks noChangeShapeType="1"/>
            </p:cNvSpPr>
            <p:nvPr/>
          </p:nvSpPr>
          <p:spPr bwMode="auto">
            <a:xfrm flipV="1">
              <a:off x="1680" y="1248"/>
              <a:ext cx="2160" cy="2160"/>
            </a:xfrm>
            <a:prstGeom prst="line">
              <a:avLst/>
            </a:prstGeom>
            <a:noFill/>
            <a:ln w="38100">
              <a:solidFill>
                <a:srgbClr val="FF0000"/>
              </a:solidFill>
              <a:round/>
              <a:headEnd/>
              <a:tailEnd/>
            </a:ln>
            <a:effectLst/>
          </p:spPr>
          <p:txBody>
            <a:bodyPr/>
            <a:lstStyle/>
            <a:p>
              <a:endParaRPr lang="en-US"/>
            </a:p>
          </p:txBody>
        </p:sp>
      </p:grpSp>
      <p:sp>
        <p:nvSpPr>
          <p:cNvPr id="59" name="Text Box 12"/>
          <p:cNvSpPr txBox="1">
            <a:spLocks noChangeArrowheads="1"/>
          </p:cNvSpPr>
          <p:nvPr/>
        </p:nvSpPr>
        <p:spPr bwMode="auto">
          <a:xfrm>
            <a:off x="0" y="2057400"/>
            <a:ext cx="3124200" cy="3416320"/>
          </a:xfrm>
          <a:prstGeom prst="rect">
            <a:avLst/>
          </a:prstGeom>
          <a:noFill/>
          <a:ln w="9525">
            <a:noFill/>
            <a:miter lim="800000"/>
            <a:headEnd/>
            <a:tailEnd/>
          </a:ln>
          <a:effectLst/>
        </p:spPr>
        <p:txBody>
          <a:bodyPr wrap="square">
            <a:spAutoFit/>
          </a:bodyPr>
          <a:lstStyle/>
          <a:p>
            <a:pPr eaLnBrk="1" hangingPunct="1">
              <a:spcBef>
                <a:spcPct val="50000"/>
              </a:spcBef>
            </a:pPr>
            <a:r>
              <a:rPr lang="en-US" altLang="en-US" sz="2400" b="1" i="1" u="sng" dirty="0">
                <a:solidFill>
                  <a:schemeClr val="accent6">
                    <a:lumMod val="50000"/>
                  </a:schemeClr>
                </a:solidFill>
                <a:latin typeface="Times New Roman" pitchFamily="18" charset="0"/>
                <a:cs typeface="Times New Roman" pitchFamily="18" charset="0"/>
              </a:rPr>
              <a:t>C3</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Từ</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đồ</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thị</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hình</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vẽ</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hãy</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xác</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định</a:t>
            </a:r>
            <a:r>
              <a:rPr lang="en-US" altLang="en-US" sz="2400" b="1" i="1" dirty="0">
                <a:solidFill>
                  <a:schemeClr val="accent6">
                    <a:lumMod val="50000"/>
                  </a:schemeClr>
                </a:solidFill>
                <a:latin typeface="Times New Roman" pitchFamily="18" charset="0"/>
                <a:cs typeface="Times New Roman" pitchFamily="18" charset="0"/>
              </a:rPr>
              <a:t>: </a:t>
            </a:r>
          </a:p>
          <a:p>
            <a:pPr eaLnBrk="1" hangingPunct="1">
              <a:spcBef>
                <a:spcPct val="50000"/>
              </a:spcBef>
            </a:pP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Cường</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độ</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dòng</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điện</a:t>
            </a:r>
            <a:r>
              <a:rPr lang="en-US" altLang="en-US" sz="2400" b="1" i="1" dirty="0">
                <a:solidFill>
                  <a:schemeClr val="accent6">
                    <a:lumMod val="50000"/>
                  </a:schemeClr>
                </a:solidFill>
                <a:latin typeface="Times New Roman" pitchFamily="18" charset="0"/>
                <a:cs typeface="Times New Roman" pitchFamily="18" charset="0"/>
              </a:rPr>
              <a:t> qua </a:t>
            </a:r>
            <a:r>
              <a:rPr lang="en-US" altLang="en-US" sz="2400" b="1" i="1" dirty="0" err="1">
                <a:solidFill>
                  <a:schemeClr val="accent6">
                    <a:lumMod val="50000"/>
                  </a:schemeClr>
                </a:solidFill>
                <a:latin typeface="Times New Roman" pitchFamily="18" charset="0"/>
                <a:cs typeface="Times New Roman" pitchFamily="18" charset="0"/>
              </a:rPr>
              <a:t>dây</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dẫn</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khi</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hiệu</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điện</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thế</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là</a:t>
            </a:r>
            <a:r>
              <a:rPr lang="en-US" altLang="en-US" sz="2400" b="1" i="1" dirty="0">
                <a:solidFill>
                  <a:schemeClr val="accent6">
                    <a:lumMod val="50000"/>
                  </a:schemeClr>
                </a:solidFill>
                <a:latin typeface="Times New Roman" pitchFamily="18" charset="0"/>
                <a:cs typeface="Times New Roman" pitchFamily="18" charset="0"/>
              </a:rPr>
              <a:t> 2,5V; 3,5V</a:t>
            </a:r>
          </a:p>
          <a:p>
            <a:pPr eaLnBrk="1" hangingPunct="1">
              <a:spcBef>
                <a:spcPct val="50000"/>
              </a:spcBef>
            </a:pP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Xác</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định</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giá</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trị</a:t>
            </a:r>
            <a:r>
              <a:rPr lang="en-US" altLang="en-US" sz="2400" b="1" i="1" dirty="0">
                <a:solidFill>
                  <a:schemeClr val="accent6">
                    <a:lumMod val="50000"/>
                  </a:schemeClr>
                </a:solidFill>
                <a:latin typeface="Times New Roman" pitchFamily="18" charset="0"/>
                <a:cs typeface="Times New Roman" pitchFamily="18" charset="0"/>
              </a:rPr>
              <a:t> U,I </a:t>
            </a:r>
            <a:r>
              <a:rPr lang="en-US" altLang="en-US" sz="2400" b="1" i="1" dirty="0" err="1">
                <a:solidFill>
                  <a:schemeClr val="accent6">
                    <a:lumMod val="50000"/>
                  </a:schemeClr>
                </a:solidFill>
                <a:latin typeface="Times New Roman" pitchFamily="18" charset="0"/>
                <a:cs typeface="Times New Roman" pitchFamily="18" charset="0"/>
              </a:rPr>
              <a:t>ứng</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với</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một</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điểm</a:t>
            </a:r>
            <a:r>
              <a:rPr lang="en-US" altLang="en-US" sz="2400" b="1" i="1" dirty="0">
                <a:solidFill>
                  <a:schemeClr val="accent6">
                    <a:lumMod val="50000"/>
                  </a:schemeClr>
                </a:solidFill>
                <a:latin typeface="Times New Roman" pitchFamily="18" charset="0"/>
                <a:cs typeface="Times New Roman" pitchFamily="18" charset="0"/>
              </a:rPr>
              <a:t> M </a:t>
            </a:r>
            <a:r>
              <a:rPr lang="en-US" altLang="en-US" sz="2400" b="1" i="1" dirty="0" err="1">
                <a:solidFill>
                  <a:schemeClr val="accent6">
                    <a:lumMod val="50000"/>
                  </a:schemeClr>
                </a:solidFill>
                <a:latin typeface="Times New Roman" pitchFamily="18" charset="0"/>
                <a:cs typeface="Times New Roman" pitchFamily="18" charset="0"/>
              </a:rPr>
              <a:t>bất</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kì</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trên</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đồ</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thị</a:t>
            </a:r>
            <a:r>
              <a:rPr lang="en-US" altLang="en-US" sz="2400" b="1" i="1" dirty="0">
                <a:solidFill>
                  <a:schemeClr val="accent6">
                    <a:lumMod val="50000"/>
                  </a:schemeClr>
                </a:solidFill>
                <a:latin typeface="Times New Roman" pitchFamily="18" charset="0"/>
                <a:cs typeface="Times New Roman" pitchFamily="18" charset="0"/>
              </a:rPr>
              <a:t> </a:t>
            </a:r>
            <a:r>
              <a:rPr lang="en-US" altLang="en-US" sz="2400" b="1" i="1" dirty="0" err="1">
                <a:solidFill>
                  <a:schemeClr val="accent6">
                    <a:lumMod val="50000"/>
                  </a:schemeClr>
                </a:solidFill>
                <a:latin typeface="Times New Roman" pitchFamily="18" charset="0"/>
                <a:cs typeface="Times New Roman" pitchFamily="18" charset="0"/>
              </a:rPr>
              <a:t>đó</a:t>
            </a:r>
            <a:r>
              <a:rPr lang="en-US" altLang="en-US" sz="2400" b="1" i="1" dirty="0">
                <a:solidFill>
                  <a:schemeClr val="accent6">
                    <a:lumMod val="50000"/>
                  </a:schemeClr>
                </a:solidFill>
                <a:latin typeface="Times New Roman" pitchFamily="18" charset="0"/>
                <a:cs typeface="Times New Roman" pitchFamily="18" charset="0"/>
              </a:rPr>
              <a:t>.</a:t>
            </a:r>
          </a:p>
        </p:txBody>
      </p:sp>
      <p:sp>
        <p:nvSpPr>
          <p:cNvPr id="60" name="Rectangle 59"/>
          <p:cNvSpPr/>
          <p:nvPr/>
        </p:nvSpPr>
        <p:spPr>
          <a:xfrm>
            <a:off x="2438400" y="0"/>
            <a:ext cx="4138697" cy="769441"/>
          </a:xfrm>
          <a:prstGeom prst="rect">
            <a:avLst/>
          </a:prstGeom>
          <a:noFill/>
        </p:spPr>
        <p:txBody>
          <a:bodyPr wrap="none" lIns="91440" tIns="45720" rIns="91440" bIns="45720">
            <a:spAutoFit/>
          </a:bodyPr>
          <a:lstStyle/>
          <a:p>
            <a:pPr algn="ct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III. VẬN DỤNG</a:t>
            </a:r>
            <a:endParaRPr lang="en-US" sz="4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heckerboard(across)">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0"/>
                                        </p:tgtEl>
                                        <p:attrNameLst>
                                          <p:attrName>style.visibility</p:attrName>
                                        </p:attrNameLst>
                                      </p:cBhvr>
                                      <p:to>
                                        <p:strVal val="visible"/>
                                      </p:to>
                                    </p:set>
                                    <p:anim calcmode="lin" valueType="num">
                                      <p:cBhvr additive="base">
                                        <p:cTn id="12" dur="500" fill="hold"/>
                                        <p:tgtEl>
                                          <p:spTgt spid="60"/>
                                        </p:tgtEl>
                                        <p:attrNameLst>
                                          <p:attrName>ppt_x</p:attrName>
                                        </p:attrNameLst>
                                      </p:cBhvr>
                                      <p:tavLst>
                                        <p:tav tm="0">
                                          <p:val>
                                            <p:strVal val="#ppt_x"/>
                                          </p:val>
                                        </p:tav>
                                        <p:tav tm="100000">
                                          <p:val>
                                            <p:strVal val="#ppt_x"/>
                                          </p:val>
                                        </p:tav>
                                      </p:tavLst>
                                    </p:anim>
                                    <p:anim calcmode="lin" valueType="num">
                                      <p:cBhvr additive="base">
                                        <p:cTn id="13" dur="500" fill="hold"/>
                                        <p:tgtEl>
                                          <p:spTgt spid="6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59"/>
          <p:cNvGrpSpPr>
            <a:grpSpLocks/>
          </p:cNvGrpSpPr>
          <p:nvPr/>
        </p:nvGrpSpPr>
        <p:grpSpPr bwMode="auto">
          <a:xfrm>
            <a:off x="3810000" y="1524000"/>
            <a:ext cx="4724400" cy="4114800"/>
            <a:chOff x="1200" y="960"/>
            <a:chExt cx="3312" cy="2784"/>
          </a:xfrm>
        </p:grpSpPr>
        <p:grpSp>
          <p:nvGrpSpPr>
            <p:cNvPr id="10" name="Group 10"/>
            <p:cNvGrpSpPr>
              <a:grpSpLocks/>
            </p:cNvGrpSpPr>
            <p:nvPr/>
          </p:nvGrpSpPr>
          <p:grpSpPr bwMode="auto">
            <a:xfrm>
              <a:off x="1200" y="960"/>
              <a:ext cx="3312" cy="2784"/>
              <a:chOff x="2064" y="1200"/>
              <a:chExt cx="3312" cy="2784"/>
            </a:xfrm>
          </p:grpSpPr>
          <p:grpSp>
            <p:nvGrpSpPr>
              <p:cNvPr id="12" name="Group 11"/>
              <p:cNvGrpSpPr>
                <a:grpSpLocks/>
              </p:cNvGrpSpPr>
              <p:nvPr/>
            </p:nvGrpSpPr>
            <p:grpSpPr bwMode="auto">
              <a:xfrm>
                <a:off x="2064" y="1200"/>
                <a:ext cx="3312" cy="2784"/>
                <a:chOff x="2064" y="1200"/>
                <a:chExt cx="3312" cy="2784"/>
              </a:xfrm>
            </p:grpSpPr>
            <p:grpSp>
              <p:nvGrpSpPr>
                <p:cNvPr id="17" name="Group 12"/>
                <p:cNvGrpSpPr>
                  <a:grpSpLocks/>
                </p:cNvGrpSpPr>
                <p:nvPr/>
              </p:nvGrpSpPr>
              <p:grpSpPr bwMode="auto">
                <a:xfrm>
                  <a:off x="2064" y="1200"/>
                  <a:ext cx="2640" cy="2640"/>
                  <a:chOff x="2064" y="1200"/>
                  <a:chExt cx="2640" cy="2640"/>
                </a:xfrm>
              </p:grpSpPr>
              <p:sp>
                <p:nvSpPr>
                  <p:cNvPr id="23" name="Text Box 13"/>
                  <p:cNvSpPr txBox="1">
                    <a:spLocks noChangeArrowheads="1"/>
                  </p:cNvSpPr>
                  <p:nvPr/>
                </p:nvSpPr>
                <p:spPr bwMode="auto">
                  <a:xfrm>
                    <a:off x="2256" y="3552"/>
                    <a:ext cx="624"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0</a:t>
                    </a:r>
                  </a:p>
                </p:txBody>
              </p:sp>
              <p:grpSp>
                <p:nvGrpSpPr>
                  <p:cNvPr id="24" name="Group 14"/>
                  <p:cNvGrpSpPr>
                    <a:grpSpLocks/>
                  </p:cNvGrpSpPr>
                  <p:nvPr/>
                </p:nvGrpSpPr>
                <p:grpSpPr bwMode="auto">
                  <a:xfrm>
                    <a:off x="2064" y="1200"/>
                    <a:ext cx="2640" cy="2448"/>
                    <a:chOff x="2064" y="1200"/>
                    <a:chExt cx="2640" cy="2448"/>
                  </a:xfrm>
                </p:grpSpPr>
                <p:grpSp>
                  <p:nvGrpSpPr>
                    <p:cNvPr id="25" name="Group 15"/>
                    <p:cNvGrpSpPr>
                      <a:grpSpLocks/>
                    </p:cNvGrpSpPr>
                    <p:nvPr/>
                  </p:nvGrpSpPr>
                  <p:grpSpPr bwMode="auto">
                    <a:xfrm>
                      <a:off x="2544" y="1488"/>
                      <a:ext cx="2160" cy="2160"/>
                      <a:chOff x="2544" y="1488"/>
                      <a:chExt cx="2160" cy="2160"/>
                    </a:xfrm>
                  </p:grpSpPr>
                  <p:grpSp>
                    <p:nvGrpSpPr>
                      <p:cNvPr id="31" name="Group 16"/>
                      <p:cNvGrpSpPr>
                        <a:grpSpLocks/>
                      </p:cNvGrpSpPr>
                      <p:nvPr/>
                    </p:nvGrpSpPr>
                    <p:grpSpPr bwMode="auto">
                      <a:xfrm>
                        <a:off x="2544" y="1488"/>
                        <a:ext cx="2160" cy="2160"/>
                        <a:chOff x="2544" y="1488"/>
                        <a:chExt cx="2160" cy="2160"/>
                      </a:xfrm>
                    </p:grpSpPr>
                    <p:grpSp>
                      <p:nvGrpSpPr>
                        <p:cNvPr id="34" name="Group 17"/>
                        <p:cNvGrpSpPr>
                          <a:grpSpLocks/>
                        </p:cNvGrpSpPr>
                        <p:nvPr/>
                      </p:nvGrpSpPr>
                      <p:grpSpPr bwMode="auto">
                        <a:xfrm>
                          <a:off x="2544" y="1488"/>
                          <a:ext cx="2160" cy="2160"/>
                          <a:chOff x="2544" y="1488"/>
                          <a:chExt cx="2160" cy="2160"/>
                        </a:xfrm>
                      </p:grpSpPr>
                      <p:grpSp>
                        <p:nvGrpSpPr>
                          <p:cNvPr id="38" name="Group 18"/>
                          <p:cNvGrpSpPr>
                            <a:grpSpLocks/>
                          </p:cNvGrpSpPr>
                          <p:nvPr/>
                        </p:nvGrpSpPr>
                        <p:grpSpPr bwMode="auto">
                          <a:xfrm>
                            <a:off x="2544" y="1488"/>
                            <a:ext cx="2160" cy="2160"/>
                            <a:chOff x="2544" y="1488"/>
                            <a:chExt cx="2160" cy="2160"/>
                          </a:xfrm>
                        </p:grpSpPr>
                        <p:grpSp>
                          <p:nvGrpSpPr>
                            <p:cNvPr id="42" name="Group 19"/>
                            <p:cNvGrpSpPr>
                              <a:grpSpLocks/>
                            </p:cNvGrpSpPr>
                            <p:nvPr/>
                          </p:nvGrpSpPr>
                          <p:grpSpPr bwMode="auto">
                            <a:xfrm>
                              <a:off x="2544" y="1488"/>
                              <a:ext cx="2160" cy="2160"/>
                              <a:chOff x="1632" y="1392"/>
                              <a:chExt cx="2160" cy="2160"/>
                            </a:xfrm>
                          </p:grpSpPr>
                          <p:grpSp>
                            <p:nvGrpSpPr>
                              <p:cNvPr id="46" name="Group 20"/>
                              <p:cNvGrpSpPr>
                                <a:grpSpLocks/>
                              </p:cNvGrpSpPr>
                              <p:nvPr/>
                            </p:nvGrpSpPr>
                            <p:grpSpPr bwMode="auto">
                              <a:xfrm>
                                <a:off x="1632" y="3552"/>
                                <a:ext cx="2160" cy="0"/>
                                <a:chOff x="1632" y="3072"/>
                                <a:chExt cx="2160" cy="0"/>
                              </a:xfrm>
                            </p:grpSpPr>
                            <p:sp>
                              <p:nvSpPr>
                                <p:cNvPr id="53" name="Line 21"/>
                                <p:cNvSpPr>
                                  <a:spLocks noChangeShapeType="1"/>
                                </p:cNvSpPr>
                                <p:nvPr/>
                              </p:nvSpPr>
                              <p:spPr bwMode="auto">
                                <a:xfrm>
                                  <a:off x="1632"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54" name="Line 22"/>
                                <p:cNvSpPr>
                                  <a:spLocks noChangeShapeType="1"/>
                                </p:cNvSpPr>
                                <p:nvPr/>
                              </p:nvSpPr>
                              <p:spPr bwMode="auto">
                                <a:xfrm>
                                  <a:off x="2064"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55" name="Line 23"/>
                                <p:cNvSpPr>
                                  <a:spLocks noChangeShapeType="1"/>
                                </p:cNvSpPr>
                                <p:nvPr/>
                              </p:nvSpPr>
                              <p:spPr bwMode="auto">
                                <a:xfrm>
                                  <a:off x="2496"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56" name="Line 24"/>
                                <p:cNvSpPr>
                                  <a:spLocks noChangeShapeType="1"/>
                                </p:cNvSpPr>
                                <p:nvPr/>
                              </p:nvSpPr>
                              <p:spPr bwMode="auto">
                                <a:xfrm>
                                  <a:off x="2928"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57" name="Line 25"/>
                                <p:cNvSpPr>
                                  <a:spLocks noChangeShapeType="1"/>
                                </p:cNvSpPr>
                                <p:nvPr/>
                              </p:nvSpPr>
                              <p:spPr bwMode="auto">
                                <a:xfrm>
                                  <a:off x="3360" y="3072"/>
                                  <a:ext cx="432" cy="0"/>
                                </a:xfrm>
                                <a:prstGeom prst="line">
                                  <a:avLst/>
                                </a:prstGeom>
                                <a:noFill/>
                                <a:ln w="28575">
                                  <a:solidFill>
                                    <a:schemeClr val="tx1"/>
                                  </a:solidFill>
                                  <a:round/>
                                  <a:headEnd type="oval" w="med" len="med"/>
                                  <a:tailEnd type="triangle" w="med" len="med"/>
                                </a:ln>
                                <a:effectLst/>
                              </p:spPr>
                              <p:txBody>
                                <a:bodyPr/>
                                <a:lstStyle/>
                                <a:p>
                                  <a:endParaRPr lang="en-US"/>
                                </a:p>
                              </p:txBody>
                            </p:sp>
                          </p:grpSp>
                          <p:grpSp>
                            <p:nvGrpSpPr>
                              <p:cNvPr id="47" name="Group 26"/>
                              <p:cNvGrpSpPr>
                                <a:grpSpLocks/>
                              </p:cNvGrpSpPr>
                              <p:nvPr/>
                            </p:nvGrpSpPr>
                            <p:grpSpPr bwMode="auto">
                              <a:xfrm rot="-5400000">
                                <a:off x="553" y="2472"/>
                                <a:ext cx="2160" cy="0"/>
                                <a:chOff x="1632" y="3072"/>
                                <a:chExt cx="2160" cy="0"/>
                              </a:xfrm>
                            </p:grpSpPr>
                            <p:sp>
                              <p:nvSpPr>
                                <p:cNvPr id="48" name="Line 27"/>
                                <p:cNvSpPr>
                                  <a:spLocks noChangeShapeType="1"/>
                                </p:cNvSpPr>
                                <p:nvPr/>
                              </p:nvSpPr>
                              <p:spPr bwMode="auto">
                                <a:xfrm>
                                  <a:off x="1632"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49" name="Line 28"/>
                                <p:cNvSpPr>
                                  <a:spLocks noChangeShapeType="1"/>
                                </p:cNvSpPr>
                                <p:nvPr/>
                              </p:nvSpPr>
                              <p:spPr bwMode="auto">
                                <a:xfrm>
                                  <a:off x="2064"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50" name="Line 29"/>
                                <p:cNvSpPr>
                                  <a:spLocks noChangeShapeType="1"/>
                                </p:cNvSpPr>
                                <p:nvPr/>
                              </p:nvSpPr>
                              <p:spPr bwMode="auto">
                                <a:xfrm>
                                  <a:off x="2496"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51" name="Line 30"/>
                                <p:cNvSpPr>
                                  <a:spLocks noChangeShapeType="1"/>
                                </p:cNvSpPr>
                                <p:nvPr/>
                              </p:nvSpPr>
                              <p:spPr bwMode="auto">
                                <a:xfrm>
                                  <a:off x="2928" y="3072"/>
                                  <a:ext cx="432" cy="0"/>
                                </a:xfrm>
                                <a:prstGeom prst="line">
                                  <a:avLst/>
                                </a:prstGeom>
                                <a:noFill/>
                                <a:ln w="28575">
                                  <a:solidFill>
                                    <a:schemeClr val="tx1"/>
                                  </a:solidFill>
                                  <a:round/>
                                  <a:headEnd type="oval" w="med" len="med"/>
                                  <a:tailEnd type="oval" w="med" len="med"/>
                                </a:ln>
                                <a:effectLst/>
                              </p:spPr>
                              <p:txBody>
                                <a:bodyPr/>
                                <a:lstStyle/>
                                <a:p>
                                  <a:endParaRPr lang="en-US"/>
                                </a:p>
                              </p:txBody>
                            </p:sp>
                            <p:sp>
                              <p:nvSpPr>
                                <p:cNvPr id="52" name="Line 31"/>
                                <p:cNvSpPr>
                                  <a:spLocks noChangeShapeType="1"/>
                                </p:cNvSpPr>
                                <p:nvPr/>
                              </p:nvSpPr>
                              <p:spPr bwMode="auto">
                                <a:xfrm>
                                  <a:off x="3360" y="3072"/>
                                  <a:ext cx="432" cy="0"/>
                                </a:xfrm>
                                <a:prstGeom prst="line">
                                  <a:avLst/>
                                </a:prstGeom>
                                <a:noFill/>
                                <a:ln w="28575">
                                  <a:solidFill>
                                    <a:schemeClr val="tx1"/>
                                  </a:solidFill>
                                  <a:round/>
                                  <a:headEnd type="oval" w="med" len="med"/>
                                  <a:tailEnd type="triangle" w="med" len="med"/>
                                </a:ln>
                                <a:effectLst/>
                              </p:spPr>
                              <p:txBody>
                                <a:bodyPr/>
                                <a:lstStyle/>
                                <a:p>
                                  <a:endParaRPr lang="en-US"/>
                                </a:p>
                              </p:txBody>
                            </p:sp>
                          </p:grpSp>
                        </p:grpSp>
                        <p:grpSp>
                          <p:nvGrpSpPr>
                            <p:cNvPr id="43" name="Group 32"/>
                            <p:cNvGrpSpPr>
                              <a:grpSpLocks/>
                            </p:cNvGrpSpPr>
                            <p:nvPr/>
                          </p:nvGrpSpPr>
                          <p:grpSpPr bwMode="auto">
                            <a:xfrm>
                              <a:off x="2544" y="3216"/>
                              <a:ext cx="432" cy="432"/>
                              <a:chOff x="2544" y="3216"/>
                              <a:chExt cx="432" cy="432"/>
                            </a:xfrm>
                          </p:grpSpPr>
                          <p:sp>
                            <p:nvSpPr>
                              <p:cNvPr id="44" name="Line 33"/>
                              <p:cNvSpPr>
                                <a:spLocks noChangeShapeType="1"/>
                              </p:cNvSpPr>
                              <p:nvPr/>
                            </p:nvSpPr>
                            <p:spPr bwMode="auto">
                              <a:xfrm>
                                <a:off x="2544" y="3216"/>
                                <a:ext cx="432" cy="0"/>
                              </a:xfrm>
                              <a:prstGeom prst="line">
                                <a:avLst/>
                              </a:prstGeom>
                              <a:noFill/>
                              <a:ln w="28575">
                                <a:solidFill>
                                  <a:schemeClr val="tx1"/>
                                </a:solidFill>
                                <a:prstDash val="dash"/>
                                <a:round/>
                                <a:headEnd/>
                                <a:tailEnd/>
                              </a:ln>
                              <a:effectLst/>
                            </p:spPr>
                            <p:txBody>
                              <a:bodyPr/>
                              <a:lstStyle/>
                              <a:p>
                                <a:endParaRPr lang="en-US"/>
                              </a:p>
                            </p:txBody>
                          </p:sp>
                          <p:sp>
                            <p:nvSpPr>
                              <p:cNvPr id="45" name="Line 34"/>
                              <p:cNvSpPr>
                                <a:spLocks noChangeShapeType="1"/>
                              </p:cNvSpPr>
                              <p:nvPr/>
                            </p:nvSpPr>
                            <p:spPr bwMode="auto">
                              <a:xfrm>
                                <a:off x="2976" y="3216"/>
                                <a:ext cx="0" cy="432"/>
                              </a:xfrm>
                              <a:prstGeom prst="line">
                                <a:avLst/>
                              </a:prstGeom>
                              <a:noFill/>
                              <a:ln w="28575">
                                <a:solidFill>
                                  <a:schemeClr val="tx1"/>
                                </a:solidFill>
                                <a:prstDash val="dash"/>
                                <a:round/>
                                <a:headEnd/>
                                <a:tailEnd/>
                              </a:ln>
                              <a:effectLst/>
                            </p:spPr>
                            <p:txBody>
                              <a:bodyPr/>
                              <a:lstStyle/>
                              <a:p>
                                <a:endParaRPr lang="en-US"/>
                              </a:p>
                            </p:txBody>
                          </p:sp>
                        </p:grpSp>
                      </p:grpSp>
                      <p:grpSp>
                        <p:nvGrpSpPr>
                          <p:cNvPr id="39" name="Group 35"/>
                          <p:cNvGrpSpPr>
                            <a:grpSpLocks/>
                          </p:cNvGrpSpPr>
                          <p:nvPr/>
                        </p:nvGrpSpPr>
                        <p:grpSpPr bwMode="auto">
                          <a:xfrm>
                            <a:off x="2544" y="2784"/>
                            <a:ext cx="864" cy="864"/>
                            <a:chOff x="2544" y="2784"/>
                            <a:chExt cx="864" cy="864"/>
                          </a:xfrm>
                        </p:grpSpPr>
                        <p:sp>
                          <p:nvSpPr>
                            <p:cNvPr id="40" name="Line 36"/>
                            <p:cNvSpPr>
                              <a:spLocks noChangeShapeType="1"/>
                            </p:cNvSpPr>
                            <p:nvPr/>
                          </p:nvSpPr>
                          <p:spPr bwMode="auto">
                            <a:xfrm>
                              <a:off x="2544" y="2784"/>
                              <a:ext cx="864" cy="0"/>
                            </a:xfrm>
                            <a:prstGeom prst="line">
                              <a:avLst/>
                            </a:prstGeom>
                            <a:noFill/>
                            <a:ln w="28575">
                              <a:solidFill>
                                <a:schemeClr val="tx1"/>
                              </a:solidFill>
                              <a:prstDash val="dash"/>
                              <a:round/>
                              <a:headEnd/>
                              <a:tailEnd/>
                            </a:ln>
                            <a:effectLst/>
                          </p:spPr>
                          <p:txBody>
                            <a:bodyPr/>
                            <a:lstStyle/>
                            <a:p>
                              <a:endParaRPr lang="en-US"/>
                            </a:p>
                          </p:txBody>
                        </p:sp>
                        <p:sp>
                          <p:nvSpPr>
                            <p:cNvPr id="41" name="Line 37"/>
                            <p:cNvSpPr>
                              <a:spLocks noChangeShapeType="1"/>
                            </p:cNvSpPr>
                            <p:nvPr/>
                          </p:nvSpPr>
                          <p:spPr bwMode="auto">
                            <a:xfrm flipH="1">
                              <a:off x="3408" y="2784"/>
                              <a:ext cx="0" cy="864"/>
                            </a:xfrm>
                            <a:prstGeom prst="line">
                              <a:avLst/>
                            </a:prstGeom>
                            <a:noFill/>
                            <a:ln w="28575">
                              <a:solidFill>
                                <a:schemeClr val="tx1"/>
                              </a:solidFill>
                              <a:prstDash val="dash"/>
                              <a:round/>
                              <a:headEnd/>
                              <a:tailEnd/>
                            </a:ln>
                            <a:effectLst/>
                          </p:spPr>
                          <p:txBody>
                            <a:bodyPr/>
                            <a:lstStyle/>
                            <a:p>
                              <a:endParaRPr lang="en-US"/>
                            </a:p>
                          </p:txBody>
                        </p:sp>
                      </p:grpSp>
                    </p:grpSp>
                    <p:grpSp>
                      <p:nvGrpSpPr>
                        <p:cNvPr id="35" name="Group 38"/>
                        <p:cNvGrpSpPr>
                          <a:grpSpLocks/>
                        </p:cNvGrpSpPr>
                        <p:nvPr/>
                      </p:nvGrpSpPr>
                      <p:grpSpPr bwMode="auto">
                        <a:xfrm>
                          <a:off x="2544" y="2352"/>
                          <a:ext cx="1296" cy="1296"/>
                          <a:chOff x="2544" y="2352"/>
                          <a:chExt cx="1296" cy="1296"/>
                        </a:xfrm>
                      </p:grpSpPr>
                      <p:sp>
                        <p:nvSpPr>
                          <p:cNvPr id="36" name="Line 39"/>
                          <p:cNvSpPr>
                            <a:spLocks noChangeShapeType="1"/>
                          </p:cNvSpPr>
                          <p:nvPr/>
                        </p:nvSpPr>
                        <p:spPr bwMode="auto">
                          <a:xfrm>
                            <a:off x="2544" y="2352"/>
                            <a:ext cx="1296" cy="0"/>
                          </a:xfrm>
                          <a:prstGeom prst="line">
                            <a:avLst/>
                          </a:prstGeom>
                          <a:noFill/>
                          <a:ln w="28575">
                            <a:solidFill>
                              <a:schemeClr val="tx1"/>
                            </a:solidFill>
                            <a:prstDash val="dash"/>
                            <a:round/>
                            <a:headEnd/>
                            <a:tailEnd/>
                          </a:ln>
                          <a:effectLst/>
                        </p:spPr>
                        <p:txBody>
                          <a:bodyPr/>
                          <a:lstStyle/>
                          <a:p>
                            <a:endParaRPr lang="en-US"/>
                          </a:p>
                        </p:txBody>
                      </p:sp>
                      <p:sp>
                        <p:nvSpPr>
                          <p:cNvPr id="37" name="Line 40"/>
                          <p:cNvSpPr>
                            <a:spLocks noChangeShapeType="1"/>
                          </p:cNvSpPr>
                          <p:nvPr/>
                        </p:nvSpPr>
                        <p:spPr bwMode="auto">
                          <a:xfrm>
                            <a:off x="3840" y="2352"/>
                            <a:ext cx="0" cy="1296"/>
                          </a:xfrm>
                          <a:prstGeom prst="line">
                            <a:avLst/>
                          </a:prstGeom>
                          <a:noFill/>
                          <a:ln w="28575">
                            <a:solidFill>
                              <a:schemeClr val="tx1"/>
                            </a:solidFill>
                            <a:prstDash val="dash"/>
                            <a:round/>
                            <a:headEnd/>
                            <a:tailEnd/>
                          </a:ln>
                          <a:effectLst/>
                        </p:spPr>
                        <p:txBody>
                          <a:bodyPr/>
                          <a:lstStyle/>
                          <a:p>
                            <a:endParaRPr lang="en-US"/>
                          </a:p>
                        </p:txBody>
                      </p:sp>
                    </p:grpSp>
                  </p:grpSp>
                  <p:sp>
                    <p:nvSpPr>
                      <p:cNvPr id="32" name="Line 41"/>
                      <p:cNvSpPr>
                        <a:spLocks noChangeShapeType="1"/>
                      </p:cNvSpPr>
                      <p:nvPr/>
                    </p:nvSpPr>
                    <p:spPr bwMode="auto">
                      <a:xfrm>
                        <a:off x="2544" y="1920"/>
                        <a:ext cx="1728" cy="0"/>
                      </a:xfrm>
                      <a:prstGeom prst="line">
                        <a:avLst/>
                      </a:prstGeom>
                      <a:noFill/>
                      <a:ln w="28575">
                        <a:solidFill>
                          <a:schemeClr val="tx1"/>
                        </a:solidFill>
                        <a:prstDash val="dash"/>
                        <a:round/>
                        <a:headEnd/>
                        <a:tailEnd/>
                      </a:ln>
                      <a:effectLst/>
                    </p:spPr>
                    <p:txBody>
                      <a:bodyPr/>
                      <a:lstStyle/>
                      <a:p>
                        <a:endParaRPr lang="en-US"/>
                      </a:p>
                    </p:txBody>
                  </p:sp>
                  <p:sp>
                    <p:nvSpPr>
                      <p:cNvPr id="33" name="Line 42"/>
                      <p:cNvSpPr>
                        <a:spLocks noChangeShapeType="1"/>
                      </p:cNvSpPr>
                      <p:nvPr/>
                    </p:nvSpPr>
                    <p:spPr bwMode="auto">
                      <a:xfrm flipV="1">
                        <a:off x="4272" y="1920"/>
                        <a:ext cx="0" cy="1728"/>
                      </a:xfrm>
                      <a:prstGeom prst="line">
                        <a:avLst/>
                      </a:prstGeom>
                      <a:noFill/>
                      <a:ln w="28575">
                        <a:solidFill>
                          <a:schemeClr val="tx1"/>
                        </a:solidFill>
                        <a:prstDash val="dash"/>
                        <a:round/>
                        <a:headEnd/>
                        <a:tailEnd/>
                      </a:ln>
                      <a:effectLst/>
                    </p:spPr>
                    <p:txBody>
                      <a:bodyPr/>
                      <a:lstStyle/>
                      <a:p>
                        <a:endParaRPr lang="en-US"/>
                      </a:p>
                    </p:txBody>
                  </p:sp>
                </p:grpSp>
                <p:sp>
                  <p:nvSpPr>
                    <p:cNvPr id="26" name="Text Box 43"/>
                    <p:cNvSpPr txBox="1">
                      <a:spLocks noChangeArrowheads="1"/>
                    </p:cNvSpPr>
                    <p:nvPr/>
                  </p:nvSpPr>
                  <p:spPr bwMode="auto">
                    <a:xfrm>
                      <a:off x="2064" y="3072"/>
                      <a:ext cx="57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0,3</a:t>
                      </a:r>
                    </a:p>
                  </p:txBody>
                </p:sp>
                <p:sp>
                  <p:nvSpPr>
                    <p:cNvPr id="27" name="Text Box 44"/>
                    <p:cNvSpPr txBox="1">
                      <a:spLocks noChangeArrowheads="1"/>
                    </p:cNvSpPr>
                    <p:nvPr/>
                  </p:nvSpPr>
                  <p:spPr bwMode="auto">
                    <a:xfrm>
                      <a:off x="2064" y="2688"/>
                      <a:ext cx="672"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0,6</a:t>
                      </a:r>
                    </a:p>
                  </p:txBody>
                </p:sp>
                <p:sp>
                  <p:nvSpPr>
                    <p:cNvPr id="28" name="Text Box 45"/>
                    <p:cNvSpPr txBox="1">
                      <a:spLocks noChangeArrowheads="1"/>
                    </p:cNvSpPr>
                    <p:nvPr/>
                  </p:nvSpPr>
                  <p:spPr bwMode="auto">
                    <a:xfrm>
                      <a:off x="2064" y="2256"/>
                      <a:ext cx="672"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0,9</a:t>
                      </a:r>
                    </a:p>
                  </p:txBody>
                </p:sp>
                <p:sp>
                  <p:nvSpPr>
                    <p:cNvPr id="29" name="Text Box 46"/>
                    <p:cNvSpPr txBox="1">
                      <a:spLocks noChangeArrowheads="1"/>
                    </p:cNvSpPr>
                    <p:nvPr/>
                  </p:nvSpPr>
                  <p:spPr bwMode="auto">
                    <a:xfrm>
                      <a:off x="2064" y="1824"/>
                      <a:ext cx="624"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1,2</a:t>
                      </a:r>
                    </a:p>
                  </p:txBody>
                </p:sp>
                <p:sp>
                  <p:nvSpPr>
                    <p:cNvPr id="30" name="Text Box 47"/>
                    <p:cNvSpPr txBox="1">
                      <a:spLocks noChangeArrowheads="1"/>
                    </p:cNvSpPr>
                    <p:nvPr/>
                  </p:nvSpPr>
                  <p:spPr bwMode="auto">
                    <a:xfrm>
                      <a:off x="2304" y="1200"/>
                      <a:ext cx="624"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I(A)</a:t>
                      </a:r>
                    </a:p>
                  </p:txBody>
                </p:sp>
              </p:grpSp>
            </p:grpSp>
            <p:sp>
              <p:nvSpPr>
                <p:cNvPr id="18" name="Text Box 48"/>
                <p:cNvSpPr txBox="1">
                  <a:spLocks noChangeArrowheads="1"/>
                </p:cNvSpPr>
                <p:nvPr/>
              </p:nvSpPr>
              <p:spPr bwMode="auto">
                <a:xfrm>
                  <a:off x="2784" y="3696"/>
                  <a:ext cx="540"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1,5</a:t>
                  </a:r>
                </a:p>
              </p:txBody>
            </p:sp>
            <p:sp>
              <p:nvSpPr>
                <p:cNvPr id="19" name="Text Box 49"/>
                <p:cNvSpPr txBox="1">
                  <a:spLocks noChangeArrowheads="1"/>
                </p:cNvSpPr>
                <p:nvPr/>
              </p:nvSpPr>
              <p:spPr bwMode="auto">
                <a:xfrm>
                  <a:off x="3264" y="3696"/>
                  <a:ext cx="420"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3,0</a:t>
                  </a:r>
                </a:p>
              </p:txBody>
            </p:sp>
            <p:sp>
              <p:nvSpPr>
                <p:cNvPr id="20" name="Text Box 50"/>
                <p:cNvSpPr txBox="1">
                  <a:spLocks noChangeArrowheads="1"/>
                </p:cNvSpPr>
                <p:nvPr/>
              </p:nvSpPr>
              <p:spPr bwMode="auto">
                <a:xfrm>
                  <a:off x="3648" y="3696"/>
                  <a:ext cx="420"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4,5</a:t>
                  </a:r>
                </a:p>
              </p:txBody>
            </p:sp>
            <p:sp>
              <p:nvSpPr>
                <p:cNvPr id="21" name="Text Box 51"/>
                <p:cNvSpPr txBox="1">
                  <a:spLocks noChangeArrowheads="1"/>
                </p:cNvSpPr>
                <p:nvPr/>
              </p:nvSpPr>
              <p:spPr bwMode="auto">
                <a:xfrm>
                  <a:off x="4128" y="3696"/>
                  <a:ext cx="420"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6,0</a:t>
                  </a:r>
                </a:p>
              </p:txBody>
            </p:sp>
            <p:sp>
              <p:nvSpPr>
                <p:cNvPr id="22" name="Text Box 52"/>
                <p:cNvSpPr txBox="1">
                  <a:spLocks noChangeArrowheads="1"/>
                </p:cNvSpPr>
                <p:nvPr/>
              </p:nvSpPr>
              <p:spPr bwMode="auto">
                <a:xfrm>
                  <a:off x="4656" y="3696"/>
                  <a:ext cx="720"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b="1"/>
                    <a:t>U(V)</a:t>
                  </a:r>
                </a:p>
              </p:txBody>
            </p:sp>
          </p:grpSp>
          <p:sp>
            <p:nvSpPr>
              <p:cNvPr id="13" name="Text Box 53"/>
              <p:cNvSpPr txBox="1">
                <a:spLocks noChangeArrowheads="1"/>
              </p:cNvSpPr>
              <p:nvPr/>
            </p:nvSpPr>
            <p:spPr bwMode="auto">
              <a:xfrm>
                <a:off x="2784" y="2976"/>
                <a:ext cx="336" cy="231"/>
              </a:xfrm>
              <a:prstGeom prst="rect">
                <a:avLst/>
              </a:prstGeom>
              <a:noFill/>
              <a:ln w="9525">
                <a:noFill/>
                <a:miter lim="800000"/>
                <a:headEnd/>
                <a:tailEnd/>
              </a:ln>
              <a:effectLst/>
            </p:spPr>
            <p:txBody>
              <a:bodyPr>
                <a:spAutoFit/>
              </a:bodyPr>
              <a:lstStyle/>
              <a:p>
                <a:pPr eaLnBrk="1" hangingPunct="1">
                  <a:spcBef>
                    <a:spcPct val="50000"/>
                  </a:spcBef>
                </a:pPr>
                <a:r>
                  <a:rPr lang="en-US" altLang="en-US" b="1"/>
                  <a:t>B</a:t>
                </a:r>
              </a:p>
            </p:txBody>
          </p:sp>
          <p:sp>
            <p:nvSpPr>
              <p:cNvPr id="14" name="Text Box 54"/>
              <p:cNvSpPr txBox="1">
                <a:spLocks noChangeArrowheads="1"/>
              </p:cNvSpPr>
              <p:nvPr/>
            </p:nvSpPr>
            <p:spPr bwMode="auto">
              <a:xfrm>
                <a:off x="3216" y="2586"/>
                <a:ext cx="432" cy="231"/>
              </a:xfrm>
              <a:prstGeom prst="rect">
                <a:avLst/>
              </a:prstGeom>
              <a:noFill/>
              <a:ln w="9525">
                <a:noFill/>
                <a:miter lim="800000"/>
                <a:headEnd/>
                <a:tailEnd/>
              </a:ln>
              <a:effectLst/>
            </p:spPr>
            <p:txBody>
              <a:bodyPr>
                <a:spAutoFit/>
              </a:bodyPr>
              <a:lstStyle/>
              <a:p>
                <a:pPr eaLnBrk="1" hangingPunct="1">
                  <a:spcBef>
                    <a:spcPct val="50000"/>
                  </a:spcBef>
                </a:pPr>
                <a:r>
                  <a:rPr lang="en-US" altLang="en-US" b="1"/>
                  <a:t>C</a:t>
                </a:r>
              </a:p>
            </p:txBody>
          </p:sp>
          <p:sp>
            <p:nvSpPr>
              <p:cNvPr id="15" name="Text Box 55"/>
              <p:cNvSpPr txBox="1">
                <a:spLocks noChangeArrowheads="1"/>
              </p:cNvSpPr>
              <p:nvPr/>
            </p:nvSpPr>
            <p:spPr bwMode="auto">
              <a:xfrm>
                <a:off x="3696" y="2112"/>
                <a:ext cx="432" cy="231"/>
              </a:xfrm>
              <a:prstGeom prst="rect">
                <a:avLst/>
              </a:prstGeom>
              <a:noFill/>
              <a:ln w="9525">
                <a:noFill/>
                <a:miter lim="800000"/>
                <a:headEnd/>
                <a:tailEnd/>
              </a:ln>
              <a:effectLst/>
            </p:spPr>
            <p:txBody>
              <a:bodyPr>
                <a:spAutoFit/>
              </a:bodyPr>
              <a:lstStyle/>
              <a:p>
                <a:pPr eaLnBrk="1" hangingPunct="1">
                  <a:spcBef>
                    <a:spcPct val="50000"/>
                  </a:spcBef>
                </a:pPr>
                <a:r>
                  <a:rPr lang="en-US" altLang="en-US" b="1"/>
                  <a:t>D</a:t>
                </a:r>
              </a:p>
            </p:txBody>
          </p:sp>
          <p:sp>
            <p:nvSpPr>
              <p:cNvPr id="16" name="Text Box 56"/>
              <p:cNvSpPr txBox="1">
                <a:spLocks noChangeArrowheads="1"/>
              </p:cNvSpPr>
              <p:nvPr/>
            </p:nvSpPr>
            <p:spPr bwMode="auto">
              <a:xfrm>
                <a:off x="4128" y="1584"/>
                <a:ext cx="528" cy="231"/>
              </a:xfrm>
              <a:prstGeom prst="rect">
                <a:avLst/>
              </a:prstGeom>
              <a:noFill/>
              <a:ln w="9525">
                <a:noFill/>
                <a:miter lim="800000"/>
                <a:headEnd/>
                <a:tailEnd/>
              </a:ln>
              <a:effectLst/>
            </p:spPr>
            <p:txBody>
              <a:bodyPr>
                <a:spAutoFit/>
              </a:bodyPr>
              <a:lstStyle/>
              <a:p>
                <a:pPr eaLnBrk="1" hangingPunct="1">
                  <a:spcBef>
                    <a:spcPct val="50000"/>
                  </a:spcBef>
                </a:pPr>
                <a:r>
                  <a:rPr lang="en-US" altLang="en-US" b="1"/>
                  <a:t>E</a:t>
                </a:r>
              </a:p>
            </p:txBody>
          </p:sp>
        </p:grpSp>
        <p:sp>
          <p:nvSpPr>
            <p:cNvPr id="11" name="Line 58"/>
            <p:cNvSpPr>
              <a:spLocks noChangeShapeType="1"/>
            </p:cNvSpPr>
            <p:nvPr/>
          </p:nvSpPr>
          <p:spPr bwMode="auto">
            <a:xfrm flipV="1">
              <a:off x="1680" y="1248"/>
              <a:ext cx="2160" cy="2160"/>
            </a:xfrm>
            <a:prstGeom prst="line">
              <a:avLst/>
            </a:prstGeom>
            <a:noFill/>
            <a:ln w="38100">
              <a:solidFill>
                <a:srgbClr val="FF0000"/>
              </a:solidFill>
              <a:round/>
              <a:headEnd/>
              <a:tailEnd/>
            </a:ln>
            <a:effectLst/>
          </p:spPr>
          <p:txBody>
            <a:bodyPr/>
            <a:lstStyle/>
            <a:p>
              <a:endParaRPr lang="en-US"/>
            </a:p>
          </p:txBody>
        </p:sp>
      </p:grpSp>
      <p:sp>
        <p:nvSpPr>
          <p:cNvPr id="58" name="Text Box 60"/>
          <p:cNvSpPr txBox="1">
            <a:spLocks noChangeArrowheads="1"/>
          </p:cNvSpPr>
          <p:nvPr/>
        </p:nvSpPr>
        <p:spPr bwMode="auto">
          <a:xfrm>
            <a:off x="228600" y="1371600"/>
            <a:ext cx="2743200" cy="5078313"/>
          </a:xfrm>
          <a:prstGeom prst="rect">
            <a:avLst/>
          </a:prstGeom>
          <a:noFill/>
          <a:ln w="9525">
            <a:solidFill>
              <a:srgbClr val="FF0000"/>
            </a:solidFill>
            <a:miter lim="800000"/>
            <a:headEnd/>
            <a:tailEnd/>
          </a:ln>
          <a:effectLst/>
        </p:spPr>
        <p:txBody>
          <a:bodyPr wrap="square">
            <a:spAutoFit/>
          </a:bodyPr>
          <a:lstStyle/>
          <a:p>
            <a:pPr algn="just" eaLnBrk="1" hangingPunct="1">
              <a:spcBef>
                <a:spcPct val="50000"/>
              </a:spcBef>
            </a:pPr>
            <a:r>
              <a:rPr lang="en-US" altLang="en-US" sz="2400" b="1" i="1" u="sng" dirty="0" err="1" smtClean="0">
                <a:solidFill>
                  <a:schemeClr val="accent6">
                    <a:lumMod val="50000"/>
                  </a:schemeClr>
                </a:solidFill>
                <a:latin typeface="Times New Roman" pitchFamily="18" charset="0"/>
                <a:cs typeface="Times New Roman" pitchFamily="18" charset="0"/>
              </a:rPr>
              <a:t>Trả</a:t>
            </a:r>
            <a:r>
              <a:rPr lang="en-US" altLang="en-US" sz="2400" b="1" i="1" u="sng" dirty="0" smtClean="0">
                <a:solidFill>
                  <a:schemeClr val="accent6">
                    <a:lumMod val="50000"/>
                  </a:schemeClr>
                </a:solidFill>
                <a:latin typeface="Times New Roman" pitchFamily="18" charset="0"/>
                <a:cs typeface="Times New Roman" pitchFamily="18" charset="0"/>
              </a:rPr>
              <a:t> </a:t>
            </a:r>
            <a:r>
              <a:rPr lang="en-US" altLang="en-US" sz="2400" b="1" i="1" u="sng" dirty="0" err="1" smtClean="0">
                <a:solidFill>
                  <a:schemeClr val="accent6">
                    <a:lumMod val="50000"/>
                  </a:schemeClr>
                </a:solidFill>
                <a:latin typeface="Times New Roman" pitchFamily="18" charset="0"/>
                <a:cs typeface="Times New Roman" pitchFamily="18" charset="0"/>
              </a:rPr>
              <a:t>lời</a:t>
            </a:r>
            <a:r>
              <a:rPr lang="en-US" altLang="en-US" sz="2400" b="1" i="1" u="sng" dirty="0" smtClean="0">
                <a:solidFill>
                  <a:schemeClr val="accent6">
                    <a:lumMod val="50000"/>
                  </a:schemeClr>
                </a:solidFill>
                <a:latin typeface="Times New Roman" pitchFamily="18" charset="0"/>
                <a:cs typeface="Times New Roman" pitchFamily="18" charset="0"/>
              </a:rPr>
              <a:t>:</a:t>
            </a:r>
          </a:p>
          <a:p>
            <a:pPr algn="just" eaLnBrk="1" hangingPunct="1">
              <a:spcBef>
                <a:spcPct val="50000"/>
              </a:spcBef>
            </a:pPr>
            <a:r>
              <a:rPr lang="en-US" altLang="en-US" sz="2400" i="1" dirty="0" err="1" smtClean="0">
                <a:solidFill>
                  <a:schemeClr val="accent6">
                    <a:lumMod val="50000"/>
                  </a:schemeClr>
                </a:solidFill>
                <a:latin typeface="Times New Roman" pitchFamily="18" charset="0"/>
                <a:cs typeface="Times New Roman" pitchFamily="18" charset="0"/>
              </a:rPr>
              <a:t>Trên</a:t>
            </a:r>
            <a:r>
              <a:rPr lang="en-US" altLang="en-US" sz="2400" i="1" dirty="0" smtClean="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trục</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hoành</a:t>
            </a:r>
            <a:r>
              <a:rPr lang="en-US" altLang="en-US" sz="2400" i="1" dirty="0">
                <a:solidFill>
                  <a:schemeClr val="accent6">
                    <a:lumMod val="50000"/>
                  </a:schemeClr>
                </a:solidFill>
                <a:latin typeface="Times New Roman" pitchFamily="18" charset="0"/>
                <a:cs typeface="Times New Roman" pitchFamily="18" charset="0"/>
              </a:rPr>
              <a:t> , </a:t>
            </a:r>
            <a:r>
              <a:rPr lang="en-US" altLang="en-US" sz="2400" i="1" dirty="0" err="1">
                <a:solidFill>
                  <a:schemeClr val="accent6">
                    <a:lumMod val="50000"/>
                  </a:schemeClr>
                </a:solidFill>
                <a:latin typeface="Times New Roman" pitchFamily="18" charset="0"/>
                <a:cs typeface="Times New Roman" pitchFamily="18" charset="0"/>
              </a:rPr>
              <a:t>ta</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tìm</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giá</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trị</a:t>
            </a:r>
            <a:r>
              <a:rPr lang="en-US" altLang="en-US" sz="2400" i="1" dirty="0">
                <a:solidFill>
                  <a:schemeClr val="accent6">
                    <a:lumMod val="50000"/>
                  </a:schemeClr>
                </a:solidFill>
                <a:latin typeface="Times New Roman" pitchFamily="18" charset="0"/>
                <a:cs typeface="Times New Roman" pitchFamily="18" charset="0"/>
              </a:rPr>
              <a:t> U = 2,5V. *</a:t>
            </a:r>
            <a:r>
              <a:rPr lang="en-US" altLang="en-US" sz="2400" i="1" dirty="0" err="1">
                <a:solidFill>
                  <a:schemeClr val="accent6">
                    <a:lumMod val="50000"/>
                  </a:schemeClr>
                </a:solidFill>
                <a:latin typeface="Times New Roman" pitchFamily="18" charset="0"/>
                <a:cs typeface="Times New Roman" pitchFamily="18" charset="0"/>
              </a:rPr>
              <a:t>Kẻ</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đường</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thẳng</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vuông</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góc</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với</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trục</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hoành</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gặp</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đường</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biểu</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diễn</a:t>
            </a:r>
            <a:r>
              <a:rPr lang="en-US" altLang="en-US" sz="2400" i="1" dirty="0">
                <a:solidFill>
                  <a:schemeClr val="accent6">
                    <a:lumMod val="50000"/>
                  </a:schemeClr>
                </a:solidFill>
                <a:latin typeface="Times New Roman" pitchFamily="18" charset="0"/>
                <a:cs typeface="Times New Roman" pitchFamily="18" charset="0"/>
              </a:rPr>
              <a:t> ở </a:t>
            </a:r>
            <a:r>
              <a:rPr lang="en-US" altLang="en-US" sz="2400" i="1" dirty="0" err="1">
                <a:solidFill>
                  <a:schemeClr val="accent6">
                    <a:lumMod val="50000"/>
                  </a:schemeClr>
                </a:solidFill>
                <a:latin typeface="Times New Roman" pitchFamily="18" charset="0"/>
                <a:cs typeface="Times New Roman" pitchFamily="18" charset="0"/>
              </a:rPr>
              <a:t>đâu</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thì</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từ</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điểm</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đó</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ta</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kẻ</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đường</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thẳng</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vuông</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góc</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với</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trục</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tung</a:t>
            </a:r>
            <a:r>
              <a:rPr lang="en-US" altLang="en-US" sz="2400" i="1" dirty="0">
                <a:solidFill>
                  <a:schemeClr val="accent6">
                    <a:lumMod val="50000"/>
                  </a:schemeClr>
                </a:solidFill>
                <a:latin typeface="Times New Roman" pitchFamily="18" charset="0"/>
                <a:cs typeface="Times New Roman" pitchFamily="18" charset="0"/>
              </a:rPr>
              <a:t> , </a:t>
            </a:r>
            <a:r>
              <a:rPr lang="en-US" altLang="en-US" sz="2400" i="1" dirty="0" err="1">
                <a:solidFill>
                  <a:schemeClr val="accent6">
                    <a:lumMod val="50000"/>
                  </a:schemeClr>
                </a:solidFill>
                <a:latin typeface="Times New Roman" pitchFamily="18" charset="0"/>
                <a:cs typeface="Times New Roman" pitchFamily="18" charset="0"/>
              </a:rPr>
              <a:t>gặp</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trục</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tung</a:t>
            </a:r>
            <a:r>
              <a:rPr lang="en-US" altLang="en-US" sz="2400" i="1" dirty="0">
                <a:solidFill>
                  <a:schemeClr val="accent6">
                    <a:lumMod val="50000"/>
                  </a:schemeClr>
                </a:solidFill>
                <a:latin typeface="Times New Roman" pitchFamily="18" charset="0"/>
                <a:cs typeface="Times New Roman" pitchFamily="18" charset="0"/>
              </a:rPr>
              <a:t> ở </a:t>
            </a:r>
            <a:r>
              <a:rPr lang="en-US" altLang="en-US" sz="2400" i="1" dirty="0" err="1">
                <a:solidFill>
                  <a:schemeClr val="accent6">
                    <a:lumMod val="50000"/>
                  </a:schemeClr>
                </a:solidFill>
                <a:latin typeface="Times New Roman" pitchFamily="18" charset="0"/>
                <a:cs typeface="Times New Roman" pitchFamily="18" charset="0"/>
              </a:rPr>
              <a:t>đâu</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thì</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đó</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là</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giá</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trị</a:t>
            </a:r>
            <a:r>
              <a:rPr lang="en-US" altLang="en-US" sz="2400" i="1" dirty="0">
                <a:solidFill>
                  <a:schemeClr val="accent6">
                    <a:lumMod val="50000"/>
                  </a:schemeClr>
                </a:solidFill>
                <a:latin typeface="Times New Roman" pitchFamily="18" charset="0"/>
                <a:cs typeface="Times New Roman" pitchFamily="18" charset="0"/>
              </a:rPr>
              <a:t> I </a:t>
            </a:r>
            <a:r>
              <a:rPr lang="en-US" altLang="en-US" sz="2400" i="1" dirty="0" err="1">
                <a:solidFill>
                  <a:schemeClr val="accent6">
                    <a:lumMod val="50000"/>
                  </a:schemeClr>
                </a:solidFill>
                <a:latin typeface="Times New Roman" pitchFamily="18" charset="0"/>
                <a:cs typeface="Times New Roman" pitchFamily="18" charset="0"/>
              </a:rPr>
              <a:t>cần</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err="1">
                <a:solidFill>
                  <a:schemeClr val="accent6">
                    <a:lumMod val="50000"/>
                  </a:schemeClr>
                </a:solidFill>
                <a:latin typeface="Times New Roman" pitchFamily="18" charset="0"/>
                <a:cs typeface="Times New Roman" pitchFamily="18" charset="0"/>
              </a:rPr>
              <a:t>tìm</a:t>
            </a:r>
            <a:r>
              <a:rPr lang="en-US" altLang="en-US" sz="2400" i="1" dirty="0">
                <a:solidFill>
                  <a:schemeClr val="accent6">
                    <a:lumMod val="50000"/>
                  </a:schemeClr>
                </a:solidFill>
                <a:latin typeface="Times New Roman" pitchFamily="18" charset="0"/>
                <a:cs typeface="Times New Roman" pitchFamily="18" charset="0"/>
              </a:rPr>
              <a:t> </a:t>
            </a:r>
            <a:r>
              <a:rPr lang="en-US" altLang="en-US" sz="2400" i="1" dirty="0" smtClean="0">
                <a:solidFill>
                  <a:schemeClr val="accent6">
                    <a:lumMod val="50000"/>
                  </a:schemeClr>
                </a:solidFill>
                <a:latin typeface="Times New Roman" pitchFamily="18" charset="0"/>
                <a:cs typeface="Times New Roman" pitchFamily="18" charset="0"/>
              </a:rPr>
              <a:t>.</a:t>
            </a:r>
            <a:endParaRPr lang="en-US" altLang="en-US" sz="2400" i="1" dirty="0">
              <a:solidFill>
                <a:schemeClr val="accent6">
                  <a:lumMod val="50000"/>
                </a:schemeClr>
              </a:solidFill>
              <a:latin typeface="Times New Roman" pitchFamily="18" charset="0"/>
              <a:cs typeface="Times New Roman" pitchFamily="18" charset="0"/>
            </a:endParaRPr>
          </a:p>
        </p:txBody>
      </p:sp>
      <p:sp>
        <p:nvSpPr>
          <p:cNvPr id="59" name="Line 61"/>
          <p:cNvSpPr>
            <a:spLocks noChangeShapeType="1"/>
          </p:cNvSpPr>
          <p:nvPr/>
        </p:nvSpPr>
        <p:spPr bwMode="auto">
          <a:xfrm flipV="1">
            <a:off x="5638800" y="3962400"/>
            <a:ext cx="0" cy="1143000"/>
          </a:xfrm>
          <a:prstGeom prst="line">
            <a:avLst/>
          </a:prstGeom>
          <a:noFill/>
          <a:ln w="38100">
            <a:solidFill>
              <a:srgbClr val="FF0000"/>
            </a:solidFill>
            <a:prstDash val="dash"/>
            <a:round/>
            <a:headEnd/>
            <a:tailEnd/>
          </a:ln>
          <a:effectLst/>
        </p:spPr>
        <p:txBody>
          <a:bodyPr/>
          <a:lstStyle/>
          <a:p>
            <a:endParaRPr lang="en-US"/>
          </a:p>
        </p:txBody>
      </p:sp>
      <p:sp>
        <p:nvSpPr>
          <p:cNvPr id="60" name="Line 62"/>
          <p:cNvSpPr>
            <a:spLocks noChangeShapeType="1"/>
          </p:cNvSpPr>
          <p:nvPr/>
        </p:nvSpPr>
        <p:spPr bwMode="auto">
          <a:xfrm flipH="1">
            <a:off x="4495800" y="3962400"/>
            <a:ext cx="1143000" cy="0"/>
          </a:xfrm>
          <a:prstGeom prst="line">
            <a:avLst/>
          </a:prstGeom>
          <a:noFill/>
          <a:ln w="38100">
            <a:solidFill>
              <a:srgbClr val="FF0000"/>
            </a:solidFill>
            <a:prstDash val="dash"/>
            <a:round/>
            <a:headEnd/>
            <a:tailEnd/>
          </a:ln>
          <a:effectLst/>
        </p:spPr>
        <p:txBody>
          <a:bodyPr/>
          <a:lstStyle/>
          <a:p>
            <a:endParaRPr lang="en-US"/>
          </a:p>
        </p:txBody>
      </p:sp>
      <p:sp>
        <p:nvSpPr>
          <p:cNvPr id="61" name="Line 63"/>
          <p:cNvSpPr>
            <a:spLocks noChangeShapeType="1"/>
          </p:cNvSpPr>
          <p:nvPr/>
        </p:nvSpPr>
        <p:spPr bwMode="auto">
          <a:xfrm flipV="1">
            <a:off x="6096000" y="3505200"/>
            <a:ext cx="0" cy="1600200"/>
          </a:xfrm>
          <a:prstGeom prst="line">
            <a:avLst/>
          </a:prstGeom>
          <a:noFill/>
          <a:ln w="38100">
            <a:solidFill>
              <a:srgbClr val="FF0000"/>
            </a:solidFill>
            <a:prstDash val="dash"/>
            <a:round/>
            <a:headEnd/>
            <a:tailEnd/>
          </a:ln>
          <a:effectLst/>
        </p:spPr>
        <p:txBody>
          <a:bodyPr/>
          <a:lstStyle/>
          <a:p>
            <a:endParaRPr lang="en-US"/>
          </a:p>
        </p:txBody>
      </p:sp>
      <p:sp>
        <p:nvSpPr>
          <p:cNvPr id="62" name="Line 64"/>
          <p:cNvSpPr>
            <a:spLocks noChangeShapeType="1"/>
          </p:cNvSpPr>
          <p:nvPr/>
        </p:nvSpPr>
        <p:spPr bwMode="auto">
          <a:xfrm flipH="1">
            <a:off x="4495800" y="3505200"/>
            <a:ext cx="1600200" cy="0"/>
          </a:xfrm>
          <a:prstGeom prst="line">
            <a:avLst/>
          </a:prstGeom>
          <a:noFill/>
          <a:ln w="38100">
            <a:solidFill>
              <a:srgbClr val="FF0000"/>
            </a:solidFill>
            <a:prstDash val="dash"/>
            <a:round/>
            <a:headEnd/>
            <a:tailEnd/>
          </a:ln>
          <a:effectLst/>
        </p:spPr>
        <p:txBody>
          <a:bodyPr/>
          <a:lstStyle/>
          <a:p>
            <a:endParaRPr lang="en-US"/>
          </a:p>
        </p:txBody>
      </p:sp>
      <p:sp>
        <p:nvSpPr>
          <p:cNvPr id="64" name="Text Box 66"/>
          <p:cNvSpPr txBox="1">
            <a:spLocks noChangeArrowheads="1"/>
          </p:cNvSpPr>
          <p:nvPr/>
        </p:nvSpPr>
        <p:spPr bwMode="auto">
          <a:xfrm>
            <a:off x="6705600" y="2362200"/>
            <a:ext cx="685800" cy="366713"/>
          </a:xfrm>
          <a:prstGeom prst="rect">
            <a:avLst/>
          </a:prstGeom>
          <a:noFill/>
          <a:ln w="9525">
            <a:noFill/>
            <a:miter lim="800000"/>
            <a:headEnd/>
            <a:tailEnd/>
          </a:ln>
          <a:effectLst/>
        </p:spPr>
        <p:txBody>
          <a:bodyPr>
            <a:spAutoFit/>
          </a:bodyPr>
          <a:lstStyle/>
          <a:p>
            <a:pPr eaLnBrk="1" hangingPunct="1">
              <a:spcBef>
                <a:spcPct val="50000"/>
              </a:spcBef>
            </a:pPr>
            <a:r>
              <a:rPr lang="en-US" altLang="en-US" b="1">
                <a:solidFill>
                  <a:srgbClr val="FF0000"/>
                </a:solidFill>
              </a:rPr>
              <a:t>M</a:t>
            </a:r>
          </a:p>
        </p:txBody>
      </p:sp>
      <p:sp>
        <p:nvSpPr>
          <p:cNvPr id="65" name="Line 67"/>
          <p:cNvSpPr>
            <a:spLocks noChangeShapeType="1"/>
          </p:cNvSpPr>
          <p:nvPr/>
        </p:nvSpPr>
        <p:spPr bwMode="auto">
          <a:xfrm>
            <a:off x="6934200" y="2667000"/>
            <a:ext cx="0" cy="2438400"/>
          </a:xfrm>
          <a:prstGeom prst="line">
            <a:avLst/>
          </a:prstGeom>
          <a:noFill/>
          <a:ln w="38100">
            <a:solidFill>
              <a:srgbClr val="FF0000"/>
            </a:solidFill>
            <a:prstDash val="dash"/>
            <a:round/>
            <a:headEnd/>
            <a:tailEnd/>
          </a:ln>
          <a:effectLst/>
        </p:spPr>
        <p:txBody>
          <a:bodyPr/>
          <a:lstStyle/>
          <a:p>
            <a:endParaRPr lang="en-US"/>
          </a:p>
        </p:txBody>
      </p:sp>
      <p:sp>
        <p:nvSpPr>
          <p:cNvPr id="66" name="Line 68"/>
          <p:cNvSpPr>
            <a:spLocks noChangeShapeType="1"/>
          </p:cNvSpPr>
          <p:nvPr/>
        </p:nvSpPr>
        <p:spPr bwMode="auto">
          <a:xfrm flipH="1">
            <a:off x="4495800" y="2667000"/>
            <a:ext cx="2438400" cy="0"/>
          </a:xfrm>
          <a:prstGeom prst="line">
            <a:avLst/>
          </a:prstGeom>
          <a:noFill/>
          <a:ln w="38100">
            <a:solidFill>
              <a:srgbClr val="FF0000"/>
            </a:solidFill>
            <a:prstDash val="dash"/>
            <a:round/>
            <a:headEnd/>
            <a:tailEnd/>
          </a:ln>
          <a:effectLst/>
        </p:spPr>
        <p:txBody>
          <a:bodyPr/>
          <a:lstStyle/>
          <a:p>
            <a:endParaRPr lang="en-US"/>
          </a:p>
        </p:txBody>
      </p:sp>
      <p:sp>
        <p:nvSpPr>
          <p:cNvPr id="67" name="Text Box 69"/>
          <p:cNvSpPr txBox="1">
            <a:spLocks noChangeArrowheads="1"/>
          </p:cNvSpPr>
          <p:nvPr/>
        </p:nvSpPr>
        <p:spPr bwMode="auto">
          <a:xfrm>
            <a:off x="5334000" y="5029200"/>
            <a:ext cx="914400" cy="396875"/>
          </a:xfrm>
          <a:prstGeom prst="rect">
            <a:avLst/>
          </a:prstGeom>
          <a:noFill/>
          <a:ln w="9525">
            <a:noFill/>
            <a:miter lim="800000"/>
            <a:headEnd/>
            <a:tailEnd/>
          </a:ln>
          <a:effectLst/>
        </p:spPr>
        <p:txBody>
          <a:bodyPr>
            <a:spAutoFit/>
          </a:bodyPr>
          <a:lstStyle/>
          <a:p>
            <a:pPr eaLnBrk="1" hangingPunct="1">
              <a:spcBef>
                <a:spcPct val="50000"/>
              </a:spcBef>
            </a:pPr>
            <a:r>
              <a:rPr lang="en-US" altLang="en-US" sz="2000" b="1">
                <a:solidFill>
                  <a:srgbClr val="FF0000"/>
                </a:solidFill>
              </a:rPr>
              <a:t>2,5</a:t>
            </a:r>
          </a:p>
        </p:txBody>
      </p:sp>
      <p:sp>
        <p:nvSpPr>
          <p:cNvPr id="68" name="Text Box 70"/>
          <p:cNvSpPr txBox="1">
            <a:spLocks noChangeArrowheads="1"/>
          </p:cNvSpPr>
          <p:nvPr/>
        </p:nvSpPr>
        <p:spPr bwMode="auto">
          <a:xfrm>
            <a:off x="3962400" y="3810000"/>
            <a:ext cx="762000" cy="396875"/>
          </a:xfrm>
          <a:prstGeom prst="rect">
            <a:avLst/>
          </a:prstGeom>
          <a:noFill/>
          <a:ln w="9525">
            <a:noFill/>
            <a:miter lim="800000"/>
            <a:headEnd/>
            <a:tailEnd/>
          </a:ln>
          <a:effectLst/>
        </p:spPr>
        <p:txBody>
          <a:bodyPr>
            <a:spAutoFit/>
          </a:bodyPr>
          <a:lstStyle/>
          <a:p>
            <a:pPr eaLnBrk="1" hangingPunct="1">
              <a:spcBef>
                <a:spcPct val="50000"/>
              </a:spcBef>
            </a:pPr>
            <a:r>
              <a:rPr lang="en-US" altLang="en-US" sz="2000" b="1">
                <a:solidFill>
                  <a:srgbClr val="FF0000"/>
                </a:solidFill>
              </a:rPr>
              <a:t>0,5</a:t>
            </a:r>
          </a:p>
        </p:txBody>
      </p:sp>
      <p:sp>
        <p:nvSpPr>
          <p:cNvPr id="69" name="Text Box 71"/>
          <p:cNvSpPr txBox="1">
            <a:spLocks noChangeArrowheads="1"/>
          </p:cNvSpPr>
          <p:nvPr/>
        </p:nvSpPr>
        <p:spPr bwMode="auto">
          <a:xfrm>
            <a:off x="5943600" y="5029200"/>
            <a:ext cx="609600" cy="396875"/>
          </a:xfrm>
          <a:prstGeom prst="rect">
            <a:avLst/>
          </a:prstGeom>
          <a:noFill/>
          <a:ln w="9525">
            <a:noFill/>
            <a:miter lim="800000"/>
            <a:headEnd/>
            <a:tailEnd/>
          </a:ln>
          <a:effectLst/>
        </p:spPr>
        <p:txBody>
          <a:bodyPr>
            <a:spAutoFit/>
          </a:bodyPr>
          <a:lstStyle/>
          <a:p>
            <a:pPr eaLnBrk="1" hangingPunct="1">
              <a:spcBef>
                <a:spcPct val="50000"/>
              </a:spcBef>
            </a:pPr>
            <a:r>
              <a:rPr lang="en-US" altLang="en-US" sz="2000" b="1">
                <a:solidFill>
                  <a:srgbClr val="FF0000"/>
                </a:solidFill>
              </a:rPr>
              <a:t>3,5</a:t>
            </a:r>
          </a:p>
        </p:txBody>
      </p:sp>
      <p:sp>
        <p:nvSpPr>
          <p:cNvPr id="70" name="Text Box 72"/>
          <p:cNvSpPr txBox="1">
            <a:spLocks noChangeArrowheads="1"/>
          </p:cNvSpPr>
          <p:nvPr/>
        </p:nvSpPr>
        <p:spPr bwMode="auto">
          <a:xfrm>
            <a:off x="3962400" y="3276600"/>
            <a:ext cx="838200" cy="396875"/>
          </a:xfrm>
          <a:prstGeom prst="rect">
            <a:avLst/>
          </a:prstGeom>
          <a:noFill/>
          <a:ln w="9525">
            <a:noFill/>
            <a:miter lim="800000"/>
            <a:headEnd/>
            <a:tailEnd/>
          </a:ln>
          <a:effectLst/>
        </p:spPr>
        <p:txBody>
          <a:bodyPr>
            <a:spAutoFit/>
          </a:bodyPr>
          <a:lstStyle/>
          <a:p>
            <a:pPr eaLnBrk="1" hangingPunct="1">
              <a:spcBef>
                <a:spcPct val="50000"/>
              </a:spcBef>
            </a:pPr>
            <a:r>
              <a:rPr lang="en-US" altLang="en-US" sz="2000" b="1">
                <a:solidFill>
                  <a:srgbClr val="FF0000"/>
                </a:solidFill>
              </a:rPr>
              <a:t>0,7</a:t>
            </a:r>
          </a:p>
        </p:txBody>
      </p:sp>
      <p:sp>
        <p:nvSpPr>
          <p:cNvPr id="71" name="Rectangle 70"/>
          <p:cNvSpPr/>
          <p:nvPr/>
        </p:nvSpPr>
        <p:spPr>
          <a:xfrm>
            <a:off x="2438400" y="0"/>
            <a:ext cx="4138697" cy="769441"/>
          </a:xfrm>
          <a:prstGeom prst="rect">
            <a:avLst/>
          </a:prstGeom>
          <a:noFill/>
        </p:spPr>
        <p:txBody>
          <a:bodyPr wrap="none" lIns="91440" tIns="45720" rIns="91440" bIns="45720">
            <a:spAutoFit/>
          </a:bodyPr>
          <a:lstStyle/>
          <a:p>
            <a:pPr algn="ct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III. VẬN DỤNG</a:t>
            </a:r>
            <a:endParaRPr lang="en-US" sz="4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
                                        </p:tgtEl>
                                        <p:attrNameLst>
                                          <p:attrName>style.visibility</p:attrName>
                                        </p:attrNameLst>
                                      </p:cBhvr>
                                      <p:to>
                                        <p:strVal val="visible"/>
                                      </p:to>
                                    </p:set>
                                    <p:anim calcmode="lin" valueType="num">
                                      <p:cBhvr additive="base">
                                        <p:cTn id="7" dur="500" fill="hold"/>
                                        <p:tgtEl>
                                          <p:spTgt spid="71"/>
                                        </p:tgtEl>
                                        <p:attrNameLst>
                                          <p:attrName>ppt_x</p:attrName>
                                        </p:attrNameLst>
                                      </p:cBhvr>
                                      <p:tavLst>
                                        <p:tav tm="0">
                                          <p:val>
                                            <p:strVal val="#ppt_x"/>
                                          </p:val>
                                        </p:tav>
                                        <p:tav tm="100000">
                                          <p:val>
                                            <p:strVal val="#ppt_x"/>
                                          </p:val>
                                        </p:tav>
                                      </p:tavLst>
                                    </p:anim>
                                    <p:anim calcmode="lin" valueType="num">
                                      <p:cBhvr additive="base">
                                        <p:cTn id="8" dur="500" fill="hold"/>
                                        <p:tgtEl>
                                          <p:spTgt spid="71"/>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5" presetClass="entr" presetSubtype="10" fill="hold" nodeType="after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heckerboard(across)">
                                      <p:cBhvr>
                                        <p:cTn id="12" dur="500"/>
                                        <p:tgtEl>
                                          <p:spTgt spid="9"/>
                                        </p:tgtEl>
                                      </p:cBhvr>
                                    </p:animEffect>
                                  </p:childTnLst>
                                </p:cTn>
                              </p:par>
                            </p:childTnLst>
                          </p:cTn>
                        </p:par>
                        <p:par>
                          <p:cTn id="13" fill="hold">
                            <p:stCondLst>
                              <p:cond delay="1000"/>
                            </p:stCondLst>
                            <p:childTnLst>
                              <p:par>
                                <p:cTn id="14" presetID="24" presetClass="entr" presetSubtype="0" fill="hold" grpId="0" nodeType="afterEffect">
                                  <p:stCondLst>
                                    <p:cond delay="0"/>
                                  </p:stCondLst>
                                  <p:childTnLst>
                                    <p:set>
                                      <p:cBhvr>
                                        <p:cTn id="15" dur="1" fill="hold">
                                          <p:stCondLst>
                                            <p:cond delay="0"/>
                                          </p:stCondLst>
                                        </p:cTn>
                                        <p:tgtEl>
                                          <p:spTgt spid="58"/>
                                        </p:tgtEl>
                                        <p:attrNameLst>
                                          <p:attrName>style.visibility</p:attrName>
                                        </p:attrNameLst>
                                      </p:cBhvr>
                                      <p:to>
                                        <p:strVal val="visible"/>
                                      </p:to>
                                    </p:set>
                                    <p:anim to="" calcmode="lin" valueType="num">
                                      <p:cBhvr>
                                        <p:cTn id="16" dur="1" fill="hold"/>
                                        <p:tgtEl>
                                          <p:spTgt spid="58"/>
                                        </p:tgtEl>
                                        <p:attrNameLst>
                                          <p:attrName/>
                                        </p:attrNameLst>
                                      </p:cBhvr>
                                    </p:anim>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grpId="0" nodeType="clickEffect">
                                  <p:stCondLst>
                                    <p:cond delay="0"/>
                                  </p:stCondLst>
                                  <p:childTnLst>
                                    <p:set>
                                      <p:cBhvr>
                                        <p:cTn id="20" dur="1" fill="hold">
                                          <p:stCondLst>
                                            <p:cond delay="0"/>
                                          </p:stCondLst>
                                        </p:cTn>
                                        <p:tgtEl>
                                          <p:spTgt spid="67"/>
                                        </p:tgtEl>
                                        <p:attrNameLst>
                                          <p:attrName>style.visibility</p:attrName>
                                        </p:attrNameLst>
                                      </p:cBhvr>
                                      <p:to>
                                        <p:strVal val="visible"/>
                                      </p:to>
                                    </p:set>
                                    <p:animEffect transition="in" filter="randombar(horizontal)">
                                      <p:cBhvr>
                                        <p:cTn id="21" dur="500"/>
                                        <p:tgtEl>
                                          <p:spTgt spid="67"/>
                                        </p:tgtEl>
                                      </p:cBhvr>
                                    </p:animEffect>
                                  </p:childTnLst>
                                </p:cTn>
                              </p:par>
                            </p:childTnLst>
                          </p:cTn>
                        </p:par>
                      </p:childTnLst>
                    </p:cTn>
                  </p:par>
                  <p:par>
                    <p:cTn id="22" fill="hold">
                      <p:stCondLst>
                        <p:cond delay="indefinite"/>
                      </p:stCondLst>
                      <p:childTnLst>
                        <p:par>
                          <p:cTn id="23" fill="hold">
                            <p:stCondLst>
                              <p:cond delay="0"/>
                            </p:stCondLst>
                            <p:childTnLst>
                              <p:par>
                                <p:cTn id="24" presetID="18" presetClass="entr" presetSubtype="3" fill="hold" grpId="0" nodeType="clickEffect">
                                  <p:stCondLst>
                                    <p:cond delay="0"/>
                                  </p:stCondLst>
                                  <p:childTnLst>
                                    <p:set>
                                      <p:cBhvr>
                                        <p:cTn id="25" dur="1" fill="hold">
                                          <p:stCondLst>
                                            <p:cond delay="0"/>
                                          </p:stCondLst>
                                        </p:cTn>
                                        <p:tgtEl>
                                          <p:spTgt spid="59"/>
                                        </p:tgtEl>
                                        <p:attrNameLst>
                                          <p:attrName>style.visibility</p:attrName>
                                        </p:attrNameLst>
                                      </p:cBhvr>
                                      <p:to>
                                        <p:strVal val="visible"/>
                                      </p:to>
                                    </p:set>
                                    <p:animEffect transition="in" filter="strips(upRight)">
                                      <p:cBhvr>
                                        <p:cTn id="26" dur="500"/>
                                        <p:tgtEl>
                                          <p:spTgt spid="59"/>
                                        </p:tgtEl>
                                      </p:cBhvr>
                                    </p:animEffect>
                                  </p:childTnLst>
                                </p:cTn>
                              </p:par>
                            </p:childTnLst>
                          </p:cTn>
                        </p:par>
                      </p:childTnLst>
                    </p:cTn>
                  </p:par>
                  <p:par>
                    <p:cTn id="27" fill="hold">
                      <p:stCondLst>
                        <p:cond delay="indefinite"/>
                      </p:stCondLst>
                      <p:childTnLst>
                        <p:par>
                          <p:cTn id="28" fill="hold">
                            <p:stCondLst>
                              <p:cond delay="0"/>
                            </p:stCondLst>
                            <p:childTnLst>
                              <p:par>
                                <p:cTn id="29" presetID="18" presetClass="entr" presetSubtype="12" fill="hold" grpId="0" nodeType="clickEffect">
                                  <p:stCondLst>
                                    <p:cond delay="0"/>
                                  </p:stCondLst>
                                  <p:childTnLst>
                                    <p:set>
                                      <p:cBhvr>
                                        <p:cTn id="30" dur="1" fill="hold">
                                          <p:stCondLst>
                                            <p:cond delay="0"/>
                                          </p:stCondLst>
                                        </p:cTn>
                                        <p:tgtEl>
                                          <p:spTgt spid="60"/>
                                        </p:tgtEl>
                                        <p:attrNameLst>
                                          <p:attrName>style.visibility</p:attrName>
                                        </p:attrNameLst>
                                      </p:cBhvr>
                                      <p:to>
                                        <p:strVal val="visible"/>
                                      </p:to>
                                    </p:set>
                                    <p:animEffect transition="in" filter="strips(downLeft)">
                                      <p:cBhvr>
                                        <p:cTn id="31" dur="500"/>
                                        <p:tgtEl>
                                          <p:spTgt spid="60"/>
                                        </p:tgtEl>
                                      </p:cBhvr>
                                    </p:animEffect>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grpId="0" nodeType="clickEffect">
                                  <p:stCondLst>
                                    <p:cond delay="0"/>
                                  </p:stCondLst>
                                  <p:childTnLst>
                                    <p:set>
                                      <p:cBhvr>
                                        <p:cTn id="35" dur="1" fill="hold">
                                          <p:stCondLst>
                                            <p:cond delay="0"/>
                                          </p:stCondLst>
                                        </p:cTn>
                                        <p:tgtEl>
                                          <p:spTgt spid="68"/>
                                        </p:tgtEl>
                                        <p:attrNameLst>
                                          <p:attrName>style.visibility</p:attrName>
                                        </p:attrNameLst>
                                      </p:cBhvr>
                                      <p:to>
                                        <p:strVal val="visible"/>
                                      </p:to>
                                    </p:set>
                                    <p:animEffect transition="in" filter="diamond(in)">
                                      <p:cBhvr>
                                        <p:cTn id="36" dur="2000"/>
                                        <p:tgtEl>
                                          <p:spTgt spid="68"/>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69"/>
                                        </p:tgtEl>
                                        <p:attrNameLst>
                                          <p:attrName>style.visibility</p:attrName>
                                        </p:attrNameLst>
                                      </p:cBhvr>
                                      <p:to>
                                        <p:strVal val="visible"/>
                                      </p:to>
                                    </p:set>
                                    <p:animEffect transition="in" filter="wipe(down)">
                                      <p:cBhvr>
                                        <p:cTn id="41" dur="500"/>
                                        <p:tgtEl>
                                          <p:spTgt spid="69"/>
                                        </p:tgtEl>
                                      </p:cBhvr>
                                    </p:animEffect>
                                  </p:childTnLst>
                                </p:cTn>
                              </p:par>
                            </p:childTnLst>
                          </p:cTn>
                        </p:par>
                      </p:childTnLst>
                    </p:cTn>
                  </p:par>
                  <p:par>
                    <p:cTn id="42" fill="hold">
                      <p:stCondLst>
                        <p:cond delay="indefinite"/>
                      </p:stCondLst>
                      <p:childTnLst>
                        <p:par>
                          <p:cTn id="43" fill="hold">
                            <p:stCondLst>
                              <p:cond delay="0"/>
                            </p:stCondLst>
                            <p:childTnLst>
                              <p:par>
                                <p:cTn id="44" presetID="18" presetClass="entr" presetSubtype="3" fill="hold" grpId="0" nodeType="clickEffect">
                                  <p:stCondLst>
                                    <p:cond delay="0"/>
                                  </p:stCondLst>
                                  <p:childTnLst>
                                    <p:set>
                                      <p:cBhvr>
                                        <p:cTn id="45" dur="1" fill="hold">
                                          <p:stCondLst>
                                            <p:cond delay="0"/>
                                          </p:stCondLst>
                                        </p:cTn>
                                        <p:tgtEl>
                                          <p:spTgt spid="61"/>
                                        </p:tgtEl>
                                        <p:attrNameLst>
                                          <p:attrName>style.visibility</p:attrName>
                                        </p:attrNameLst>
                                      </p:cBhvr>
                                      <p:to>
                                        <p:strVal val="visible"/>
                                      </p:to>
                                    </p:set>
                                    <p:animEffect transition="in" filter="strips(upRight)">
                                      <p:cBhvr>
                                        <p:cTn id="46" dur="500"/>
                                        <p:tgtEl>
                                          <p:spTgt spid="61"/>
                                        </p:tgtEl>
                                      </p:cBhvr>
                                    </p:animEffect>
                                  </p:childTnLst>
                                </p:cTn>
                              </p:par>
                            </p:childTnLst>
                          </p:cTn>
                        </p:par>
                      </p:childTnLst>
                    </p:cTn>
                  </p:par>
                  <p:par>
                    <p:cTn id="47" fill="hold">
                      <p:stCondLst>
                        <p:cond delay="indefinite"/>
                      </p:stCondLst>
                      <p:childTnLst>
                        <p:par>
                          <p:cTn id="48" fill="hold">
                            <p:stCondLst>
                              <p:cond delay="0"/>
                            </p:stCondLst>
                            <p:childTnLst>
                              <p:par>
                                <p:cTn id="49" presetID="18" presetClass="entr" presetSubtype="12" fill="hold" grpId="0" nodeType="clickEffect">
                                  <p:stCondLst>
                                    <p:cond delay="0"/>
                                  </p:stCondLst>
                                  <p:childTnLst>
                                    <p:set>
                                      <p:cBhvr>
                                        <p:cTn id="50" dur="1" fill="hold">
                                          <p:stCondLst>
                                            <p:cond delay="0"/>
                                          </p:stCondLst>
                                        </p:cTn>
                                        <p:tgtEl>
                                          <p:spTgt spid="62"/>
                                        </p:tgtEl>
                                        <p:attrNameLst>
                                          <p:attrName>style.visibility</p:attrName>
                                        </p:attrNameLst>
                                      </p:cBhvr>
                                      <p:to>
                                        <p:strVal val="visible"/>
                                      </p:to>
                                    </p:set>
                                    <p:animEffect transition="in" filter="strips(downLeft)">
                                      <p:cBhvr>
                                        <p:cTn id="51" dur="500"/>
                                        <p:tgtEl>
                                          <p:spTgt spid="62"/>
                                        </p:tgtEl>
                                      </p:cBhvr>
                                    </p:animEffect>
                                  </p:childTnLst>
                                </p:cTn>
                              </p:par>
                            </p:childTnLst>
                          </p:cTn>
                        </p:par>
                      </p:childTnLst>
                    </p:cTn>
                  </p:par>
                  <p:par>
                    <p:cTn id="52" fill="hold">
                      <p:stCondLst>
                        <p:cond delay="indefinite"/>
                      </p:stCondLst>
                      <p:childTnLst>
                        <p:par>
                          <p:cTn id="53" fill="hold">
                            <p:stCondLst>
                              <p:cond delay="0"/>
                            </p:stCondLst>
                            <p:childTnLst>
                              <p:par>
                                <p:cTn id="54" presetID="8" presetClass="entr" presetSubtype="16" fill="hold" grpId="0" nodeType="clickEffect">
                                  <p:stCondLst>
                                    <p:cond delay="0"/>
                                  </p:stCondLst>
                                  <p:childTnLst>
                                    <p:set>
                                      <p:cBhvr>
                                        <p:cTn id="55" dur="1" fill="hold">
                                          <p:stCondLst>
                                            <p:cond delay="0"/>
                                          </p:stCondLst>
                                        </p:cTn>
                                        <p:tgtEl>
                                          <p:spTgt spid="70"/>
                                        </p:tgtEl>
                                        <p:attrNameLst>
                                          <p:attrName>style.visibility</p:attrName>
                                        </p:attrNameLst>
                                      </p:cBhvr>
                                      <p:to>
                                        <p:strVal val="visible"/>
                                      </p:to>
                                    </p:set>
                                    <p:animEffect transition="in" filter="diamond(in)">
                                      <p:cBhvr>
                                        <p:cTn id="56" dur="2000"/>
                                        <p:tgtEl>
                                          <p:spTgt spid="70"/>
                                        </p:tgtEl>
                                      </p:cBhvr>
                                    </p:animEffect>
                                  </p:childTnLst>
                                </p:cTn>
                              </p:par>
                            </p:childTnLst>
                          </p:cTn>
                        </p:par>
                      </p:childTnLst>
                    </p:cTn>
                  </p:par>
                  <p:par>
                    <p:cTn id="57" fill="hold">
                      <p:stCondLst>
                        <p:cond delay="indefinite"/>
                      </p:stCondLst>
                      <p:childTnLst>
                        <p:par>
                          <p:cTn id="58" fill="hold">
                            <p:stCondLst>
                              <p:cond delay="0"/>
                            </p:stCondLst>
                            <p:childTnLst>
                              <p:par>
                                <p:cTn id="59" presetID="53" presetClass="entr" presetSubtype="0" fill="hold" grpId="0" nodeType="clickEffect">
                                  <p:stCondLst>
                                    <p:cond delay="0"/>
                                  </p:stCondLst>
                                  <p:childTnLst>
                                    <p:set>
                                      <p:cBhvr>
                                        <p:cTn id="60" dur="1" fill="hold">
                                          <p:stCondLst>
                                            <p:cond delay="0"/>
                                          </p:stCondLst>
                                        </p:cTn>
                                        <p:tgtEl>
                                          <p:spTgt spid="64"/>
                                        </p:tgtEl>
                                        <p:attrNameLst>
                                          <p:attrName>style.visibility</p:attrName>
                                        </p:attrNameLst>
                                      </p:cBhvr>
                                      <p:to>
                                        <p:strVal val="visible"/>
                                      </p:to>
                                    </p:set>
                                    <p:anim calcmode="lin" valueType="num">
                                      <p:cBhvr>
                                        <p:cTn id="61" dur="500" fill="hold"/>
                                        <p:tgtEl>
                                          <p:spTgt spid="64"/>
                                        </p:tgtEl>
                                        <p:attrNameLst>
                                          <p:attrName>ppt_w</p:attrName>
                                        </p:attrNameLst>
                                      </p:cBhvr>
                                      <p:tavLst>
                                        <p:tav tm="0">
                                          <p:val>
                                            <p:fltVal val="0"/>
                                          </p:val>
                                        </p:tav>
                                        <p:tav tm="100000">
                                          <p:val>
                                            <p:strVal val="#ppt_w"/>
                                          </p:val>
                                        </p:tav>
                                      </p:tavLst>
                                    </p:anim>
                                    <p:anim calcmode="lin" valueType="num">
                                      <p:cBhvr>
                                        <p:cTn id="62" dur="500" fill="hold"/>
                                        <p:tgtEl>
                                          <p:spTgt spid="64"/>
                                        </p:tgtEl>
                                        <p:attrNameLst>
                                          <p:attrName>ppt_h</p:attrName>
                                        </p:attrNameLst>
                                      </p:cBhvr>
                                      <p:tavLst>
                                        <p:tav tm="0">
                                          <p:val>
                                            <p:fltVal val="0"/>
                                          </p:val>
                                        </p:tav>
                                        <p:tav tm="100000">
                                          <p:val>
                                            <p:strVal val="#ppt_h"/>
                                          </p:val>
                                        </p:tav>
                                      </p:tavLst>
                                    </p:anim>
                                    <p:animEffect transition="in" filter="fade">
                                      <p:cBhvr>
                                        <p:cTn id="63" dur="500"/>
                                        <p:tgtEl>
                                          <p:spTgt spid="64"/>
                                        </p:tgtEl>
                                      </p:cBhvr>
                                    </p:animEffect>
                                  </p:childTnLst>
                                </p:cTn>
                              </p:par>
                            </p:childTnLst>
                          </p:cTn>
                        </p:par>
                      </p:childTnLst>
                    </p:cTn>
                  </p:par>
                  <p:par>
                    <p:cTn id="64" fill="hold">
                      <p:stCondLst>
                        <p:cond delay="indefinite"/>
                      </p:stCondLst>
                      <p:childTnLst>
                        <p:par>
                          <p:cTn id="65" fill="hold">
                            <p:stCondLst>
                              <p:cond delay="0"/>
                            </p:stCondLst>
                            <p:childTnLst>
                              <p:par>
                                <p:cTn id="66" presetID="18" presetClass="entr" presetSubtype="12" fill="hold" grpId="0" nodeType="clickEffect">
                                  <p:stCondLst>
                                    <p:cond delay="0"/>
                                  </p:stCondLst>
                                  <p:childTnLst>
                                    <p:set>
                                      <p:cBhvr>
                                        <p:cTn id="67" dur="1" fill="hold">
                                          <p:stCondLst>
                                            <p:cond delay="0"/>
                                          </p:stCondLst>
                                        </p:cTn>
                                        <p:tgtEl>
                                          <p:spTgt spid="65"/>
                                        </p:tgtEl>
                                        <p:attrNameLst>
                                          <p:attrName>style.visibility</p:attrName>
                                        </p:attrNameLst>
                                      </p:cBhvr>
                                      <p:to>
                                        <p:strVal val="visible"/>
                                      </p:to>
                                    </p:set>
                                    <p:animEffect transition="in" filter="strips(downLeft)">
                                      <p:cBhvr>
                                        <p:cTn id="68" dur="500"/>
                                        <p:tgtEl>
                                          <p:spTgt spid="65"/>
                                        </p:tgtEl>
                                      </p:cBhvr>
                                    </p:animEffect>
                                  </p:childTnLst>
                                </p:cTn>
                              </p:par>
                            </p:childTnLst>
                          </p:cTn>
                        </p:par>
                      </p:childTnLst>
                    </p:cTn>
                  </p:par>
                  <p:par>
                    <p:cTn id="69" fill="hold">
                      <p:stCondLst>
                        <p:cond delay="indefinite"/>
                      </p:stCondLst>
                      <p:childTnLst>
                        <p:par>
                          <p:cTn id="70" fill="hold">
                            <p:stCondLst>
                              <p:cond delay="0"/>
                            </p:stCondLst>
                            <p:childTnLst>
                              <p:par>
                                <p:cTn id="71" presetID="18" presetClass="entr" presetSubtype="12" fill="hold" grpId="0" nodeType="clickEffect">
                                  <p:stCondLst>
                                    <p:cond delay="0"/>
                                  </p:stCondLst>
                                  <p:childTnLst>
                                    <p:set>
                                      <p:cBhvr>
                                        <p:cTn id="72" dur="1" fill="hold">
                                          <p:stCondLst>
                                            <p:cond delay="0"/>
                                          </p:stCondLst>
                                        </p:cTn>
                                        <p:tgtEl>
                                          <p:spTgt spid="66"/>
                                        </p:tgtEl>
                                        <p:attrNameLst>
                                          <p:attrName>style.visibility</p:attrName>
                                        </p:attrNameLst>
                                      </p:cBhvr>
                                      <p:to>
                                        <p:strVal val="visible"/>
                                      </p:to>
                                    </p:set>
                                    <p:animEffect transition="in" filter="strips(downLeft)">
                                      <p:cBhvr>
                                        <p:cTn id="73" dur="500"/>
                                        <p:tgtEl>
                                          <p:spTgt spid="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animBg="1"/>
      <p:bldP spid="59" grpId="0" animBg="1"/>
      <p:bldP spid="60" grpId="0" animBg="1"/>
      <p:bldP spid="61" grpId="0" animBg="1"/>
      <p:bldP spid="62" grpId="0" animBg="1"/>
      <p:bldP spid="64" grpId="0"/>
      <p:bldP spid="65" grpId="0" animBg="1"/>
      <p:bldP spid="66" grpId="0" animBg="1"/>
      <p:bldP spid="67" grpId="0"/>
      <p:bldP spid="68" grpId="0"/>
      <p:bldP spid="69" grpId="0"/>
      <p:bldP spid="70" grpId="0"/>
      <p:bldP spid="71"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2438400" y="0"/>
            <a:ext cx="4138697" cy="769441"/>
          </a:xfrm>
          <a:prstGeom prst="rect">
            <a:avLst/>
          </a:prstGeom>
          <a:noFill/>
        </p:spPr>
        <p:txBody>
          <a:bodyPr wrap="none" lIns="91440" tIns="45720" rIns="91440" bIns="45720">
            <a:spAutoFit/>
          </a:bodyPr>
          <a:lstStyle/>
          <a:p>
            <a:pPr algn="ct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III. VẬN DỤNG</a:t>
            </a:r>
            <a:endParaRPr lang="en-US" sz="4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14" name="Rectangle 13"/>
          <p:cNvSpPr/>
          <p:nvPr/>
        </p:nvSpPr>
        <p:spPr>
          <a:xfrm>
            <a:off x="0" y="741732"/>
            <a:ext cx="8686800" cy="5262979"/>
          </a:xfrm>
          <a:prstGeom prst="rect">
            <a:avLst/>
          </a:prstGeom>
        </p:spPr>
        <p:txBody>
          <a:bodyPr wrap="square">
            <a:spAutoFit/>
          </a:bodyPr>
          <a:lstStyle/>
          <a:p>
            <a:r>
              <a:rPr lang="de-DE" sz="2800" b="1" dirty="0">
                <a:latin typeface="Times New Roman" panose="02020603050405020304" pitchFamily="18" charset="0"/>
                <a:cs typeface="Times New Roman" panose="02020603050405020304" pitchFamily="18" charset="0"/>
              </a:rPr>
              <a:t>Bài 1: </a:t>
            </a:r>
            <a:r>
              <a:rPr lang="de-DE" sz="2800" dirty="0">
                <a:latin typeface="Times New Roman" panose="02020603050405020304" pitchFamily="18" charset="0"/>
                <a:cs typeface="Times New Roman" panose="02020603050405020304" pitchFamily="18" charset="0"/>
              </a:rPr>
              <a:t>Khi đặt vào hai đầu một dây dẫn một hiệu điện thế 12V thì cường độ dòng điện chạy qua nó là 0,5A. Nếu hiệu điện thế đặt vào hai đâu dây dẫn này tăng lên đến 36V thì cường độ dòng điện chạy qua nó là bao nhiêu</a:t>
            </a:r>
            <a:r>
              <a:rPr lang="de-DE" sz="2800" dirty="0" smtClean="0">
                <a:latin typeface="Times New Roman" panose="02020603050405020304" pitchFamily="18" charset="0"/>
                <a:cs typeface="Times New Roman" panose="02020603050405020304" pitchFamily="18" charset="0"/>
              </a:rPr>
              <a:t>?</a:t>
            </a:r>
          </a:p>
          <a:p>
            <a:r>
              <a:rPr lang="de-DE" sz="2800" b="1" dirty="0">
                <a:latin typeface="Times New Roman" panose="02020603050405020304" pitchFamily="18" charset="0"/>
                <a:cs typeface="Times New Roman" panose="02020603050405020304" pitchFamily="18" charset="0"/>
              </a:rPr>
              <a:t>Bài 2: </a:t>
            </a:r>
            <a:r>
              <a:rPr lang="de-DE" sz="2800" dirty="0">
                <a:latin typeface="Times New Roman" panose="02020603050405020304" pitchFamily="18" charset="0"/>
                <a:cs typeface="Times New Roman" panose="02020603050405020304" pitchFamily="18" charset="0"/>
              </a:rPr>
              <a:t>Cường độ dòng điện chạy qua một dây dẫn là 1,5A khi nó được mắc vào hiệu điện thế là 12V. Muốn cường độ dòng điện chạy qua dây dẫn này tăng thêm 0,5A thì hiệu điện thế đặt vào hai đầu dây dẫn này phải bằng bao nhiêu?</a:t>
            </a:r>
            <a:endParaRPr lang="en-US" sz="2800" dirty="0">
              <a:latin typeface="Times New Roman" panose="02020603050405020304" pitchFamily="18" charset="0"/>
              <a:cs typeface="Times New Roman" panose="02020603050405020304" pitchFamily="18" charset="0"/>
            </a:endParaRPr>
          </a:p>
          <a:p>
            <a:r>
              <a:rPr lang="vi-VN" sz="2800" b="1" dirty="0">
                <a:latin typeface="Times New Roman" panose="02020603050405020304" pitchFamily="18" charset="0"/>
                <a:cs typeface="Times New Roman" panose="02020603050405020304" pitchFamily="18" charset="0"/>
              </a:rPr>
              <a:t>Bài 3: </a:t>
            </a:r>
            <a:r>
              <a:rPr lang="vi-VN" sz="2800" dirty="0">
                <a:latin typeface="Times New Roman" panose="02020603050405020304" pitchFamily="18" charset="0"/>
                <a:cs typeface="Times New Roman" panose="02020603050405020304" pitchFamily="18" charset="0"/>
              </a:rPr>
              <a:t> Khi đặt hiệu điện thế 12V vào hai đầu một dây dẫn thì dòng điện chạy qua nó có cường độ 6mA. Muốn dòng điện chạy qua dây dẫn đó có cường độ giảm đi 4mA thì hiệu điện thế là bao nhiêu?</a:t>
            </a:r>
            <a:endParaRPr lang="en-US" sz="2800" dirty="0">
              <a:latin typeface="Times New Roman" panose="02020603050405020304" pitchFamily="18" charset="0"/>
              <a:cs typeface="Times New Roman" panose="02020603050405020304" pitchFamily="18" charset="0"/>
            </a:endParaRP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wipe(down)">
                                      <p:cBhvr>
                                        <p:cTn id="1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28600"/>
            <a:ext cx="3886200" cy="1524000"/>
          </a:xfrm>
          <a:prstGeom prst="rect">
            <a:avLst/>
          </a:prstGeom>
        </p:spPr>
        <p:txBody>
          <a:bodyPr wrap="none">
            <a:prstTxWarp prst="textWave2">
              <a:avLst/>
            </a:prstTxWarp>
            <a:spAutoFit/>
          </a:bodyPr>
          <a:lstStyle/>
          <a:p>
            <a:r>
              <a:rPr lang="en-US" sz="4400" b="1" kern="1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50800" dist="38100" dir="13500000" algn="br" rotWithShape="0">
                    <a:prstClr val="black">
                      <a:alpha val="40000"/>
                    </a:prstClr>
                  </a:outerShdw>
                </a:effectLst>
                <a:latin typeface="Times New Roman" pitchFamily="18" charset="0"/>
                <a:cs typeface="Times New Roman" pitchFamily="18" charset="0"/>
              </a:rPr>
              <a:t>GHI NHỚ </a:t>
            </a:r>
            <a:endParaRPr lang="en-US" sz="4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50800" dist="38100" dir="13500000" algn="br" rotWithShape="0">
                  <a:prstClr val="black">
                    <a:alpha val="40000"/>
                  </a:prstClr>
                </a:outerShdw>
              </a:effectLst>
              <a:latin typeface="Times New Roman" pitchFamily="18" charset="0"/>
              <a:cs typeface="Times New Roman" pitchFamily="18" charset="0"/>
            </a:endParaRPr>
          </a:p>
        </p:txBody>
      </p:sp>
      <p:pic>
        <p:nvPicPr>
          <p:cNvPr id="4" name="Picture 3" descr="b3ba51d41b4430ee59e6b99a84e0d7be.jpg"/>
          <p:cNvPicPr>
            <a:picLocks noChangeAspect="1"/>
          </p:cNvPicPr>
          <p:nvPr/>
        </p:nvPicPr>
        <p:blipFill>
          <a:blip r:embed="rId2"/>
          <a:stretch>
            <a:fillRect/>
          </a:stretch>
        </p:blipFill>
        <p:spPr>
          <a:xfrm>
            <a:off x="4419600" y="0"/>
            <a:ext cx="4724400" cy="6858000"/>
          </a:xfrm>
          <a:prstGeom prst="rect">
            <a:avLst/>
          </a:prstGeom>
        </p:spPr>
      </p:pic>
      <p:sp>
        <p:nvSpPr>
          <p:cNvPr id="5" name="Rectangle 4"/>
          <p:cNvSpPr/>
          <p:nvPr/>
        </p:nvSpPr>
        <p:spPr>
          <a:xfrm>
            <a:off x="0" y="1981200"/>
            <a:ext cx="4191000" cy="4154984"/>
          </a:xfrm>
          <a:prstGeom prst="rect">
            <a:avLst/>
          </a:prstGeom>
        </p:spPr>
        <p:txBody>
          <a:bodyPr wrap="square">
            <a:spAutoFit/>
          </a:bodyPr>
          <a:lstStyle/>
          <a:p>
            <a:pPr algn="just">
              <a:spcBef>
                <a:spcPct val="50000"/>
              </a:spcBef>
              <a:buFont typeface="Arial" charset="0"/>
              <a:buChar char="•"/>
            </a:pPr>
            <a:r>
              <a:rPr lang="en-US" altLang="en-US" sz="2400" b="1" i="1" dirty="0" err="1" smtClean="0">
                <a:solidFill>
                  <a:schemeClr val="accent6">
                    <a:lumMod val="50000"/>
                  </a:schemeClr>
                </a:solidFill>
                <a:latin typeface="Times New Roman" pitchFamily="18" charset="0"/>
                <a:cs typeface="Times New Roman" pitchFamily="18" charset="0"/>
              </a:rPr>
              <a:t>Cường</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độ</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dòng</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điện</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chạy</a:t>
            </a:r>
            <a:r>
              <a:rPr lang="en-US" altLang="en-US" sz="2400" b="1" i="1" dirty="0" smtClean="0">
                <a:solidFill>
                  <a:schemeClr val="accent6">
                    <a:lumMod val="50000"/>
                  </a:schemeClr>
                </a:solidFill>
                <a:latin typeface="Times New Roman" pitchFamily="18" charset="0"/>
                <a:cs typeface="Times New Roman" pitchFamily="18" charset="0"/>
              </a:rPr>
              <a:t> qua </a:t>
            </a:r>
            <a:r>
              <a:rPr lang="en-US" altLang="en-US" sz="2400" b="1" i="1" dirty="0" err="1" smtClean="0">
                <a:solidFill>
                  <a:schemeClr val="accent6">
                    <a:lumMod val="50000"/>
                  </a:schemeClr>
                </a:solidFill>
                <a:latin typeface="Times New Roman" pitchFamily="18" charset="0"/>
                <a:cs typeface="Times New Roman" pitchFamily="18" charset="0"/>
              </a:rPr>
              <a:t>dây</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dẫn</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điện</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tỉ</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lệ</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thuận</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với</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hiệu</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điện</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thế</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đặt</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vào</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hai</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đầu</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dây</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dẫn</a:t>
            </a:r>
            <a:endParaRPr lang="en-US" altLang="en-US" sz="2400" b="1" i="1" dirty="0" smtClean="0">
              <a:solidFill>
                <a:schemeClr val="accent6">
                  <a:lumMod val="50000"/>
                </a:schemeClr>
              </a:solidFill>
              <a:latin typeface="Times New Roman" pitchFamily="18" charset="0"/>
              <a:cs typeface="Times New Roman" pitchFamily="18" charset="0"/>
            </a:endParaRPr>
          </a:p>
          <a:p>
            <a:pPr algn="just">
              <a:spcBef>
                <a:spcPct val="50000"/>
              </a:spcBef>
            </a:pPr>
            <a:endParaRPr lang="en-US" altLang="en-US" sz="2400" b="1" i="1" dirty="0" smtClean="0">
              <a:solidFill>
                <a:schemeClr val="accent6">
                  <a:lumMod val="50000"/>
                </a:schemeClr>
              </a:solidFill>
              <a:latin typeface="Times New Roman" pitchFamily="18" charset="0"/>
              <a:cs typeface="Times New Roman" pitchFamily="18" charset="0"/>
            </a:endParaRPr>
          </a:p>
          <a:p>
            <a:pPr algn="just">
              <a:spcBef>
                <a:spcPct val="50000"/>
              </a:spcBef>
              <a:buFont typeface="Arial" charset="0"/>
              <a:buChar char="•"/>
            </a:pPr>
            <a:r>
              <a:rPr lang="en-US" altLang="en-US" sz="2400" b="1" i="1" dirty="0" err="1" smtClean="0">
                <a:solidFill>
                  <a:schemeClr val="accent6">
                    <a:lumMod val="50000"/>
                  </a:schemeClr>
                </a:solidFill>
                <a:latin typeface="Times New Roman" pitchFamily="18" charset="0"/>
                <a:cs typeface="Times New Roman" pitchFamily="18" charset="0"/>
              </a:rPr>
              <a:t>Đồ</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thị</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biểu</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diễn</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sự</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phụ</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thuộc</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của</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cường</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độ</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dòng</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điện</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vào</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hiệu</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điện</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thế</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giữa</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hai</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đầu</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dây</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dẫn</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là</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một</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đường</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thẳng</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đi</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từ</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gốc</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toạ</a:t>
            </a:r>
            <a:r>
              <a:rPr lang="en-US" altLang="en-US" sz="2400" b="1" i="1" dirty="0" smtClean="0">
                <a:solidFill>
                  <a:schemeClr val="accent6">
                    <a:lumMod val="50000"/>
                  </a:schemeClr>
                </a:solidFill>
                <a:latin typeface="Times New Roman" pitchFamily="18" charset="0"/>
                <a:cs typeface="Times New Roman" pitchFamily="18" charset="0"/>
              </a:rPr>
              <a:t> </a:t>
            </a:r>
            <a:r>
              <a:rPr lang="en-US" altLang="en-US" sz="2400" b="1" i="1" dirty="0" err="1" smtClean="0">
                <a:solidFill>
                  <a:schemeClr val="accent6">
                    <a:lumMod val="50000"/>
                  </a:schemeClr>
                </a:solidFill>
                <a:latin typeface="Times New Roman" pitchFamily="18" charset="0"/>
                <a:cs typeface="Times New Roman" pitchFamily="18" charset="0"/>
              </a:rPr>
              <a:t>độ</a:t>
            </a:r>
            <a:r>
              <a:rPr lang="en-US" altLang="en-US" sz="2400" b="1" i="1" dirty="0" smtClean="0">
                <a:solidFill>
                  <a:schemeClr val="accent6">
                    <a:lumMod val="50000"/>
                  </a:schemeClr>
                </a:solidFill>
                <a:latin typeface="Times New Roman" pitchFamily="18" charset="0"/>
                <a:cs typeface="Times New Roman" pitchFamily="18" charset="0"/>
              </a:rPr>
              <a:t>( U = 0 ; I = 0)</a:t>
            </a:r>
          </a:p>
        </p:txBody>
      </p:sp>
    </p:spTree>
  </p:cSld>
  <p:clrMapOvr>
    <a:masterClrMapping/>
  </p:clrMapOvr>
  <p:transition>
    <p:cover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1000"/>
                                        <p:tgtEl>
                                          <p:spTgt spid="5"/>
                                        </p:tgtEl>
                                      </p:cBhvr>
                                    </p:animEffect>
                                    <p:anim calcmode="lin" valueType="num">
                                      <p:cBhvr>
                                        <p:cTn id="16" dur="1000" fill="hold"/>
                                        <p:tgtEl>
                                          <p:spTgt spid="5"/>
                                        </p:tgtEl>
                                        <p:attrNameLst>
                                          <p:attrName>ppt_x</p:attrName>
                                        </p:attrNameLst>
                                      </p:cBhvr>
                                      <p:tavLst>
                                        <p:tav tm="0">
                                          <p:val>
                                            <p:strVal val="#ppt_x"/>
                                          </p:val>
                                        </p:tav>
                                        <p:tav tm="100000">
                                          <p:val>
                                            <p:strVal val="#ppt_x"/>
                                          </p:val>
                                        </p:tav>
                                      </p:tavLst>
                                    </p:anim>
                                    <p:anim calcmode="lin" valueType="num">
                                      <p:cBhvr>
                                        <p:cTn id="17" dur="900" decel="100000" fill="hold"/>
                                        <p:tgtEl>
                                          <p:spTgt spid="5"/>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5001" y="0"/>
            <a:ext cx="7239000" cy="1066800"/>
          </a:xfrm>
          <a:prstGeom prst="rect">
            <a:avLst/>
          </a:prstGeom>
          <a:noFill/>
        </p:spPr>
        <p:txBody>
          <a:bodyPr wrap="none" lIns="91440" tIns="45720" rIns="91440" bIns="45720">
            <a:prstTxWarp prst="textCurveUp">
              <a:avLst/>
            </a:prstTxWarp>
            <a:spAutoFit/>
          </a:bodyPr>
          <a:lstStyle/>
          <a:p>
            <a:pPr algn="ct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CÓ THỂ EM CHƯA BIẾT </a:t>
            </a:r>
            <a:endParaRPr lang="en-U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3" name="Rectangle 2"/>
          <p:cNvSpPr/>
          <p:nvPr/>
        </p:nvSpPr>
        <p:spPr>
          <a:xfrm>
            <a:off x="4191000" y="1219200"/>
            <a:ext cx="4953000" cy="5262979"/>
          </a:xfrm>
          <a:prstGeom prst="rect">
            <a:avLst/>
          </a:prstGeom>
        </p:spPr>
        <p:txBody>
          <a:bodyPr wrap="square">
            <a:spAutoFit/>
          </a:bodyPr>
          <a:lstStyle/>
          <a:p>
            <a:pPr>
              <a:spcBef>
                <a:spcPct val="50000"/>
              </a:spcBef>
            </a:pPr>
            <a:r>
              <a:rPr lang="en-US" altLang="en-US" sz="2400" i="1" dirty="0" err="1" smtClean="0">
                <a:latin typeface="Times New Roman" pitchFamily="18" charset="0"/>
                <a:cs typeface="Times New Roman" pitchFamily="18" charset="0"/>
              </a:rPr>
              <a:t>Nhà</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vật</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lí</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học</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người</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Đức</a:t>
            </a:r>
            <a:r>
              <a:rPr lang="en-US" altLang="en-US" sz="2400" i="1" dirty="0" smtClean="0">
                <a:latin typeface="Times New Roman" pitchFamily="18" charset="0"/>
                <a:cs typeface="Times New Roman" pitchFamily="18" charset="0"/>
              </a:rPr>
              <a:t> Georg Simon Ohm (G .S . </a:t>
            </a:r>
            <a:r>
              <a:rPr lang="en-US" altLang="en-US" sz="2400" i="1" dirty="0" err="1" smtClean="0">
                <a:latin typeface="Times New Roman" pitchFamily="18" charset="0"/>
                <a:cs typeface="Times New Roman" pitchFamily="18" charset="0"/>
              </a:rPr>
              <a:t>Ôm</a:t>
            </a:r>
            <a:r>
              <a:rPr lang="en-US" altLang="en-US" sz="2400" i="1" dirty="0" smtClean="0">
                <a:latin typeface="Times New Roman" pitchFamily="18" charset="0"/>
                <a:cs typeface="Times New Roman" pitchFamily="18" charset="0"/>
              </a:rPr>
              <a:t> 1789 - 1854) </a:t>
            </a:r>
            <a:r>
              <a:rPr lang="en-US" altLang="en-US" sz="2400" i="1" dirty="0" err="1" smtClean="0">
                <a:latin typeface="Times New Roman" pitchFamily="18" charset="0"/>
                <a:cs typeface="Times New Roman" pitchFamily="18" charset="0"/>
              </a:rPr>
              <a:t>Tìm</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ra</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định</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luật</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nói</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về</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mối</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quan</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hệ</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giữa</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cường</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độ</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dòng</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điện</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vào</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hiệu</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điện</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thế</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và</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điện</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trở</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của</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dây</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Định</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luật</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Ôm</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khi</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còn</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là</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giáo</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viên</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dậy</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vật</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lí</a:t>
            </a:r>
            <a:r>
              <a:rPr lang="en-US" altLang="en-US" sz="2400" i="1" dirty="0" smtClean="0">
                <a:latin typeface="Times New Roman" pitchFamily="18" charset="0"/>
                <a:cs typeface="Times New Roman" pitchFamily="18" charset="0"/>
              </a:rPr>
              <a:t> ở </a:t>
            </a:r>
            <a:r>
              <a:rPr lang="en-US" altLang="en-US" sz="2400" i="1" dirty="0" err="1" smtClean="0">
                <a:latin typeface="Times New Roman" pitchFamily="18" charset="0"/>
                <a:cs typeface="Times New Roman" pitchFamily="18" charset="0"/>
              </a:rPr>
              <a:t>một</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tỉnh</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lẻ</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năm</a:t>
            </a:r>
            <a:r>
              <a:rPr lang="en-US" altLang="en-US" sz="2400" i="1" dirty="0" smtClean="0">
                <a:latin typeface="Times New Roman" pitchFamily="18" charset="0"/>
                <a:cs typeface="Times New Roman" pitchFamily="18" charset="0"/>
              </a:rPr>
              <a:t> 1827 . </a:t>
            </a:r>
            <a:r>
              <a:rPr lang="en-US" altLang="en-US" sz="2400" i="1" dirty="0" err="1" smtClean="0">
                <a:latin typeface="Times New Roman" pitchFamily="18" charset="0"/>
                <a:cs typeface="Times New Roman" pitchFamily="18" charset="0"/>
              </a:rPr>
              <a:t>Năm</a:t>
            </a:r>
            <a:r>
              <a:rPr lang="en-US" altLang="en-US" sz="2400" i="1" dirty="0" smtClean="0">
                <a:latin typeface="Times New Roman" pitchFamily="18" charset="0"/>
                <a:cs typeface="Times New Roman" pitchFamily="18" charset="0"/>
              </a:rPr>
              <a:t> 1876 ; 49 </a:t>
            </a:r>
            <a:r>
              <a:rPr lang="en-US" altLang="en-US" sz="2400" i="1" dirty="0" err="1" smtClean="0">
                <a:latin typeface="Times New Roman" pitchFamily="18" charset="0"/>
                <a:cs typeface="Times New Roman" pitchFamily="18" charset="0"/>
              </a:rPr>
              <a:t>năm</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sau</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khi</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công</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bố</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định</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luật</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của</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mình</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thì</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viện</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hàn</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lâm</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khoa</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học</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nước</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Anh</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đã</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thành</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lập</a:t>
            </a:r>
            <a:r>
              <a:rPr lang="en-US" altLang="en-US" sz="2400" i="1" dirty="0" smtClean="0">
                <a:latin typeface="Times New Roman" pitchFamily="18" charset="0"/>
                <a:cs typeface="Times New Roman" pitchFamily="18" charset="0"/>
              </a:rPr>
              <a:t> 1 </a:t>
            </a:r>
            <a:r>
              <a:rPr lang="en-US" altLang="en-US" sz="2400" i="1" dirty="0" err="1" smtClean="0">
                <a:latin typeface="Times New Roman" pitchFamily="18" charset="0"/>
                <a:cs typeface="Times New Roman" pitchFamily="18" charset="0"/>
              </a:rPr>
              <a:t>uỷ</a:t>
            </a:r>
            <a:r>
              <a:rPr lang="en-US" altLang="en-US" sz="2400" i="1" dirty="0" smtClean="0">
                <a:latin typeface="Times New Roman" pitchFamily="18" charset="0"/>
                <a:cs typeface="Times New Roman" pitchFamily="18" charset="0"/>
              </a:rPr>
              <a:t> ban </a:t>
            </a:r>
            <a:r>
              <a:rPr lang="en-US" altLang="en-US" sz="2400" i="1" dirty="0" err="1" smtClean="0">
                <a:latin typeface="Times New Roman" pitchFamily="18" charset="0"/>
                <a:cs typeface="Times New Roman" pitchFamily="18" charset="0"/>
              </a:rPr>
              <a:t>đặc</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biệt</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để</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kiểm</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tra</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định</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luật</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Ôm</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một</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cách</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chính</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xác</a:t>
            </a:r>
            <a:r>
              <a:rPr lang="en-US" altLang="en-US" sz="2400" i="1" dirty="0" smtClean="0">
                <a:latin typeface="Times New Roman" pitchFamily="18" charset="0"/>
                <a:cs typeface="Times New Roman" pitchFamily="18" charset="0"/>
              </a:rPr>
              <a:t> . Cho </a:t>
            </a:r>
            <a:r>
              <a:rPr lang="en-US" altLang="en-US" sz="2400" i="1" dirty="0" err="1" smtClean="0">
                <a:latin typeface="Times New Roman" pitchFamily="18" charset="0"/>
                <a:cs typeface="Times New Roman" pitchFamily="18" charset="0"/>
              </a:rPr>
              <a:t>tới</a:t>
            </a:r>
            <a:r>
              <a:rPr lang="en-US" altLang="en-US" sz="2400" i="1" dirty="0" smtClean="0">
                <a:latin typeface="Times New Roman" pitchFamily="18" charset="0"/>
                <a:cs typeface="Times New Roman" pitchFamily="18" charset="0"/>
              </a:rPr>
              <a:t> TK XIX  </a:t>
            </a:r>
            <a:r>
              <a:rPr lang="en-US" altLang="en-US" sz="2400" i="1" dirty="0" err="1" smtClean="0">
                <a:latin typeface="Times New Roman" pitchFamily="18" charset="0"/>
                <a:cs typeface="Times New Roman" pitchFamily="18" charset="0"/>
              </a:rPr>
              <a:t>mới</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được</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công</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nhận</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trên</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toàn</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thế</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giới</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và</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được</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ứng</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dụng</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rộng</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rãi</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cho</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tới</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ngày</a:t>
            </a:r>
            <a:r>
              <a:rPr lang="en-US" altLang="en-US" sz="2400" i="1" dirty="0" smtClean="0">
                <a:latin typeface="Times New Roman" pitchFamily="18" charset="0"/>
                <a:cs typeface="Times New Roman" pitchFamily="18" charset="0"/>
              </a:rPr>
              <a:t> nay….. </a:t>
            </a:r>
            <a:endParaRPr lang="en-US" altLang="en-US" sz="2400" i="1" dirty="0">
              <a:latin typeface="Times New Roman" pitchFamily="18" charset="0"/>
              <a:cs typeface="Times New Roman" pitchFamily="18" charset="0"/>
            </a:endParaRPr>
          </a:p>
        </p:txBody>
      </p:sp>
      <p:pic>
        <p:nvPicPr>
          <p:cNvPr id="1026" name="Picture 2" descr="Những nhà vật lý làm thay đổi thế giới (Phần 2)"/>
          <p:cNvPicPr>
            <a:picLocks noChangeAspect="1" noChangeArrowheads="1"/>
          </p:cNvPicPr>
          <p:nvPr/>
        </p:nvPicPr>
        <p:blipFill>
          <a:blip r:embed="rId2"/>
          <a:srcRect/>
          <a:stretch>
            <a:fillRect/>
          </a:stretch>
        </p:blipFill>
        <p:spPr bwMode="auto">
          <a:xfrm>
            <a:off x="152400" y="1524000"/>
            <a:ext cx="3905250" cy="468630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Picture 4" descr="Picture1.png"/>
          <p:cNvPicPr>
            <a:picLocks noChangeAspect="1"/>
          </p:cNvPicPr>
          <p:nvPr/>
        </p:nvPicPr>
        <p:blipFill>
          <a:blip r:embed="rId3" cstate="print"/>
          <a:stretch>
            <a:fillRect/>
          </a:stretch>
        </p:blipFill>
        <p:spPr>
          <a:xfrm>
            <a:off x="304800" y="0"/>
            <a:ext cx="1165998" cy="1337974"/>
          </a:xfrm>
          <a:prstGeom prst="rect">
            <a:avLst/>
          </a:prstGeom>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7"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900" decel="100000" fill="hold"/>
                                        <p:tgtEl>
                                          <p:spTgt spid="3"/>
                                        </p:tgtEl>
                                        <p:attrNameLst>
                                          <p:attrName>ppt_y</p:attrName>
                                        </p:attrNameLst>
                                      </p:cBhvr>
                                      <p:tavLst>
                                        <p:tav tm="0">
                                          <p:val>
                                            <p:strVal val="#ppt_y+1"/>
                                          </p:val>
                                        </p:tav>
                                        <p:tav tm="100000">
                                          <p:val>
                                            <p:strVal val="#ppt_y-.03"/>
                                          </p:val>
                                        </p:tav>
                                      </p:tavLst>
                                    </p:anim>
                                    <p:anim calcmode="lin" valueType="num">
                                      <p:cBhvr>
                                        <p:cTn id="15"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3" presetClass="entr" presetSubtype="16" fill="hold" nodeType="clickEffect">
                                  <p:stCondLst>
                                    <p:cond delay="0"/>
                                  </p:stCondLst>
                                  <p:childTnLst>
                                    <p:set>
                                      <p:cBhvr>
                                        <p:cTn id="19" dur="1" fill="hold">
                                          <p:stCondLst>
                                            <p:cond delay="0"/>
                                          </p:stCondLst>
                                        </p:cTn>
                                        <p:tgtEl>
                                          <p:spTgt spid="1026"/>
                                        </p:tgtEl>
                                        <p:attrNameLst>
                                          <p:attrName>style.visibility</p:attrName>
                                        </p:attrNameLst>
                                      </p:cBhvr>
                                      <p:to>
                                        <p:strVal val="visible"/>
                                      </p:to>
                                    </p:set>
                                    <p:anim calcmode="lin" valueType="num">
                                      <p:cBhvr>
                                        <p:cTn id="20" dur="500" fill="hold"/>
                                        <p:tgtEl>
                                          <p:spTgt spid="1026"/>
                                        </p:tgtEl>
                                        <p:attrNameLst>
                                          <p:attrName>ppt_w</p:attrName>
                                        </p:attrNameLst>
                                      </p:cBhvr>
                                      <p:tavLst>
                                        <p:tav tm="0">
                                          <p:val>
                                            <p:fltVal val="0"/>
                                          </p:val>
                                        </p:tav>
                                        <p:tav tm="100000">
                                          <p:val>
                                            <p:strVal val="#ppt_w"/>
                                          </p:val>
                                        </p:tav>
                                      </p:tavLst>
                                    </p:anim>
                                    <p:anim calcmode="lin" valueType="num">
                                      <p:cBhvr>
                                        <p:cTn id="21" dur="500" fill="hold"/>
                                        <p:tgtEl>
                                          <p:spTgt spid="102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460983228"/>
              </p:ext>
            </p:extLst>
          </p:nvPr>
        </p:nvGraphicFramePr>
        <p:xfrm>
          <a:off x="-1" y="0"/>
          <a:ext cx="9144000" cy="6857999"/>
        </p:xfrm>
        <a:graphic>
          <a:graphicData uri="http://schemas.openxmlformats.org/drawingml/2006/table">
            <a:tbl>
              <a:tblPr firstRow="1" firstCol="1" bandRow="1">
                <a:tableStyleId>{5C22544A-7EE6-4342-B048-85BDC9FD1C3A}</a:tableStyleId>
              </a:tblPr>
              <a:tblGrid>
                <a:gridCol w="3048000">
                  <a:extLst>
                    <a:ext uri="{9D8B030D-6E8A-4147-A177-3AD203B41FA5}">
                      <a16:colId xmlns:a16="http://schemas.microsoft.com/office/drawing/2014/main" val="4046709356"/>
                    </a:ext>
                  </a:extLst>
                </a:gridCol>
                <a:gridCol w="3048000">
                  <a:extLst>
                    <a:ext uri="{9D8B030D-6E8A-4147-A177-3AD203B41FA5}">
                      <a16:colId xmlns:a16="http://schemas.microsoft.com/office/drawing/2014/main" val="3192268300"/>
                    </a:ext>
                  </a:extLst>
                </a:gridCol>
                <a:gridCol w="3048000">
                  <a:extLst>
                    <a:ext uri="{9D8B030D-6E8A-4147-A177-3AD203B41FA5}">
                      <a16:colId xmlns:a16="http://schemas.microsoft.com/office/drawing/2014/main" val="575520077"/>
                    </a:ext>
                  </a:extLst>
                </a:gridCol>
              </a:tblGrid>
              <a:tr h="1480335">
                <a:tc>
                  <a:txBody>
                    <a:bodyPr/>
                    <a:lstStyle/>
                    <a:p>
                      <a:pPr algn="ctr">
                        <a:spcAft>
                          <a:spcPts val="0"/>
                        </a:spcAft>
                      </a:pPr>
                      <a:r>
                        <a:rPr lang="nl-NL" sz="3200">
                          <a:effectLst/>
                          <a:latin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nl-NL" sz="3200">
                          <a:effectLst/>
                          <a:latin typeface="Times New Roman" panose="02020603050405020304" pitchFamily="18" charset="0"/>
                          <a:cs typeface="Times New Roman" panose="02020603050405020304" pitchFamily="18" charset="0"/>
                        </a:rPr>
                        <a:t>Cường độ dòng điện</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nl-NL" sz="3200">
                          <a:effectLst/>
                          <a:latin typeface="Times New Roman" panose="02020603050405020304" pitchFamily="18" charset="0"/>
                          <a:cs typeface="Times New Roman" panose="02020603050405020304" pitchFamily="18" charset="0"/>
                        </a:rPr>
                        <a:t>Hiệu điện thế</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57102229"/>
                  </a:ext>
                </a:extLst>
              </a:tr>
              <a:tr h="805664">
                <a:tc>
                  <a:txBody>
                    <a:bodyPr/>
                    <a:lstStyle/>
                    <a:p>
                      <a:pPr algn="ctr">
                        <a:spcAft>
                          <a:spcPts val="0"/>
                        </a:spcAft>
                      </a:pPr>
                      <a:r>
                        <a:rPr lang="nl-NL" sz="3200">
                          <a:effectLst/>
                          <a:latin typeface="Times New Roman" panose="02020603050405020304" pitchFamily="18" charset="0"/>
                          <a:cs typeface="Times New Roman" panose="02020603050405020304" pitchFamily="18" charset="0"/>
                        </a:rPr>
                        <a:t>Kí hiệu</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87922974"/>
                  </a:ext>
                </a:extLst>
              </a:tr>
              <a:tr h="805664">
                <a:tc>
                  <a:txBody>
                    <a:bodyPr/>
                    <a:lstStyle/>
                    <a:p>
                      <a:pPr algn="ctr">
                        <a:spcAft>
                          <a:spcPts val="0"/>
                        </a:spcAft>
                      </a:pPr>
                      <a:r>
                        <a:rPr lang="nl-NL" sz="3200">
                          <a:effectLst/>
                          <a:latin typeface="Times New Roman" panose="02020603050405020304" pitchFamily="18" charset="0"/>
                          <a:cs typeface="Times New Roman" panose="02020603050405020304" pitchFamily="18" charset="0"/>
                        </a:rPr>
                        <a:t>Đơn vị</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29911567"/>
                  </a:ext>
                </a:extLst>
              </a:tr>
              <a:tr h="805664">
                <a:tc>
                  <a:txBody>
                    <a:bodyPr/>
                    <a:lstStyle/>
                    <a:p>
                      <a:pPr algn="ctr">
                        <a:spcAft>
                          <a:spcPts val="0"/>
                        </a:spcAft>
                      </a:pPr>
                      <a:r>
                        <a:rPr lang="nl-NL" sz="3200">
                          <a:effectLst/>
                          <a:latin typeface="Times New Roman" panose="02020603050405020304" pitchFamily="18" charset="0"/>
                          <a:cs typeface="Times New Roman" panose="02020603050405020304" pitchFamily="18" charset="0"/>
                        </a:rPr>
                        <a:t>Dụng cụ đo</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74505857"/>
                  </a:ext>
                </a:extLst>
              </a:tr>
              <a:tr h="2960672">
                <a:tc>
                  <a:txBody>
                    <a:bodyPr/>
                    <a:lstStyle/>
                    <a:p>
                      <a:pPr algn="ctr">
                        <a:spcAft>
                          <a:spcPts val="0"/>
                        </a:spcAft>
                      </a:pPr>
                      <a:r>
                        <a:rPr lang="nl-NL" sz="3200">
                          <a:effectLst/>
                          <a:latin typeface="Times New Roman" panose="02020603050405020304" pitchFamily="18" charset="0"/>
                          <a:cs typeface="Times New Roman" panose="02020603050405020304" pitchFamily="18" charset="0"/>
                        </a:rPr>
                        <a:t>Cách mắc dụng cụ đo</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01368898"/>
                  </a:ext>
                </a:extLst>
              </a:tr>
            </a:tbl>
          </a:graphicData>
        </a:graphic>
      </p:graphicFrame>
    </p:spTree>
    <p:extLst>
      <p:ext uri="{BB962C8B-B14F-4D97-AF65-F5344CB8AC3E}">
        <p14:creationId xmlns:p14="http://schemas.microsoft.com/office/powerpoint/2010/main" val="1491395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 y="0"/>
          <a:ext cx="9144000" cy="6857999"/>
        </p:xfrm>
        <a:graphic>
          <a:graphicData uri="http://schemas.openxmlformats.org/drawingml/2006/table">
            <a:tbl>
              <a:tblPr firstRow="1" firstCol="1" bandRow="1">
                <a:tableStyleId>{5C22544A-7EE6-4342-B048-85BDC9FD1C3A}</a:tableStyleId>
              </a:tblPr>
              <a:tblGrid>
                <a:gridCol w="3048000">
                  <a:extLst>
                    <a:ext uri="{9D8B030D-6E8A-4147-A177-3AD203B41FA5}">
                      <a16:colId xmlns:a16="http://schemas.microsoft.com/office/drawing/2014/main" val="4046709356"/>
                    </a:ext>
                  </a:extLst>
                </a:gridCol>
                <a:gridCol w="3048000">
                  <a:extLst>
                    <a:ext uri="{9D8B030D-6E8A-4147-A177-3AD203B41FA5}">
                      <a16:colId xmlns:a16="http://schemas.microsoft.com/office/drawing/2014/main" val="3192268300"/>
                    </a:ext>
                  </a:extLst>
                </a:gridCol>
                <a:gridCol w="3048000">
                  <a:extLst>
                    <a:ext uri="{9D8B030D-6E8A-4147-A177-3AD203B41FA5}">
                      <a16:colId xmlns:a16="http://schemas.microsoft.com/office/drawing/2014/main" val="575520077"/>
                    </a:ext>
                  </a:extLst>
                </a:gridCol>
              </a:tblGrid>
              <a:tr h="1480335">
                <a:tc>
                  <a:txBody>
                    <a:bodyPr/>
                    <a:lstStyle/>
                    <a:p>
                      <a:pPr algn="ctr">
                        <a:spcAft>
                          <a:spcPts val="0"/>
                        </a:spcAft>
                      </a:pPr>
                      <a:r>
                        <a:rPr lang="nl-NL" sz="3200">
                          <a:effectLst/>
                          <a:latin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nl-NL" sz="3200">
                          <a:effectLst/>
                          <a:latin typeface="Times New Roman" panose="02020603050405020304" pitchFamily="18" charset="0"/>
                          <a:cs typeface="Times New Roman" panose="02020603050405020304" pitchFamily="18" charset="0"/>
                        </a:rPr>
                        <a:t>Cường độ dòng điện</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nl-NL" sz="3200">
                          <a:effectLst/>
                          <a:latin typeface="Times New Roman" panose="02020603050405020304" pitchFamily="18" charset="0"/>
                          <a:cs typeface="Times New Roman" panose="02020603050405020304" pitchFamily="18" charset="0"/>
                        </a:rPr>
                        <a:t>Hiệu điện thế</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57102229"/>
                  </a:ext>
                </a:extLst>
              </a:tr>
              <a:tr h="805664">
                <a:tc>
                  <a:txBody>
                    <a:bodyPr/>
                    <a:lstStyle/>
                    <a:p>
                      <a:pPr algn="ctr">
                        <a:spcAft>
                          <a:spcPts val="0"/>
                        </a:spcAft>
                      </a:pPr>
                      <a:r>
                        <a:rPr lang="nl-NL" sz="3200">
                          <a:effectLst/>
                          <a:latin typeface="Times New Roman" panose="02020603050405020304" pitchFamily="18" charset="0"/>
                          <a:cs typeface="Times New Roman" panose="02020603050405020304" pitchFamily="18" charset="0"/>
                        </a:rPr>
                        <a:t>Kí hiệu</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nl-NL" sz="3200">
                          <a:effectLst/>
                          <a:latin typeface="Times New Roman" panose="02020603050405020304" pitchFamily="18" charset="0"/>
                          <a:cs typeface="Times New Roman" panose="02020603050405020304" pitchFamily="18" charset="0"/>
                        </a:rPr>
                        <a:t>I</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nl-NL" sz="3200">
                          <a:effectLst/>
                          <a:latin typeface="Times New Roman" panose="02020603050405020304" pitchFamily="18" charset="0"/>
                          <a:cs typeface="Times New Roman" panose="02020603050405020304" pitchFamily="18" charset="0"/>
                        </a:rPr>
                        <a:t>U</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87922974"/>
                  </a:ext>
                </a:extLst>
              </a:tr>
              <a:tr h="805664">
                <a:tc>
                  <a:txBody>
                    <a:bodyPr/>
                    <a:lstStyle/>
                    <a:p>
                      <a:pPr algn="ctr">
                        <a:spcAft>
                          <a:spcPts val="0"/>
                        </a:spcAft>
                      </a:pPr>
                      <a:r>
                        <a:rPr lang="nl-NL" sz="3200">
                          <a:effectLst/>
                          <a:latin typeface="Times New Roman" panose="02020603050405020304" pitchFamily="18" charset="0"/>
                          <a:cs typeface="Times New Roman" panose="02020603050405020304" pitchFamily="18" charset="0"/>
                        </a:rPr>
                        <a:t>Đơn vị</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nl-NL" sz="3200">
                          <a:effectLst/>
                          <a:latin typeface="Times New Roman" panose="02020603050405020304" pitchFamily="18" charset="0"/>
                          <a:cs typeface="Times New Roman" panose="02020603050405020304" pitchFamily="18" charset="0"/>
                        </a:rPr>
                        <a:t>Ampe (A)</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nl-NL" sz="3200">
                          <a:effectLst/>
                          <a:latin typeface="Times New Roman" panose="02020603050405020304" pitchFamily="18" charset="0"/>
                          <a:cs typeface="Times New Roman" panose="02020603050405020304" pitchFamily="18" charset="0"/>
                        </a:rPr>
                        <a:t>Vôn (V)</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29911567"/>
                  </a:ext>
                </a:extLst>
              </a:tr>
              <a:tr h="805664">
                <a:tc>
                  <a:txBody>
                    <a:bodyPr/>
                    <a:lstStyle/>
                    <a:p>
                      <a:pPr algn="ctr">
                        <a:spcAft>
                          <a:spcPts val="0"/>
                        </a:spcAft>
                      </a:pPr>
                      <a:r>
                        <a:rPr lang="nl-NL" sz="3200">
                          <a:effectLst/>
                          <a:latin typeface="Times New Roman" panose="02020603050405020304" pitchFamily="18" charset="0"/>
                          <a:cs typeface="Times New Roman" panose="02020603050405020304" pitchFamily="18" charset="0"/>
                        </a:rPr>
                        <a:t>Dụng cụ đo</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nl-NL" sz="3200">
                          <a:effectLst/>
                          <a:latin typeface="Times New Roman" panose="02020603050405020304" pitchFamily="18" charset="0"/>
                          <a:cs typeface="Times New Roman" panose="02020603050405020304" pitchFamily="18" charset="0"/>
                        </a:rPr>
                        <a:t>Ampe kế</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nl-NL" sz="3200">
                          <a:effectLst/>
                          <a:latin typeface="Times New Roman" panose="02020603050405020304" pitchFamily="18" charset="0"/>
                          <a:cs typeface="Times New Roman" panose="02020603050405020304" pitchFamily="18" charset="0"/>
                        </a:rPr>
                        <a:t>Vôn kế</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74505857"/>
                  </a:ext>
                </a:extLst>
              </a:tr>
              <a:tr h="2960672">
                <a:tc>
                  <a:txBody>
                    <a:bodyPr/>
                    <a:lstStyle/>
                    <a:p>
                      <a:pPr algn="ctr">
                        <a:spcAft>
                          <a:spcPts val="0"/>
                        </a:spcAft>
                      </a:pPr>
                      <a:r>
                        <a:rPr lang="nl-NL" sz="3200">
                          <a:effectLst/>
                          <a:latin typeface="Times New Roman" panose="02020603050405020304" pitchFamily="18" charset="0"/>
                          <a:cs typeface="Times New Roman" panose="02020603050405020304" pitchFamily="18" charset="0"/>
                        </a:rPr>
                        <a:t>Cách mắc dụng cụ đo</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nl-NL" sz="3200">
                          <a:effectLst/>
                          <a:latin typeface="Times New Roman" panose="02020603050405020304" pitchFamily="18" charset="0"/>
                          <a:cs typeface="Times New Roman" panose="02020603050405020304" pitchFamily="18" charset="0"/>
                        </a:rPr>
                        <a:t>Ampe kế mắc nối tiếp với dụng cụ cần đo</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nl-NL" sz="3200" dirty="0">
                          <a:effectLst/>
                          <a:latin typeface="Times New Roman" panose="02020603050405020304" pitchFamily="18" charset="0"/>
                          <a:cs typeface="Times New Roman" panose="02020603050405020304" pitchFamily="18" charset="0"/>
                        </a:rPr>
                        <a:t>Vôn kế mắc vào 2 đầu dụng cụ đo</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01368898"/>
                  </a:ext>
                </a:extLst>
              </a:tr>
            </a:tbl>
          </a:graphicData>
        </a:graphic>
      </p:graphicFrame>
    </p:spTree>
    <p:extLst>
      <p:ext uri="{BB962C8B-B14F-4D97-AF65-F5344CB8AC3E}">
        <p14:creationId xmlns:p14="http://schemas.microsoft.com/office/powerpoint/2010/main" val="3817565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923330"/>
          </a:xfrm>
          <a:prstGeom prst="rect">
            <a:avLst/>
          </a:prstGeom>
        </p:spPr>
        <p:style>
          <a:lnRef idx="2">
            <a:schemeClr val="accent2"/>
          </a:lnRef>
          <a:fillRef idx="1">
            <a:schemeClr val="lt1"/>
          </a:fillRef>
          <a:effectRef idx="0">
            <a:schemeClr val="accent2"/>
          </a:effectRef>
          <a:fontRef idx="minor">
            <a:schemeClr val="dk1"/>
          </a:fontRef>
        </p:style>
        <p:txBody>
          <a:bodyPr wrap="square" lIns="91440" tIns="45720" rIns="91440" bIns="45720">
            <a:spAutoFit/>
          </a:bodyPr>
          <a:lstStyle/>
          <a:p>
            <a:pPr algn="ct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ĐẶT VẤN ĐỀ</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4" name="Rounded Rectangular Callout 3"/>
          <p:cNvSpPr/>
          <p:nvPr/>
        </p:nvSpPr>
        <p:spPr>
          <a:xfrm>
            <a:off x="533400" y="1447800"/>
            <a:ext cx="7848600" cy="1676400"/>
          </a:xfrm>
          <a:prstGeom prst="wedgeRoundRectCallout">
            <a:avLst>
              <a:gd name="adj1" fmla="val -46025"/>
              <a:gd name="adj2" fmla="val 81801"/>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en-US" sz="2600" dirty="0" smtClean="0">
                <a:solidFill>
                  <a:srgbClr val="C00000"/>
                </a:solidFill>
                <a:latin typeface="Times New Roman" pitchFamily="18" charset="0"/>
                <a:cs typeface="Times New Roman" pitchFamily="18" charset="0"/>
              </a:rPr>
              <a:t>Ở </a:t>
            </a:r>
            <a:r>
              <a:rPr lang="en-US" sz="2600" dirty="0" err="1" smtClean="0">
                <a:solidFill>
                  <a:srgbClr val="C00000"/>
                </a:solidFill>
                <a:latin typeface="Times New Roman" pitchFamily="18" charset="0"/>
                <a:cs typeface="Times New Roman" pitchFamily="18" charset="0"/>
              </a:rPr>
              <a:t>lớp</a:t>
            </a:r>
            <a:r>
              <a:rPr lang="en-US" sz="2600" dirty="0" smtClean="0">
                <a:solidFill>
                  <a:srgbClr val="C00000"/>
                </a:solidFill>
                <a:latin typeface="Times New Roman" pitchFamily="18" charset="0"/>
                <a:cs typeface="Times New Roman" pitchFamily="18" charset="0"/>
              </a:rPr>
              <a:t> 7 </a:t>
            </a:r>
            <a:r>
              <a:rPr lang="en-US" sz="2600" dirty="0" err="1" smtClean="0">
                <a:solidFill>
                  <a:srgbClr val="C00000"/>
                </a:solidFill>
                <a:latin typeface="Times New Roman" pitchFamily="18" charset="0"/>
                <a:cs typeface="Times New Roman" pitchFamily="18" charset="0"/>
              </a:rPr>
              <a:t>ta</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đã</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biết</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khi</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hiệu</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điện</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thế</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đặt</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vào</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hai</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đầu</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bóng</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đèn</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càng</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lớn</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thì</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dòng</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điện</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chạy</a:t>
            </a:r>
            <a:r>
              <a:rPr lang="en-US" sz="2600" dirty="0" smtClean="0">
                <a:solidFill>
                  <a:srgbClr val="C00000"/>
                </a:solidFill>
                <a:latin typeface="Times New Roman" pitchFamily="18" charset="0"/>
                <a:cs typeface="Times New Roman" pitchFamily="18" charset="0"/>
              </a:rPr>
              <a:t> qua </a:t>
            </a:r>
            <a:r>
              <a:rPr lang="en-US" sz="2600" dirty="0" err="1" smtClean="0">
                <a:solidFill>
                  <a:srgbClr val="C00000"/>
                </a:solidFill>
                <a:latin typeface="Times New Roman" pitchFamily="18" charset="0"/>
                <a:cs typeface="Times New Roman" pitchFamily="18" charset="0"/>
              </a:rPr>
              <a:t>đèn</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có</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cường</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độ</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càng</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lớn</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và</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đèn</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càng</a:t>
            </a:r>
            <a:r>
              <a:rPr lang="en-US" sz="2600" dirty="0" smtClean="0">
                <a:solidFill>
                  <a:srgbClr val="C00000"/>
                </a:solidFill>
                <a:latin typeface="Times New Roman" pitchFamily="18" charset="0"/>
                <a:cs typeface="Times New Roman" pitchFamily="18" charset="0"/>
              </a:rPr>
              <a:t> </a:t>
            </a:r>
            <a:r>
              <a:rPr lang="en-US" sz="2600" dirty="0" err="1" smtClean="0">
                <a:solidFill>
                  <a:srgbClr val="C00000"/>
                </a:solidFill>
                <a:latin typeface="Times New Roman" pitchFamily="18" charset="0"/>
                <a:cs typeface="Times New Roman" pitchFamily="18" charset="0"/>
              </a:rPr>
              <a:t>sáng</a:t>
            </a:r>
            <a:r>
              <a:rPr lang="en-US" sz="2600" dirty="0" smtClean="0">
                <a:solidFill>
                  <a:srgbClr val="C00000"/>
                </a:solidFill>
                <a:latin typeface="Times New Roman" pitchFamily="18" charset="0"/>
                <a:cs typeface="Times New Roman" pitchFamily="18" charset="0"/>
              </a:rPr>
              <a:t>. </a:t>
            </a:r>
            <a:endParaRPr lang="en-US" sz="2800" dirty="0">
              <a:solidFill>
                <a:srgbClr val="C00000"/>
              </a:solidFill>
              <a:latin typeface="Times New Roman" pitchFamily="18" charset="0"/>
              <a:cs typeface="Times New Roman" pitchFamily="18" charset="0"/>
            </a:endParaRPr>
          </a:p>
        </p:txBody>
      </p:sp>
      <p:pic>
        <p:nvPicPr>
          <p:cNvPr id="3" name="Picture 2" descr="Picture1.png"/>
          <p:cNvPicPr>
            <a:picLocks noChangeAspect="1"/>
          </p:cNvPicPr>
          <p:nvPr/>
        </p:nvPicPr>
        <p:blipFill>
          <a:blip r:embed="rId2"/>
          <a:stretch>
            <a:fillRect/>
          </a:stretch>
        </p:blipFill>
        <p:spPr>
          <a:xfrm>
            <a:off x="6886209" y="4267200"/>
            <a:ext cx="2257792" cy="2590800"/>
          </a:xfrm>
          <a:prstGeom prst="rect">
            <a:avLst/>
          </a:prstGeom>
        </p:spPr>
      </p:pic>
      <p:sp>
        <p:nvSpPr>
          <p:cNvPr id="5" name="Rounded Rectangular Callout 4"/>
          <p:cNvSpPr/>
          <p:nvPr/>
        </p:nvSpPr>
        <p:spPr>
          <a:xfrm>
            <a:off x="381000" y="3962400"/>
            <a:ext cx="6324600" cy="1676400"/>
          </a:xfrm>
          <a:prstGeom prst="wedgeRoundRectCallout">
            <a:avLst>
              <a:gd name="adj1" fmla="val 47844"/>
              <a:gd name="adj2" fmla="val 76346"/>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sz="2600" dirty="0" err="1" smtClean="0">
                <a:solidFill>
                  <a:schemeClr val="accent1">
                    <a:lumMod val="50000"/>
                  </a:schemeClr>
                </a:solidFill>
                <a:latin typeface="Times New Roman" pitchFamily="18" charset="0"/>
                <a:cs typeface="Times New Roman" pitchFamily="18" charset="0"/>
              </a:rPr>
              <a:t>Như</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vậy</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thì</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cường</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độ</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dòng</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điện</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chạy</a:t>
            </a:r>
            <a:r>
              <a:rPr lang="en-US" sz="2600" dirty="0" smtClean="0">
                <a:solidFill>
                  <a:schemeClr val="accent1">
                    <a:lumMod val="50000"/>
                  </a:schemeClr>
                </a:solidFill>
                <a:latin typeface="Times New Roman" pitchFamily="18" charset="0"/>
                <a:cs typeface="Times New Roman" pitchFamily="18" charset="0"/>
              </a:rPr>
              <a:t> qua </a:t>
            </a:r>
            <a:r>
              <a:rPr lang="en-US" sz="2600" dirty="0" err="1" smtClean="0">
                <a:solidFill>
                  <a:schemeClr val="accent1">
                    <a:lumMod val="50000"/>
                  </a:schemeClr>
                </a:solidFill>
                <a:latin typeface="Times New Roman" pitchFamily="18" charset="0"/>
                <a:cs typeface="Times New Roman" pitchFamily="18" charset="0"/>
              </a:rPr>
              <a:t>dây</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dẫn</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điện</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có</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tỉ</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lệ</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với</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hiệu</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điện</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thế</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đặt</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vào</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hai</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đầu</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dây</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dẫn</a:t>
            </a:r>
            <a:r>
              <a:rPr lang="en-US" sz="2600" dirty="0" smtClean="0">
                <a:solidFill>
                  <a:schemeClr val="accent1">
                    <a:lumMod val="50000"/>
                  </a:schemeClr>
                </a:solidFill>
                <a:latin typeface="Times New Roman" pitchFamily="18" charset="0"/>
                <a:cs typeface="Times New Roman" pitchFamily="18" charset="0"/>
              </a:rPr>
              <a:t> </a:t>
            </a:r>
            <a:r>
              <a:rPr lang="en-US" sz="2600" dirty="0" err="1" smtClean="0">
                <a:solidFill>
                  <a:schemeClr val="accent1">
                    <a:lumMod val="50000"/>
                  </a:schemeClr>
                </a:solidFill>
                <a:latin typeface="Times New Roman" pitchFamily="18" charset="0"/>
                <a:cs typeface="Times New Roman" pitchFamily="18" charset="0"/>
              </a:rPr>
              <a:t>đó</a:t>
            </a:r>
            <a:r>
              <a:rPr lang="en-US" sz="2600" dirty="0" smtClean="0">
                <a:solidFill>
                  <a:schemeClr val="accent1">
                    <a:lumMod val="50000"/>
                  </a:schemeClr>
                </a:solidFill>
                <a:latin typeface="Times New Roman" pitchFamily="18" charset="0"/>
                <a:cs typeface="Times New Roman" pitchFamily="18" charset="0"/>
              </a:rPr>
              <a:t> hay </a:t>
            </a:r>
            <a:r>
              <a:rPr lang="en-US" sz="2600" dirty="0" err="1" smtClean="0">
                <a:solidFill>
                  <a:schemeClr val="accent1">
                    <a:lumMod val="50000"/>
                  </a:schemeClr>
                </a:solidFill>
                <a:latin typeface="Times New Roman" pitchFamily="18" charset="0"/>
                <a:cs typeface="Times New Roman" pitchFamily="18" charset="0"/>
              </a:rPr>
              <a:t>không</a:t>
            </a:r>
            <a:r>
              <a:rPr lang="en-US" sz="2600" dirty="0" smtClean="0">
                <a:solidFill>
                  <a:schemeClr val="accent1">
                    <a:lumMod val="50000"/>
                  </a:schemeClr>
                </a:solidFill>
                <a:latin typeface="Times New Roman" pitchFamily="18" charset="0"/>
                <a:cs typeface="Times New Roman" pitchFamily="18" charset="0"/>
              </a:rPr>
              <a:t> ?</a:t>
            </a:r>
            <a:endParaRPr lang="en-US" sz="2600" dirty="0">
              <a:solidFill>
                <a:schemeClr val="accent1">
                  <a:lumMod val="50000"/>
                </a:schemeClr>
              </a:solidFill>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1066800" y="0"/>
          <a:ext cx="7620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0" y="533400"/>
            <a:ext cx="1371600" cy="4062651"/>
          </a:xfrm>
          <a:prstGeom prst="rect">
            <a:avLst/>
          </a:prstGeom>
          <a:noFill/>
        </p:spPr>
        <p:txBody>
          <a:bodyPr wrap="square" rtlCol="0">
            <a:spAutoFit/>
          </a:bodyPr>
          <a:lstStyle/>
          <a:p>
            <a:pPr algn="ctr"/>
            <a:r>
              <a:rPr lang="en-US" sz="6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N</a:t>
            </a:r>
          </a:p>
          <a:p>
            <a:pPr algn="ctr"/>
            <a:r>
              <a:rPr lang="en-US" sz="6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Ộ</a:t>
            </a:r>
          </a:p>
          <a:p>
            <a:pPr algn="ctr"/>
            <a:r>
              <a:rPr lang="en-US" sz="6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a:t>
            </a:r>
          </a:p>
          <a:p>
            <a:pPr algn="ctr"/>
            <a:endParaRPr lang="en-US" sz="6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5" name="TextBox 4"/>
          <p:cNvSpPr txBox="1"/>
          <p:nvPr/>
        </p:nvSpPr>
        <p:spPr>
          <a:xfrm>
            <a:off x="1295400" y="2286000"/>
            <a:ext cx="1600200" cy="4154984"/>
          </a:xfrm>
          <a:prstGeom prst="rect">
            <a:avLst/>
          </a:prstGeom>
          <a:noFill/>
        </p:spPr>
        <p:txBody>
          <a:bodyPr wrap="square" rtlCol="0">
            <a:spAutoFit/>
          </a:bodyPr>
          <a:lstStyle/>
          <a:p>
            <a:r>
              <a:rPr lang="en-US" sz="6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D</a:t>
            </a:r>
          </a:p>
          <a:p>
            <a:r>
              <a:rPr lang="en-US" sz="6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U</a:t>
            </a:r>
          </a:p>
          <a:p>
            <a:r>
              <a:rPr lang="en-US" sz="6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N</a:t>
            </a:r>
          </a:p>
          <a:p>
            <a:r>
              <a:rPr lang="en-US" sz="6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G</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ppt_w</p:attrName>
                                        </p:attrNameLst>
                                      </p:cBhvr>
                                      <p:tavLst>
                                        <p:tav tm="0">
                                          <p:val>
                                            <p:fltVal val="0"/>
                                          </p:val>
                                        </p:tav>
                                        <p:tav tm="100000">
                                          <p:val>
                                            <p:strVal val="#ppt_w"/>
                                          </p:val>
                                        </p:tav>
                                      </p:tavLst>
                                    </p:anim>
                                    <p:anim calcmode="lin" valueType="num">
                                      <p:cBhvr>
                                        <p:cTn id="14"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35"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2000"/>
                                        <p:tgtEl>
                                          <p:spTgt spid="3"/>
                                        </p:tgtEl>
                                      </p:cBhvr>
                                    </p:animEffect>
                                    <p:anim calcmode="lin" valueType="num">
                                      <p:cBhvr>
                                        <p:cTn id="20" dur="2000" fill="hold"/>
                                        <p:tgtEl>
                                          <p:spTgt spid="3"/>
                                        </p:tgtEl>
                                        <p:attrNameLst>
                                          <p:attrName>style.rotation</p:attrName>
                                        </p:attrNameLst>
                                      </p:cBhvr>
                                      <p:tavLst>
                                        <p:tav tm="0">
                                          <p:val>
                                            <p:fltVal val="720"/>
                                          </p:val>
                                        </p:tav>
                                        <p:tav tm="100000">
                                          <p:val>
                                            <p:fltVal val="0"/>
                                          </p:val>
                                        </p:tav>
                                      </p:tavLst>
                                    </p:anim>
                                    <p:anim calcmode="lin" valueType="num">
                                      <p:cBhvr>
                                        <p:cTn id="21" dur="2000" fill="hold"/>
                                        <p:tgtEl>
                                          <p:spTgt spid="3"/>
                                        </p:tgtEl>
                                        <p:attrNameLst>
                                          <p:attrName>ppt_h</p:attrName>
                                        </p:attrNameLst>
                                      </p:cBhvr>
                                      <p:tavLst>
                                        <p:tav tm="0">
                                          <p:val>
                                            <p:fltVal val="0"/>
                                          </p:val>
                                        </p:tav>
                                        <p:tav tm="100000">
                                          <p:val>
                                            <p:strVal val="#ppt_h"/>
                                          </p:val>
                                        </p:tav>
                                      </p:tavLst>
                                    </p:anim>
                                    <p:anim calcmode="lin" valueType="num">
                                      <p:cBhvr>
                                        <p:cTn id="22" dur="2000" fill="hold"/>
                                        <p:tgtEl>
                                          <p:spTgt spid="3"/>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0"/>
            <a:ext cx="4323620" cy="923330"/>
          </a:xfrm>
          <a:prstGeom prst="rect">
            <a:avLst/>
          </a:prstGeom>
          <a:noFill/>
        </p:spPr>
        <p:txBody>
          <a:bodyPr wrap="none" lIns="91440" tIns="45720" rIns="91440" bIns="45720">
            <a:spAutoFit/>
          </a:bodyPr>
          <a:lstStyle/>
          <a:p>
            <a:pPr algn="ct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 THÍ NGHIỆM</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TextBox 2"/>
          <p:cNvSpPr txBox="1"/>
          <p:nvPr/>
        </p:nvSpPr>
        <p:spPr>
          <a:xfrm>
            <a:off x="0" y="914400"/>
            <a:ext cx="7086600" cy="523220"/>
          </a:xfrm>
          <a:prstGeom prst="rect">
            <a:avLst/>
          </a:prstGeom>
          <a:noFill/>
        </p:spPr>
        <p:txBody>
          <a:bodyPr wrap="square" rtlCol="0">
            <a:spAutoFit/>
          </a:bodyPr>
          <a:lstStyle/>
          <a:p>
            <a:r>
              <a:rPr lang="en-US" sz="2800" b="1" i="1" dirty="0" smtClean="0">
                <a:solidFill>
                  <a:schemeClr val="accent6">
                    <a:lumMod val="50000"/>
                  </a:schemeClr>
                </a:solidFill>
                <a:latin typeface="Times New Roman" pitchFamily="18" charset="0"/>
                <a:cs typeface="Times New Roman" pitchFamily="18" charset="0"/>
              </a:rPr>
              <a:t>1. </a:t>
            </a:r>
            <a:r>
              <a:rPr lang="en-US" sz="2800" b="1" i="1" dirty="0" err="1" smtClean="0">
                <a:solidFill>
                  <a:schemeClr val="accent6">
                    <a:lumMod val="50000"/>
                  </a:schemeClr>
                </a:solidFill>
                <a:latin typeface="Times New Roman" pitchFamily="18" charset="0"/>
                <a:cs typeface="Times New Roman" pitchFamily="18" charset="0"/>
              </a:rPr>
              <a:t>Sơ</a:t>
            </a:r>
            <a:r>
              <a:rPr lang="en-US" sz="2800" b="1" i="1" dirty="0" smtClean="0">
                <a:solidFill>
                  <a:schemeClr val="accent6">
                    <a:lumMod val="50000"/>
                  </a:schemeClr>
                </a:solidFill>
                <a:latin typeface="Times New Roman" pitchFamily="18" charset="0"/>
                <a:cs typeface="Times New Roman" pitchFamily="18" charset="0"/>
              </a:rPr>
              <a:t> </a:t>
            </a:r>
            <a:r>
              <a:rPr lang="en-US" sz="2800" b="1" i="1" dirty="0" err="1" smtClean="0">
                <a:solidFill>
                  <a:schemeClr val="accent6">
                    <a:lumMod val="50000"/>
                  </a:schemeClr>
                </a:solidFill>
                <a:latin typeface="Times New Roman" pitchFamily="18" charset="0"/>
                <a:cs typeface="Times New Roman" pitchFamily="18" charset="0"/>
              </a:rPr>
              <a:t>đồ</a:t>
            </a:r>
            <a:r>
              <a:rPr lang="en-US" sz="2800" b="1" i="1" dirty="0" smtClean="0">
                <a:solidFill>
                  <a:schemeClr val="accent6">
                    <a:lumMod val="50000"/>
                  </a:schemeClr>
                </a:solidFill>
                <a:latin typeface="Times New Roman" pitchFamily="18" charset="0"/>
                <a:cs typeface="Times New Roman" pitchFamily="18" charset="0"/>
              </a:rPr>
              <a:t> </a:t>
            </a:r>
            <a:r>
              <a:rPr lang="en-US" sz="2800" b="1" i="1" dirty="0" err="1" smtClean="0">
                <a:solidFill>
                  <a:schemeClr val="accent6">
                    <a:lumMod val="50000"/>
                  </a:schemeClr>
                </a:solidFill>
                <a:latin typeface="Times New Roman" pitchFamily="18" charset="0"/>
                <a:cs typeface="Times New Roman" pitchFamily="18" charset="0"/>
              </a:rPr>
              <a:t>mạch</a:t>
            </a:r>
            <a:r>
              <a:rPr lang="en-US" sz="2800" b="1" i="1" dirty="0" smtClean="0">
                <a:solidFill>
                  <a:schemeClr val="accent6">
                    <a:lumMod val="50000"/>
                  </a:schemeClr>
                </a:solidFill>
                <a:latin typeface="Times New Roman" pitchFamily="18" charset="0"/>
                <a:cs typeface="Times New Roman" pitchFamily="18" charset="0"/>
              </a:rPr>
              <a:t> </a:t>
            </a:r>
            <a:r>
              <a:rPr lang="en-US" sz="2800" b="1" i="1" dirty="0" err="1" smtClean="0">
                <a:solidFill>
                  <a:schemeClr val="accent6">
                    <a:lumMod val="50000"/>
                  </a:schemeClr>
                </a:solidFill>
                <a:latin typeface="Times New Roman" pitchFamily="18" charset="0"/>
                <a:cs typeface="Times New Roman" pitchFamily="18" charset="0"/>
              </a:rPr>
              <a:t>điện</a:t>
            </a:r>
            <a:r>
              <a:rPr lang="en-US" sz="2800" b="1" i="1" dirty="0" smtClean="0">
                <a:solidFill>
                  <a:schemeClr val="accent6">
                    <a:lumMod val="50000"/>
                  </a:schemeClr>
                </a:solidFill>
                <a:latin typeface="Times New Roman" pitchFamily="18" charset="0"/>
                <a:cs typeface="Times New Roman" pitchFamily="18" charset="0"/>
              </a:rPr>
              <a:t> </a:t>
            </a:r>
            <a:endParaRPr lang="en-US" sz="2800" b="1" i="1" dirty="0">
              <a:solidFill>
                <a:schemeClr val="accent6">
                  <a:lumMod val="50000"/>
                </a:schemeClr>
              </a:solidFill>
              <a:latin typeface="Times New Roman" pitchFamily="18" charset="0"/>
              <a:cs typeface="Times New Roman" pitchFamily="18" charset="0"/>
            </a:endParaRPr>
          </a:p>
        </p:txBody>
      </p:sp>
      <p:grpSp>
        <p:nvGrpSpPr>
          <p:cNvPr id="5" name="Group 65"/>
          <p:cNvGrpSpPr>
            <a:grpSpLocks/>
          </p:cNvGrpSpPr>
          <p:nvPr/>
        </p:nvGrpSpPr>
        <p:grpSpPr bwMode="auto">
          <a:xfrm>
            <a:off x="4546600" y="1447800"/>
            <a:ext cx="4064000" cy="2362200"/>
            <a:chOff x="2864" y="912"/>
            <a:chExt cx="2560" cy="1488"/>
          </a:xfrm>
        </p:grpSpPr>
        <p:sp>
          <p:nvSpPr>
            <p:cNvPr id="6" name="Oval 19"/>
            <p:cNvSpPr>
              <a:spLocks noChangeArrowheads="1"/>
            </p:cNvSpPr>
            <p:nvPr/>
          </p:nvSpPr>
          <p:spPr bwMode="auto">
            <a:xfrm>
              <a:off x="2864" y="1392"/>
              <a:ext cx="432" cy="384"/>
            </a:xfrm>
            <a:prstGeom prst="ellipse">
              <a:avLst/>
            </a:prstGeom>
            <a:solidFill>
              <a:srgbClr val="FF0000"/>
            </a:solidFill>
            <a:ln w="9525">
              <a:solidFill>
                <a:schemeClr val="tx1"/>
              </a:solidFill>
              <a:round/>
              <a:headEnd/>
              <a:tailEnd/>
            </a:ln>
            <a:effectLst/>
          </p:spPr>
          <p:txBody>
            <a:bodyPr wrap="none" anchor="ctr"/>
            <a:lstStyle/>
            <a:p>
              <a:pPr algn="ctr" eaLnBrk="1" hangingPunct="1"/>
              <a:r>
                <a:rPr lang="en-US" altLang="en-US" sz="3200" b="1" dirty="0">
                  <a:solidFill>
                    <a:schemeClr val="bg1"/>
                  </a:solidFill>
                  <a:latin typeface=".VnTimeH" pitchFamily="34" charset="0"/>
                </a:rPr>
                <a:t>A</a:t>
              </a:r>
            </a:p>
          </p:txBody>
        </p:sp>
        <p:sp>
          <p:nvSpPr>
            <p:cNvPr id="7" name="Line 20"/>
            <p:cNvSpPr>
              <a:spLocks noChangeShapeType="1"/>
            </p:cNvSpPr>
            <p:nvPr/>
          </p:nvSpPr>
          <p:spPr bwMode="auto">
            <a:xfrm>
              <a:off x="3072" y="968"/>
              <a:ext cx="0" cy="432"/>
            </a:xfrm>
            <a:prstGeom prst="line">
              <a:avLst/>
            </a:prstGeom>
            <a:noFill/>
            <a:ln w="57150">
              <a:solidFill>
                <a:srgbClr val="660033"/>
              </a:solidFill>
              <a:round/>
              <a:headEnd/>
              <a:tailEnd/>
            </a:ln>
            <a:effectLst/>
          </p:spPr>
          <p:txBody>
            <a:bodyPr/>
            <a:lstStyle/>
            <a:p>
              <a:endParaRPr lang="en-US"/>
            </a:p>
          </p:txBody>
        </p:sp>
        <p:sp>
          <p:nvSpPr>
            <p:cNvPr id="8" name="Line 21"/>
            <p:cNvSpPr>
              <a:spLocks noChangeShapeType="1"/>
            </p:cNvSpPr>
            <p:nvPr/>
          </p:nvSpPr>
          <p:spPr bwMode="auto">
            <a:xfrm>
              <a:off x="3096" y="1776"/>
              <a:ext cx="0" cy="384"/>
            </a:xfrm>
            <a:prstGeom prst="line">
              <a:avLst/>
            </a:prstGeom>
            <a:noFill/>
            <a:ln w="57150">
              <a:solidFill>
                <a:srgbClr val="660033"/>
              </a:solidFill>
              <a:round/>
              <a:headEnd/>
              <a:tailEnd/>
            </a:ln>
            <a:effectLst/>
          </p:spPr>
          <p:txBody>
            <a:bodyPr/>
            <a:lstStyle/>
            <a:p>
              <a:endParaRPr lang="en-US"/>
            </a:p>
          </p:txBody>
        </p:sp>
        <p:sp>
          <p:nvSpPr>
            <p:cNvPr id="9" name="Line 22"/>
            <p:cNvSpPr>
              <a:spLocks noChangeShapeType="1"/>
            </p:cNvSpPr>
            <p:nvPr/>
          </p:nvSpPr>
          <p:spPr bwMode="auto">
            <a:xfrm>
              <a:off x="3096" y="2160"/>
              <a:ext cx="336" cy="0"/>
            </a:xfrm>
            <a:prstGeom prst="line">
              <a:avLst/>
            </a:prstGeom>
            <a:noFill/>
            <a:ln w="57150">
              <a:solidFill>
                <a:srgbClr val="660033"/>
              </a:solidFill>
              <a:round/>
              <a:headEnd/>
              <a:tailEnd/>
            </a:ln>
            <a:effectLst/>
          </p:spPr>
          <p:txBody>
            <a:bodyPr/>
            <a:lstStyle/>
            <a:p>
              <a:endParaRPr lang="en-US"/>
            </a:p>
          </p:txBody>
        </p:sp>
        <p:sp>
          <p:nvSpPr>
            <p:cNvPr id="10" name="Line 23"/>
            <p:cNvSpPr>
              <a:spLocks noChangeShapeType="1"/>
            </p:cNvSpPr>
            <p:nvPr/>
          </p:nvSpPr>
          <p:spPr bwMode="auto">
            <a:xfrm flipV="1">
              <a:off x="3424" y="1976"/>
              <a:ext cx="288" cy="192"/>
            </a:xfrm>
            <a:prstGeom prst="line">
              <a:avLst/>
            </a:prstGeom>
            <a:noFill/>
            <a:ln w="57150">
              <a:solidFill>
                <a:srgbClr val="660033"/>
              </a:solidFill>
              <a:round/>
              <a:headEnd/>
              <a:tailEnd/>
            </a:ln>
            <a:effectLst/>
          </p:spPr>
          <p:txBody>
            <a:bodyPr/>
            <a:lstStyle/>
            <a:p>
              <a:endParaRPr lang="en-US"/>
            </a:p>
          </p:txBody>
        </p:sp>
        <p:sp>
          <p:nvSpPr>
            <p:cNvPr id="11" name="Line 24"/>
            <p:cNvSpPr>
              <a:spLocks noChangeShapeType="1"/>
            </p:cNvSpPr>
            <p:nvPr/>
          </p:nvSpPr>
          <p:spPr bwMode="auto">
            <a:xfrm>
              <a:off x="3744" y="2160"/>
              <a:ext cx="528" cy="0"/>
            </a:xfrm>
            <a:prstGeom prst="line">
              <a:avLst/>
            </a:prstGeom>
            <a:noFill/>
            <a:ln w="57150">
              <a:solidFill>
                <a:srgbClr val="660033"/>
              </a:solidFill>
              <a:round/>
              <a:headEnd/>
              <a:tailEnd type="oval" w="med" len="med"/>
            </a:ln>
            <a:effectLst/>
          </p:spPr>
          <p:txBody>
            <a:bodyPr/>
            <a:lstStyle/>
            <a:p>
              <a:endParaRPr lang="en-US"/>
            </a:p>
          </p:txBody>
        </p:sp>
        <p:sp>
          <p:nvSpPr>
            <p:cNvPr id="12" name="Line 25"/>
            <p:cNvSpPr>
              <a:spLocks noChangeShapeType="1"/>
            </p:cNvSpPr>
            <p:nvPr/>
          </p:nvSpPr>
          <p:spPr bwMode="auto">
            <a:xfrm>
              <a:off x="4704" y="2160"/>
              <a:ext cx="720" cy="0"/>
            </a:xfrm>
            <a:prstGeom prst="line">
              <a:avLst/>
            </a:prstGeom>
            <a:noFill/>
            <a:ln w="57150">
              <a:solidFill>
                <a:srgbClr val="660033"/>
              </a:solidFill>
              <a:round/>
              <a:headEnd type="oval" w="med" len="med"/>
              <a:tailEnd/>
            </a:ln>
            <a:effectLst/>
          </p:spPr>
          <p:txBody>
            <a:bodyPr/>
            <a:lstStyle/>
            <a:p>
              <a:endParaRPr lang="en-US"/>
            </a:p>
          </p:txBody>
        </p:sp>
        <p:sp>
          <p:nvSpPr>
            <p:cNvPr id="13" name="Line 26"/>
            <p:cNvSpPr>
              <a:spLocks noChangeShapeType="1"/>
            </p:cNvSpPr>
            <p:nvPr/>
          </p:nvSpPr>
          <p:spPr bwMode="auto">
            <a:xfrm>
              <a:off x="3072" y="976"/>
              <a:ext cx="720" cy="0"/>
            </a:xfrm>
            <a:prstGeom prst="line">
              <a:avLst/>
            </a:prstGeom>
            <a:noFill/>
            <a:ln w="57150">
              <a:solidFill>
                <a:srgbClr val="660033"/>
              </a:solidFill>
              <a:round/>
              <a:headEnd/>
              <a:tailEnd/>
            </a:ln>
            <a:effectLst/>
          </p:spPr>
          <p:txBody>
            <a:bodyPr/>
            <a:lstStyle/>
            <a:p>
              <a:endParaRPr lang="en-US"/>
            </a:p>
          </p:txBody>
        </p:sp>
        <p:sp>
          <p:nvSpPr>
            <p:cNvPr id="14" name="Line 27"/>
            <p:cNvSpPr>
              <a:spLocks noChangeShapeType="1"/>
            </p:cNvSpPr>
            <p:nvPr/>
          </p:nvSpPr>
          <p:spPr bwMode="auto">
            <a:xfrm>
              <a:off x="3792" y="968"/>
              <a:ext cx="0" cy="528"/>
            </a:xfrm>
            <a:prstGeom prst="line">
              <a:avLst/>
            </a:prstGeom>
            <a:noFill/>
            <a:ln w="57150">
              <a:solidFill>
                <a:srgbClr val="660033"/>
              </a:solidFill>
              <a:round/>
              <a:headEnd/>
              <a:tailEnd/>
            </a:ln>
            <a:effectLst/>
          </p:spPr>
          <p:txBody>
            <a:bodyPr/>
            <a:lstStyle/>
            <a:p>
              <a:endParaRPr lang="en-US"/>
            </a:p>
          </p:txBody>
        </p:sp>
        <p:sp>
          <p:nvSpPr>
            <p:cNvPr id="15" name="Line 28"/>
            <p:cNvSpPr>
              <a:spLocks noChangeShapeType="1"/>
            </p:cNvSpPr>
            <p:nvPr/>
          </p:nvSpPr>
          <p:spPr bwMode="auto">
            <a:xfrm>
              <a:off x="3792" y="1488"/>
              <a:ext cx="432" cy="0"/>
            </a:xfrm>
            <a:prstGeom prst="line">
              <a:avLst/>
            </a:prstGeom>
            <a:noFill/>
            <a:ln w="57150">
              <a:solidFill>
                <a:srgbClr val="660033"/>
              </a:solidFill>
              <a:round/>
              <a:headEnd/>
              <a:tailEnd/>
            </a:ln>
            <a:effectLst/>
          </p:spPr>
          <p:txBody>
            <a:bodyPr/>
            <a:lstStyle/>
            <a:p>
              <a:endParaRPr lang="en-US"/>
            </a:p>
          </p:txBody>
        </p:sp>
        <p:sp>
          <p:nvSpPr>
            <p:cNvPr id="16" name="Line 29"/>
            <p:cNvSpPr>
              <a:spLocks noChangeShapeType="1"/>
            </p:cNvSpPr>
            <p:nvPr/>
          </p:nvSpPr>
          <p:spPr bwMode="auto">
            <a:xfrm>
              <a:off x="4656" y="1488"/>
              <a:ext cx="336" cy="0"/>
            </a:xfrm>
            <a:prstGeom prst="line">
              <a:avLst/>
            </a:prstGeom>
            <a:noFill/>
            <a:ln w="57150">
              <a:solidFill>
                <a:srgbClr val="660033"/>
              </a:solidFill>
              <a:round/>
              <a:headEnd/>
              <a:tailEnd/>
            </a:ln>
            <a:effectLst/>
          </p:spPr>
          <p:txBody>
            <a:bodyPr/>
            <a:lstStyle/>
            <a:p>
              <a:endParaRPr lang="en-US"/>
            </a:p>
          </p:txBody>
        </p:sp>
        <p:sp>
          <p:nvSpPr>
            <p:cNvPr id="17" name="Line 30"/>
            <p:cNvSpPr>
              <a:spLocks noChangeShapeType="1"/>
            </p:cNvSpPr>
            <p:nvPr/>
          </p:nvSpPr>
          <p:spPr bwMode="auto">
            <a:xfrm>
              <a:off x="4992" y="1008"/>
              <a:ext cx="0" cy="480"/>
            </a:xfrm>
            <a:prstGeom prst="line">
              <a:avLst/>
            </a:prstGeom>
            <a:noFill/>
            <a:ln w="57150">
              <a:solidFill>
                <a:srgbClr val="660033"/>
              </a:solidFill>
              <a:round/>
              <a:headEnd/>
              <a:tailEnd/>
            </a:ln>
            <a:effectLst/>
          </p:spPr>
          <p:txBody>
            <a:bodyPr/>
            <a:lstStyle/>
            <a:p>
              <a:endParaRPr lang="en-US"/>
            </a:p>
          </p:txBody>
        </p:sp>
        <p:sp>
          <p:nvSpPr>
            <p:cNvPr id="18" name="Line 31"/>
            <p:cNvSpPr>
              <a:spLocks noChangeShapeType="1"/>
            </p:cNvSpPr>
            <p:nvPr/>
          </p:nvSpPr>
          <p:spPr bwMode="auto">
            <a:xfrm>
              <a:off x="4992" y="1008"/>
              <a:ext cx="432" cy="0"/>
            </a:xfrm>
            <a:prstGeom prst="line">
              <a:avLst/>
            </a:prstGeom>
            <a:noFill/>
            <a:ln w="57150">
              <a:solidFill>
                <a:srgbClr val="660033"/>
              </a:solidFill>
              <a:round/>
              <a:headEnd/>
              <a:tailEnd/>
            </a:ln>
            <a:effectLst/>
          </p:spPr>
          <p:txBody>
            <a:bodyPr/>
            <a:lstStyle/>
            <a:p>
              <a:endParaRPr lang="en-US"/>
            </a:p>
          </p:txBody>
        </p:sp>
        <p:sp>
          <p:nvSpPr>
            <p:cNvPr id="19" name="Line 32"/>
            <p:cNvSpPr>
              <a:spLocks noChangeShapeType="1"/>
            </p:cNvSpPr>
            <p:nvPr/>
          </p:nvSpPr>
          <p:spPr bwMode="auto">
            <a:xfrm>
              <a:off x="5424" y="1008"/>
              <a:ext cx="0" cy="1152"/>
            </a:xfrm>
            <a:prstGeom prst="line">
              <a:avLst/>
            </a:prstGeom>
            <a:noFill/>
            <a:ln w="57150">
              <a:solidFill>
                <a:srgbClr val="660033"/>
              </a:solidFill>
              <a:round/>
              <a:headEnd/>
              <a:tailEnd/>
            </a:ln>
            <a:effectLst/>
          </p:spPr>
          <p:txBody>
            <a:bodyPr/>
            <a:lstStyle/>
            <a:p>
              <a:endParaRPr lang="en-US"/>
            </a:p>
          </p:txBody>
        </p:sp>
        <p:sp>
          <p:nvSpPr>
            <p:cNvPr id="20" name="Oval 37"/>
            <p:cNvSpPr>
              <a:spLocks noChangeArrowheads="1"/>
            </p:cNvSpPr>
            <p:nvPr/>
          </p:nvSpPr>
          <p:spPr bwMode="auto">
            <a:xfrm>
              <a:off x="4224" y="1296"/>
              <a:ext cx="432" cy="384"/>
            </a:xfrm>
            <a:prstGeom prst="ellipse">
              <a:avLst/>
            </a:prstGeom>
            <a:solidFill>
              <a:srgbClr val="FF0000"/>
            </a:solidFill>
            <a:ln w="9525">
              <a:solidFill>
                <a:schemeClr val="tx1"/>
              </a:solidFill>
              <a:round/>
              <a:headEnd/>
              <a:tailEnd/>
            </a:ln>
            <a:effectLst/>
          </p:spPr>
          <p:txBody>
            <a:bodyPr wrap="none" anchor="ctr"/>
            <a:lstStyle/>
            <a:p>
              <a:pPr algn="ctr" eaLnBrk="1" hangingPunct="1"/>
              <a:r>
                <a:rPr lang="en-US" altLang="en-US" sz="3200" b="1">
                  <a:solidFill>
                    <a:schemeClr val="bg1"/>
                  </a:solidFill>
                  <a:latin typeface=".VnTimeH" pitchFamily="34" charset="0"/>
                </a:rPr>
                <a:t>V</a:t>
              </a:r>
            </a:p>
          </p:txBody>
        </p:sp>
        <p:sp>
          <p:nvSpPr>
            <p:cNvPr id="21" name="Line 38"/>
            <p:cNvSpPr>
              <a:spLocks noChangeShapeType="1"/>
            </p:cNvSpPr>
            <p:nvPr/>
          </p:nvSpPr>
          <p:spPr bwMode="auto">
            <a:xfrm>
              <a:off x="3792" y="976"/>
              <a:ext cx="192" cy="0"/>
            </a:xfrm>
            <a:prstGeom prst="line">
              <a:avLst/>
            </a:prstGeom>
            <a:noFill/>
            <a:ln w="57150">
              <a:solidFill>
                <a:srgbClr val="660033"/>
              </a:solidFill>
              <a:round/>
              <a:headEnd/>
              <a:tailEnd/>
            </a:ln>
            <a:effectLst/>
          </p:spPr>
          <p:txBody>
            <a:bodyPr/>
            <a:lstStyle/>
            <a:p>
              <a:endParaRPr lang="en-US"/>
            </a:p>
          </p:txBody>
        </p:sp>
        <p:grpSp>
          <p:nvGrpSpPr>
            <p:cNvPr id="22" name="Group 53"/>
            <p:cNvGrpSpPr>
              <a:grpSpLocks/>
            </p:cNvGrpSpPr>
            <p:nvPr/>
          </p:nvGrpSpPr>
          <p:grpSpPr bwMode="auto">
            <a:xfrm>
              <a:off x="3984" y="912"/>
              <a:ext cx="1008" cy="144"/>
              <a:chOff x="3984" y="912"/>
              <a:chExt cx="1008" cy="144"/>
            </a:xfrm>
          </p:grpSpPr>
          <p:sp>
            <p:nvSpPr>
              <p:cNvPr id="30" name="Line 39"/>
              <p:cNvSpPr>
                <a:spLocks noChangeShapeType="1"/>
              </p:cNvSpPr>
              <p:nvPr/>
            </p:nvSpPr>
            <p:spPr bwMode="auto">
              <a:xfrm flipH="1">
                <a:off x="4032" y="912"/>
                <a:ext cx="96" cy="144"/>
              </a:xfrm>
              <a:prstGeom prst="line">
                <a:avLst/>
              </a:prstGeom>
              <a:noFill/>
              <a:ln w="57150">
                <a:solidFill>
                  <a:srgbClr val="FF0000"/>
                </a:solidFill>
                <a:round/>
                <a:headEnd/>
                <a:tailEnd/>
              </a:ln>
              <a:effectLst/>
            </p:spPr>
            <p:txBody>
              <a:bodyPr/>
              <a:lstStyle/>
              <a:p>
                <a:endParaRPr lang="en-US"/>
              </a:p>
            </p:txBody>
          </p:sp>
          <p:sp>
            <p:nvSpPr>
              <p:cNvPr id="31" name="Line 40"/>
              <p:cNvSpPr>
                <a:spLocks noChangeShapeType="1"/>
              </p:cNvSpPr>
              <p:nvPr/>
            </p:nvSpPr>
            <p:spPr bwMode="auto">
              <a:xfrm flipH="1">
                <a:off x="4176" y="912"/>
                <a:ext cx="96" cy="144"/>
              </a:xfrm>
              <a:prstGeom prst="line">
                <a:avLst/>
              </a:prstGeom>
              <a:noFill/>
              <a:ln w="57150">
                <a:solidFill>
                  <a:srgbClr val="FF0000"/>
                </a:solidFill>
                <a:round/>
                <a:headEnd/>
                <a:tailEnd/>
              </a:ln>
              <a:effectLst/>
            </p:spPr>
            <p:txBody>
              <a:bodyPr/>
              <a:lstStyle/>
              <a:p>
                <a:endParaRPr lang="en-US"/>
              </a:p>
            </p:txBody>
          </p:sp>
          <p:sp>
            <p:nvSpPr>
              <p:cNvPr id="32" name="Line 41"/>
              <p:cNvSpPr>
                <a:spLocks noChangeShapeType="1"/>
              </p:cNvSpPr>
              <p:nvPr/>
            </p:nvSpPr>
            <p:spPr bwMode="auto">
              <a:xfrm flipH="1">
                <a:off x="4320" y="912"/>
                <a:ext cx="96" cy="144"/>
              </a:xfrm>
              <a:prstGeom prst="line">
                <a:avLst/>
              </a:prstGeom>
              <a:noFill/>
              <a:ln w="57150">
                <a:solidFill>
                  <a:srgbClr val="FF0000"/>
                </a:solidFill>
                <a:round/>
                <a:headEnd/>
                <a:tailEnd/>
              </a:ln>
              <a:effectLst/>
            </p:spPr>
            <p:txBody>
              <a:bodyPr/>
              <a:lstStyle/>
              <a:p>
                <a:endParaRPr lang="en-US"/>
              </a:p>
            </p:txBody>
          </p:sp>
          <p:sp>
            <p:nvSpPr>
              <p:cNvPr id="33" name="Line 42"/>
              <p:cNvSpPr>
                <a:spLocks noChangeShapeType="1"/>
              </p:cNvSpPr>
              <p:nvPr/>
            </p:nvSpPr>
            <p:spPr bwMode="auto">
              <a:xfrm flipH="1">
                <a:off x="4464" y="912"/>
                <a:ext cx="96" cy="144"/>
              </a:xfrm>
              <a:prstGeom prst="line">
                <a:avLst/>
              </a:prstGeom>
              <a:noFill/>
              <a:ln w="57150">
                <a:solidFill>
                  <a:srgbClr val="FF0000"/>
                </a:solidFill>
                <a:round/>
                <a:headEnd/>
                <a:tailEnd/>
              </a:ln>
              <a:effectLst/>
            </p:spPr>
            <p:txBody>
              <a:bodyPr/>
              <a:lstStyle/>
              <a:p>
                <a:endParaRPr lang="en-US"/>
              </a:p>
            </p:txBody>
          </p:sp>
          <p:sp>
            <p:nvSpPr>
              <p:cNvPr id="34" name="Line 43"/>
              <p:cNvSpPr>
                <a:spLocks noChangeShapeType="1"/>
              </p:cNvSpPr>
              <p:nvPr/>
            </p:nvSpPr>
            <p:spPr bwMode="auto">
              <a:xfrm flipH="1">
                <a:off x="4608" y="912"/>
                <a:ext cx="96" cy="144"/>
              </a:xfrm>
              <a:prstGeom prst="line">
                <a:avLst/>
              </a:prstGeom>
              <a:noFill/>
              <a:ln w="57150">
                <a:solidFill>
                  <a:srgbClr val="FF0000"/>
                </a:solidFill>
                <a:round/>
                <a:headEnd/>
                <a:tailEnd/>
              </a:ln>
              <a:effectLst/>
            </p:spPr>
            <p:txBody>
              <a:bodyPr/>
              <a:lstStyle/>
              <a:p>
                <a:endParaRPr lang="en-US"/>
              </a:p>
            </p:txBody>
          </p:sp>
          <p:sp>
            <p:nvSpPr>
              <p:cNvPr id="35" name="Line 44"/>
              <p:cNvSpPr>
                <a:spLocks noChangeShapeType="1"/>
              </p:cNvSpPr>
              <p:nvPr/>
            </p:nvSpPr>
            <p:spPr bwMode="auto">
              <a:xfrm>
                <a:off x="4896" y="1008"/>
                <a:ext cx="96" cy="0"/>
              </a:xfrm>
              <a:prstGeom prst="line">
                <a:avLst/>
              </a:prstGeom>
              <a:noFill/>
              <a:ln w="57150">
                <a:solidFill>
                  <a:srgbClr val="FF0000"/>
                </a:solidFill>
                <a:round/>
                <a:headEnd/>
                <a:tailEnd/>
              </a:ln>
              <a:effectLst/>
            </p:spPr>
            <p:txBody>
              <a:bodyPr/>
              <a:lstStyle/>
              <a:p>
                <a:endParaRPr lang="en-US"/>
              </a:p>
            </p:txBody>
          </p:sp>
          <p:sp>
            <p:nvSpPr>
              <p:cNvPr id="36" name="Line 45"/>
              <p:cNvSpPr>
                <a:spLocks noChangeShapeType="1"/>
              </p:cNvSpPr>
              <p:nvPr/>
            </p:nvSpPr>
            <p:spPr bwMode="auto">
              <a:xfrm>
                <a:off x="4128" y="912"/>
                <a:ext cx="48" cy="144"/>
              </a:xfrm>
              <a:prstGeom prst="line">
                <a:avLst/>
              </a:prstGeom>
              <a:noFill/>
              <a:ln w="57150">
                <a:solidFill>
                  <a:srgbClr val="FF0000"/>
                </a:solidFill>
                <a:round/>
                <a:headEnd/>
                <a:tailEnd/>
              </a:ln>
              <a:effectLst/>
            </p:spPr>
            <p:txBody>
              <a:bodyPr/>
              <a:lstStyle/>
              <a:p>
                <a:endParaRPr lang="en-US"/>
              </a:p>
            </p:txBody>
          </p:sp>
          <p:sp>
            <p:nvSpPr>
              <p:cNvPr id="37" name="Line 46"/>
              <p:cNvSpPr>
                <a:spLocks noChangeShapeType="1"/>
              </p:cNvSpPr>
              <p:nvPr/>
            </p:nvSpPr>
            <p:spPr bwMode="auto">
              <a:xfrm>
                <a:off x="4272" y="912"/>
                <a:ext cx="48" cy="144"/>
              </a:xfrm>
              <a:prstGeom prst="line">
                <a:avLst/>
              </a:prstGeom>
              <a:noFill/>
              <a:ln w="57150">
                <a:solidFill>
                  <a:srgbClr val="FF0000"/>
                </a:solidFill>
                <a:round/>
                <a:headEnd/>
                <a:tailEnd/>
              </a:ln>
              <a:effectLst/>
            </p:spPr>
            <p:txBody>
              <a:bodyPr/>
              <a:lstStyle/>
              <a:p>
                <a:endParaRPr lang="en-US"/>
              </a:p>
            </p:txBody>
          </p:sp>
          <p:sp>
            <p:nvSpPr>
              <p:cNvPr id="38" name="Line 47"/>
              <p:cNvSpPr>
                <a:spLocks noChangeShapeType="1"/>
              </p:cNvSpPr>
              <p:nvPr/>
            </p:nvSpPr>
            <p:spPr bwMode="auto">
              <a:xfrm>
                <a:off x="4416" y="912"/>
                <a:ext cx="48" cy="144"/>
              </a:xfrm>
              <a:prstGeom prst="line">
                <a:avLst/>
              </a:prstGeom>
              <a:noFill/>
              <a:ln w="57150">
                <a:solidFill>
                  <a:srgbClr val="FF0000"/>
                </a:solidFill>
                <a:round/>
                <a:headEnd/>
                <a:tailEnd/>
              </a:ln>
              <a:effectLst/>
            </p:spPr>
            <p:txBody>
              <a:bodyPr/>
              <a:lstStyle/>
              <a:p>
                <a:endParaRPr lang="en-US"/>
              </a:p>
            </p:txBody>
          </p:sp>
          <p:sp>
            <p:nvSpPr>
              <p:cNvPr id="39" name="Line 48"/>
              <p:cNvSpPr>
                <a:spLocks noChangeShapeType="1"/>
              </p:cNvSpPr>
              <p:nvPr/>
            </p:nvSpPr>
            <p:spPr bwMode="auto">
              <a:xfrm>
                <a:off x="4560" y="912"/>
                <a:ext cx="48" cy="144"/>
              </a:xfrm>
              <a:prstGeom prst="line">
                <a:avLst/>
              </a:prstGeom>
              <a:noFill/>
              <a:ln w="57150">
                <a:solidFill>
                  <a:srgbClr val="FF0000"/>
                </a:solidFill>
                <a:round/>
                <a:headEnd/>
                <a:tailEnd/>
              </a:ln>
              <a:effectLst/>
            </p:spPr>
            <p:txBody>
              <a:bodyPr/>
              <a:lstStyle/>
              <a:p>
                <a:endParaRPr lang="en-US"/>
              </a:p>
            </p:txBody>
          </p:sp>
          <p:sp>
            <p:nvSpPr>
              <p:cNvPr id="40" name="Line 49"/>
              <p:cNvSpPr>
                <a:spLocks noChangeShapeType="1"/>
              </p:cNvSpPr>
              <p:nvPr/>
            </p:nvSpPr>
            <p:spPr bwMode="auto">
              <a:xfrm>
                <a:off x="4704" y="912"/>
                <a:ext cx="48" cy="144"/>
              </a:xfrm>
              <a:prstGeom prst="line">
                <a:avLst/>
              </a:prstGeom>
              <a:noFill/>
              <a:ln w="57150">
                <a:solidFill>
                  <a:srgbClr val="FF0000"/>
                </a:solidFill>
                <a:round/>
                <a:headEnd/>
                <a:tailEnd/>
              </a:ln>
              <a:effectLst/>
            </p:spPr>
            <p:txBody>
              <a:bodyPr/>
              <a:lstStyle/>
              <a:p>
                <a:endParaRPr lang="en-US"/>
              </a:p>
            </p:txBody>
          </p:sp>
          <p:sp>
            <p:nvSpPr>
              <p:cNvPr id="41" name="Line 50"/>
              <p:cNvSpPr>
                <a:spLocks noChangeShapeType="1"/>
              </p:cNvSpPr>
              <p:nvPr/>
            </p:nvSpPr>
            <p:spPr bwMode="auto">
              <a:xfrm flipH="1">
                <a:off x="4752" y="912"/>
                <a:ext cx="96" cy="144"/>
              </a:xfrm>
              <a:prstGeom prst="line">
                <a:avLst/>
              </a:prstGeom>
              <a:noFill/>
              <a:ln w="57150">
                <a:solidFill>
                  <a:srgbClr val="FF0000"/>
                </a:solidFill>
                <a:round/>
                <a:headEnd/>
                <a:tailEnd/>
              </a:ln>
              <a:effectLst/>
            </p:spPr>
            <p:txBody>
              <a:bodyPr/>
              <a:lstStyle/>
              <a:p>
                <a:endParaRPr lang="en-US"/>
              </a:p>
            </p:txBody>
          </p:sp>
          <p:sp>
            <p:nvSpPr>
              <p:cNvPr id="42" name="Line 51"/>
              <p:cNvSpPr>
                <a:spLocks noChangeShapeType="1"/>
              </p:cNvSpPr>
              <p:nvPr/>
            </p:nvSpPr>
            <p:spPr bwMode="auto">
              <a:xfrm>
                <a:off x="4848" y="912"/>
                <a:ext cx="48" cy="96"/>
              </a:xfrm>
              <a:prstGeom prst="line">
                <a:avLst/>
              </a:prstGeom>
              <a:noFill/>
              <a:ln w="57150">
                <a:solidFill>
                  <a:srgbClr val="FF0000"/>
                </a:solidFill>
                <a:round/>
                <a:headEnd/>
                <a:tailEnd/>
              </a:ln>
              <a:effectLst/>
            </p:spPr>
            <p:txBody>
              <a:bodyPr/>
              <a:lstStyle/>
              <a:p>
                <a:endParaRPr lang="en-US"/>
              </a:p>
            </p:txBody>
          </p:sp>
          <p:sp>
            <p:nvSpPr>
              <p:cNvPr id="43" name="Line 52"/>
              <p:cNvSpPr>
                <a:spLocks noChangeShapeType="1"/>
              </p:cNvSpPr>
              <p:nvPr/>
            </p:nvSpPr>
            <p:spPr bwMode="auto">
              <a:xfrm>
                <a:off x="3984" y="960"/>
                <a:ext cx="48" cy="96"/>
              </a:xfrm>
              <a:prstGeom prst="line">
                <a:avLst/>
              </a:prstGeom>
              <a:noFill/>
              <a:ln w="57150">
                <a:solidFill>
                  <a:srgbClr val="FF0000"/>
                </a:solidFill>
                <a:round/>
                <a:headEnd/>
                <a:tailEnd/>
              </a:ln>
              <a:effectLst/>
            </p:spPr>
            <p:txBody>
              <a:bodyPr/>
              <a:lstStyle/>
              <a:p>
                <a:endParaRPr lang="en-US"/>
              </a:p>
            </p:txBody>
          </p:sp>
        </p:grpSp>
        <p:sp>
          <p:nvSpPr>
            <p:cNvPr id="23" name="Line 54"/>
            <p:cNvSpPr>
              <a:spLocks noChangeShapeType="1"/>
            </p:cNvSpPr>
            <p:nvPr/>
          </p:nvSpPr>
          <p:spPr bwMode="auto">
            <a:xfrm flipH="1">
              <a:off x="4200" y="2064"/>
              <a:ext cx="144" cy="192"/>
            </a:xfrm>
            <a:prstGeom prst="line">
              <a:avLst/>
            </a:prstGeom>
            <a:noFill/>
            <a:ln w="38100">
              <a:solidFill>
                <a:srgbClr val="660033"/>
              </a:solidFill>
              <a:round/>
              <a:headEnd/>
              <a:tailEnd/>
            </a:ln>
            <a:effectLst/>
          </p:spPr>
          <p:txBody>
            <a:bodyPr/>
            <a:lstStyle/>
            <a:p>
              <a:endParaRPr lang="en-US"/>
            </a:p>
          </p:txBody>
        </p:sp>
        <p:sp>
          <p:nvSpPr>
            <p:cNvPr id="24" name="Line 55"/>
            <p:cNvSpPr>
              <a:spLocks noChangeShapeType="1"/>
            </p:cNvSpPr>
            <p:nvPr/>
          </p:nvSpPr>
          <p:spPr bwMode="auto">
            <a:xfrm flipH="1">
              <a:off x="4624" y="2064"/>
              <a:ext cx="144" cy="192"/>
            </a:xfrm>
            <a:prstGeom prst="line">
              <a:avLst/>
            </a:prstGeom>
            <a:noFill/>
            <a:ln w="38100">
              <a:solidFill>
                <a:srgbClr val="660033"/>
              </a:solidFill>
              <a:round/>
              <a:headEnd/>
              <a:tailEnd/>
            </a:ln>
            <a:effectLst/>
          </p:spPr>
          <p:txBody>
            <a:bodyPr/>
            <a:lstStyle/>
            <a:p>
              <a:endParaRPr lang="en-US"/>
            </a:p>
          </p:txBody>
        </p:sp>
        <p:sp>
          <p:nvSpPr>
            <p:cNvPr id="25" name="Text Box 56"/>
            <p:cNvSpPr txBox="1">
              <a:spLocks noChangeArrowheads="1"/>
            </p:cNvSpPr>
            <p:nvPr/>
          </p:nvSpPr>
          <p:spPr bwMode="auto">
            <a:xfrm>
              <a:off x="3456" y="1776"/>
              <a:ext cx="384" cy="231"/>
            </a:xfrm>
            <a:prstGeom prst="rect">
              <a:avLst/>
            </a:prstGeom>
            <a:noFill/>
            <a:ln w="9525">
              <a:noFill/>
              <a:miter lim="800000"/>
              <a:headEnd/>
              <a:tailEnd/>
            </a:ln>
            <a:effectLst/>
          </p:spPr>
          <p:txBody>
            <a:bodyPr>
              <a:spAutoFit/>
            </a:bodyPr>
            <a:lstStyle/>
            <a:p>
              <a:pPr eaLnBrk="1" hangingPunct="1">
                <a:spcBef>
                  <a:spcPct val="50000"/>
                </a:spcBef>
              </a:pPr>
              <a:r>
                <a:rPr lang="en-US" altLang="en-US">
                  <a:latin typeface=".VnTimeH" pitchFamily="34" charset="0"/>
                </a:rPr>
                <a:t>K</a:t>
              </a:r>
            </a:p>
          </p:txBody>
        </p:sp>
        <p:sp>
          <p:nvSpPr>
            <p:cNvPr id="26" name="Text Box 57"/>
            <p:cNvSpPr txBox="1">
              <a:spLocks noChangeArrowheads="1"/>
            </p:cNvSpPr>
            <p:nvPr/>
          </p:nvSpPr>
          <p:spPr bwMode="auto">
            <a:xfrm>
              <a:off x="4152" y="1776"/>
              <a:ext cx="384" cy="231"/>
            </a:xfrm>
            <a:prstGeom prst="rect">
              <a:avLst/>
            </a:prstGeom>
            <a:noFill/>
            <a:ln w="9525">
              <a:noFill/>
              <a:miter lim="800000"/>
              <a:headEnd/>
              <a:tailEnd/>
            </a:ln>
            <a:effectLst/>
          </p:spPr>
          <p:txBody>
            <a:bodyPr>
              <a:spAutoFit/>
            </a:bodyPr>
            <a:lstStyle/>
            <a:p>
              <a:pPr eaLnBrk="1" hangingPunct="1">
                <a:spcBef>
                  <a:spcPct val="50000"/>
                </a:spcBef>
              </a:pPr>
              <a:r>
                <a:rPr lang="en-US" altLang="en-US" dirty="0">
                  <a:latin typeface=".VnTimeH" pitchFamily="34" charset="0"/>
                </a:rPr>
                <a:t>A</a:t>
              </a:r>
            </a:p>
          </p:txBody>
        </p:sp>
        <p:sp>
          <p:nvSpPr>
            <p:cNvPr id="27" name="Text Box 58"/>
            <p:cNvSpPr txBox="1">
              <a:spLocks noChangeArrowheads="1"/>
            </p:cNvSpPr>
            <p:nvPr/>
          </p:nvSpPr>
          <p:spPr bwMode="auto">
            <a:xfrm>
              <a:off x="4600" y="1776"/>
              <a:ext cx="384" cy="231"/>
            </a:xfrm>
            <a:prstGeom prst="rect">
              <a:avLst/>
            </a:prstGeom>
            <a:noFill/>
            <a:ln w="9525">
              <a:noFill/>
              <a:miter lim="800000"/>
              <a:headEnd/>
              <a:tailEnd/>
            </a:ln>
            <a:effectLst/>
          </p:spPr>
          <p:txBody>
            <a:bodyPr>
              <a:spAutoFit/>
            </a:bodyPr>
            <a:lstStyle/>
            <a:p>
              <a:pPr eaLnBrk="1" hangingPunct="1">
                <a:spcBef>
                  <a:spcPct val="50000"/>
                </a:spcBef>
              </a:pPr>
              <a:r>
                <a:rPr lang="en-US" altLang="en-US">
                  <a:latin typeface=".VnTimeH" pitchFamily="34" charset="0"/>
                </a:rPr>
                <a:t>B</a:t>
              </a:r>
            </a:p>
          </p:txBody>
        </p:sp>
        <p:sp>
          <p:nvSpPr>
            <p:cNvPr id="28" name="Text Box 60"/>
            <p:cNvSpPr txBox="1">
              <a:spLocks noChangeArrowheads="1"/>
            </p:cNvSpPr>
            <p:nvPr/>
          </p:nvSpPr>
          <p:spPr bwMode="auto">
            <a:xfrm>
              <a:off x="4168" y="2160"/>
              <a:ext cx="336" cy="231"/>
            </a:xfrm>
            <a:prstGeom prst="rect">
              <a:avLst/>
            </a:prstGeom>
            <a:noFill/>
            <a:ln w="9525">
              <a:noFill/>
              <a:miter lim="800000"/>
              <a:headEnd/>
              <a:tailEnd/>
            </a:ln>
            <a:effectLst/>
          </p:spPr>
          <p:txBody>
            <a:bodyPr>
              <a:spAutoFit/>
            </a:bodyPr>
            <a:lstStyle/>
            <a:p>
              <a:pPr eaLnBrk="1" hangingPunct="1">
                <a:spcBef>
                  <a:spcPct val="50000"/>
                </a:spcBef>
              </a:pPr>
              <a:r>
                <a:rPr lang="en-US" altLang="en-US"/>
                <a:t>+</a:t>
              </a:r>
            </a:p>
          </p:txBody>
        </p:sp>
        <p:sp>
          <p:nvSpPr>
            <p:cNvPr id="29" name="Text Box 61"/>
            <p:cNvSpPr txBox="1">
              <a:spLocks noChangeArrowheads="1"/>
            </p:cNvSpPr>
            <p:nvPr/>
          </p:nvSpPr>
          <p:spPr bwMode="auto">
            <a:xfrm>
              <a:off x="4608" y="2112"/>
              <a:ext cx="33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a:t>-</a:t>
              </a:r>
            </a:p>
          </p:txBody>
        </p:sp>
      </p:grpSp>
      <p:sp>
        <p:nvSpPr>
          <p:cNvPr id="45" name="Rectangle 44"/>
          <p:cNvSpPr/>
          <p:nvPr/>
        </p:nvSpPr>
        <p:spPr>
          <a:xfrm>
            <a:off x="0" y="1676400"/>
            <a:ext cx="4114800" cy="1569660"/>
          </a:xfrm>
          <a:prstGeom prst="rect">
            <a:avLst/>
          </a:prstGeom>
        </p:spPr>
        <p:txBody>
          <a:bodyPr wrap="square">
            <a:spAutoFit/>
          </a:bodyPr>
          <a:lstStyle/>
          <a:p>
            <a:pPr algn="just"/>
            <a:r>
              <a:rPr lang="en-US" altLang="en-US" sz="2400" dirty="0" smtClean="0">
                <a:latin typeface="Times New Roman" pitchFamily="18" charset="0"/>
                <a:cs typeface="Times New Roman" pitchFamily="18" charset="0"/>
              </a:rPr>
              <a:t>a) </a:t>
            </a:r>
            <a:r>
              <a:rPr lang="en-US" altLang="en-US" sz="2400" dirty="0" err="1" smtClean="0">
                <a:latin typeface="Times New Roman" pitchFamily="18" charset="0"/>
                <a:cs typeface="Times New Roman" pitchFamily="18" charset="0"/>
              </a:rPr>
              <a:t>Quan</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sát</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sơ</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đồ</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mạch</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điện</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hình</a:t>
            </a:r>
            <a:r>
              <a:rPr lang="en-US" altLang="en-US" sz="2400" dirty="0" smtClean="0">
                <a:latin typeface="Times New Roman" pitchFamily="18" charset="0"/>
                <a:cs typeface="Times New Roman" pitchFamily="18" charset="0"/>
              </a:rPr>
              <a:t> 1.1, </a:t>
            </a:r>
            <a:r>
              <a:rPr lang="en-US" altLang="en-US" sz="2400" dirty="0" err="1" smtClean="0">
                <a:latin typeface="Times New Roman" pitchFamily="18" charset="0"/>
                <a:cs typeface="Times New Roman" pitchFamily="18" charset="0"/>
              </a:rPr>
              <a:t>kể</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tên</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nêu</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công</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dụng</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và</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cách</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mắc</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của</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từng</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bộ</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phận</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trong</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sơ</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đồ</a:t>
            </a:r>
            <a:r>
              <a:rPr lang="en-US" altLang="en-US" sz="2400" dirty="0" smtClean="0">
                <a:latin typeface="Times New Roman" pitchFamily="18" charset="0"/>
                <a:cs typeface="Times New Roman" pitchFamily="18" charset="0"/>
              </a:rPr>
              <a:t>.</a:t>
            </a:r>
            <a:endParaRPr lang="en-US" altLang="en-US" sz="2400" dirty="0">
              <a:latin typeface="Times New Roman" pitchFamily="18" charset="0"/>
              <a:cs typeface="Times New Roman" pitchFamily="18" charset="0"/>
            </a:endParaRPr>
          </a:p>
        </p:txBody>
      </p:sp>
      <p:sp>
        <p:nvSpPr>
          <p:cNvPr id="44" name="TextBox 43"/>
          <p:cNvSpPr txBox="1"/>
          <p:nvPr/>
        </p:nvSpPr>
        <p:spPr>
          <a:xfrm>
            <a:off x="0" y="3657600"/>
            <a:ext cx="4267200" cy="1200329"/>
          </a:xfrm>
          <a:prstGeom prst="rect">
            <a:avLst/>
          </a:prstGeom>
          <a:noFill/>
        </p:spPr>
        <p:txBody>
          <a:bodyPr wrap="square" rtlCol="0">
            <a:spAutoFit/>
          </a:bodyPr>
          <a:lstStyle/>
          <a:p>
            <a:pPr algn="just"/>
            <a:r>
              <a:rPr lang="en-US" sz="2400" dirty="0" smtClean="0">
                <a:latin typeface="Times New Roman" pitchFamily="18" charset="0"/>
                <a:cs typeface="Times New Roman" pitchFamily="18" charset="0"/>
              </a:rPr>
              <a:t>b) </a:t>
            </a:r>
            <a:r>
              <a:rPr lang="en-US" sz="2400" dirty="0" err="1" smtClean="0">
                <a:latin typeface="Times New Roman" pitchFamily="18" charset="0"/>
                <a:cs typeface="Times New Roman" pitchFamily="18" charset="0"/>
              </a:rPr>
              <a:t>Chốt</a:t>
            </a:r>
            <a:r>
              <a:rPr lang="en-US" sz="2400" dirty="0" smtClean="0">
                <a:latin typeface="Times New Roman" pitchFamily="18" charset="0"/>
                <a:cs typeface="Times New Roman" pitchFamily="18" charset="0"/>
              </a:rPr>
              <a:t> (+)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dụng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cụ</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điện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trong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đồ</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phải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được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mắc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về</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phía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điểm</a:t>
            </a:r>
            <a:r>
              <a:rPr lang="en-US" sz="2400" dirty="0" smtClean="0">
                <a:latin typeface="Times New Roman" pitchFamily="18" charset="0"/>
                <a:cs typeface="Times New Roman" pitchFamily="18" charset="0"/>
              </a:rPr>
              <a:t> A hay </a:t>
            </a:r>
            <a:r>
              <a:rPr lang="en-US" sz="2400" dirty="0" err="1" smtClean="0">
                <a:latin typeface="Times New Roman" pitchFamily="18" charset="0"/>
                <a:cs typeface="Times New Roman" pitchFamily="18" charset="0"/>
              </a:rPr>
              <a:t>điểm</a:t>
            </a:r>
            <a:r>
              <a:rPr lang="en-US" sz="2400" dirty="0" smtClean="0">
                <a:latin typeface="Times New Roman" pitchFamily="18" charset="0"/>
                <a:cs typeface="Times New Roman" pitchFamily="18" charset="0"/>
              </a:rPr>
              <a:t> B.</a:t>
            </a:r>
            <a:endParaRPr lang="en-US" sz="2400" dirty="0">
              <a:latin typeface="Times New Roman" pitchFamily="18" charset="0"/>
              <a:cs typeface="Times New Roman" pitchFamily="18" charset="0"/>
            </a:endParaRPr>
          </a:p>
        </p:txBody>
      </p:sp>
      <p:sp>
        <p:nvSpPr>
          <p:cNvPr id="46" name="Line 66"/>
          <p:cNvSpPr>
            <a:spLocks noChangeShapeType="1"/>
          </p:cNvSpPr>
          <p:nvPr/>
        </p:nvSpPr>
        <p:spPr bwMode="auto">
          <a:xfrm flipH="1" flipV="1">
            <a:off x="5029200" y="2819400"/>
            <a:ext cx="1752600" cy="2667000"/>
          </a:xfrm>
          <a:prstGeom prst="line">
            <a:avLst/>
          </a:prstGeom>
          <a:noFill/>
          <a:ln w="38100">
            <a:solidFill>
              <a:srgbClr val="FF0000"/>
            </a:solidFill>
            <a:round/>
            <a:headEnd/>
            <a:tailEnd type="triangle" w="med" len="med"/>
          </a:ln>
          <a:effectLst/>
        </p:spPr>
        <p:txBody>
          <a:bodyPr/>
          <a:lstStyle/>
          <a:p>
            <a:endParaRPr lang="en-US"/>
          </a:p>
        </p:txBody>
      </p:sp>
      <p:sp>
        <p:nvSpPr>
          <p:cNvPr id="47" name="Line 67"/>
          <p:cNvSpPr>
            <a:spLocks noChangeShapeType="1"/>
          </p:cNvSpPr>
          <p:nvPr/>
        </p:nvSpPr>
        <p:spPr bwMode="auto">
          <a:xfrm flipH="1" flipV="1">
            <a:off x="6629400" y="2362200"/>
            <a:ext cx="152400" cy="3200400"/>
          </a:xfrm>
          <a:prstGeom prst="line">
            <a:avLst/>
          </a:prstGeom>
          <a:noFill/>
          <a:ln w="38100">
            <a:solidFill>
              <a:srgbClr val="FF0000"/>
            </a:solidFill>
            <a:round/>
            <a:headEnd/>
            <a:tailEnd type="triangle" w="med" len="med"/>
          </a:ln>
          <a:effectLst/>
        </p:spPr>
        <p:txBody>
          <a:bodyPr/>
          <a:lstStyle/>
          <a:p>
            <a:endParaRPr lang="en-US"/>
          </a:p>
        </p:txBody>
      </p:sp>
      <p:sp>
        <p:nvSpPr>
          <p:cNvPr id="48" name="Text Box 62"/>
          <p:cNvSpPr txBox="1">
            <a:spLocks noChangeArrowheads="1"/>
          </p:cNvSpPr>
          <p:nvPr/>
        </p:nvSpPr>
        <p:spPr bwMode="auto">
          <a:xfrm>
            <a:off x="0" y="5486400"/>
            <a:ext cx="3048000" cy="800219"/>
          </a:xfrm>
          <a:prstGeom prst="rect">
            <a:avLst/>
          </a:prstGeom>
          <a:solidFill>
            <a:schemeClr val="bg1"/>
          </a:solidFill>
          <a:ln w="57150">
            <a:solidFill>
              <a:srgbClr val="FF0000"/>
            </a:solidFill>
            <a:miter lim="800000"/>
            <a:headEnd/>
            <a:tailEnd/>
          </a:ln>
          <a:effectLst/>
        </p:spPr>
        <p:txBody>
          <a:bodyPr wrap="square">
            <a:spAutoFit/>
          </a:bodyPr>
          <a:lstStyle/>
          <a:p>
            <a:pPr eaLnBrk="1" hangingPunct="1">
              <a:spcBef>
                <a:spcPct val="50000"/>
              </a:spcBef>
            </a:pPr>
            <a:r>
              <a:rPr lang="en-US" altLang="en-US" sz="2300" dirty="0" err="1" smtClean="0">
                <a:latin typeface="Times New Roman" pitchFamily="18" charset="0"/>
                <a:cs typeface="Times New Roman" pitchFamily="18" charset="0"/>
              </a:rPr>
              <a:t>Ampe</a:t>
            </a:r>
            <a:r>
              <a:rPr lang="en-US" altLang="en-US" sz="2300" dirty="0" smtClean="0">
                <a:latin typeface="Times New Roman" pitchFamily="18" charset="0"/>
                <a:cs typeface="Times New Roman" pitchFamily="18" charset="0"/>
              </a:rPr>
              <a:t> </a:t>
            </a:r>
            <a:r>
              <a:rPr lang="en-US" altLang="en-US" sz="2300" dirty="0" err="1" smtClean="0">
                <a:latin typeface="Times New Roman" pitchFamily="18" charset="0"/>
                <a:cs typeface="Times New Roman" pitchFamily="18" charset="0"/>
              </a:rPr>
              <a:t>kế</a:t>
            </a:r>
            <a:r>
              <a:rPr lang="en-US" altLang="en-US" sz="2300" dirty="0" smtClean="0">
                <a:latin typeface="Times New Roman" pitchFamily="18" charset="0"/>
                <a:cs typeface="Times New Roman" pitchFamily="18" charset="0"/>
              </a:rPr>
              <a:t>, </a:t>
            </a:r>
            <a:r>
              <a:rPr lang="en-US" altLang="en-US" sz="2300" dirty="0" err="1" smtClean="0">
                <a:latin typeface="Times New Roman" pitchFamily="18" charset="0"/>
                <a:cs typeface="Times New Roman" pitchFamily="18" charset="0"/>
              </a:rPr>
              <a:t>đo</a:t>
            </a:r>
            <a:r>
              <a:rPr lang="en-US" altLang="en-US" sz="2300" dirty="0" smtClean="0">
                <a:latin typeface="Times New Roman" pitchFamily="18" charset="0"/>
                <a:cs typeface="Times New Roman" pitchFamily="18" charset="0"/>
              </a:rPr>
              <a:t> </a:t>
            </a:r>
            <a:r>
              <a:rPr lang="en-US" altLang="en-US" sz="2300" dirty="0" err="1" smtClean="0">
                <a:latin typeface="Times New Roman" pitchFamily="18" charset="0"/>
                <a:cs typeface="Times New Roman" pitchFamily="18" charset="0"/>
              </a:rPr>
              <a:t>cường</a:t>
            </a:r>
            <a:r>
              <a:rPr lang="en-US" altLang="en-US" sz="2300" dirty="0" smtClean="0">
                <a:latin typeface="Times New Roman" pitchFamily="18" charset="0"/>
                <a:cs typeface="Times New Roman" pitchFamily="18" charset="0"/>
              </a:rPr>
              <a:t> </a:t>
            </a:r>
            <a:r>
              <a:rPr lang="en-US" altLang="en-US" sz="2300" dirty="0" err="1" smtClean="0">
                <a:latin typeface="Times New Roman" pitchFamily="18" charset="0"/>
                <a:cs typeface="Times New Roman" pitchFamily="18" charset="0"/>
              </a:rPr>
              <a:t>độ</a:t>
            </a:r>
            <a:r>
              <a:rPr lang="en-US" altLang="en-US" sz="2300" dirty="0" smtClean="0">
                <a:latin typeface="Times New Roman" pitchFamily="18" charset="0"/>
                <a:cs typeface="Times New Roman" pitchFamily="18" charset="0"/>
              </a:rPr>
              <a:t> </a:t>
            </a:r>
            <a:r>
              <a:rPr lang="en-US" altLang="en-US" sz="2300" dirty="0" err="1" smtClean="0">
                <a:latin typeface="Times New Roman" pitchFamily="18" charset="0"/>
                <a:cs typeface="Times New Roman" pitchFamily="18" charset="0"/>
              </a:rPr>
              <a:t>dòng</a:t>
            </a:r>
            <a:r>
              <a:rPr lang="en-US" altLang="en-US" sz="2300" dirty="0" smtClean="0">
                <a:latin typeface="Times New Roman" pitchFamily="18" charset="0"/>
                <a:cs typeface="Times New Roman" pitchFamily="18" charset="0"/>
              </a:rPr>
              <a:t> </a:t>
            </a:r>
            <a:r>
              <a:rPr lang="en-US" altLang="en-US" sz="2300" dirty="0" err="1" smtClean="0">
                <a:latin typeface="Times New Roman" pitchFamily="18" charset="0"/>
                <a:cs typeface="Times New Roman" pitchFamily="18" charset="0"/>
              </a:rPr>
              <a:t>điện</a:t>
            </a:r>
            <a:r>
              <a:rPr lang="en-US" altLang="en-US" sz="2300" dirty="0" smtClean="0">
                <a:latin typeface="Times New Roman" pitchFamily="18" charset="0"/>
                <a:cs typeface="Times New Roman" pitchFamily="18" charset="0"/>
              </a:rPr>
              <a:t>, </a:t>
            </a:r>
            <a:r>
              <a:rPr lang="en-US" altLang="en-US" sz="2300" dirty="0" err="1" smtClean="0">
                <a:latin typeface="Times New Roman" pitchFamily="18" charset="0"/>
                <a:cs typeface="Times New Roman" pitchFamily="18" charset="0"/>
              </a:rPr>
              <a:t>mắc</a:t>
            </a:r>
            <a:r>
              <a:rPr lang="en-US" altLang="en-US" sz="2300" dirty="0" smtClean="0">
                <a:latin typeface="Times New Roman" pitchFamily="18" charset="0"/>
                <a:cs typeface="Times New Roman" pitchFamily="18" charset="0"/>
              </a:rPr>
              <a:t> </a:t>
            </a:r>
            <a:r>
              <a:rPr lang="en-US" altLang="en-US" sz="2300" dirty="0" err="1" smtClean="0">
                <a:latin typeface="Times New Roman" pitchFamily="18" charset="0"/>
                <a:cs typeface="Times New Roman" pitchFamily="18" charset="0"/>
              </a:rPr>
              <a:t>nối</a:t>
            </a:r>
            <a:r>
              <a:rPr lang="en-US" altLang="en-US" sz="2300" dirty="0" smtClean="0">
                <a:latin typeface="Times New Roman" pitchFamily="18" charset="0"/>
                <a:cs typeface="Times New Roman" pitchFamily="18" charset="0"/>
              </a:rPr>
              <a:t> </a:t>
            </a:r>
            <a:r>
              <a:rPr lang="en-US" altLang="en-US" sz="2300" dirty="0" err="1" smtClean="0">
                <a:latin typeface="Times New Roman" pitchFamily="18" charset="0"/>
                <a:cs typeface="Times New Roman" pitchFamily="18" charset="0"/>
              </a:rPr>
              <a:t>tiếp</a:t>
            </a:r>
            <a:endParaRPr lang="en-US" altLang="en-US" sz="2300" dirty="0" smtClean="0">
              <a:latin typeface="Times New Roman" pitchFamily="18" charset="0"/>
              <a:cs typeface="Times New Roman" pitchFamily="18" charset="0"/>
            </a:endParaRPr>
          </a:p>
        </p:txBody>
      </p:sp>
      <p:sp>
        <p:nvSpPr>
          <p:cNvPr id="49" name="Text Box 63"/>
          <p:cNvSpPr txBox="1">
            <a:spLocks noChangeArrowheads="1"/>
          </p:cNvSpPr>
          <p:nvPr/>
        </p:nvSpPr>
        <p:spPr bwMode="auto">
          <a:xfrm>
            <a:off x="3276600" y="5486400"/>
            <a:ext cx="2819400" cy="800219"/>
          </a:xfrm>
          <a:prstGeom prst="rect">
            <a:avLst/>
          </a:prstGeom>
          <a:solidFill>
            <a:schemeClr val="bg1"/>
          </a:solidFill>
          <a:ln w="57150">
            <a:solidFill>
              <a:srgbClr val="FF0000"/>
            </a:solidFill>
            <a:miter lim="800000"/>
            <a:headEnd/>
            <a:tailEnd/>
          </a:ln>
          <a:effectLst/>
        </p:spPr>
        <p:txBody>
          <a:bodyPr wrap="square">
            <a:spAutoFit/>
          </a:bodyPr>
          <a:lstStyle/>
          <a:p>
            <a:pPr algn="ctr" eaLnBrk="1" hangingPunct="1">
              <a:spcBef>
                <a:spcPct val="50000"/>
              </a:spcBef>
            </a:pPr>
            <a:r>
              <a:rPr lang="en-US" altLang="en-US" sz="2300" dirty="0" err="1" smtClean="0">
                <a:latin typeface="Times New Roman" pitchFamily="18" charset="0"/>
                <a:cs typeface="Times New Roman" pitchFamily="18" charset="0"/>
              </a:rPr>
              <a:t>Vôn</a:t>
            </a:r>
            <a:r>
              <a:rPr lang="en-US" altLang="en-US" sz="2300" dirty="0" smtClean="0">
                <a:latin typeface="Times New Roman" pitchFamily="18" charset="0"/>
                <a:cs typeface="Times New Roman" pitchFamily="18" charset="0"/>
              </a:rPr>
              <a:t> </a:t>
            </a:r>
            <a:r>
              <a:rPr lang="en-US" altLang="en-US" sz="2300" dirty="0" err="1" smtClean="0">
                <a:latin typeface="Times New Roman" pitchFamily="18" charset="0"/>
                <a:cs typeface="Times New Roman" pitchFamily="18" charset="0"/>
              </a:rPr>
              <a:t>kế</a:t>
            </a:r>
            <a:r>
              <a:rPr lang="en-US" altLang="en-US" sz="2300" dirty="0" smtClean="0">
                <a:latin typeface="Times New Roman" pitchFamily="18" charset="0"/>
                <a:cs typeface="Times New Roman" pitchFamily="18" charset="0"/>
              </a:rPr>
              <a:t>, </a:t>
            </a:r>
            <a:r>
              <a:rPr lang="en-US" altLang="en-US" sz="2300" dirty="0" err="1" smtClean="0">
                <a:latin typeface="Times New Roman" pitchFamily="18" charset="0"/>
                <a:cs typeface="Times New Roman" pitchFamily="18" charset="0"/>
              </a:rPr>
              <a:t>đo</a:t>
            </a:r>
            <a:r>
              <a:rPr lang="en-US" altLang="en-US" sz="2300" dirty="0" smtClean="0">
                <a:latin typeface="Times New Roman" pitchFamily="18" charset="0"/>
                <a:cs typeface="Times New Roman" pitchFamily="18" charset="0"/>
              </a:rPr>
              <a:t> </a:t>
            </a:r>
            <a:r>
              <a:rPr lang="en-US" altLang="en-US" sz="2300" dirty="0" err="1" smtClean="0">
                <a:latin typeface="Times New Roman" pitchFamily="18" charset="0"/>
                <a:cs typeface="Times New Roman" pitchFamily="18" charset="0"/>
              </a:rPr>
              <a:t>hiệu</a:t>
            </a:r>
            <a:r>
              <a:rPr lang="en-US" altLang="en-US" sz="2300" dirty="0" smtClean="0">
                <a:latin typeface="Times New Roman" pitchFamily="18" charset="0"/>
                <a:cs typeface="Times New Roman" pitchFamily="18" charset="0"/>
              </a:rPr>
              <a:t> </a:t>
            </a:r>
            <a:r>
              <a:rPr lang="en-US" altLang="en-US" sz="2300" dirty="0" err="1" smtClean="0">
                <a:latin typeface="Times New Roman" pitchFamily="18" charset="0"/>
                <a:cs typeface="Times New Roman" pitchFamily="18" charset="0"/>
              </a:rPr>
              <a:t>điện</a:t>
            </a:r>
            <a:r>
              <a:rPr lang="en-US" altLang="en-US" sz="2300" dirty="0" smtClean="0">
                <a:latin typeface="Times New Roman" pitchFamily="18" charset="0"/>
                <a:cs typeface="Times New Roman" pitchFamily="18" charset="0"/>
              </a:rPr>
              <a:t> </a:t>
            </a:r>
            <a:r>
              <a:rPr lang="en-US" altLang="en-US" sz="2300" dirty="0" err="1" smtClean="0">
                <a:latin typeface="Times New Roman" pitchFamily="18" charset="0"/>
                <a:cs typeface="Times New Roman" pitchFamily="18" charset="0"/>
              </a:rPr>
              <a:t>thế</a:t>
            </a:r>
            <a:r>
              <a:rPr lang="en-US" altLang="en-US" sz="2300" dirty="0" smtClean="0">
                <a:latin typeface="Times New Roman" pitchFamily="18" charset="0"/>
                <a:cs typeface="Times New Roman" pitchFamily="18" charset="0"/>
              </a:rPr>
              <a:t>, </a:t>
            </a:r>
            <a:r>
              <a:rPr lang="en-US" altLang="en-US" sz="2300" dirty="0" err="1" smtClean="0">
                <a:latin typeface="Times New Roman" pitchFamily="18" charset="0"/>
                <a:cs typeface="Times New Roman" pitchFamily="18" charset="0"/>
              </a:rPr>
              <a:t>mắc</a:t>
            </a:r>
            <a:r>
              <a:rPr lang="en-US" altLang="en-US" sz="2300" dirty="0" smtClean="0">
                <a:latin typeface="Times New Roman" pitchFamily="18" charset="0"/>
                <a:cs typeface="Times New Roman" pitchFamily="18" charset="0"/>
              </a:rPr>
              <a:t> song </a:t>
            </a:r>
            <a:r>
              <a:rPr lang="en-US" altLang="en-US" sz="2300" dirty="0" err="1" smtClean="0">
                <a:latin typeface="Times New Roman" pitchFamily="18" charset="0"/>
                <a:cs typeface="Times New Roman" pitchFamily="18" charset="0"/>
              </a:rPr>
              <a:t>song</a:t>
            </a:r>
            <a:r>
              <a:rPr lang="en-US" altLang="en-US" sz="2300" dirty="0" smtClean="0">
                <a:latin typeface="Times New Roman" pitchFamily="18" charset="0"/>
                <a:cs typeface="Times New Roman" pitchFamily="18" charset="0"/>
              </a:rPr>
              <a:t> </a:t>
            </a:r>
          </a:p>
        </p:txBody>
      </p:sp>
      <p:sp>
        <p:nvSpPr>
          <p:cNvPr id="50" name="Text Box 64"/>
          <p:cNvSpPr txBox="1">
            <a:spLocks noChangeArrowheads="1"/>
          </p:cNvSpPr>
          <p:nvPr/>
        </p:nvSpPr>
        <p:spPr bwMode="auto">
          <a:xfrm>
            <a:off x="6324600" y="5486401"/>
            <a:ext cx="2819400" cy="800219"/>
          </a:xfrm>
          <a:prstGeom prst="rect">
            <a:avLst/>
          </a:prstGeom>
          <a:solidFill>
            <a:schemeClr val="bg1"/>
          </a:solidFill>
          <a:ln w="57150">
            <a:solidFill>
              <a:srgbClr val="FF0000"/>
            </a:solidFill>
            <a:miter lim="800000"/>
            <a:headEnd/>
            <a:tailEnd/>
          </a:ln>
          <a:effectLst/>
        </p:spPr>
        <p:txBody>
          <a:bodyPr wrap="square">
            <a:spAutoFit/>
          </a:bodyPr>
          <a:lstStyle/>
          <a:p>
            <a:pPr eaLnBrk="1" hangingPunct="1">
              <a:spcBef>
                <a:spcPct val="50000"/>
              </a:spcBef>
            </a:pPr>
            <a:r>
              <a:rPr lang="en-US" altLang="en-US" sz="2300" dirty="0" err="1" smtClean="0">
                <a:latin typeface="Times New Roman" pitchFamily="18" charset="0"/>
                <a:cs typeface="Times New Roman" pitchFamily="18" charset="0"/>
              </a:rPr>
              <a:t>Chốt</a:t>
            </a:r>
            <a:r>
              <a:rPr lang="en-US" altLang="en-US" sz="2300" dirty="0" smtClean="0">
                <a:latin typeface="Times New Roman" pitchFamily="18" charset="0"/>
                <a:cs typeface="Times New Roman" pitchFamily="18" charset="0"/>
              </a:rPr>
              <a:t> </a:t>
            </a:r>
            <a:r>
              <a:rPr lang="en-US" altLang="en-US" sz="2300" dirty="0" err="1" smtClean="0">
                <a:latin typeface="Times New Roman" pitchFamily="18" charset="0"/>
                <a:cs typeface="Times New Roman" pitchFamily="18" charset="0"/>
              </a:rPr>
              <a:t>dương</a:t>
            </a:r>
            <a:r>
              <a:rPr lang="en-US" altLang="en-US" sz="2300" dirty="0" smtClean="0">
                <a:latin typeface="Times New Roman" pitchFamily="18" charset="0"/>
                <a:cs typeface="Times New Roman" pitchFamily="18" charset="0"/>
              </a:rPr>
              <a:t> (+) </a:t>
            </a:r>
            <a:r>
              <a:rPr lang="en-US" altLang="en-US" sz="2300" dirty="0" err="1" smtClean="0">
                <a:latin typeface="Times New Roman" pitchFamily="18" charset="0"/>
                <a:cs typeface="Times New Roman" pitchFamily="18" charset="0"/>
              </a:rPr>
              <a:t>mắc</a:t>
            </a:r>
            <a:r>
              <a:rPr lang="en-US" altLang="en-US" sz="2300" dirty="0" smtClean="0">
                <a:latin typeface="Times New Roman" pitchFamily="18" charset="0"/>
                <a:cs typeface="Times New Roman" pitchFamily="18" charset="0"/>
              </a:rPr>
              <a:t> </a:t>
            </a:r>
            <a:r>
              <a:rPr lang="en-US" altLang="en-US" sz="2300" dirty="0" err="1" smtClean="0">
                <a:latin typeface="Times New Roman" pitchFamily="18" charset="0"/>
                <a:cs typeface="Times New Roman" pitchFamily="18" charset="0"/>
              </a:rPr>
              <a:t>vào</a:t>
            </a:r>
            <a:r>
              <a:rPr lang="en-US" altLang="en-US" sz="2300" dirty="0" smtClean="0">
                <a:latin typeface="Times New Roman" pitchFamily="18" charset="0"/>
                <a:cs typeface="Times New Roman" pitchFamily="18" charset="0"/>
              </a:rPr>
              <a:t> </a:t>
            </a:r>
            <a:r>
              <a:rPr lang="en-US" altLang="en-US" sz="2300" dirty="0" err="1" smtClean="0">
                <a:latin typeface="Times New Roman" pitchFamily="18" charset="0"/>
                <a:cs typeface="Times New Roman" pitchFamily="18" charset="0"/>
              </a:rPr>
              <a:t>điểm</a:t>
            </a:r>
            <a:r>
              <a:rPr lang="en-US" altLang="en-US" sz="2300" dirty="0" smtClean="0">
                <a:latin typeface="Times New Roman" pitchFamily="18" charset="0"/>
                <a:cs typeface="Times New Roman" pitchFamily="18" charset="0"/>
              </a:rPr>
              <a:t> </a:t>
            </a:r>
            <a:r>
              <a:rPr lang="en-US" altLang="en-US" sz="2300" dirty="0" err="1" smtClean="0">
                <a:latin typeface="Times New Roman" pitchFamily="18" charset="0"/>
                <a:cs typeface="Times New Roman" pitchFamily="18" charset="0"/>
              </a:rPr>
              <a:t>này</a:t>
            </a:r>
            <a:endParaRPr lang="en-US" altLang="en-US" sz="2300" dirty="0" smtClean="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5"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2000"/>
                                        <p:tgtEl>
                                          <p:spTgt spid="3"/>
                                        </p:tgtEl>
                                      </p:cBhvr>
                                    </p:animEffect>
                                    <p:anim calcmode="lin" valueType="num">
                                      <p:cBhvr>
                                        <p:cTn id="14" dur="2000" fill="hold"/>
                                        <p:tgtEl>
                                          <p:spTgt spid="3"/>
                                        </p:tgtEl>
                                        <p:attrNameLst>
                                          <p:attrName>style.rotation</p:attrName>
                                        </p:attrNameLst>
                                      </p:cBhvr>
                                      <p:tavLst>
                                        <p:tav tm="0">
                                          <p:val>
                                            <p:fltVal val="720"/>
                                          </p:val>
                                        </p:tav>
                                        <p:tav tm="100000">
                                          <p:val>
                                            <p:fltVal val="0"/>
                                          </p:val>
                                        </p:tav>
                                      </p:tavLst>
                                    </p:anim>
                                    <p:anim calcmode="lin" valueType="num">
                                      <p:cBhvr>
                                        <p:cTn id="15" dur="2000" fill="hold"/>
                                        <p:tgtEl>
                                          <p:spTgt spid="3"/>
                                        </p:tgtEl>
                                        <p:attrNameLst>
                                          <p:attrName>ppt_h</p:attrName>
                                        </p:attrNameLst>
                                      </p:cBhvr>
                                      <p:tavLst>
                                        <p:tav tm="0">
                                          <p:val>
                                            <p:fltVal val="0"/>
                                          </p:val>
                                        </p:tav>
                                        <p:tav tm="100000">
                                          <p:val>
                                            <p:strVal val="#ppt_h"/>
                                          </p:val>
                                        </p:tav>
                                      </p:tavLst>
                                    </p:anim>
                                    <p:anim calcmode="lin" valueType="num">
                                      <p:cBhvr>
                                        <p:cTn id="16" dur="2000" fill="hold"/>
                                        <p:tgtEl>
                                          <p:spTgt spid="3"/>
                                        </p:tgtEl>
                                        <p:attrNameLst>
                                          <p:attrName>ppt_w</p:attrName>
                                        </p:attrNameLst>
                                      </p:cBhvr>
                                      <p:tavLst>
                                        <p:tav tm="0">
                                          <p:val>
                                            <p:fltVal val="0"/>
                                          </p:val>
                                        </p:tav>
                                        <p:tav tm="100000">
                                          <p:val>
                                            <p:strVal val="#ppt_w"/>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45"/>
                                        </p:tgtEl>
                                        <p:attrNameLst>
                                          <p:attrName>style.visibility</p:attrName>
                                        </p:attrNameLst>
                                      </p:cBhvr>
                                      <p:to>
                                        <p:strVal val="visible"/>
                                      </p:to>
                                    </p:set>
                                    <p:animEffect transition="in" filter="fade">
                                      <p:cBhvr>
                                        <p:cTn id="21" dur="2000"/>
                                        <p:tgtEl>
                                          <p:spTgt spid="45"/>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44"/>
                                        </p:tgtEl>
                                        <p:attrNameLst>
                                          <p:attrName>style.visibility</p:attrName>
                                        </p:attrNameLst>
                                      </p:cBhvr>
                                      <p:to>
                                        <p:strVal val="visible"/>
                                      </p:to>
                                    </p:set>
                                    <p:animEffect transition="in" filter="fade">
                                      <p:cBhvr>
                                        <p:cTn id="26" dur="2000"/>
                                        <p:tgtEl>
                                          <p:spTgt spid="44"/>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3"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1+#ppt_w/2"/>
                                          </p:val>
                                        </p:tav>
                                        <p:tav tm="100000">
                                          <p:val>
                                            <p:strVal val="#ppt_x"/>
                                          </p:val>
                                        </p:tav>
                                      </p:tavLst>
                                    </p:anim>
                                    <p:anim calcmode="lin" valueType="num">
                                      <p:cBhvr additive="base">
                                        <p:cTn id="32"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1" nodeType="clickEffect">
                                  <p:stCondLst>
                                    <p:cond delay="0"/>
                                  </p:stCondLst>
                                  <p:childTnLst>
                                    <p:set>
                                      <p:cBhvr>
                                        <p:cTn id="36" dur="1" fill="hold">
                                          <p:stCondLst>
                                            <p:cond delay="0"/>
                                          </p:stCondLst>
                                        </p:cTn>
                                        <p:tgtEl>
                                          <p:spTgt spid="48"/>
                                        </p:tgtEl>
                                        <p:attrNameLst>
                                          <p:attrName>style.visibility</p:attrName>
                                        </p:attrNameLst>
                                      </p:cBhvr>
                                      <p:to>
                                        <p:strVal val="visible"/>
                                      </p:to>
                                    </p:set>
                                    <p:animEffect transition="in" filter="fade">
                                      <p:cBhvr>
                                        <p:cTn id="37" dur="2000"/>
                                        <p:tgtEl>
                                          <p:spTgt spid="48"/>
                                        </p:tgtEl>
                                      </p:cBhvr>
                                    </p:animEffect>
                                  </p:childTnLst>
                                </p:cTn>
                              </p:par>
                            </p:childTnLst>
                          </p:cTn>
                        </p:par>
                      </p:childTnLst>
                    </p:cTn>
                  </p:par>
                  <p:par>
                    <p:cTn id="38" fill="hold">
                      <p:stCondLst>
                        <p:cond delay="indefinite"/>
                      </p:stCondLst>
                      <p:childTnLst>
                        <p:par>
                          <p:cTn id="39" fill="hold">
                            <p:stCondLst>
                              <p:cond delay="0"/>
                            </p:stCondLst>
                            <p:childTnLst>
                              <p:par>
                                <p:cTn id="40" presetID="56" presetClass="path" presetSubtype="0" accel="50000" decel="50000" autoRev="1" fill="hold" grpId="0" nodeType="clickEffect">
                                  <p:stCondLst>
                                    <p:cond delay="0"/>
                                  </p:stCondLst>
                                  <p:childTnLst>
                                    <p:animMotion origin="layout" path="M 3.33333E-6 -3.93064E-6 L 0.38333 -0.4837 " pathEditMode="relative" rAng="0" ptsTypes="AA">
                                      <p:cBhvr>
                                        <p:cTn id="41" dur="2000" fill="hold"/>
                                        <p:tgtEl>
                                          <p:spTgt spid="48"/>
                                        </p:tgtEl>
                                        <p:attrNameLst>
                                          <p:attrName>ppt_x</p:attrName>
                                          <p:attrName>ppt_y</p:attrName>
                                        </p:attrNameLst>
                                      </p:cBhvr>
                                      <p:rCtr x="19200" y="-24200"/>
                                    </p:animMotion>
                                  </p:childTnLst>
                                </p:cTn>
                              </p:par>
                              <p:par>
                                <p:cTn id="42" presetID="10" presetClass="entr" presetSubtype="0" fill="hold" grpId="1" nodeType="withEffect">
                                  <p:stCondLst>
                                    <p:cond delay="0"/>
                                  </p:stCondLst>
                                  <p:childTnLst>
                                    <p:set>
                                      <p:cBhvr>
                                        <p:cTn id="43" dur="1" fill="hold">
                                          <p:stCondLst>
                                            <p:cond delay="0"/>
                                          </p:stCondLst>
                                        </p:cTn>
                                        <p:tgtEl>
                                          <p:spTgt spid="49"/>
                                        </p:tgtEl>
                                        <p:attrNameLst>
                                          <p:attrName>style.visibility</p:attrName>
                                        </p:attrNameLst>
                                      </p:cBhvr>
                                      <p:to>
                                        <p:strVal val="visible"/>
                                      </p:to>
                                    </p:set>
                                    <p:animEffect transition="in" filter="fade">
                                      <p:cBhvr>
                                        <p:cTn id="44" dur="2000"/>
                                        <p:tgtEl>
                                          <p:spTgt spid="49"/>
                                        </p:tgtEl>
                                      </p:cBhvr>
                                    </p:animEffect>
                                  </p:childTnLst>
                                </p:cTn>
                              </p:par>
                            </p:childTnLst>
                          </p:cTn>
                        </p:par>
                      </p:childTnLst>
                    </p:cTn>
                  </p:par>
                  <p:par>
                    <p:cTn id="45" fill="hold">
                      <p:stCondLst>
                        <p:cond delay="indefinite"/>
                      </p:stCondLst>
                      <p:childTnLst>
                        <p:par>
                          <p:cTn id="46" fill="hold">
                            <p:stCondLst>
                              <p:cond delay="0"/>
                            </p:stCondLst>
                            <p:childTnLst>
                              <p:par>
                                <p:cTn id="47" presetID="56" presetClass="path" presetSubtype="0" accel="50000" decel="50000" autoRev="1" fill="hold" grpId="0" nodeType="clickEffect">
                                  <p:stCondLst>
                                    <p:cond delay="0"/>
                                  </p:stCondLst>
                                  <p:childTnLst>
                                    <p:animMotion origin="layout" path="M 0 -3.93064E-6 L 0.30833 -0.50589 " pathEditMode="relative" rAng="0" ptsTypes="AA">
                                      <p:cBhvr>
                                        <p:cTn id="48" dur="2000" fill="hold"/>
                                        <p:tgtEl>
                                          <p:spTgt spid="49"/>
                                        </p:tgtEl>
                                        <p:attrNameLst>
                                          <p:attrName>ppt_x</p:attrName>
                                          <p:attrName>ppt_y</p:attrName>
                                        </p:attrNameLst>
                                      </p:cBhvr>
                                      <p:rCtr x="15400" y="-25300"/>
                                    </p:animMotion>
                                  </p:childTnLst>
                                </p:cTn>
                              </p:par>
                              <p:par>
                                <p:cTn id="49" presetID="10" presetClass="entr" presetSubtype="0" fill="hold" grpId="0" nodeType="withEffect">
                                  <p:stCondLst>
                                    <p:cond delay="0"/>
                                  </p:stCondLst>
                                  <p:childTnLst>
                                    <p:set>
                                      <p:cBhvr>
                                        <p:cTn id="50" dur="1" fill="hold">
                                          <p:stCondLst>
                                            <p:cond delay="0"/>
                                          </p:stCondLst>
                                        </p:cTn>
                                        <p:tgtEl>
                                          <p:spTgt spid="50"/>
                                        </p:tgtEl>
                                        <p:attrNameLst>
                                          <p:attrName>style.visibility</p:attrName>
                                        </p:attrNameLst>
                                      </p:cBhvr>
                                      <p:to>
                                        <p:strVal val="visible"/>
                                      </p:to>
                                    </p:set>
                                    <p:animEffect transition="in" filter="fade">
                                      <p:cBhvr>
                                        <p:cTn id="51" dur="2000"/>
                                        <p:tgtEl>
                                          <p:spTgt spid="50"/>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4" fill="hold" grpId="0" nodeType="clickEffect">
                                  <p:stCondLst>
                                    <p:cond delay="0"/>
                                  </p:stCondLst>
                                  <p:childTnLst>
                                    <p:set>
                                      <p:cBhvr>
                                        <p:cTn id="55" dur="1" fill="hold">
                                          <p:stCondLst>
                                            <p:cond delay="0"/>
                                          </p:stCondLst>
                                        </p:cTn>
                                        <p:tgtEl>
                                          <p:spTgt spid="46"/>
                                        </p:tgtEl>
                                        <p:attrNameLst>
                                          <p:attrName>style.visibility</p:attrName>
                                        </p:attrNameLst>
                                      </p:cBhvr>
                                      <p:to>
                                        <p:strVal val="visible"/>
                                      </p:to>
                                    </p:set>
                                    <p:animEffect transition="in" filter="wipe(down)">
                                      <p:cBhvr>
                                        <p:cTn id="56" dur="500"/>
                                        <p:tgtEl>
                                          <p:spTgt spid="46"/>
                                        </p:tgtEl>
                                      </p:cBhvr>
                                    </p:animEffect>
                                  </p:childTnLst>
                                </p:cTn>
                              </p:par>
                              <p:par>
                                <p:cTn id="57" presetID="22" presetClass="entr" presetSubtype="4" fill="hold" grpId="0" nodeType="withEffect">
                                  <p:stCondLst>
                                    <p:cond delay="0"/>
                                  </p:stCondLst>
                                  <p:childTnLst>
                                    <p:set>
                                      <p:cBhvr>
                                        <p:cTn id="58" dur="1" fill="hold">
                                          <p:stCondLst>
                                            <p:cond delay="0"/>
                                          </p:stCondLst>
                                        </p:cTn>
                                        <p:tgtEl>
                                          <p:spTgt spid="47"/>
                                        </p:tgtEl>
                                        <p:attrNameLst>
                                          <p:attrName>style.visibility</p:attrName>
                                        </p:attrNameLst>
                                      </p:cBhvr>
                                      <p:to>
                                        <p:strVal val="visible"/>
                                      </p:to>
                                    </p:set>
                                    <p:animEffect transition="in" filter="wipe(down)">
                                      <p:cBhvr>
                                        <p:cTn id="59"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5" grpId="0"/>
      <p:bldP spid="44" grpId="0"/>
      <p:bldP spid="46" grpId="0" animBg="1"/>
      <p:bldP spid="47" grpId="0" animBg="1"/>
      <p:bldP spid="48" grpId="0" animBg="1"/>
      <p:bldP spid="48" grpId="1" animBg="1"/>
      <p:bldP spid="49" grpId="0" animBg="1"/>
      <p:bldP spid="49" grpId="1" animBg="1"/>
      <p:bldP spid="5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04"/>
          <p:cNvGrpSpPr>
            <a:grpSpLocks/>
          </p:cNvGrpSpPr>
          <p:nvPr/>
        </p:nvGrpSpPr>
        <p:grpSpPr bwMode="auto">
          <a:xfrm>
            <a:off x="762001" y="2653525"/>
            <a:ext cx="2286000" cy="1893888"/>
            <a:chOff x="480" y="1680"/>
            <a:chExt cx="1440" cy="1193"/>
          </a:xfrm>
        </p:grpSpPr>
        <p:sp>
          <p:nvSpPr>
            <p:cNvPr id="3" name="Rectangle 59"/>
            <p:cNvSpPr>
              <a:spLocks noChangeArrowheads="1"/>
            </p:cNvSpPr>
            <p:nvPr/>
          </p:nvSpPr>
          <p:spPr bwMode="auto">
            <a:xfrm>
              <a:off x="512" y="1680"/>
              <a:ext cx="1386" cy="1193"/>
            </a:xfrm>
            <a:prstGeom prst="rect">
              <a:avLst/>
            </a:prstGeom>
            <a:solidFill>
              <a:srgbClr val="FFFF00"/>
            </a:solidFill>
            <a:ln w="57150" cmpd="thickThin">
              <a:solidFill>
                <a:srgbClr val="663300"/>
              </a:solidFill>
              <a:miter lim="800000"/>
              <a:headEnd/>
              <a:tailEnd/>
            </a:ln>
            <a:effectLst/>
          </p:spPr>
          <p:txBody>
            <a:bodyPr wrap="none" anchor="ctr"/>
            <a:lstStyle/>
            <a:p>
              <a:pPr eaLnBrk="1" hangingPunct="1"/>
              <a:endParaRPr lang="en-US" altLang="en-US"/>
            </a:p>
          </p:txBody>
        </p:sp>
        <p:sp>
          <p:nvSpPr>
            <p:cNvPr id="4" name="AutoShape 29"/>
            <p:cNvSpPr>
              <a:spLocks noChangeArrowheads="1"/>
            </p:cNvSpPr>
            <p:nvPr/>
          </p:nvSpPr>
          <p:spPr bwMode="auto">
            <a:xfrm>
              <a:off x="602" y="2707"/>
              <a:ext cx="131" cy="1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33 w 21600"/>
                <a:gd name="T25" fmla="*/ 3086 h 21600"/>
                <a:gd name="T26" fmla="*/ 18467 w 21600"/>
                <a:gd name="T27" fmla="*/ 18514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00"/>
            </a:solidFill>
            <a:ln w="12700">
              <a:solidFill>
                <a:srgbClr val="0000FF"/>
              </a:solidFill>
              <a:round/>
              <a:headEnd/>
              <a:tailEnd/>
            </a:ln>
            <a:effectLst/>
          </p:spPr>
          <p:txBody>
            <a:bodyPr wrap="none" anchor="ctr"/>
            <a:lstStyle/>
            <a:p>
              <a:endParaRPr lang="en-US"/>
            </a:p>
          </p:txBody>
        </p:sp>
        <p:sp>
          <p:nvSpPr>
            <p:cNvPr id="5" name="Rectangle 30"/>
            <p:cNvSpPr>
              <a:spLocks noChangeArrowheads="1"/>
            </p:cNvSpPr>
            <p:nvPr/>
          </p:nvSpPr>
          <p:spPr bwMode="auto">
            <a:xfrm>
              <a:off x="480" y="1680"/>
              <a:ext cx="1386" cy="1193"/>
            </a:xfrm>
            <a:prstGeom prst="rect">
              <a:avLst/>
            </a:prstGeom>
            <a:solidFill>
              <a:schemeClr val="tx1"/>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1"/>
              </a:extrusionClr>
            </a:sp3d>
          </p:spPr>
          <p:txBody>
            <a:bodyPr wrap="none" anchor="ctr">
              <a:flatTx/>
            </a:bodyPr>
            <a:lstStyle/>
            <a:p>
              <a:pPr eaLnBrk="1" hangingPunct="1"/>
              <a:endParaRPr lang="en-US" altLang="en-US"/>
            </a:p>
          </p:txBody>
        </p:sp>
        <p:sp>
          <p:nvSpPr>
            <p:cNvPr id="6" name="Rectangle 31"/>
            <p:cNvSpPr>
              <a:spLocks noChangeArrowheads="1"/>
            </p:cNvSpPr>
            <p:nvPr/>
          </p:nvSpPr>
          <p:spPr bwMode="auto">
            <a:xfrm>
              <a:off x="480" y="1680"/>
              <a:ext cx="1440" cy="1193"/>
            </a:xfrm>
            <a:prstGeom prst="rect">
              <a:avLst/>
            </a:prstGeom>
            <a:solidFill>
              <a:srgbClr val="FFFFCC"/>
            </a:solidFill>
            <a:ln w="57150" cmpd="thickThin">
              <a:solidFill>
                <a:srgbClr val="663300"/>
              </a:solidFill>
              <a:miter lim="800000"/>
              <a:headEnd/>
              <a:tailEnd/>
            </a:ln>
            <a:effectLst/>
          </p:spPr>
          <p:txBody>
            <a:bodyPr wrap="none" anchor="ctr"/>
            <a:lstStyle/>
            <a:p>
              <a:pPr eaLnBrk="1" hangingPunct="1"/>
              <a:endParaRPr lang="en-US" altLang="en-US"/>
            </a:p>
          </p:txBody>
        </p:sp>
        <p:sp>
          <p:nvSpPr>
            <p:cNvPr id="7" name="Oval 33"/>
            <p:cNvSpPr>
              <a:spLocks noChangeArrowheads="1"/>
            </p:cNvSpPr>
            <p:nvPr/>
          </p:nvSpPr>
          <p:spPr bwMode="auto">
            <a:xfrm>
              <a:off x="624" y="1776"/>
              <a:ext cx="1078" cy="1029"/>
            </a:xfrm>
            <a:prstGeom prst="ellipse">
              <a:avLst/>
            </a:prstGeom>
            <a:solidFill>
              <a:schemeClr val="bg1"/>
            </a:solidFill>
            <a:ln w="12700">
              <a:solidFill>
                <a:schemeClr val="accent2"/>
              </a:solidFill>
              <a:round/>
              <a:headEnd/>
              <a:tailEnd/>
            </a:ln>
            <a:effectLst/>
          </p:spPr>
          <p:txBody>
            <a:bodyPr wrap="none" anchor="ctr"/>
            <a:lstStyle/>
            <a:p>
              <a:pPr eaLnBrk="1" hangingPunct="1"/>
              <a:endParaRPr lang="en-US" altLang="en-US"/>
            </a:p>
          </p:txBody>
        </p:sp>
        <p:sp>
          <p:nvSpPr>
            <p:cNvPr id="8" name="Arc 34"/>
            <p:cNvSpPr>
              <a:spLocks/>
            </p:cNvSpPr>
            <p:nvPr/>
          </p:nvSpPr>
          <p:spPr bwMode="auto">
            <a:xfrm rot="6681726" flipH="1">
              <a:off x="1000" y="1769"/>
              <a:ext cx="423" cy="718"/>
            </a:xfrm>
            <a:custGeom>
              <a:avLst/>
              <a:gdLst>
                <a:gd name="T0" fmla="*/ 0 w 24253"/>
                <a:gd name="T1" fmla="*/ 0 h 39506"/>
                <a:gd name="T2" fmla="*/ 0 w 24253"/>
                <a:gd name="T3" fmla="*/ 0 h 39506"/>
                <a:gd name="T4" fmla="*/ 0 w 24253"/>
                <a:gd name="T5" fmla="*/ 0 h 39506"/>
                <a:gd name="T6" fmla="*/ 0 60000 65536"/>
                <a:gd name="T7" fmla="*/ 0 60000 65536"/>
                <a:gd name="T8" fmla="*/ 0 60000 65536"/>
              </a:gdLst>
              <a:ahLst/>
              <a:cxnLst>
                <a:cxn ang="T6">
                  <a:pos x="T0" y="T1"/>
                </a:cxn>
                <a:cxn ang="T7">
                  <a:pos x="T2" y="T3"/>
                </a:cxn>
                <a:cxn ang="T8">
                  <a:pos x="T4" y="T5"/>
                </a:cxn>
              </a:cxnLst>
              <a:rect l="0" t="0" r="r" b="b"/>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lnTo>
                    <a:pt x="14733" y="-1"/>
                  </a:lnTo>
                  <a:close/>
                </a:path>
              </a:pathLst>
            </a:custGeom>
            <a:noFill/>
            <a:ln w="3175">
              <a:solidFill>
                <a:srgbClr val="00FFFF"/>
              </a:solidFill>
              <a:round/>
              <a:headEnd/>
              <a:tailEnd/>
            </a:ln>
            <a:effectLst/>
          </p:spPr>
          <p:txBody>
            <a:bodyPr wrap="none" anchor="ctr"/>
            <a:lstStyle/>
            <a:p>
              <a:endParaRPr lang="en-US"/>
            </a:p>
          </p:txBody>
        </p:sp>
        <p:sp>
          <p:nvSpPr>
            <p:cNvPr id="9" name="Text Box 35"/>
            <p:cNvSpPr txBox="1">
              <a:spLocks noChangeArrowheads="1"/>
            </p:cNvSpPr>
            <p:nvPr/>
          </p:nvSpPr>
          <p:spPr bwMode="auto">
            <a:xfrm rot="-2206860">
              <a:off x="773" y="1813"/>
              <a:ext cx="371" cy="212"/>
            </a:xfrm>
            <a:prstGeom prst="rect">
              <a:avLst/>
            </a:prstGeom>
            <a:noFill/>
            <a:ln w="3175">
              <a:noFill/>
              <a:miter lim="800000"/>
              <a:headEnd/>
              <a:tailEnd/>
            </a:ln>
            <a:effectLst/>
          </p:spPr>
          <p:txBody>
            <a:bodyPr>
              <a:spAutoFit/>
            </a:bodyPr>
            <a:lstStyle/>
            <a:p>
              <a:pPr algn="ctr" eaLnBrk="1" hangingPunct="1"/>
              <a:r>
                <a:rPr lang="en-US" altLang="en-US" sz="1600">
                  <a:latin typeface=".VnTime" pitchFamily="34" charset="0"/>
                </a:rPr>
                <a:t>0,5</a:t>
              </a:r>
            </a:p>
          </p:txBody>
        </p:sp>
        <p:sp>
          <p:nvSpPr>
            <p:cNvPr id="10" name="Line 36"/>
            <p:cNvSpPr>
              <a:spLocks noChangeShapeType="1"/>
            </p:cNvSpPr>
            <p:nvPr/>
          </p:nvSpPr>
          <p:spPr bwMode="auto">
            <a:xfrm rot="300000">
              <a:off x="1218" y="1917"/>
              <a:ext cx="0" cy="40"/>
            </a:xfrm>
            <a:prstGeom prst="line">
              <a:avLst/>
            </a:prstGeom>
            <a:noFill/>
            <a:ln w="6350">
              <a:solidFill>
                <a:srgbClr val="0000FF"/>
              </a:solidFill>
              <a:round/>
              <a:headEnd/>
              <a:tailEnd/>
            </a:ln>
            <a:effectLst/>
          </p:spPr>
          <p:txBody>
            <a:bodyPr/>
            <a:lstStyle/>
            <a:p>
              <a:endParaRPr lang="en-US"/>
            </a:p>
          </p:txBody>
        </p:sp>
        <p:sp>
          <p:nvSpPr>
            <p:cNvPr id="11" name="Line 37"/>
            <p:cNvSpPr>
              <a:spLocks noChangeShapeType="1"/>
            </p:cNvSpPr>
            <p:nvPr/>
          </p:nvSpPr>
          <p:spPr bwMode="auto">
            <a:xfrm rot="900000">
              <a:off x="1283" y="1928"/>
              <a:ext cx="0" cy="41"/>
            </a:xfrm>
            <a:prstGeom prst="line">
              <a:avLst/>
            </a:prstGeom>
            <a:noFill/>
            <a:ln w="6350">
              <a:solidFill>
                <a:srgbClr val="0000FF"/>
              </a:solidFill>
              <a:round/>
              <a:headEnd/>
              <a:tailEnd/>
            </a:ln>
            <a:effectLst/>
          </p:spPr>
          <p:txBody>
            <a:bodyPr/>
            <a:lstStyle/>
            <a:p>
              <a:endParaRPr lang="en-US"/>
            </a:p>
          </p:txBody>
        </p:sp>
        <p:sp>
          <p:nvSpPr>
            <p:cNvPr id="12" name="Line 38"/>
            <p:cNvSpPr>
              <a:spLocks noChangeShapeType="1"/>
            </p:cNvSpPr>
            <p:nvPr/>
          </p:nvSpPr>
          <p:spPr bwMode="auto">
            <a:xfrm rot="1500000">
              <a:off x="1340" y="1951"/>
              <a:ext cx="0" cy="95"/>
            </a:xfrm>
            <a:prstGeom prst="line">
              <a:avLst/>
            </a:prstGeom>
            <a:noFill/>
            <a:ln w="9525">
              <a:solidFill>
                <a:srgbClr val="FF0000"/>
              </a:solidFill>
              <a:round/>
              <a:headEnd/>
              <a:tailEnd/>
            </a:ln>
            <a:effectLst/>
          </p:spPr>
          <p:txBody>
            <a:bodyPr/>
            <a:lstStyle/>
            <a:p>
              <a:endParaRPr lang="en-US"/>
            </a:p>
          </p:txBody>
        </p:sp>
        <p:sp>
          <p:nvSpPr>
            <p:cNvPr id="13" name="Line 39"/>
            <p:cNvSpPr>
              <a:spLocks noChangeShapeType="1"/>
            </p:cNvSpPr>
            <p:nvPr/>
          </p:nvSpPr>
          <p:spPr bwMode="auto">
            <a:xfrm rot="2100000">
              <a:off x="1402" y="1987"/>
              <a:ext cx="0" cy="41"/>
            </a:xfrm>
            <a:prstGeom prst="line">
              <a:avLst/>
            </a:prstGeom>
            <a:noFill/>
            <a:ln w="6350">
              <a:solidFill>
                <a:srgbClr val="0000FF"/>
              </a:solidFill>
              <a:round/>
              <a:headEnd/>
              <a:tailEnd/>
            </a:ln>
            <a:effectLst/>
          </p:spPr>
          <p:txBody>
            <a:bodyPr/>
            <a:lstStyle/>
            <a:p>
              <a:endParaRPr lang="en-US"/>
            </a:p>
          </p:txBody>
        </p:sp>
        <p:sp>
          <p:nvSpPr>
            <p:cNvPr id="14" name="Line 40"/>
            <p:cNvSpPr>
              <a:spLocks noChangeShapeType="1"/>
            </p:cNvSpPr>
            <p:nvPr/>
          </p:nvSpPr>
          <p:spPr bwMode="auto">
            <a:xfrm rot="2700000">
              <a:off x="1454" y="2029"/>
              <a:ext cx="0" cy="45"/>
            </a:xfrm>
            <a:prstGeom prst="line">
              <a:avLst/>
            </a:prstGeom>
            <a:noFill/>
            <a:ln w="6350">
              <a:solidFill>
                <a:srgbClr val="0000FF"/>
              </a:solidFill>
              <a:round/>
              <a:headEnd/>
              <a:tailEnd/>
            </a:ln>
            <a:effectLst/>
          </p:spPr>
          <p:txBody>
            <a:bodyPr/>
            <a:lstStyle/>
            <a:p>
              <a:endParaRPr lang="en-US"/>
            </a:p>
          </p:txBody>
        </p:sp>
        <p:sp>
          <p:nvSpPr>
            <p:cNvPr id="15" name="Line 41"/>
            <p:cNvSpPr>
              <a:spLocks noChangeShapeType="1"/>
            </p:cNvSpPr>
            <p:nvPr/>
          </p:nvSpPr>
          <p:spPr bwMode="auto">
            <a:xfrm rot="-2700000">
              <a:off x="907" y="2029"/>
              <a:ext cx="0" cy="42"/>
            </a:xfrm>
            <a:prstGeom prst="line">
              <a:avLst/>
            </a:prstGeom>
            <a:noFill/>
            <a:ln w="6350">
              <a:solidFill>
                <a:srgbClr val="0000FF"/>
              </a:solidFill>
              <a:round/>
              <a:headEnd/>
              <a:tailEnd/>
            </a:ln>
            <a:effectLst/>
          </p:spPr>
          <p:txBody>
            <a:bodyPr/>
            <a:lstStyle/>
            <a:p>
              <a:endParaRPr lang="en-US"/>
            </a:p>
          </p:txBody>
        </p:sp>
        <p:sp>
          <p:nvSpPr>
            <p:cNvPr id="16" name="Line 42"/>
            <p:cNvSpPr>
              <a:spLocks noChangeShapeType="1"/>
            </p:cNvSpPr>
            <p:nvPr/>
          </p:nvSpPr>
          <p:spPr bwMode="auto">
            <a:xfrm rot="-2100000">
              <a:off x="959" y="1989"/>
              <a:ext cx="0" cy="40"/>
            </a:xfrm>
            <a:prstGeom prst="line">
              <a:avLst/>
            </a:prstGeom>
            <a:noFill/>
            <a:ln w="6350">
              <a:solidFill>
                <a:srgbClr val="0000FF"/>
              </a:solidFill>
              <a:round/>
              <a:headEnd/>
              <a:tailEnd/>
            </a:ln>
            <a:effectLst/>
          </p:spPr>
          <p:txBody>
            <a:bodyPr/>
            <a:lstStyle/>
            <a:p>
              <a:endParaRPr lang="en-US"/>
            </a:p>
          </p:txBody>
        </p:sp>
        <p:sp>
          <p:nvSpPr>
            <p:cNvPr id="17" name="Line 43"/>
            <p:cNvSpPr>
              <a:spLocks noChangeShapeType="1"/>
            </p:cNvSpPr>
            <p:nvPr/>
          </p:nvSpPr>
          <p:spPr bwMode="auto">
            <a:xfrm rot="20100000" flipH="1">
              <a:off x="1020" y="1952"/>
              <a:ext cx="5" cy="59"/>
            </a:xfrm>
            <a:prstGeom prst="line">
              <a:avLst/>
            </a:prstGeom>
            <a:noFill/>
            <a:ln w="9525">
              <a:solidFill>
                <a:srgbClr val="FF0000"/>
              </a:solidFill>
              <a:round/>
              <a:headEnd/>
              <a:tailEnd/>
            </a:ln>
            <a:effectLst/>
          </p:spPr>
          <p:txBody>
            <a:bodyPr/>
            <a:lstStyle/>
            <a:p>
              <a:endParaRPr lang="en-US"/>
            </a:p>
          </p:txBody>
        </p:sp>
        <p:sp>
          <p:nvSpPr>
            <p:cNvPr id="18" name="Line 44"/>
            <p:cNvSpPr>
              <a:spLocks noChangeShapeType="1"/>
            </p:cNvSpPr>
            <p:nvPr/>
          </p:nvSpPr>
          <p:spPr bwMode="auto">
            <a:xfrm rot="-900000">
              <a:off x="1077" y="1932"/>
              <a:ext cx="0" cy="42"/>
            </a:xfrm>
            <a:prstGeom prst="line">
              <a:avLst/>
            </a:prstGeom>
            <a:noFill/>
            <a:ln w="6350">
              <a:solidFill>
                <a:srgbClr val="0000FF"/>
              </a:solidFill>
              <a:round/>
              <a:headEnd/>
              <a:tailEnd/>
            </a:ln>
            <a:effectLst/>
          </p:spPr>
          <p:txBody>
            <a:bodyPr/>
            <a:lstStyle/>
            <a:p>
              <a:endParaRPr lang="en-US"/>
            </a:p>
          </p:txBody>
        </p:sp>
        <p:sp>
          <p:nvSpPr>
            <p:cNvPr id="19" name="Line 45"/>
            <p:cNvSpPr>
              <a:spLocks noChangeShapeType="1"/>
            </p:cNvSpPr>
            <p:nvPr/>
          </p:nvSpPr>
          <p:spPr bwMode="auto">
            <a:xfrm rot="-300000">
              <a:off x="1146" y="1918"/>
              <a:ext cx="0" cy="41"/>
            </a:xfrm>
            <a:prstGeom prst="line">
              <a:avLst/>
            </a:prstGeom>
            <a:noFill/>
            <a:ln w="6350">
              <a:solidFill>
                <a:srgbClr val="0000FF"/>
              </a:solidFill>
              <a:round/>
              <a:headEnd/>
              <a:tailEnd/>
            </a:ln>
            <a:effectLst/>
          </p:spPr>
          <p:txBody>
            <a:bodyPr/>
            <a:lstStyle/>
            <a:p>
              <a:endParaRPr lang="en-US"/>
            </a:p>
          </p:txBody>
        </p:sp>
        <p:sp>
          <p:nvSpPr>
            <p:cNvPr id="20" name="Line 46"/>
            <p:cNvSpPr>
              <a:spLocks noChangeShapeType="1"/>
            </p:cNvSpPr>
            <p:nvPr/>
          </p:nvSpPr>
          <p:spPr bwMode="auto">
            <a:xfrm rot="6300000">
              <a:off x="843" y="2169"/>
              <a:ext cx="0" cy="108"/>
            </a:xfrm>
            <a:prstGeom prst="line">
              <a:avLst/>
            </a:prstGeom>
            <a:noFill/>
            <a:ln w="9525">
              <a:solidFill>
                <a:srgbClr val="FF0000"/>
              </a:solidFill>
              <a:round/>
              <a:headEnd/>
              <a:tailEnd/>
            </a:ln>
            <a:effectLst/>
          </p:spPr>
          <p:txBody>
            <a:bodyPr/>
            <a:lstStyle/>
            <a:p>
              <a:endParaRPr lang="en-US"/>
            </a:p>
          </p:txBody>
        </p:sp>
        <p:sp>
          <p:nvSpPr>
            <p:cNvPr id="21" name="Line 47"/>
            <p:cNvSpPr>
              <a:spLocks noChangeShapeType="1"/>
            </p:cNvSpPr>
            <p:nvPr/>
          </p:nvSpPr>
          <p:spPr bwMode="auto">
            <a:xfrm rot="-3900000">
              <a:off x="834" y="2136"/>
              <a:ext cx="0" cy="42"/>
            </a:xfrm>
            <a:prstGeom prst="line">
              <a:avLst/>
            </a:prstGeom>
            <a:noFill/>
            <a:ln w="6350">
              <a:solidFill>
                <a:srgbClr val="0000FF"/>
              </a:solidFill>
              <a:round/>
              <a:headEnd/>
              <a:tailEnd/>
            </a:ln>
            <a:effectLst/>
          </p:spPr>
          <p:txBody>
            <a:bodyPr/>
            <a:lstStyle/>
            <a:p>
              <a:endParaRPr lang="en-US"/>
            </a:p>
          </p:txBody>
        </p:sp>
        <p:sp>
          <p:nvSpPr>
            <p:cNvPr id="22" name="Line 48"/>
            <p:cNvSpPr>
              <a:spLocks noChangeShapeType="1"/>
            </p:cNvSpPr>
            <p:nvPr/>
          </p:nvSpPr>
          <p:spPr bwMode="auto">
            <a:xfrm rot="-3300000">
              <a:off x="866" y="2078"/>
              <a:ext cx="0" cy="42"/>
            </a:xfrm>
            <a:prstGeom prst="line">
              <a:avLst/>
            </a:prstGeom>
            <a:noFill/>
            <a:ln w="6350">
              <a:solidFill>
                <a:srgbClr val="0000FF"/>
              </a:solidFill>
              <a:round/>
              <a:headEnd/>
              <a:tailEnd/>
            </a:ln>
            <a:effectLst/>
          </p:spPr>
          <p:txBody>
            <a:bodyPr/>
            <a:lstStyle/>
            <a:p>
              <a:endParaRPr lang="en-US"/>
            </a:p>
          </p:txBody>
        </p:sp>
        <p:sp>
          <p:nvSpPr>
            <p:cNvPr id="23" name="Line 49"/>
            <p:cNvSpPr>
              <a:spLocks noChangeShapeType="1"/>
            </p:cNvSpPr>
            <p:nvPr/>
          </p:nvSpPr>
          <p:spPr bwMode="auto">
            <a:xfrm rot="3300000">
              <a:off x="1491" y="2080"/>
              <a:ext cx="0" cy="42"/>
            </a:xfrm>
            <a:prstGeom prst="line">
              <a:avLst/>
            </a:prstGeom>
            <a:noFill/>
            <a:ln w="6350">
              <a:solidFill>
                <a:srgbClr val="0000FF"/>
              </a:solidFill>
              <a:round/>
              <a:headEnd/>
              <a:tailEnd/>
            </a:ln>
            <a:effectLst/>
          </p:spPr>
          <p:txBody>
            <a:bodyPr/>
            <a:lstStyle/>
            <a:p>
              <a:endParaRPr lang="en-US"/>
            </a:p>
          </p:txBody>
        </p:sp>
        <p:sp>
          <p:nvSpPr>
            <p:cNvPr id="24" name="Line 50"/>
            <p:cNvSpPr>
              <a:spLocks noChangeShapeType="1"/>
            </p:cNvSpPr>
            <p:nvPr/>
          </p:nvSpPr>
          <p:spPr bwMode="auto">
            <a:xfrm rot="3900000">
              <a:off x="1524" y="2132"/>
              <a:ext cx="0" cy="42"/>
            </a:xfrm>
            <a:prstGeom prst="line">
              <a:avLst/>
            </a:prstGeom>
            <a:noFill/>
            <a:ln w="6350">
              <a:solidFill>
                <a:srgbClr val="0000FF"/>
              </a:solidFill>
              <a:round/>
              <a:headEnd/>
              <a:tailEnd/>
            </a:ln>
            <a:effectLst/>
          </p:spPr>
          <p:txBody>
            <a:bodyPr/>
            <a:lstStyle/>
            <a:p>
              <a:endParaRPr lang="en-US"/>
            </a:p>
          </p:txBody>
        </p:sp>
        <p:sp>
          <p:nvSpPr>
            <p:cNvPr id="25" name="Line 51"/>
            <p:cNvSpPr>
              <a:spLocks noChangeShapeType="1"/>
            </p:cNvSpPr>
            <p:nvPr/>
          </p:nvSpPr>
          <p:spPr bwMode="auto">
            <a:xfrm rot="4500000">
              <a:off x="1524" y="2175"/>
              <a:ext cx="0" cy="95"/>
            </a:xfrm>
            <a:prstGeom prst="line">
              <a:avLst/>
            </a:prstGeom>
            <a:noFill/>
            <a:ln w="9525">
              <a:solidFill>
                <a:srgbClr val="FF0000"/>
              </a:solidFill>
              <a:round/>
              <a:headEnd/>
              <a:tailEnd/>
            </a:ln>
            <a:effectLst/>
          </p:spPr>
          <p:txBody>
            <a:bodyPr/>
            <a:lstStyle/>
            <a:p>
              <a:endParaRPr lang="en-US"/>
            </a:p>
          </p:txBody>
        </p:sp>
        <p:sp>
          <p:nvSpPr>
            <p:cNvPr id="26" name="Text Box 52"/>
            <p:cNvSpPr txBox="1">
              <a:spLocks noChangeArrowheads="1"/>
            </p:cNvSpPr>
            <p:nvPr/>
          </p:nvSpPr>
          <p:spPr bwMode="auto">
            <a:xfrm rot="-4196748">
              <a:off x="589" y="2109"/>
              <a:ext cx="317" cy="212"/>
            </a:xfrm>
            <a:prstGeom prst="rect">
              <a:avLst/>
            </a:prstGeom>
            <a:noFill/>
            <a:ln w="12700">
              <a:noFill/>
              <a:miter lim="800000"/>
              <a:headEnd/>
              <a:tailEnd/>
            </a:ln>
            <a:effectLst/>
          </p:spPr>
          <p:txBody>
            <a:bodyPr>
              <a:spAutoFit/>
            </a:bodyPr>
            <a:lstStyle/>
            <a:p>
              <a:pPr algn="ctr" eaLnBrk="1" hangingPunct="1"/>
              <a:r>
                <a:rPr lang="en-US" altLang="en-US" sz="1600">
                  <a:latin typeface="Times New Roman" pitchFamily="18" charset="0"/>
                </a:rPr>
                <a:t>0</a:t>
              </a:r>
              <a:endParaRPr lang="en-US" altLang="en-US" sz="1600"/>
            </a:p>
          </p:txBody>
        </p:sp>
        <p:sp>
          <p:nvSpPr>
            <p:cNvPr id="27" name="Text Box 53"/>
            <p:cNvSpPr txBox="1">
              <a:spLocks noChangeArrowheads="1"/>
            </p:cNvSpPr>
            <p:nvPr/>
          </p:nvSpPr>
          <p:spPr bwMode="auto">
            <a:xfrm rot="1500000">
              <a:off x="1218" y="1801"/>
              <a:ext cx="340" cy="212"/>
            </a:xfrm>
            <a:prstGeom prst="rect">
              <a:avLst/>
            </a:prstGeom>
            <a:noFill/>
            <a:ln w="12700">
              <a:noFill/>
              <a:miter lim="800000"/>
              <a:headEnd/>
              <a:tailEnd/>
            </a:ln>
            <a:effectLst/>
          </p:spPr>
          <p:txBody>
            <a:bodyPr>
              <a:spAutoFit/>
            </a:bodyPr>
            <a:lstStyle/>
            <a:p>
              <a:pPr algn="ctr" eaLnBrk="1" hangingPunct="1"/>
              <a:r>
                <a:rPr lang="en-US" altLang="en-US" sz="1600"/>
                <a:t>1</a:t>
              </a:r>
            </a:p>
          </p:txBody>
        </p:sp>
        <p:sp>
          <p:nvSpPr>
            <p:cNvPr id="28" name="Text Box 54"/>
            <p:cNvSpPr txBox="1">
              <a:spLocks noChangeArrowheads="1"/>
            </p:cNvSpPr>
            <p:nvPr/>
          </p:nvSpPr>
          <p:spPr bwMode="auto">
            <a:xfrm rot="4500000">
              <a:off x="1480" y="2072"/>
              <a:ext cx="324" cy="212"/>
            </a:xfrm>
            <a:prstGeom prst="rect">
              <a:avLst/>
            </a:prstGeom>
            <a:noFill/>
            <a:ln w="12700">
              <a:noFill/>
              <a:miter lim="800000"/>
              <a:headEnd/>
              <a:tailEnd/>
            </a:ln>
            <a:effectLst/>
          </p:spPr>
          <p:txBody>
            <a:bodyPr>
              <a:spAutoFit/>
            </a:bodyPr>
            <a:lstStyle/>
            <a:p>
              <a:pPr algn="ctr" eaLnBrk="1" hangingPunct="1"/>
              <a:r>
                <a:rPr lang="en-US" altLang="en-US" sz="1600"/>
                <a:t>1,5</a:t>
              </a:r>
            </a:p>
          </p:txBody>
        </p:sp>
        <p:sp>
          <p:nvSpPr>
            <p:cNvPr id="29" name="Text Box 55"/>
            <p:cNvSpPr txBox="1">
              <a:spLocks noChangeArrowheads="1"/>
            </p:cNvSpPr>
            <p:nvPr/>
          </p:nvSpPr>
          <p:spPr bwMode="auto">
            <a:xfrm>
              <a:off x="883" y="2067"/>
              <a:ext cx="586" cy="231"/>
            </a:xfrm>
            <a:prstGeom prst="rect">
              <a:avLst/>
            </a:prstGeom>
            <a:noFill/>
            <a:ln w="9525">
              <a:noFill/>
              <a:miter lim="800000"/>
              <a:headEnd/>
              <a:tailEnd/>
            </a:ln>
            <a:effectLst/>
          </p:spPr>
          <p:txBody>
            <a:bodyPr>
              <a:spAutoFit/>
            </a:bodyPr>
            <a:lstStyle/>
            <a:p>
              <a:pPr algn="ctr" eaLnBrk="1" hangingPunct="1"/>
              <a:r>
                <a:rPr lang="en-US" altLang="en-US" dirty="0"/>
                <a:t>A</a:t>
              </a:r>
            </a:p>
          </p:txBody>
        </p:sp>
        <p:sp>
          <p:nvSpPr>
            <p:cNvPr id="30" name="AutoShape 56"/>
            <p:cNvSpPr>
              <a:spLocks noChangeArrowheads="1"/>
            </p:cNvSpPr>
            <p:nvPr/>
          </p:nvSpPr>
          <p:spPr bwMode="auto">
            <a:xfrm rot="10800000">
              <a:off x="726" y="1908"/>
              <a:ext cx="904" cy="812"/>
            </a:xfrm>
            <a:custGeom>
              <a:avLst/>
              <a:gdLst>
                <a:gd name="T0" fmla="*/ 1 w 21600"/>
                <a:gd name="T1" fmla="*/ 0 h 21600"/>
                <a:gd name="T2" fmla="*/ 0 w 21600"/>
                <a:gd name="T3" fmla="*/ 1 h 21600"/>
                <a:gd name="T4" fmla="*/ 1 w 21600"/>
                <a:gd name="T5" fmla="*/ 0 h 21600"/>
                <a:gd name="T6" fmla="*/ 1 w 21600"/>
                <a:gd name="T7" fmla="*/ 1 h 21600"/>
                <a:gd name="T8" fmla="*/ 0 60000 65536"/>
                <a:gd name="T9" fmla="*/ 0 60000 65536"/>
                <a:gd name="T10" fmla="*/ 0 60000 65536"/>
                <a:gd name="T11" fmla="*/ 0 60000 65536"/>
                <a:gd name="T12" fmla="*/ 143 w 21600"/>
                <a:gd name="T13" fmla="*/ 0 h 21600"/>
                <a:gd name="T14" fmla="*/ 21457 w 21600"/>
                <a:gd name="T15" fmla="*/ 11093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9"/>
                    <a:pt x="10800" y="8989"/>
                  </a:cubicBezTo>
                  <a:cubicBezTo>
                    <a:pt x="11719" y="8989"/>
                    <a:pt x="12493" y="9678"/>
                    <a:pt x="12599" y="10592"/>
                  </a:cubicBezTo>
                  <a:lnTo>
                    <a:pt x="21528" y="9560"/>
                  </a:lnTo>
                  <a:cubicBezTo>
                    <a:pt x="20898" y="4111"/>
                    <a:pt x="16285" y="0"/>
                    <a:pt x="10799" y="0"/>
                  </a:cubicBezTo>
                  <a:cubicBezTo>
                    <a:pt x="5314" y="0"/>
                    <a:pt x="701" y="4111"/>
                    <a:pt x="71" y="9560"/>
                  </a:cubicBezTo>
                  <a:lnTo>
                    <a:pt x="9000" y="10592"/>
                  </a:lnTo>
                  <a:close/>
                </a:path>
              </a:pathLst>
            </a:custGeom>
            <a:solidFill>
              <a:srgbClr val="FFFFCC"/>
            </a:solidFill>
            <a:ln w="3175" algn="ctr">
              <a:noFill/>
              <a:miter lim="800000"/>
              <a:headEnd/>
              <a:tailEnd/>
            </a:ln>
            <a:effectLst/>
          </p:spPr>
          <p:txBody>
            <a:bodyPr wrap="none" anchor="ctr"/>
            <a:lstStyle/>
            <a:p>
              <a:endParaRPr lang="en-US"/>
            </a:p>
          </p:txBody>
        </p:sp>
        <p:sp>
          <p:nvSpPr>
            <p:cNvPr id="31" name="Rectangle 57"/>
            <p:cNvSpPr>
              <a:spLocks noChangeArrowheads="1"/>
            </p:cNvSpPr>
            <p:nvPr/>
          </p:nvSpPr>
          <p:spPr bwMode="auto">
            <a:xfrm>
              <a:off x="512" y="2368"/>
              <a:ext cx="1360" cy="480"/>
            </a:xfrm>
            <a:prstGeom prst="rect">
              <a:avLst/>
            </a:prstGeom>
            <a:gradFill rotWithShape="1">
              <a:gsLst>
                <a:gs pos="0">
                  <a:schemeClr val="accent1">
                    <a:gamma/>
                    <a:shade val="46275"/>
                    <a:invGamma/>
                  </a:schemeClr>
                </a:gs>
                <a:gs pos="100000">
                  <a:schemeClr val="accent1"/>
                </a:gs>
              </a:gsLst>
              <a:lin ang="5400000" scaled="1"/>
            </a:gradFill>
            <a:ln>
              <a:noFill/>
            </a:ln>
            <a:effectLst/>
          </p:spPr>
          <p:txBody>
            <a:bodyPr wrap="none" anchor="ctr"/>
            <a:lstStyle/>
            <a:p>
              <a:pPr eaLnBrk="1" hangingPunct="1">
                <a:defRPr/>
              </a:pPr>
              <a:endParaRPr lang="en-US">
                <a:latin typeface="Arial" panose="020B0604020202020204" pitchFamily="34" charset="0"/>
              </a:endParaRPr>
            </a:p>
          </p:txBody>
        </p:sp>
        <p:sp>
          <p:nvSpPr>
            <p:cNvPr id="32" name="AutoShape 60"/>
            <p:cNvSpPr>
              <a:spLocks noChangeArrowheads="1"/>
            </p:cNvSpPr>
            <p:nvPr/>
          </p:nvSpPr>
          <p:spPr bwMode="auto">
            <a:xfrm>
              <a:off x="1147" y="2444"/>
              <a:ext cx="56" cy="5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086 w 21600"/>
                <a:gd name="T25" fmla="*/ 3200 h 21600"/>
                <a:gd name="T26" fmla="*/ 18514 w 21600"/>
                <a:gd name="T27" fmla="*/ 1840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20"/>
                    <a:pt x="8879" y="4536"/>
                    <a:pt x="8006" y="4952"/>
                  </a:cubicBezTo>
                  <a:lnTo>
                    <a:pt x="16647" y="13593"/>
                  </a:lnTo>
                  <a:close/>
                  <a:moveTo>
                    <a:pt x="4952" y="8006"/>
                  </a:moveTo>
                  <a:cubicBezTo>
                    <a:pt x="4536" y="8879"/>
                    <a:pt x="4320" y="9833"/>
                    <a:pt x="4320" y="10800"/>
                  </a:cubicBezTo>
                  <a:cubicBezTo>
                    <a:pt x="4320" y="14378"/>
                    <a:pt x="7221" y="17280"/>
                    <a:pt x="10800" y="17280"/>
                  </a:cubicBezTo>
                  <a:cubicBezTo>
                    <a:pt x="11766" y="17280"/>
                    <a:pt x="12720" y="17063"/>
                    <a:pt x="13593" y="16647"/>
                  </a:cubicBezTo>
                  <a:lnTo>
                    <a:pt x="4952" y="8006"/>
                  </a:lnTo>
                  <a:close/>
                </a:path>
              </a:pathLst>
            </a:custGeom>
            <a:solidFill>
              <a:srgbClr val="FF3300"/>
            </a:solidFill>
            <a:ln w="9525">
              <a:solidFill>
                <a:schemeClr val="tx1"/>
              </a:solidFill>
              <a:miter lim="800000"/>
              <a:headEnd/>
              <a:tailEnd/>
            </a:ln>
            <a:effectLst/>
          </p:spPr>
          <p:txBody>
            <a:bodyPr wrap="none" anchor="ctr"/>
            <a:lstStyle/>
            <a:p>
              <a:endParaRPr lang="en-US"/>
            </a:p>
          </p:txBody>
        </p:sp>
        <p:grpSp>
          <p:nvGrpSpPr>
            <p:cNvPr id="33" name="Group 61"/>
            <p:cNvGrpSpPr>
              <a:grpSpLocks/>
            </p:cNvGrpSpPr>
            <p:nvPr/>
          </p:nvGrpSpPr>
          <p:grpSpPr bwMode="auto">
            <a:xfrm>
              <a:off x="1060" y="2428"/>
              <a:ext cx="94" cy="44"/>
              <a:chOff x="2838" y="2415"/>
              <a:chExt cx="86" cy="40"/>
            </a:xfrm>
          </p:grpSpPr>
          <p:sp>
            <p:nvSpPr>
              <p:cNvPr id="41" name="Arc 62"/>
              <p:cNvSpPr>
                <a:spLocks/>
              </p:cNvSpPr>
              <p:nvPr/>
            </p:nvSpPr>
            <p:spPr bwMode="auto">
              <a:xfrm flipV="1">
                <a:off x="2841" y="2415"/>
                <a:ext cx="80" cy="40"/>
              </a:xfrm>
              <a:custGeom>
                <a:avLst/>
                <a:gdLst>
                  <a:gd name="T0" fmla="*/ 0 w 42223"/>
                  <a:gd name="T1" fmla="*/ 0 h 21600"/>
                  <a:gd name="T2" fmla="*/ 0 w 42223"/>
                  <a:gd name="T3" fmla="*/ 0 h 21600"/>
                  <a:gd name="T4" fmla="*/ 0 w 42223"/>
                  <a:gd name="T5" fmla="*/ 0 h 21600"/>
                  <a:gd name="T6" fmla="*/ 0 60000 65536"/>
                  <a:gd name="T7" fmla="*/ 0 60000 65536"/>
                  <a:gd name="T8" fmla="*/ 0 60000 65536"/>
                </a:gdLst>
                <a:ahLst/>
                <a:cxnLst>
                  <a:cxn ang="T6">
                    <a:pos x="T0" y="T1"/>
                  </a:cxn>
                  <a:cxn ang="T7">
                    <a:pos x="T2" y="T3"/>
                  </a:cxn>
                  <a:cxn ang="T8">
                    <a:pos x="T4" y="T5"/>
                  </a:cxn>
                </a:cxnLst>
                <a:rect l="0" t="0" r="r" b="b"/>
                <a:pathLst>
                  <a:path w="42223" h="21600" fill="none" extrusionOk="0">
                    <a:moveTo>
                      <a:pt x="42223" y="3121"/>
                    </a:moveTo>
                    <a:cubicBezTo>
                      <a:pt x="40673" y="13732"/>
                      <a:pt x="31573" y="21600"/>
                      <a:pt x="20850" y="21600"/>
                    </a:cubicBezTo>
                    <a:cubicBezTo>
                      <a:pt x="11093" y="21600"/>
                      <a:pt x="2548" y="15059"/>
                      <a:pt x="-1" y="5642"/>
                    </a:cubicBezTo>
                  </a:path>
                  <a:path w="42223" h="21600" stroke="0" extrusionOk="0">
                    <a:moveTo>
                      <a:pt x="42223" y="3121"/>
                    </a:moveTo>
                    <a:cubicBezTo>
                      <a:pt x="40673" y="13732"/>
                      <a:pt x="31573" y="21600"/>
                      <a:pt x="20850" y="21600"/>
                    </a:cubicBezTo>
                    <a:cubicBezTo>
                      <a:pt x="11093" y="21600"/>
                      <a:pt x="2548" y="15059"/>
                      <a:pt x="-1" y="5642"/>
                    </a:cubicBezTo>
                    <a:lnTo>
                      <a:pt x="20850" y="0"/>
                    </a:lnTo>
                    <a:lnTo>
                      <a:pt x="42223" y="3121"/>
                    </a:lnTo>
                    <a:close/>
                  </a:path>
                </a:pathLst>
              </a:custGeom>
              <a:noFill/>
              <a:ln w="6350">
                <a:solidFill>
                  <a:srgbClr val="0000FF"/>
                </a:solidFill>
                <a:round/>
                <a:headEnd/>
                <a:tailEnd/>
              </a:ln>
              <a:effectLst/>
            </p:spPr>
            <p:txBody>
              <a:bodyPr wrap="none" anchor="ctr"/>
              <a:lstStyle/>
              <a:p>
                <a:endParaRPr lang="en-US"/>
              </a:p>
            </p:txBody>
          </p:sp>
          <p:sp>
            <p:nvSpPr>
              <p:cNvPr id="42" name="Freeform 63"/>
              <p:cNvSpPr>
                <a:spLocks/>
              </p:cNvSpPr>
              <p:nvPr/>
            </p:nvSpPr>
            <p:spPr bwMode="auto">
              <a:xfrm>
                <a:off x="2838" y="2438"/>
                <a:ext cx="12" cy="12"/>
              </a:xfrm>
              <a:custGeom>
                <a:avLst/>
                <a:gdLst>
                  <a:gd name="T0" fmla="*/ 0 w 48"/>
                  <a:gd name="T1" fmla="*/ 0 h 48"/>
                  <a:gd name="T2" fmla="*/ 0 w 48"/>
                  <a:gd name="T3" fmla="*/ 1 h 48"/>
                  <a:gd name="T4" fmla="*/ 1 w 48"/>
                  <a:gd name="T5" fmla="*/ 0 h 48"/>
                  <a:gd name="T6" fmla="*/ 0 60000 65536"/>
                  <a:gd name="T7" fmla="*/ 0 60000 65536"/>
                  <a:gd name="T8" fmla="*/ 0 60000 65536"/>
                </a:gdLst>
                <a:ahLst/>
                <a:cxnLst>
                  <a:cxn ang="T6">
                    <a:pos x="T0" y="T1"/>
                  </a:cxn>
                  <a:cxn ang="T7">
                    <a:pos x="T2" y="T3"/>
                  </a:cxn>
                  <a:cxn ang="T8">
                    <a:pos x="T4" y="T5"/>
                  </a:cxn>
                </a:cxnLst>
                <a:rect l="0" t="0" r="r" b="b"/>
                <a:pathLst>
                  <a:path w="48" h="48">
                    <a:moveTo>
                      <a:pt x="0" y="0"/>
                    </a:moveTo>
                    <a:lnTo>
                      <a:pt x="0" y="48"/>
                    </a:lnTo>
                    <a:lnTo>
                      <a:pt x="48" y="0"/>
                    </a:lnTo>
                  </a:path>
                </a:pathLst>
              </a:custGeom>
              <a:noFill/>
              <a:ln w="6350" cmpd="sng">
                <a:solidFill>
                  <a:srgbClr val="0000FF"/>
                </a:solidFill>
                <a:round/>
                <a:headEnd/>
                <a:tailEnd/>
              </a:ln>
              <a:effectLst/>
            </p:spPr>
            <p:txBody>
              <a:bodyPr/>
              <a:lstStyle/>
              <a:p>
                <a:endParaRPr lang="en-US"/>
              </a:p>
            </p:txBody>
          </p:sp>
          <p:sp>
            <p:nvSpPr>
              <p:cNvPr id="43" name="Freeform 64"/>
              <p:cNvSpPr>
                <a:spLocks/>
              </p:cNvSpPr>
              <p:nvPr/>
            </p:nvSpPr>
            <p:spPr bwMode="auto">
              <a:xfrm>
                <a:off x="2912" y="2442"/>
                <a:ext cx="12" cy="12"/>
              </a:xfrm>
              <a:custGeom>
                <a:avLst/>
                <a:gdLst>
                  <a:gd name="T0" fmla="*/ 0 w 48"/>
                  <a:gd name="T1" fmla="*/ 0 h 48"/>
                  <a:gd name="T2" fmla="*/ 1 w 48"/>
                  <a:gd name="T3" fmla="*/ 1 h 48"/>
                  <a:gd name="T4" fmla="*/ 1 w 48"/>
                  <a:gd name="T5" fmla="*/ 0 h 48"/>
                  <a:gd name="T6" fmla="*/ 0 60000 65536"/>
                  <a:gd name="T7" fmla="*/ 0 60000 65536"/>
                  <a:gd name="T8" fmla="*/ 0 60000 65536"/>
                </a:gdLst>
                <a:ahLst/>
                <a:cxnLst>
                  <a:cxn ang="T6">
                    <a:pos x="T0" y="T1"/>
                  </a:cxn>
                  <a:cxn ang="T7">
                    <a:pos x="T2" y="T3"/>
                  </a:cxn>
                  <a:cxn ang="T8">
                    <a:pos x="T4" y="T5"/>
                  </a:cxn>
                </a:cxnLst>
                <a:rect l="0" t="0" r="r" b="b"/>
                <a:pathLst>
                  <a:path w="48" h="48">
                    <a:moveTo>
                      <a:pt x="0" y="0"/>
                    </a:moveTo>
                    <a:lnTo>
                      <a:pt x="48" y="48"/>
                    </a:lnTo>
                    <a:lnTo>
                      <a:pt x="48" y="0"/>
                    </a:lnTo>
                  </a:path>
                </a:pathLst>
              </a:custGeom>
              <a:noFill/>
              <a:ln w="6350" cmpd="sng">
                <a:solidFill>
                  <a:srgbClr val="0000FF"/>
                </a:solidFill>
                <a:round/>
                <a:headEnd/>
                <a:tailEnd/>
              </a:ln>
              <a:effectLst/>
            </p:spPr>
            <p:txBody>
              <a:bodyPr/>
              <a:lstStyle/>
              <a:p>
                <a:endParaRPr lang="en-US"/>
              </a:p>
            </p:txBody>
          </p:sp>
        </p:grpSp>
        <p:sp>
          <p:nvSpPr>
            <p:cNvPr id="34" name="Oval 65"/>
            <p:cNvSpPr>
              <a:spLocks noChangeArrowheads="1"/>
            </p:cNvSpPr>
            <p:nvPr/>
          </p:nvSpPr>
          <p:spPr bwMode="auto">
            <a:xfrm>
              <a:off x="1151" y="2294"/>
              <a:ext cx="48" cy="46"/>
            </a:xfrm>
            <a:prstGeom prst="ellipse">
              <a:avLst/>
            </a:prstGeom>
            <a:solidFill>
              <a:srgbClr val="0000FF"/>
            </a:solidFill>
            <a:ln w="6350">
              <a:solidFill>
                <a:srgbClr val="009900"/>
              </a:solidFill>
              <a:round/>
              <a:headEnd/>
              <a:tailEnd/>
            </a:ln>
            <a:effectLst/>
          </p:spPr>
          <p:txBody>
            <a:bodyPr wrap="none" anchor="ctr"/>
            <a:lstStyle/>
            <a:p>
              <a:pPr algn="ctr" eaLnBrk="1" hangingPunct="1"/>
              <a:endParaRPr lang="en-US" altLang="en-US"/>
            </a:p>
          </p:txBody>
        </p:sp>
        <p:sp>
          <p:nvSpPr>
            <p:cNvPr id="35" name="Oval 66"/>
            <p:cNvSpPr>
              <a:spLocks noChangeArrowheads="1"/>
            </p:cNvSpPr>
            <p:nvPr/>
          </p:nvSpPr>
          <p:spPr bwMode="auto">
            <a:xfrm>
              <a:off x="602" y="2707"/>
              <a:ext cx="124" cy="115"/>
            </a:xfrm>
            <a:prstGeom prst="ellipse">
              <a:avLst/>
            </a:prstGeom>
            <a:solidFill>
              <a:srgbClr val="FF0000"/>
            </a:solidFill>
            <a:ln w="9525">
              <a:solidFill>
                <a:schemeClr val="tx1"/>
              </a:solidFill>
              <a:round/>
              <a:headEnd/>
              <a:tailEnd/>
            </a:ln>
            <a:effectLst/>
          </p:spPr>
          <p:txBody>
            <a:bodyPr wrap="none" anchor="ctr"/>
            <a:lstStyle/>
            <a:p>
              <a:pPr eaLnBrk="1" hangingPunct="1"/>
              <a:endParaRPr lang="en-US" altLang="en-US"/>
            </a:p>
          </p:txBody>
        </p:sp>
        <p:sp>
          <p:nvSpPr>
            <p:cNvPr id="36" name="Oval 67"/>
            <p:cNvSpPr>
              <a:spLocks noChangeArrowheads="1"/>
            </p:cNvSpPr>
            <p:nvPr/>
          </p:nvSpPr>
          <p:spPr bwMode="auto">
            <a:xfrm>
              <a:off x="1585" y="2707"/>
              <a:ext cx="124" cy="115"/>
            </a:xfrm>
            <a:prstGeom prst="ellipse">
              <a:avLst/>
            </a:prstGeom>
            <a:solidFill>
              <a:schemeClr val="tx1"/>
            </a:solidFill>
            <a:ln w="9525">
              <a:solidFill>
                <a:schemeClr val="tx1"/>
              </a:solidFill>
              <a:round/>
              <a:headEnd/>
              <a:tailEnd/>
            </a:ln>
            <a:effectLst/>
          </p:spPr>
          <p:txBody>
            <a:bodyPr wrap="none" anchor="ctr"/>
            <a:lstStyle/>
            <a:p>
              <a:pPr eaLnBrk="1" hangingPunct="1"/>
              <a:endParaRPr lang="en-US" altLang="en-US"/>
            </a:p>
          </p:txBody>
        </p:sp>
        <p:sp>
          <p:nvSpPr>
            <p:cNvPr id="37" name="Text Box 189"/>
            <p:cNvSpPr txBox="1">
              <a:spLocks noChangeArrowheads="1"/>
            </p:cNvSpPr>
            <p:nvPr/>
          </p:nvSpPr>
          <p:spPr bwMode="auto">
            <a:xfrm>
              <a:off x="624" y="2544"/>
              <a:ext cx="33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a:t>+</a:t>
              </a:r>
            </a:p>
          </p:txBody>
        </p:sp>
        <p:sp>
          <p:nvSpPr>
            <p:cNvPr id="38" name="Text Box 191"/>
            <p:cNvSpPr txBox="1">
              <a:spLocks noChangeArrowheads="1"/>
            </p:cNvSpPr>
            <p:nvPr/>
          </p:nvSpPr>
          <p:spPr bwMode="auto">
            <a:xfrm>
              <a:off x="1440" y="2496"/>
              <a:ext cx="33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a:t>-</a:t>
              </a:r>
            </a:p>
          </p:txBody>
        </p:sp>
        <p:sp>
          <p:nvSpPr>
            <p:cNvPr id="39" name="Text Box 200"/>
            <p:cNvSpPr txBox="1">
              <a:spLocks noChangeArrowheads="1"/>
            </p:cNvSpPr>
            <p:nvPr/>
          </p:nvSpPr>
          <p:spPr bwMode="auto">
            <a:xfrm>
              <a:off x="1056" y="2496"/>
              <a:ext cx="384" cy="365"/>
            </a:xfrm>
            <a:prstGeom prst="rect">
              <a:avLst/>
            </a:prstGeom>
            <a:noFill/>
            <a:ln w="9525">
              <a:noFill/>
              <a:miter lim="800000"/>
              <a:headEnd/>
              <a:tailEnd/>
            </a:ln>
            <a:effectLst/>
          </p:spPr>
          <p:txBody>
            <a:bodyPr>
              <a:spAutoFit/>
            </a:bodyPr>
            <a:lstStyle/>
            <a:p>
              <a:pPr eaLnBrk="1" hangingPunct="1">
                <a:spcBef>
                  <a:spcPct val="50000"/>
                </a:spcBef>
              </a:pPr>
              <a:r>
                <a:rPr lang="en-US" altLang="en-US" sz="3200" b="1">
                  <a:solidFill>
                    <a:srgbClr val="FF0000"/>
                  </a:solidFill>
                  <a:latin typeface=".VnTimeH" pitchFamily="34" charset="0"/>
                </a:rPr>
                <a:t>A</a:t>
              </a:r>
            </a:p>
          </p:txBody>
        </p:sp>
        <p:sp>
          <p:nvSpPr>
            <p:cNvPr id="40" name="Rectangle 58"/>
            <p:cNvSpPr>
              <a:spLocks noChangeArrowheads="1"/>
            </p:cNvSpPr>
            <p:nvPr/>
          </p:nvSpPr>
          <p:spPr bwMode="auto">
            <a:xfrm>
              <a:off x="512" y="1728"/>
              <a:ext cx="1368" cy="624"/>
            </a:xfrm>
            <a:prstGeom prst="rect">
              <a:avLst/>
            </a:prstGeom>
            <a:noFill/>
            <a:ln w="28575">
              <a:solidFill>
                <a:srgbClr val="0000CC"/>
              </a:solidFill>
              <a:miter lim="800000"/>
              <a:headEnd/>
              <a:tailEnd/>
            </a:ln>
            <a:effectLst/>
          </p:spPr>
          <p:txBody>
            <a:bodyPr wrap="none" anchor="ctr"/>
            <a:lstStyle/>
            <a:p>
              <a:pPr algn="ctr" eaLnBrk="1" hangingPunct="1"/>
              <a:endParaRPr lang="en-US" altLang="en-US"/>
            </a:p>
          </p:txBody>
        </p:sp>
      </p:grpSp>
      <p:sp>
        <p:nvSpPr>
          <p:cNvPr id="44" name="Rectangle 3"/>
          <p:cNvSpPr>
            <a:spLocks noChangeArrowheads="1"/>
          </p:cNvSpPr>
          <p:nvPr/>
        </p:nvSpPr>
        <p:spPr bwMode="auto">
          <a:xfrm>
            <a:off x="0" y="838200"/>
            <a:ext cx="184731" cy="461665"/>
          </a:xfrm>
          <a:prstGeom prst="rect">
            <a:avLst/>
          </a:prstGeom>
          <a:solidFill>
            <a:schemeClr val="bg1"/>
          </a:solidFill>
          <a:ln w="9525">
            <a:noFill/>
            <a:miter lim="800000"/>
            <a:headEnd/>
            <a:tailEnd/>
          </a:ln>
          <a:effectLst/>
        </p:spPr>
        <p:txBody>
          <a:bodyPr wrap="none" anchor="ctr">
            <a:spAutoFit/>
          </a:bodyPr>
          <a:lstStyle/>
          <a:p>
            <a:pPr eaLnBrk="1" hangingPunct="1"/>
            <a:endParaRPr lang="en-US" altLang="en-US" sz="2400" dirty="0">
              <a:latin typeface=".VnTimeH" pitchFamily="34" charset="0"/>
            </a:endParaRPr>
          </a:p>
        </p:txBody>
      </p:sp>
      <p:sp>
        <p:nvSpPr>
          <p:cNvPr id="45" name="Line 5"/>
          <p:cNvSpPr>
            <a:spLocks noChangeShapeType="1"/>
          </p:cNvSpPr>
          <p:nvPr/>
        </p:nvSpPr>
        <p:spPr bwMode="auto">
          <a:xfrm>
            <a:off x="1041400" y="5181600"/>
            <a:ext cx="2133600" cy="0"/>
          </a:xfrm>
          <a:prstGeom prst="line">
            <a:avLst/>
          </a:prstGeom>
          <a:noFill/>
          <a:ln w="57150">
            <a:solidFill>
              <a:srgbClr val="660033"/>
            </a:solidFill>
            <a:round/>
            <a:headEnd/>
            <a:tailEnd type="oval" w="med" len="med"/>
          </a:ln>
          <a:effectLst/>
        </p:spPr>
        <p:txBody>
          <a:bodyPr/>
          <a:lstStyle/>
          <a:p>
            <a:endParaRPr lang="en-US"/>
          </a:p>
        </p:txBody>
      </p:sp>
      <p:sp>
        <p:nvSpPr>
          <p:cNvPr id="46" name="Line 6"/>
          <p:cNvSpPr>
            <a:spLocks noChangeShapeType="1"/>
          </p:cNvSpPr>
          <p:nvPr/>
        </p:nvSpPr>
        <p:spPr bwMode="auto">
          <a:xfrm>
            <a:off x="5410200" y="5181600"/>
            <a:ext cx="3200400" cy="0"/>
          </a:xfrm>
          <a:prstGeom prst="line">
            <a:avLst/>
          </a:prstGeom>
          <a:noFill/>
          <a:ln w="57150">
            <a:solidFill>
              <a:srgbClr val="660033"/>
            </a:solidFill>
            <a:round/>
            <a:headEnd type="oval" w="med" len="med"/>
            <a:tailEnd/>
          </a:ln>
          <a:effectLst/>
        </p:spPr>
        <p:txBody>
          <a:bodyPr/>
          <a:lstStyle/>
          <a:p>
            <a:endParaRPr lang="en-US"/>
          </a:p>
        </p:txBody>
      </p:sp>
      <p:sp>
        <p:nvSpPr>
          <p:cNvPr id="47" name="Line 7"/>
          <p:cNvSpPr>
            <a:spLocks noChangeShapeType="1"/>
          </p:cNvSpPr>
          <p:nvPr/>
        </p:nvSpPr>
        <p:spPr bwMode="auto">
          <a:xfrm>
            <a:off x="3352800" y="1600200"/>
            <a:ext cx="0" cy="2819400"/>
          </a:xfrm>
          <a:prstGeom prst="line">
            <a:avLst/>
          </a:prstGeom>
          <a:noFill/>
          <a:ln w="57150">
            <a:solidFill>
              <a:srgbClr val="660033"/>
            </a:solidFill>
            <a:round/>
            <a:headEnd/>
            <a:tailEnd/>
          </a:ln>
          <a:effectLst/>
        </p:spPr>
        <p:txBody>
          <a:bodyPr/>
          <a:lstStyle/>
          <a:p>
            <a:endParaRPr lang="en-US"/>
          </a:p>
        </p:txBody>
      </p:sp>
      <p:sp>
        <p:nvSpPr>
          <p:cNvPr id="48" name="Line 8"/>
          <p:cNvSpPr>
            <a:spLocks noChangeShapeType="1"/>
          </p:cNvSpPr>
          <p:nvPr/>
        </p:nvSpPr>
        <p:spPr bwMode="auto">
          <a:xfrm flipH="1">
            <a:off x="8610600" y="1600200"/>
            <a:ext cx="0" cy="3581400"/>
          </a:xfrm>
          <a:prstGeom prst="line">
            <a:avLst/>
          </a:prstGeom>
          <a:noFill/>
          <a:ln w="57150">
            <a:solidFill>
              <a:srgbClr val="660033"/>
            </a:solidFill>
            <a:round/>
            <a:headEnd/>
            <a:tailEnd/>
          </a:ln>
          <a:effectLst/>
        </p:spPr>
        <p:txBody>
          <a:bodyPr/>
          <a:lstStyle/>
          <a:p>
            <a:endParaRPr lang="en-US"/>
          </a:p>
        </p:txBody>
      </p:sp>
      <p:grpSp>
        <p:nvGrpSpPr>
          <p:cNvPr id="49" name="Group 10"/>
          <p:cNvGrpSpPr>
            <a:grpSpLocks/>
          </p:cNvGrpSpPr>
          <p:nvPr/>
        </p:nvGrpSpPr>
        <p:grpSpPr bwMode="auto">
          <a:xfrm>
            <a:off x="4267200" y="1295400"/>
            <a:ext cx="2209800" cy="533400"/>
            <a:chOff x="3984" y="912"/>
            <a:chExt cx="1008" cy="144"/>
          </a:xfrm>
        </p:grpSpPr>
        <p:sp>
          <p:nvSpPr>
            <p:cNvPr id="50" name="Line 11"/>
            <p:cNvSpPr>
              <a:spLocks noChangeShapeType="1"/>
            </p:cNvSpPr>
            <p:nvPr/>
          </p:nvSpPr>
          <p:spPr bwMode="auto">
            <a:xfrm flipH="1">
              <a:off x="4032" y="912"/>
              <a:ext cx="96" cy="144"/>
            </a:xfrm>
            <a:prstGeom prst="line">
              <a:avLst/>
            </a:prstGeom>
            <a:noFill/>
            <a:ln w="57150">
              <a:solidFill>
                <a:srgbClr val="FF0000"/>
              </a:solidFill>
              <a:round/>
              <a:headEnd/>
              <a:tailEnd/>
            </a:ln>
            <a:effectLst/>
          </p:spPr>
          <p:txBody>
            <a:bodyPr/>
            <a:lstStyle/>
            <a:p>
              <a:endParaRPr lang="en-US"/>
            </a:p>
          </p:txBody>
        </p:sp>
        <p:sp>
          <p:nvSpPr>
            <p:cNvPr id="51" name="Line 12"/>
            <p:cNvSpPr>
              <a:spLocks noChangeShapeType="1"/>
            </p:cNvSpPr>
            <p:nvPr/>
          </p:nvSpPr>
          <p:spPr bwMode="auto">
            <a:xfrm flipH="1">
              <a:off x="4176" y="912"/>
              <a:ext cx="96" cy="144"/>
            </a:xfrm>
            <a:prstGeom prst="line">
              <a:avLst/>
            </a:prstGeom>
            <a:noFill/>
            <a:ln w="57150">
              <a:solidFill>
                <a:srgbClr val="FF0000"/>
              </a:solidFill>
              <a:round/>
              <a:headEnd/>
              <a:tailEnd/>
            </a:ln>
            <a:effectLst/>
          </p:spPr>
          <p:txBody>
            <a:bodyPr/>
            <a:lstStyle/>
            <a:p>
              <a:endParaRPr lang="en-US"/>
            </a:p>
          </p:txBody>
        </p:sp>
        <p:sp>
          <p:nvSpPr>
            <p:cNvPr id="52" name="Line 13"/>
            <p:cNvSpPr>
              <a:spLocks noChangeShapeType="1"/>
            </p:cNvSpPr>
            <p:nvPr/>
          </p:nvSpPr>
          <p:spPr bwMode="auto">
            <a:xfrm flipH="1">
              <a:off x="4320" y="912"/>
              <a:ext cx="96" cy="144"/>
            </a:xfrm>
            <a:prstGeom prst="line">
              <a:avLst/>
            </a:prstGeom>
            <a:noFill/>
            <a:ln w="57150">
              <a:solidFill>
                <a:srgbClr val="FF0000"/>
              </a:solidFill>
              <a:round/>
              <a:headEnd/>
              <a:tailEnd/>
            </a:ln>
            <a:effectLst/>
          </p:spPr>
          <p:txBody>
            <a:bodyPr/>
            <a:lstStyle/>
            <a:p>
              <a:endParaRPr lang="en-US"/>
            </a:p>
          </p:txBody>
        </p:sp>
        <p:sp>
          <p:nvSpPr>
            <p:cNvPr id="53" name="Line 14"/>
            <p:cNvSpPr>
              <a:spLocks noChangeShapeType="1"/>
            </p:cNvSpPr>
            <p:nvPr/>
          </p:nvSpPr>
          <p:spPr bwMode="auto">
            <a:xfrm flipH="1">
              <a:off x="4464" y="912"/>
              <a:ext cx="96" cy="144"/>
            </a:xfrm>
            <a:prstGeom prst="line">
              <a:avLst/>
            </a:prstGeom>
            <a:noFill/>
            <a:ln w="57150">
              <a:solidFill>
                <a:srgbClr val="FF0000"/>
              </a:solidFill>
              <a:round/>
              <a:headEnd/>
              <a:tailEnd/>
            </a:ln>
            <a:effectLst/>
          </p:spPr>
          <p:txBody>
            <a:bodyPr/>
            <a:lstStyle/>
            <a:p>
              <a:endParaRPr lang="en-US"/>
            </a:p>
          </p:txBody>
        </p:sp>
        <p:sp>
          <p:nvSpPr>
            <p:cNvPr id="54" name="Line 15"/>
            <p:cNvSpPr>
              <a:spLocks noChangeShapeType="1"/>
            </p:cNvSpPr>
            <p:nvPr/>
          </p:nvSpPr>
          <p:spPr bwMode="auto">
            <a:xfrm flipH="1">
              <a:off x="4608" y="912"/>
              <a:ext cx="96" cy="144"/>
            </a:xfrm>
            <a:prstGeom prst="line">
              <a:avLst/>
            </a:prstGeom>
            <a:noFill/>
            <a:ln w="57150">
              <a:solidFill>
                <a:srgbClr val="FF0000"/>
              </a:solidFill>
              <a:round/>
              <a:headEnd/>
              <a:tailEnd/>
            </a:ln>
            <a:effectLst/>
          </p:spPr>
          <p:txBody>
            <a:bodyPr/>
            <a:lstStyle/>
            <a:p>
              <a:endParaRPr lang="en-US"/>
            </a:p>
          </p:txBody>
        </p:sp>
        <p:sp>
          <p:nvSpPr>
            <p:cNvPr id="55" name="Line 16"/>
            <p:cNvSpPr>
              <a:spLocks noChangeShapeType="1"/>
            </p:cNvSpPr>
            <p:nvPr/>
          </p:nvSpPr>
          <p:spPr bwMode="auto">
            <a:xfrm>
              <a:off x="4896" y="1008"/>
              <a:ext cx="96" cy="0"/>
            </a:xfrm>
            <a:prstGeom prst="line">
              <a:avLst/>
            </a:prstGeom>
            <a:noFill/>
            <a:ln w="57150">
              <a:solidFill>
                <a:srgbClr val="FF0000"/>
              </a:solidFill>
              <a:round/>
              <a:headEnd/>
              <a:tailEnd/>
            </a:ln>
            <a:effectLst/>
          </p:spPr>
          <p:txBody>
            <a:bodyPr/>
            <a:lstStyle/>
            <a:p>
              <a:endParaRPr lang="en-US"/>
            </a:p>
          </p:txBody>
        </p:sp>
        <p:sp>
          <p:nvSpPr>
            <p:cNvPr id="56" name="Line 17"/>
            <p:cNvSpPr>
              <a:spLocks noChangeShapeType="1"/>
            </p:cNvSpPr>
            <p:nvPr/>
          </p:nvSpPr>
          <p:spPr bwMode="auto">
            <a:xfrm>
              <a:off x="4128" y="912"/>
              <a:ext cx="48" cy="144"/>
            </a:xfrm>
            <a:prstGeom prst="line">
              <a:avLst/>
            </a:prstGeom>
            <a:noFill/>
            <a:ln w="57150">
              <a:solidFill>
                <a:srgbClr val="FF0000"/>
              </a:solidFill>
              <a:round/>
              <a:headEnd/>
              <a:tailEnd/>
            </a:ln>
            <a:effectLst/>
          </p:spPr>
          <p:txBody>
            <a:bodyPr/>
            <a:lstStyle/>
            <a:p>
              <a:endParaRPr lang="en-US"/>
            </a:p>
          </p:txBody>
        </p:sp>
        <p:sp>
          <p:nvSpPr>
            <p:cNvPr id="57" name="Line 18"/>
            <p:cNvSpPr>
              <a:spLocks noChangeShapeType="1"/>
            </p:cNvSpPr>
            <p:nvPr/>
          </p:nvSpPr>
          <p:spPr bwMode="auto">
            <a:xfrm>
              <a:off x="4272" y="912"/>
              <a:ext cx="48" cy="144"/>
            </a:xfrm>
            <a:prstGeom prst="line">
              <a:avLst/>
            </a:prstGeom>
            <a:noFill/>
            <a:ln w="57150">
              <a:solidFill>
                <a:srgbClr val="FF0000"/>
              </a:solidFill>
              <a:round/>
              <a:headEnd/>
              <a:tailEnd/>
            </a:ln>
            <a:effectLst/>
          </p:spPr>
          <p:txBody>
            <a:bodyPr/>
            <a:lstStyle/>
            <a:p>
              <a:endParaRPr lang="en-US"/>
            </a:p>
          </p:txBody>
        </p:sp>
        <p:sp>
          <p:nvSpPr>
            <p:cNvPr id="58" name="Line 19"/>
            <p:cNvSpPr>
              <a:spLocks noChangeShapeType="1"/>
            </p:cNvSpPr>
            <p:nvPr/>
          </p:nvSpPr>
          <p:spPr bwMode="auto">
            <a:xfrm>
              <a:off x="4416" y="912"/>
              <a:ext cx="48" cy="144"/>
            </a:xfrm>
            <a:prstGeom prst="line">
              <a:avLst/>
            </a:prstGeom>
            <a:noFill/>
            <a:ln w="57150">
              <a:solidFill>
                <a:srgbClr val="FF0000"/>
              </a:solidFill>
              <a:round/>
              <a:headEnd/>
              <a:tailEnd/>
            </a:ln>
            <a:effectLst/>
          </p:spPr>
          <p:txBody>
            <a:bodyPr/>
            <a:lstStyle/>
            <a:p>
              <a:endParaRPr lang="en-US"/>
            </a:p>
          </p:txBody>
        </p:sp>
        <p:sp>
          <p:nvSpPr>
            <p:cNvPr id="59" name="Line 20"/>
            <p:cNvSpPr>
              <a:spLocks noChangeShapeType="1"/>
            </p:cNvSpPr>
            <p:nvPr/>
          </p:nvSpPr>
          <p:spPr bwMode="auto">
            <a:xfrm>
              <a:off x="4560" y="912"/>
              <a:ext cx="48" cy="144"/>
            </a:xfrm>
            <a:prstGeom prst="line">
              <a:avLst/>
            </a:prstGeom>
            <a:noFill/>
            <a:ln w="57150">
              <a:solidFill>
                <a:srgbClr val="FF0000"/>
              </a:solidFill>
              <a:round/>
              <a:headEnd/>
              <a:tailEnd/>
            </a:ln>
            <a:effectLst/>
          </p:spPr>
          <p:txBody>
            <a:bodyPr/>
            <a:lstStyle/>
            <a:p>
              <a:endParaRPr lang="en-US"/>
            </a:p>
          </p:txBody>
        </p:sp>
        <p:sp>
          <p:nvSpPr>
            <p:cNvPr id="60" name="Line 21"/>
            <p:cNvSpPr>
              <a:spLocks noChangeShapeType="1"/>
            </p:cNvSpPr>
            <p:nvPr/>
          </p:nvSpPr>
          <p:spPr bwMode="auto">
            <a:xfrm>
              <a:off x="4704" y="912"/>
              <a:ext cx="48" cy="144"/>
            </a:xfrm>
            <a:prstGeom prst="line">
              <a:avLst/>
            </a:prstGeom>
            <a:noFill/>
            <a:ln w="57150">
              <a:solidFill>
                <a:srgbClr val="FF0000"/>
              </a:solidFill>
              <a:round/>
              <a:headEnd/>
              <a:tailEnd/>
            </a:ln>
            <a:effectLst/>
          </p:spPr>
          <p:txBody>
            <a:bodyPr/>
            <a:lstStyle/>
            <a:p>
              <a:endParaRPr lang="en-US"/>
            </a:p>
          </p:txBody>
        </p:sp>
        <p:sp>
          <p:nvSpPr>
            <p:cNvPr id="61" name="Line 22"/>
            <p:cNvSpPr>
              <a:spLocks noChangeShapeType="1"/>
            </p:cNvSpPr>
            <p:nvPr/>
          </p:nvSpPr>
          <p:spPr bwMode="auto">
            <a:xfrm flipH="1">
              <a:off x="4752" y="912"/>
              <a:ext cx="96" cy="144"/>
            </a:xfrm>
            <a:prstGeom prst="line">
              <a:avLst/>
            </a:prstGeom>
            <a:noFill/>
            <a:ln w="57150">
              <a:solidFill>
                <a:srgbClr val="FF0000"/>
              </a:solidFill>
              <a:round/>
              <a:headEnd/>
              <a:tailEnd/>
            </a:ln>
            <a:effectLst/>
          </p:spPr>
          <p:txBody>
            <a:bodyPr/>
            <a:lstStyle/>
            <a:p>
              <a:endParaRPr lang="en-US"/>
            </a:p>
          </p:txBody>
        </p:sp>
        <p:sp>
          <p:nvSpPr>
            <p:cNvPr id="62" name="Line 23"/>
            <p:cNvSpPr>
              <a:spLocks noChangeShapeType="1"/>
            </p:cNvSpPr>
            <p:nvPr/>
          </p:nvSpPr>
          <p:spPr bwMode="auto">
            <a:xfrm>
              <a:off x="4848" y="912"/>
              <a:ext cx="48" cy="96"/>
            </a:xfrm>
            <a:prstGeom prst="line">
              <a:avLst/>
            </a:prstGeom>
            <a:noFill/>
            <a:ln w="57150">
              <a:solidFill>
                <a:srgbClr val="FF0000"/>
              </a:solidFill>
              <a:round/>
              <a:headEnd/>
              <a:tailEnd/>
            </a:ln>
            <a:effectLst/>
          </p:spPr>
          <p:txBody>
            <a:bodyPr/>
            <a:lstStyle/>
            <a:p>
              <a:endParaRPr lang="en-US"/>
            </a:p>
          </p:txBody>
        </p:sp>
        <p:sp>
          <p:nvSpPr>
            <p:cNvPr id="63" name="Line 24"/>
            <p:cNvSpPr>
              <a:spLocks noChangeShapeType="1"/>
            </p:cNvSpPr>
            <p:nvPr/>
          </p:nvSpPr>
          <p:spPr bwMode="auto">
            <a:xfrm>
              <a:off x="3984" y="960"/>
              <a:ext cx="48" cy="96"/>
            </a:xfrm>
            <a:prstGeom prst="line">
              <a:avLst/>
            </a:prstGeom>
            <a:noFill/>
            <a:ln w="57150">
              <a:solidFill>
                <a:srgbClr val="FF0000"/>
              </a:solidFill>
              <a:round/>
              <a:headEnd/>
              <a:tailEnd/>
            </a:ln>
            <a:effectLst/>
          </p:spPr>
          <p:txBody>
            <a:bodyPr/>
            <a:lstStyle/>
            <a:p>
              <a:endParaRPr lang="en-US"/>
            </a:p>
          </p:txBody>
        </p:sp>
      </p:grpSp>
      <p:sp>
        <p:nvSpPr>
          <p:cNvPr id="64" name="Text Box 26"/>
          <p:cNvSpPr txBox="1">
            <a:spLocks noChangeArrowheads="1"/>
          </p:cNvSpPr>
          <p:nvPr/>
        </p:nvSpPr>
        <p:spPr bwMode="auto">
          <a:xfrm>
            <a:off x="4572000" y="4724400"/>
            <a:ext cx="609600" cy="366713"/>
          </a:xfrm>
          <a:prstGeom prst="rect">
            <a:avLst/>
          </a:prstGeom>
          <a:noFill/>
          <a:ln w="9525">
            <a:noFill/>
            <a:miter lim="800000"/>
            <a:headEnd/>
            <a:tailEnd/>
          </a:ln>
          <a:effectLst/>
        </p:spPr>
        <p:txBody>
          <a:bodyPr>
            <a:spAutoFit/>
          </a:bodyPr>
          <a:lstStyle/>
          <a:p>
            <a:pPr eaLnBrk="1" hangingPunct="1">
              <a:spcBef>
                <a:spcPct val="50000"/>
              </a:spcBef>
            </a:pPr>
            <a:r>
              <a:rPr lang="en-US" altLang="en-US">
                <a:latin typeface=".VnTimeH" pitchFamily="34" charset="0"/>
              </a:rPr>
              <a:t>A</a:t>
            </a:r>
          </a:p>
        </p:txBody>
      </p:sp>
      <p:sp>
        <p:nvSpPr>
          <p:cNvPr id="65" name="Text Box 27"/>
          <p:cNvSpPr txBox="1">
            <a:spLocks noChangeArrowheads="1"/>
          </p:cNvSpPr>
          <p:nvPr/>
        </p:nvSpPr>
        <p:spPr bwMode="auto">
          <a:xfrm>
            <a:off x="5181600" y="4724400"/>
            <a:ext cx="609600" cy="366713"/>
          </a:xfrm>
          <a:prstGeom prst="rect">
            <a:avLst/>
          </a:prstGeom>
          <a:noFill/>
          <a:ln w="9525">
            <a:noFill/>
            <a:miter lim="800000"/>
            <a:headEnd/>
            <a:tailEnd/>
          </a:ln>
          <a:effectLst/>
        </p:spPr>
        <p:txBody>
          <a:bodyPr>
            <a:spAutoFit/>
          </a:bodyPr>
          <a:lstStyle/>
          <a:p>
            <a:pPr eaLnBrk="1" hangingPunct="1">
              <a:spcBef>
                <a:spcPct val="50000"/>
              </a:spcBef>
            </a:pPr>
            <a:r>
              <a:rPr lang="en-US" altLang="en-US">
                <a:latin typeface=".VnTimeH" pitchFamily="34" charset="0"/>
              </a:rPr>
              <a:t>B</a:t>
            </a:r>
          </a:p>
        </p:txBody>
      </p:sp>
      <p:sp>
        <p:nvSpPr>
          <p:cNvPr id="66" name="Line 68"/>
          <p:cNvSpPr>
            <a:spLocks noChangeShapeType="1"/>
          </p:cNvSpPr>
          <p:nvPr/>
        </p:nvSpPr>
        <p:spPr bwMode="auto">
          <a:xfrm rot="1070359" flipV="1">
            <a:off x="3505200" y="1981200"/>
            <a:ext cx="495300" cy="12700"/>
          </a:xfrm>
          <a:prstGeom prst="line">
            <a:avLst/>
          </a:prstGeom>
          <a:noFill/>
          <a:ln w="28575">
            <a:solidFill>
              <a:schemeClr val="bg1"/>
            </a:solidFill>
            <a:round/>
            <a:headEnd type="stealth" w="sm" len="lg"/>
            <a:tailEnd type="stealth" w="sm" len="lg"/>
          </a:ln>
          <a:effectLst/>
        </p:spPr>
        <p:txBody>
          <a:bodyPr/>
          <a:lstStyle/>
          <a:p>
            <a:endParaRPr lang="en-US"/>
          </a:p>
        </p:txBody>
      </p:sp>
      <p:grpSp>
        <p:nvGrpSpPr>
          <p:cNvPr id="67" name="Group 129"/>
          <p:cNvGrpSpPr>
            <a:grpSpLocks/>
          </p:cNvGrpSpPr>
          <p:nvPr/>
        </p:nvGrpSpPr>
        <p:grpSpPr bwMode="auto">
          <a:xfrm>
            <a:off x="3124200" y="4876800"/>
            <a:ext cx="475853" cy="842518"/>
            <a:chOff x="3369" y="1968"/>
            <a:chExt cx="327" cy="428"/>
          </a:xfrm>
        </p:grpSpPr>
        <p:sp>
          <p:nvSpPr>
            <p:cNvPr id="68" name="Line 130"/>
            <p:cNvSpPr>
              <a:spLocks noChangeShapeType="1"/>
            </p:cNvSpPr>
            <p:nvPr/>
          </p:nvSpPr>
          <p:spPr bwMode="auto">
            <a:xfrm flipV="1">
              <a:off x="3408" y="1968"/>
              <a:ext cx="288" cy="192"/>
            </a:xfrm>
            <a:prstGeom prst="line">
              <a:avLst/>
            </a:prstGeom>
            <a:noFill/>
            <a:ln w="57150">
              <a:solidFill>
                <a:srgbClr val="660033"/>
              </a:solidFill>
              <a:round/>
              <a:headEnd type="oval" w="med" len="med"/>
              <a:tailEnd type="oval" w="med" len="med"/>
            </a:ln>
            <a:effectLst/>
          </p:spPr>
          <p:txBody>
            <a:bodyPr/>
            <a:lstStyle/>
            <a:p>
              <a:endParaRPr lang="en-US"/>
            </a:p>
          </p:txBody>
        </p:sp>
        <p:sp>
          <p:nvSpPr>
            <p:cNvPr id="69" name="Line 131"/>
            <p:cNvSpPr>
              <a:spLocks noChangeShapeType="1"/>
            </p:cNvSpPr>
            <p:nvPr/>
          </p:nvSpPr>
          <p:spPr bwMode="auto">
            <a:xfrm flipV="1">
              <a:off x="3369" y="2176"/>
              <a:ext cx="39" cy="220"/>
            </a:xfrm>
            <a:prstGeom prst="line">
              <a:avLst/>
            </a:prstGeom>
            <a:noFill/>
            <a:ln w="57150">
              <a:solidFill>
                <a:schemeClr val="bg1"/>
              </a:solidFill>
              <a:round/>
              <a:headEnd/>
              <a:tailEnd/>
            </a:ln>
            <a:effectLst/>
          </p:spPr>
          <p:txBody>
            <a:bodyPr/>
            <a:lstStyle/>
            <a:p>
              <a:endParaRPr lang="en-US"/>
            </a:p>
          </p:txBody>
        </p:sp>
      </p:grpSp>
      <p:grpSp>
        <p:nvGrpSpPr>
          <p:cNvPr id="70" name="Group 142"/>
          <p:cNvGrpSpPr>
            <a:grpSpLocks/>
          </p:cNvGrpSpPr>
          <p:nvPr/>
        </p:nvGrpSpPr>
        <p:grpSpPr bwMode="auto">
          <a:xfrm>
            <a:off x="4800600" y="5029200"/>
            <a:ext cx="565150" cy="304800"/>
            <a:chOff x="1248" y="3648"/>
            <a:chExt cx="356" cy="192"/>
          </a:xfrm>
        </p:grpSpPr>
        <p:grpSp>
          <p:nvGrpSpPr>
            <p:cNvPr id="71" name="Group 143"/>
            <p:cNvGrpSpPr>
              <a:grpSpLocks/>
            </p:cNvGrpSpPr>
            <p:nvPr/>
          </p:nvGrpSpPr>
          <p:grpSpPr bwMode="auto">
            <a:xfrm rot="10800000">
              <a:off x="1245" y="3656"/>
              <a:ext cx="666" cy="191"/>
              <a:chOff x="876" y="1536"/>
              <a:chExt cx="1939" cy="240"/>
            </a:xfrm>
          </p:grpSpPr>
          <p:grpSp>
            <p:nvGrpSpPr>
              <p:cNvPr id="73" name="Group 144"/>
              <p:cNvGrpSpPr>
                <a:grpSpLocks/>
              </p:cNvGrpSpPr>
              <p:nvPr/>
            </p:nvGrpSpPr>
            <p:grpSpPr bwMode="auto">
              <a:xfrm rot="10800000">
                <a:off x="876" y="1536"/>
                <a:ext cx="1140" cy="240"/>
                <a:chOff x="2364" y="2976"/>
                <a:chExt cx="1140" cy="672"/>
              </a:xfrm>
            </p:grpSpPr>
            <p:sp>
              <p:nvSpPr>
                <p:cNvPr id="76" name="Line 145"/>
                <p:cNvSpPr>
                  <a:spLocks noChangeShapeType="1"/>
                </p:cNvSpPr>
                <p:nvPr/>
              </p:nvSpPr>
              <p:spPr bwMode="auto">
                <a:xfrm>
                  <a:off x="2364" y="3168"/>
                  <a:ext cx="0" cy="288"/>
                </a:xfrm>
                <a:prstGeom prst="line">
                  <a:avLst/>
                </a:prstGeom>
                <a:noFill/>
                <a:ln w="114300">
                  <a:solidFill>
                    <a:schemeClr val="tx1"/>
                  </a:solidFill>
                  <a:round/>
                  <a:headEnd/>
                  <a:tailEnd/>
                </a:ln>
                <a:effectLst/>
              </p:spPr>
              <p:txBody>
                <a:bodyPr/>
                <a:lstStyle/>
                <a:p>
                  <a:endParaRPr lang="en-US"/>
                </a:p>
              </p:txBody>
            </p:sp>
            <p:sp>
              <p:nvSpPr>
                <p:cNvPr id="77" name="Rectangle 146"/>
                <p:cNvSpPr>
                  <a:spLocks noChangeArrowheads="1"/>
                </p:cNvSpPr>
                <p:nvPr/>
              </p:nvSpPr>
              <p:spPr bwMode="auto">
                <a:xfrm>
                  <a:off x="2400" y="2976"/>
                  <a:ext cx="1104" cy="672"/>
                </a:xfrm>
                <a:prstGeom prst="rect">
                  <a:avLst/>
                </a:prstGeom>
                <a:gradFill rotWithShape="1">
                  <a:gsLst>
                    <a:gs pos="0">
                      <a:srgbClr val="CCFFFF"/>
                    </a:gs>
                    <a:gs pos="100000">
                      <a:srgbClr val="5E7676"/>
                    </a:gs>
                  </a:gsLst>
                  <a:lin ang="5400000" scaled="1"/>
                </a:gradFill>
                <a:ln w="9525">
                  <a:solidFill>
                    <a:schemeClr val="tx1"/>
                  </a:solidFill>
                  <a:miter lim="800000"/>
                  <a:headEnd/>
                  <a:tailEnd/>
                </a:ln>
                <a:effectLst/>
              </p:spPr>
              <p:txBody>
                <a:bodyPr wrap="none" anchor="ctr"/>
                <a:lstStyle/>
                <a:p>
                  <a:pPr algn="ctr"/>
                  <a:endParaRPr lang="en-US" altLang="en-US"/>
                </a:p>
              </p:txBody>
            </p:sp>
            <p:sp>
              <p:nvSpPr>
                <p:cNvPr id="78" name="Line 147"/>
                <p:cNvSpPr>
                  <a:spLocks noChangeShapeType="1"/>
                </p:cNvSpPr>
                <p:nvPr/>
              </p:nvSpPr>
              <p:spPr bwMode="auto">
                <a:xfrm>
                  <a:off x="2592" y="3240"/>
                  <a:ext cx="0" cy="192"/>
                </a:xfrm>
                <a:prstGeom prst="line">
                  <a:avLst/>
                </a:prstGeom>
                <a:noFill/>
                <a:ln w="57150">
                  <a:solidFill>
                    <a:schemeClr val="tx1"/>
                  </a:solidFill>
                  <a:round/>
                  <a:headEnd/>
                  <a:tailEnd/>
                </a:ln>
                <a:effectLst/>
              </p:spPr>
              <p:txBody>
                <a:bodyPr/>
                <a:lstStyle/>
                <a:p>
                  <a:endParaRPr lang="en-US"/>
                </a:p>
              </p:txBody>
            </p:sp>
            <p:sp>
              <p:nvSpPr>
                <p:cNvPr id="79" name="Line 148"/>
                <p:cNvSpPr>
                  <a:spLocks noChangeShapeType="1"/>
                </p:cNvSpPr>
                <p:nvPr/>
              </p:nvSpPr>
              <p:spPr bwMode="auto">
                <a:xfrm>
                  <a:off x="2508" y="3336"/>
                  <a:ext cx="168" cy="0"/>
                </a:xfrm>
                <a:prstGeom prst="line">
                  <a:avLst/>
                </a:prstGeom>
                <a:noFill/>
                <a:ln w="57150">
                  <a:solidFill>
                    <a:schemeClr val="tx1"/>
                  </a:solidFill>
                  <a:round/>
                  <a:headEnd/>
                  <a:tailEnd/>
                </a:ln>
                <a:effectLst/>
              </p:spPr>
              <p:txBody>
                <a:bodyPr/>
                <a:lstStyle/>
                <a:p>
                  <a:endParaRPr lang="en-US"/>
                </a:p>
              </p:txBody>
            </p:sp>
            <p:sp>
              <p:nvSpPr>
                <p:cNvPr id="80" name="Line 149"/>
                <p:cNvSpPr>
                  <a:spLocks noChangeShapeType="1"/>
                </p:cNvSpPr>
                <p:nvPr/>
              </p:nvSpPr>
              <p:spPr bwMode="auto">
                <a:xfrm>
                  <a:off x="3240" y="3336"/>
                  <a:ext cx="168" cy="0"/>
                </a:xfrm>
                <a:prstGeom prst="line">
                  <a:avLst/>
                </a:prstGeom>
                <a:noFill/>
                <a:ln w="57150">
                  <a:solidFill>
                    <a:schemeClr val="tx1"/>
                  </a:solidFill>
                  <a:round/>
                  <a:headEnd/>
                  <a:tailEnd/>
                </a:ln>
                <a:effectLst/>
              </p:spPr>
              <p:txBody>
                <a:bodyPr/>
                <a:lstStyle/>
                <a:p>
                  <a:endParaRPr lang="en-US"/>
                </a:p>
              </p:txBody>
            </p:sp>
          </p:grpSp>
          <p:sp>
            <p:nvSpPr>
              <p:cNvPr id="74" name="Line 150"/>
              <p:cNvSpPr>
                <a:spLocks noChangeShapeType="1"/>
              </p:cNvSpPr>
              <p:nvPr/>
            </p:nvSpPr>
            <p:spPr bwMode="auto">
              <a:xfrm flipH="1">
                <a:off x="1776" y="1645"/>
                <a:ext cx="96" cy="0"/>
              </a:xfrm>
              <a:prstGeom prst="line">
                <a:avLst/>
              </a:prstGeom>
              <a:noFill/>
              <a:ln w="57150">
                <a:solidFill>
                  <a:schemeClr val="tx1"/>
                </a:solidFill>
                <a:round/>
                <a:headEnd/>
                <a:tailEnd/>
              </a:ln>
              <a:effectLst/>
            </p:spPr>
            <p:txBody>
              <a:bodyPr/>
              <a:lstStyle/>
              <a:p>
                <a:endParaRPr lang="en-US"/>
              </a:p>
            </p:txBody>
          </p:sp>
          <p:sp>
            <p:nvSpPr>
              <p:cNvPr id="75" name="Line 151"/>
              <p:cNvSpPr>
                <a:spLocks noChangeShapeType="1"/>
              </p:cNvSpPr>
              <p:nvPr/>
            </p:nvSpPr>
            <p:spPr bwMode="auto">
              <a:xfrm flipH="1">
                <a:off x="2719" y="1658"/>
                <a:ext cx="96" cy="0"/>
              </a:xfrm>
              <a:prstGeom prst="line">
                <a:avLst/>
              </a:prstGeom>
              <a:noFill/>
              <a:ln w="57150">
                <a:solidFill>
                  <a:schemeClr val="tx1"/>
                </a:solidFill>
                <a:round/>
                <a:headEnd/>
                <a:tailEnd/>
              </a:ln>
              <a:effectLst/>
            </p:spPr>
            <p:txBody>
              <a:bodyPr/>
              <a:lstStyle/>
              <a:p>
                <a:endParaRPr lang="en-US"/>
              </a:p>
            </p:txBody>
          </p:sp>
        </p:grpSp>
        <p:sp>
          <p:nvSpPr>
            <p:cNvPr id="72" name="AutoShape 152"/>
            <p:cNvSpPr>
              <a:spLocks noChangeArrowheads="1"/>
            </p:cNvSpPr>
            <p:nvPr/>
          </p:nvSpPr>
          <p:spPr bwMode="auto">
            <a:xfrm rot="5400000">
              <a:off x="1332" y="3684"/>
              <a:ext cx="96" cy="120"/>
            </a:xfrm>
            <a:prstGeom prst="flowChartOr">
              <a:avLst/>
            </a:prstGeom>
            <a:solidFill>
              <a:schemeClr val="accent1"/>
            </a:solidFill>
            <a:ln w="38100">
              <a:solidFill>
                <a:srgbClr val="FF3300"/>
              </a:solidFill>
              <a:round/>
              <a:headEnd/>
              <a:tailEnd/>
            </a:ln>
            <a:effectLst/>
          </p:spPr>
          <p:txBody>
            <a:bodyPr wrap="none" anchor="ctr"/>
            <a:lstStyle/>
            <a:p>
              <a:pPr eaLnBrk="1" hangingPunct="1"/>
              <a:endParaRPr lang="en-US" altLang="en-US"/>
            </a:p>
          </p:txBody>
        </p:sp>
      </p:grpSp>
      <p:sp>
        <p:nvSpPr>
          <p:cNvPr id="81" name="Line 174"/>
          <p:cNvSpPr>
            <a:spLocks noChangeShapeType="1"/>
          </p:cNvSpPr>
          <p:nvPr/>
        </p:nvSpPr>
        <p:spPr bwMode="auto">
          <a:xfrm flipH="1" flipV="1">
            <a:off x="3505200" y="2057400"/>
            <a:ext cx="304800" cy="182563"/>
          </a:xfrm>
          <a:prstGeom prst="line">
            <a:avLst/>
          </a:prstGeom>
          <a:noFill/>
          <a:ln w="9525">
            <a:solidFill>
              <a:schemeClr val="bg1"/>
            </a:solidFill>
            <a:round/>
            <a:headEnd/>
            <a:tailEnd type="triangle" w="med" len="med"/>
          </a:ln>
          <a:effectLst/>
        </p:spPr>
        <p:txBody>
          <a:bodyPr/>
          <a:lstStyle/>
          <a:p>
            <a:endParaRPr lang="en-US"/>
          </a:p>
        </p:txBody>
      </p:sp>
      <p:grpSp>
        <p:nvGrpSpPr>
          <p:cNvPr id="82" name="Group 175"/>
          <p:cNvGrpSpPr>
            <a:grpSpLocks/>
          </p:cNvGrpSpPr>
          <p:nvPr/>
        </p:nvGrpSpPr>
        <p:grpSpPr bwMode="auto">
          <a:xfrm rot="-1062720">
            <a:off x="1371600" y="3352800"/>
            <a:ext cx="939800" cy="635000"/>
            <a:chOff x="1680" y="1440"/>
            <a:chExt cx="592" cy="400"/>
          </a:xfrm>
        </p:grpSpPr>
        <p:sp>
          <p:nvSpPr>
            <p:cNvPr id="83" name="Oval 176"/>
            <p:cNvSpPr>
              <a:spLocks noChangeArrowheads="1"/>
            </p:cNvSpPr>
            <p:nvPr/>
          </p:nvSpPr>
          <p:spPr bwMode="auto">
            <a:xfrm rot="-4329641">
              <a:off x="1953" y="1606"/>
              <a:ext cx="63" cy="50"/>
            </a:xfrm>
            <a:prstGeom prst="ellipse">
              <a:avLst/>
            </a:prstGeom>
            <a:solidFill>
              <a:schemeClr val="tx1"/>
            </a:solidFill>
            <a:ln w="6350">
              <a:solidFill>
                <a:srgbClr val="FF0000"/>
              </a:solidFill>
              <a:round/>
              <a:headEnd/>
              <a:tailEnd/>
            </a:ln>
            <a:effectLst/>
          </p:spPr>
          <p:txBody>
            <a:bodyPr vert="eaVert" wrap="none" anchor="ctr"/>
            <a:lstStyle/>
            <a:p>
              <a:pPr algn="ctr" eaLnBrk="1" hangingPunct="1"/>
              <a:endParaRPr lang="en-US" altLang="en-US"/>
            </a:p>
          </p:txBody>
        </p:sp>
        <p:sp>
          <p:nvSpPr>
            <p:cNvPr id="84" name="Line 177"/>
            <p:cNvSpPr>
              <a:spLocks noChangeShapeType="1"/>
            </p:cNvSpPr>
            <p:nvPr/>
          </p:nvSpPr>
          <p:spPr bwMode="auto">
            <a:xfrm flipH="1" flipV="1">
              <a:off x="1680" y="1440"/>
              <a:ext cx="288" cy="192"/>
            </a:xfrm>
            <a:prstGeom prst="line">
              <a:avLst/>
            </a:prstGeom>
            <a:noFill/>
            <a:ln w="9525">
              <a:solidFill>
                <a:srgbClr val="FF0000"/>
              </a:solidFill>
              <a:round/>
              <a:headEnd/>
              <a:tailEnd type="triangle" w="med" len="med"/>
            </a:ln>
            <a:effectLst/>
          </p:spPr>
          <p:txBody>
            <a:bodyPr/>
            <a:lstStyle/>
            <a:p>
              <a:endParaRPr lang="en-US"/>
            </a:p>
          </p:txBody>
        </p:sp>
        <p:sp>
          <p:nvSpPr>
            <p:cNvPr id="85" name="Line 178"/>
            <p:cNvSpPr>
              <a:spLocks noChangeShapeType="1"/>
            </p:cNvSpPr>
            <p:nvPr/>
          </p:nvSpPr>
          <p:spPr bwMode="auto">
            <a:xfrm flipH="1" flipV="1">
              <a:off x="1984" y="1648"/>
              <a:ext cx="288" cy="192"/>
            </a:xfrm>
            <a:prstGeom prst="line">
              <a:avLst/>
            </a:prstGeom>
            <a:noFill/>
            <a:ln w="9525">
              <a:solidFill>
                <a:schemeClr val="bg1"/>
              </a:solidFill>
              <a:round/>
              <a:headEnd/>
              <a:tailEnd type="triangle" w="med" len="med"/>
            </a:ln>
            <a:effectLst/>
          </p:spPr>
          <p:txBody>
            <a:bodyPr/>
            <a:lstStyle/>
            <a:p>
              <a:endParaRPr lang="en-US"/>
            </a:p>
          </p:txBody>
        </p:sp>
      </p:grpSp>
      <p:sp>
        <p:nvSpPr>
          <p:cNvPr id="86" name="Line 181"/>
          <p:cNvSpPr>
            <a:spLocks noChangeShapeType="1"/>
          </p:cNvSpPr>
          <p:nvPr/>
        </p:nvSpPr>
        <p:spPr bwMode="auto">
          <a:xfrm>
            <a:off x="3352800" y="1600200"/>
            <a:ext cx="927100" cy="0"/>
          </a:xfrm>
          <a:prstGeom prst="line">
            <a:avLst/>
          </a:prstGeom>
          <a:noFill/>
          <a:ln w="57150">
            <a:solidFill>
              <a:srgbClr val="660033"/>
            </a:solidFill>
            <a:round/>
            <a:headEnd/>
            <a:tailEnd type="oval" w="med" len="med"/>
          </a:ln>
          <a:effectLst/>
        </p:spPr>
        <p:txBody>
          <a:bodyPr/>
          <a:lstStyle/>
          <a:p>
            <a:endParaRPr lang="en-US"/>
          </a:p>
        </p:txBody>
      </p:sp>
      <p:sp>
        <p:nvSpPr>
          <p:cNvPr id="87" name="Line 182"/>
          <p:cNvSpPr>
            <a:spLocks noChangeShapeType="1"/>
          </p:cNvSpPr>
          <p:nvPr/>
        </p:nvSpPr>
        <p:spPr bwMode="auto">
          <a:xfrm>
            <a:off x="6324600" y="1600200"/>
            <a:ext cx="2286000" cy="0"/>
          </a:xfrm>
          <a:prstGeom prst="line">
            <a:avLst/>
          </a:prstGeom>
          <a:noFill/>
          <a:ln w="57150">
            <a:solidFill>
              <a:srgbClr val="660033"/>
            </a:solidFill>
            <a:round/>
            <a:headEnd type="oval" w="med" len="med"/>
            <a:tailEnd/>
          </a:ln>
          <a:effectLst/>
        </p:spPr>
        <p:txBody>
          <a:bodyPr/>
          <a:lstStyle/>
          <a:p>
            <a:endParaRPr lang="en-US"/>
          </a:p>
        </p:txBody>
      </p:sp>
      <p:sp>
        <p:nvSpPr>
          <p:cNvPr id="88" name="Line 183"/>
          <p:cNvSpPr>
            <a:spLocks noChangeShapeType="1"/>
          </p:cNvSpPr>
          <p:nvPr/>
        </p:nvSpPr>
        <p:spPr bwMode="auto">
          <a:xfrm>
            <a:off x="3810000" y="5181600"/>
            <a:ext cx="990600" cy="0"/>
          </a:xfrm>
          <a:prstGeom prst="line">
            <a:avLst/>
          </a:prstGeom>
          <a:noFill/>
          <a:ln w="57150">
            <a:solidFill>
              <a:srgbClr val="660033"/>
            </a:solidFill>
            <a:round/>
            <a:headEnd type="oval" w="med" len="med"/>
            <a:tailEnd type="oval" w="med" len="med"/>
          </a:ln>
          <a:effectLst/>
        </p:spPr>
        <p:txBody>
          <a:bodyPr/>
          <a:lstStyle/>
          <a:p>
            <a:endParaRPr lang="en-US"/>
          </a:p>
        </p:txBody>
      </p:sp>
      <p:sp>
        <p:nvSpPr>
          <p:cNvPr id="89" name="Line 185"/>
          <p:cNvSpPr>
            <a:spLocks noChangeShapeType="1"/>
          </p:cNvSpPr>
          <p:nvPr/>
        </p:nvSpPr>
        <p:spPr bwMode="auto">
          <a:xfrm>
            <a:off x="3810000" y="1600200"/>
            <a:ext cx="0" cy="2743200"/>
          </a:xfrm>
          <a:prstGeom prst="line">
            <a:avLst/>
          </a:prstGeom>
          <a:noFill/>
          <a:ln w="57150">
            <a:solidFill>
              <a:srgbClr val="660033"/>
            </a:solidFill>
            <a:round/>
            <a:headEnd/>
            <a:tailEnd/>
          </a:ln>
          <a:effectLst/>
        </p:spPr>
        <p:txBody>
          <a:bodyPr/>
          <a:lstStyle/>
          <a:p>
            <a:endParaRPr lang="en-US"/>
          </a:p>
        </p:txBody>
      </p:sp>
      <p:sp>
        <p:nvSpPr>
          <p:cNvPr id="90" name="Line 186"/>
          <p:cNvSpPr>
            <a:spLocks noChangeShapeType="1"/>
          </p:cNvSpPr>
          <p:nvPr/>
        </p:nvSpPr>
        <p:spPr bwMode="auto">
          <a:xfrm>
            <a:off x="6705600" y="1600200"/>
            <a:ext cx="0" cy="2743200"/>
          </a:xfrm>
          <a:prstGeom prst="line">
            <a:avLst/>
          </a:prstGeom>
          <a:noFill/>
          <a:ln w="57150">
            <a:solidFill>
              <a:srgbClr val="660033"/>
            </a:solidFill>
            <a:round/>
            <a:headEnd/>
            <a:tailEnd/>
          </a:ln>
          <a:effectLst/>
        </p:spPr>
        <p:txBody>
          <a:bodyPr/>
          <a:lstStyle/>
          <a:p>
            <a:endParaRPr lang="en-US"/>
          </a:p>
        </p:txBody>
      </p:sp>
      <p:grpSp>
        <p:nvGrpSpPr>
          <p:cNvPr id="91" name="Group 196"/>
          <p:cNvGrpSpPr>
            <a:grpSpLocks/>
          </p:cNvGrpSpPr>
          <p:nvPr/>
        </p:nvGrpSpPr>
        <p:grpSpPr bwMode="auto">
          <a:xfrm>
            <a:off x="4114800" y="2669944"/>
            <a:ext cx="2222500" cy="1822450"/>
            <a:chOff x="2592" y="1680"/>
            <a:chExt cx="1400" cy="1148"/>
          </a:xfrm>
        </p:grpSpPr>
        <p:sp>
          <p:nvSpPr>
            <p:cNvPr id="92" name="Text Box 25"/>
            <p:cNvSpPr txBox="1">
              <a:spLocks noChangeArrowheads="1"/>
            </p:cNvSpPr>
            <p:nvPr/>
          </p:nvSpPr>
          <p:spPr bwMode="auto">
            <a:xfrm>
              <a:off x="3456" y="1776"/>
              <a:ext cx="384" cy="231"/>
            </a:xfrm>
            <a:prstGeom prst="rect">
              <a:avLst/>
            </a:prstGeom>
            <a:noFill/>
            <a:ln w="9525">
              <a:noFill/>
              <a:miter lim="800000"/>
              <a:headEnd/>
              <a:tailEnd/>
            </a:ln>
            <a:effectLst/>
          </p:spPr>
          <p:txBody>
            <a:bodyPr>
              <a:spAutoFit/>
            </a:bodyPr>
            <a:lstStyle/>
            <a:p>
              <a:pPr eaLnBrk="1" hangingPunct="1">
                <a:spcBef>
                  <a:spcPct val="50000"/>
                </a:spcBef>
              </a:pPr>
              <a:r>
                <a:rPr lang="en-US" altLang="en-US">
                  <a:latin typeface=".VnTimeH" pitchFamily="34" charset="0"/>
                </a:rPr>
                <a:t>K</a:t>
              </a:r>
            </a:p>
          </p:txBody>
        </p:sp>
        <p:sp>
          <p:nvSpPr>
            <p:cNvPr id="93" name="Oval 70"/>
            <p:cNvSpPr>
              <a:spLocks noChangeArrowheads="1"/>
            </p:cNvSpPr>
            <p:nvPr/>
          </p:nvSpPr>
          <p:spPr bwMode="auto">
            <a:xfrm rot="-4329641">
              <a:off x="2992" y="2336"/>
              <a:ext cx="66" cy="64"/>
            </a:xfrm>
            <a:prstGeom prst="ellipse">
              <a:avLst/>
            </a:prstGeom>
            <a:solidFill>
              <a:srgbClr val="0000FF"/>
            </a:solidFill>
            <a:ln w="6350">
              <a:solidFill>
                <a:srgbClr val="FF00FF"/>
              </a:solidFill>
              <a:round/>
              <a:headEnd/>
              <a:tailEnd/>
            </a:ln>
            <a:effectLst/>
          </p:spPr>
          <p:txBody>
            <a:bodyPr vert="eaVert" wrap="none" anchor="ctr"/>
            <a:lstStyle/>
            <a:p>
              <a:pPr algn="ctr" eaLnBrk="1" hangingPunct="1"/>
              <a:endParaRPr lang="en-US" altLang="en-US"/>
            </a:p>
          </p:txBody>
        </p:sp>
        <p:sp>
          <p:nvSpPr>
            <p:cNvPr id="94" name="Rectangle 71"/>
            <p:cNvSpPr>
              <a:spLocks noChangeArrowheads="1"/>
            </p:cNvSpPr>
            <p:nvPr/>
          </p:nvSpPr>
          <p:spPr bwMode="auto">
            <a:xfrm>
              <a:off x="2599" y="1680"/>
              <a:ext cx="1393" cy="1142"/>
            </a:xfrm>
            <a:prstGeom prst="rect">
              <a:avLst/>
            </a:prstGeom>
            <a:solidFill>
              <a:schemeClr val="tx1"/>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1"/>
              </a:extrusionClr>
            </a:sp3d>
          </p:spPr>
          <p:txBody>
            <a:bodyPr wrap="none" anchor="ctr">
              <a:flatTx/>
            </a:bodyPr>
            <a:lstStyle/>
            <a:p>
              <a:pPr eaLnBrk="1" hangingPunct="1"/>
              <a:endParaRPr lang="en-US" altLang="en-US"/>
            </a:p>
          </p:txBody>
        </p:sp>
        <p:sp>
          <p:nvSpPr>
            <p:cNvPr id="95" name="Rectangle 72"/>
            <p:cNvSpPr>
              <a:spLocks noChangeArrowheads="1"/>
            </p:cNvSpPr>
            <p:nvPr/>
          </p:nvSpPr>
          <p:spPr bwMode="auto">
            <a:xfrm>
              <a:off x="2592" y="1686"/>
              <a:ext cx="1393" cy="1142"/>
            </a:xfrm>
            <a:prstGeom prst="rect">
              <a:avLst/>
            </a:prstGeom>
            <a:solidFill>
              <a:schemeClr val="bg1"/>
            </a:solidFill>
            <a:ln w="57150" cmpd="thickThin">
              <a:solidFill>
                <a:srgbClr val="663300"/>
              </a:solidFill>
              <a:miter lim="800000"/>
              <a:headEnd/>
              <a:tailEnd/>
            </a:ln>
            <a:effectLst/>
          </p:spPr>
          <p:txBody>
            <a:bodyPr wrap="none" anchor="ctr"/>
            <a:lstStyle/>
            <a:p>
              <a:pPr eaLnBrk="1" hangingPunct="1"/>
              <a:endParaRPr lang="en-US" altLang="en-US"/>
            </a:p>
          </p:txBody>
        </p:sp>
        <p:sp>
          <p:nvSpPr>
            <p:cNvPr id="96" name="Rectangle 73"/>
            <p:cNvSpPr>
              <a:spLocks noChangeArrowheads="1"/>
            </p:cNvSpPr>
            <p:nvPr/>
          </p:nvSpPr>
          <p:spPr bwMode="auto">
            <a:xfrm>
              <a:off x="2652" y="1725"/>
              <a:ext cx="1280" cy="646"/>
            </a:xfrm>
            <a:prstGeom prst="rect">
              <a:avLst/>
            </a:prstGeom>
            <a:solidFill>
              <a:schemeClr val="bg1">
                <a:alpha val="38039"/>
              </a:schemeClr>
            </a:solidFill>
            <a:ln w="19050">
              <a:solidFill>
                <a:schemeClr val="tx1"/>
              </a:solidFill>
              <a:miter lim="800000"/>
              <a:headEnd/>
              <a:tailEnd/>
            </a:ln>
            <a:effectLst/>
          </p:spPr>
          <p:txBody>
            <a:bodyPr wrap="none" anchor="ctr"/>
            <a:lstStyle/>
            <a:p>
              <a:pPr eaLnBrk="1" hangingPunct="1"/>
              <a:endParaRPr lang="en-US" altLang="en-US"/>
            </a:p>
          </p:txBody>
        </p:sp>
        <p:sp>
          <p:nvSpPr>
            <p:cNvPr id="97" name="Oval 74"/>
            <p:cNvSpPr>
              <a:spLocks noChangeArrowheads="1"/>
            </p:cNvSpPr>
            <p:nvPr/>
          </p:nvSpPr>
          <p:spPr bwMode="auto">
            <a:xfrm>
              <a:off x="2729" y="1789"/>
              <a:ext cx="1082" cy="985"/>
            </a:xfrm>
            <a:prstGeom prst="ellipse">
              <a:avLst/>
            </a:prstGeom>
            <a:solidFill>
              <a:srgbClr val="FFFFCC"/>
            </a:solidFill>
            <a:ln w="12700">
              <a:solidFill>
                <a:schemeClr val="accent2"/>
              </a:solidFill>
              <a:round/>
              <a:headEnd/>
              <a:tailEnd/>
            </a:ln>
            <a:effectLst/>
          </p:spPr>
          <p:txBody>
            <a:bodyPr wrap="none" anchor="ctr"/>
            <a:lstStyle/>
            <a:p>
              <a:pPr eaLnBrk="1" hangingPunct="1"/>
              <a:endParaRPr lang="en-US" altLang="en-US"/>
            </a:p>
          </p:txBody>
        </p:sp>
        <p:sp>
          <p:nvSpPr>
            <p:cNvPr id="98" name="Text Box 75"/>
            <p:cNvSpPr txBox="1">
              <a:spLocks noChangeArrowheads="1"/>
            </p:cNvSpPr>
            <p:nvPr/>
          </p:nvSpPr>
          <p:spPr bwMode="auto">
            <a:xfrm rot="810395">
              <a:off x="3547" y="1938"/>
              <a:ext cx="255" cy="173"/>
            </a:xfrm>
            <a:prstGeom prst="rect">
              <a:avLst/>
            </a:prstGeom>
            <a:noFill/>
            <a:ln w="635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5</a:t>
              </a:r>
              <a:endParaRPr lang="en-US" altLang="en-US"/>
            </a:p>
          </p:txBody>
        </p:sp>
        <p:sp>
          <p:nvSpPr>
            <p:cNvPr id="99" name="Oval 76"/>
            <p:cNvSpPr>
              <a:spLocks noChangeArrowheads="1"/>
            </p:cNvSpPr>
            <p:nvPr/>
          </p:nvSpPr>
          <p:spPr bwMode="auto">
            <a:xfrm rot="5400000">
              <a:off x="2748" y="1720"/>
              <a:ext cx="1051" cy="1155"/>
            </a:xfrm>
            <a:prstGeom prst="ellipse">
              <a:avLst/>
            </a:prstGeom>
            <a:noFill/>
            <a:ln w="12700">
              <a:solidFill>
                <a:srgbClr val="003300"/>
              </a:solidFill>
              <a:round/>
              <a:headEnd/>
              <a:tailEnd/>
            </a:ln>
            <a:effectLst/>
          </p:spPr>
          <p:txBody>
            <a:bodyPr wrap="none" anchor="ctr"/>
            <a:lstStyle/>
            <a:p>
              <a:pPr eaLnBrk="1" hangingPunct="1"/>
              <a:endParaRPr lang="en-US" altLang="en-US"/>
            </a:p>
          </p:txBody>
        </p:sp>
        <p:sp>
          <p:nvSpPr>
            <p:cNvPr id="100" name="Arc 77"/>
            <p:cNvSpPr>
              <a:spLocks/>
            </p:cNvSpPr>
            <p:nvPr/>
          </p:nvSpPr>
          <p:spPr bwMode="auto">
            <a:xfrm rot="6681726" flipH="1">
              <a:off x="3121" y="1750"/>
              <a:ext cx="406" cy="723"/>
            </a:xfrm>
            <a:custGeom>
              <a:avLst/>
              <a:gdLst>
                <a:gd name="T0" fmla="*/ 0 w 24253"/>
                <a:gd name="T1" fmla="*/ 0 h 39506"/>
                <a:gd name="T2" fmla="*/ 0 w 24253"/>
                <a:gd name="T3" fmla="*/ 0 h 39506"/>
                <a:gd name="T4" fmla="*/ 0 w 24253"/>
                <a:gd name="T5" fmla="*/ 0 h 39506"/>
                <a:gd name="T6" fmla="*/ 0 60000 65536"/>
                <a:gd name="T7" fmla="*/ 0 60000 65536"/>
                <a:gd name="T8" fmla="*/ 0 60000 65536"/>
              </a:gdLst>
              <a:ahLst/>
              <a:cxnLst>
                <a:cxn ang="T6">
                  <a:pos x="T0" y="T1"/>
                </a:cxn>
                <a:cxn ang="T7">
                  <a:pos x="T2" y="T3"/>
                </a:cxn>
                <a:cxn ang="T8">
                  <a:pos x="T4" y="T5"/>
                </a:cxn>
              </a:cxnLst>
              <a:rect l="0" t="0" r="r" b="b"/>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lnTo>
                    <a:pt x="14733" y="-1"/>
                  </a:lnTo>
                  <a:close/>
                </a:path>
              </a:pathLst>
            </a:custGeom>
            <a:noFill/>
            <a:ln w="3175">
              <a:solidFill>
                <a:srgbClr val="00FFFF"/>
              </a:solidFill>
              <a:round/>
              <a:headEnd/>
              <a:tailEnd/>
            </a:ln>
            <a:effectLst/>
          </p:spPr>
          <p:txBody>
            <a:bodyPr wrap="none" anchor="ctr"/>
            <a:lstStyle/>
            <a:p>
              <a:endParaRPr lang="en-US"/>
            </a:p>
          </p:txBody>
        </p:sp>
        <p:sp>
          <p:nvSpPr>
            <p:cNvPr id="101" name="Line 78"/>
            <p:cNvSpPr>
              <a:spLocks noChangeShapeType="1"/>
            </p:cNvSpPr>
            <p:nvPr/>
          </p:nvSpPr>
          <p:spPr bwMode="auto">
            <a:xfrm rot="10800000">
              <a:off x="3293" y="1910"/>
              <a:ext cx="0" cy="96"/>
            </a:xfrm>
            <a:prstGeom prst="line">
              <a:avLst/>
            </a:prstGeom>
            <a:noFill/>
            <a:ln w="9525">
              <a:solidFill>
                <a:srgbClr val="FF0000"/>
              </a:solidFill>
              <a:round/>
              <a:headEnd/>
              <a:tailEnd/>
            </a:ln>
            <a:effectLst/>
          </p:spPr>
          <p:txBody>
            <a:bodyPr/>
            <a:lstStyle/>
            <a:p>
              <a:endParaRPr lang="en-US"/>
            </a:p>
          </p:txBody>
        </p:sp>
        <p:sp>
          <p:nvSpPr>
            <p:cNvPr id="102" name="Text Box 79"/>
            <p:cNvSpPr txBox="1">
              <a:spLocks noChangeArrowheads="1"/>
            </p:cNvSpPr>
            <p:nvPr/>
          </p:nvSpPr>
          <p:spPr bwMode="auto">
            <a:xfrm rot="-466213">
              <a:off x="3156" y="1748"/>
              <a:ext cx="250" cy="173"/>
            </a:xfrm>
            <a:prstGeom prst="rect">
              <a:avLst/>
            </a:prstGeom>
            <a:noFill/>
            <a:ln w="3175">
              <a:noFill/>
              <a:miter lim="800000"/>
              <a:headEnd/>
              <a:tailEnd/>
            </a:ln>
            <a:effectLst/>
          </p:spPr>
          <p:txBody>
            <a:bodyPr>
              <a:spAutoFit/>
            </a:bodyPr>
            <a:lstStyle/>
            <a:p>
              <a:pPr algn="ctr" eaLnBrk="1" hangingPunct="1"/>
              <a:r>
                <a:rPr lang="en-US" altLang="en-US" sz="1200"/>
                <a:t>3</a:t>
              </a:r>
            </a:p>
          </p:txBody>
        </p:sp>
        <p:sp>
          <p:nvSpPr>
            <p:cNvPr id="103" name="Text Box 80"/>
            <p:cNvSpPr txBox="1">
              <a:spLocks noChangeArrowheads="1"/>
            </p:cNvSpPr>
            <p:nvPr/>
          </p:nvSpPr>
          <p:spPr bwMode="auto">
            <a:xfrm rot="-1500000">
              <a:off x="2920" y="1811"/>
              <a:ext cx="342" cy="173"/>
            </a:xfrm>
            <a:prstGeom prst="rect">
              <a:avLst/>
            </a:prstGeom>
            <a:noFill/>
            <a:ln w="1270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2</a:t>
              </a:r>
              <a:endParaRPr lang="en-US" altLang="en-US"/>
            </a:p>
          </p:txBody>
        </p:sp>
        <p:sp>
          <p:nvSpPr>
            <p:cNvPr id="104" name="Line 81"/>
            <p:cNvSpPr>
              <a:spLocks noChangeShapeType="1"/>
            </p:cNvSpPr>
            <p:nvPr/>
          </p:nvSpPr>
          <p:spPr bwMode="auto">
            <a:xfrm rot="300000">
              <a:off x="3329" y="1910"/>
              <a:ext cx="0" cy="40"/>
            </a:xfrm>
            <a:prstGeom prst="line">
              <a:avLst/>
            </a:prstGeom>
            <a:noFill/>
            <a:ln w="6350">
              <a:solidFill>
                <a:srgbClr val="0000FF"/>
              </a:solidFill>
              <a:round/>
              <a:headEnd/>
              <a:tailEnd/>
            </a:ln>
            <a:effectLst/>
          </p:spPr>
          <p:txBody>
            <a:bodyPr/>
            <a:lstStyle/>
            <a:p>
              <a:endParaRPr lang="en-US"/>
            </a:p>
          </p:txBody>
        </p:sp>
        <p:sp>
          <p:nvSpPr>
            <p:cNvPr id="105" name="Line 82"/>
            <p:cNvSpPr>
              <a:spLocks noChangeShapeType="1"/>
            </p:cNvSpPr>
            <p:nvPr/>
          </p:nvSpPr>
          <p:spPr bwMode="auto">
            <a:xfrm rot="600000">
              <a:off x="3362" y="1914"/>
              <a:ext cx="0" cy="41"/>
            </a:xfrm>
            <a:prstGeom prst="line">
              <a:avLst/>
            </a:prstGeom>
            <a:noFill/>
            <a:ln w="6350">
              <a:solidFill>
                <a:srgbClr val="0000FF"/>
              </a:solidFill>
              <a:round/>
              <a:headEnd/>
              <a:tailEnd/>
            </a:ln>
            <a:effectLst/>
          </p:spPr>
          <p:txBody>
            <a:bodyPr/>
            <a:lstStyle/>
            <a:p>
              <a:endParaRPr lang="en-US"/>
            </a:p>
          </p:txBody>
        </p:sp>
        <p:sp>
          <p:nvSpPr>
            <p:cNvPr id="106" name="Line 83"/>
            <p:cNvSpPr>
              <a:spLocks noChangeShapeType="1"/>
            </p:cNvSpPr>
            <p:nvPr/>
          </p:nvSpPr>
          <p:spPr bwMode="auto">
            <a:xfrm rot="900000">
              <a:off x="3395" y="1922"/>
              <a:ext cx="0" cy="39"/>
            </a:xfrm>
            <a:prstGeom prst="line">
              <a:avLst/>
            </a:prstGeom>
            <a:noFill/>
            <a:ln w="6350">
              <a:solidFill>
                <a:srgbClr val="0000FF"/>
              </a:solidFill>
              <a:round/>
              <a:headEnd/>
              <a:tailEnd/>
            </a:ln>
            <a:effectLst/>
          </p:spPr>
          <p:txBody>
            <a:bodyPr/>
            <a:lstStyle/>
            <a:p>
              <a:endParaRPr lang="en-US"/>
            </a:p>
          </p:txBody>
        </p:sp>
        <p:sp>
          <p:nvSpPr>
            <p:cNvPr id="107" name="Line 84"/>
            <p:cNvSpPr>
              <a:spLocks noChangeShapeType="1"/>
            </p:cNvSpPr>
            <p:nvPr/>
          </p:nvSpPr>
          <p:spPr bwMode="auto">
            <a:xfrm rot="1200000">
              <a:off x="3427" y="1932"/>
              <a:ext cx="0" cy="41"/>
            </a:xfrm>
            <a:prstGeom prst="line">
              <a:avLst/>
            </a:prstGeom>
            <a:noFill/>
            <a:ln w="6350">
              <a:solidFill>
                <a:srgbClr val="0000FF"/>
              </a:solidFill>
              <a:round/>
              <a:headEnd/>
              <a:tailEnd/>
            </a:ln>
            <a:effectLst/>
          </p:spPr>
          <p:txBody>
            <a:bodyPr/>
            <a:lstStyle/>
            <a:p>
              <a:endParaRPr lang="en-US"/>
            </a:p>
          </p:txBody>
        </p:sp>
        <p:sp>
          <p:nvSpPr>
            <p:cNvPr id="108" name="Line 85"/>
            <p:cNvSpPr>
              <a:spLocks noChangeShapeType="1"/>
            </p:cNvSpPr>
            <p:nvPr/>
          </p:nvSpPr>
          <p:spPr bwMode="auto">
            <a:xfrm rot="1500000">
              <a:off x="3452" y="1944"/>
              <a:ext cx="0" cy="89"/>
            </a:xfrm>
            <a:prstGeom prst="line">
              <a:avLst/>
            </a:prstGeom>
            <a:noFill/>
            <a:ln w="9525">
              <a:solidFill>
                <a:srgbClr val="FF0000"/>
              </a:solidFill>
              <a:round/>
              <a:headEnd/>
              <a:tailEnd/>
            </a:ln>
            <a:effectLst/>
          </p:spPr>
          <p:txBody>
            <a:bodyPr/>
            <a:lstStyle/>
            <a:p>
              <a:endParaRPr lang="en-US"/>
            </a:p>
          </p:txBody>
        </p:sp>
        <p:sp>
          <p:nvSpPr>
            <p:cNvPr id="109" name="Line 86"/>
            <p:cNvSpPr>
              <a:spLocks noChangeShapeType="1"/>
            </p:cNvSpPr>
            <p:nvPr/>
          </p:nvSpPr>
          <p:spPr bwMode="auto">
            <a:xfrm rot="1800000">
              <a:off x="3488" y="1962"/>
              <a:ext cx="0" cy="41"/>
            </a:xfrm>
            <a:prstGeom prst="line">
              <a:avLst/>
            </a:prstGeom>
            <a:noFill/>
            <a:ln w="6350">
              <a:solidFill>
                <a:srgbClr val="0000FF"/>
              </a:solidFill>
              <a:round/>
              <a:headEnd/>
              <a:tailEnd/>
            </a:ln>
            <a:effectLst/>
          </p:spPr>
          <p:txBody>
            <a:bodyPr/>
            <a:lstStyle/>
            <a:p>
              <a:endParaRPr lang="en-US"/>
            </a:p>
          </p:txBody>
        </p:sp>
        <p:sp>
          <p:nvSpPr>
            <p:cNvPr id="110" name="Line 87"/>
            <p:cNvSpPr>
              <a:spLocks noChangeShapeType="1"/>
            </p:cNvSpPr>
            <p:nvPr/>
          </p:nvSpPr>
          <p:spPr bwMode="auto">
            <a:xfrm rot="2100000">
              <a:off x="3513" y="1978"/>
              <a:ext cx="0" cy="39"/>
            </a:xfrm>
            <a:prstGeom prst="line">
              <a:avLst/>
            </a:prstGeom>
            <a:noFill/>
            <a:ln w="6350">
              <a:solidFill>
                <a:srgbClr val="0000FF"/>
              </a:solidFill>
              <a:round/>
              <a:headEnd/>
              <a:tailEnd/>
            </a:ln>
            <a:effectLst/>
          </p:spPr>
          <p:txBody>
            <a:bodyPr/>
            <a:lstStyle/>
            <a:p>
              <a:endParaRPr lang="en-US"/>
            </a:p>
          </p:txBody>
        </p:sp>
        <p:sp>
          <p:nvSpPr>
            <p:cNvPr id="111" name="Line 88"/>
            <p:cNvSpPr>
              <a:spLocks noChangeShapeType="1"/>
            </p:cNvSpPr>
            <p:nvPr/>
          </p:nvSpPr>
          <p:spPr bwMode="auto">
            <a:xfrm rot="2400000">
              <a:off x="3542" y="1997"/>
              <a:ext cx="0" cy="39"/>
            </a:xfrm>
            <a:prstGeom prst="line">
              <a:avLst/>
            </a:prstGeom>
            <a:noFill/>
            <a:ln w="6350">
              <a:solidFill>
                <a:srgbClr val="0000FF"/>
              </a:solidFill>
              <a:round/>
              <a:headEnd/>
              <a:tailEnd/>
            </a:ln>
            <a:effectLst/>
          </p:spPr>
          <p:txBody>
            <a:bodyPr/>
            <a:lstStyle/>
            <a:p>
              <a:endParaRPr lang="en-US"/>
            </a:p>
          </p:txBody>
        </p:sp>
        <p:sp>
          <p:nvSpPr>
            <p:cNvPr id="112" name="Line 89"/>
            <p:cNvSpPr>
              <a:spLocks noChangeShapeType="1"/>
            </p:cNvSpPr>
            <p:nvPr/>
          </p:nvSpPr>
          <p:spPr bwMode="auto">
            <a:xfrm rot="2700000">
              <a:off x="3565" y="2018"/>
              <a:ext cx="0" cy="44"/>
            </a:xfrm>
            <a:prstGeom prst="line">
              <a:avLst/>
            </a:prstGeom>
            <a:noFill/>
            <a:ln w="6350">
              <a:solidFill>
                <a:srgbClr val="0000FF"/>
              </a:solidFill>
              <a:round/>
              <a:headEnd/>
              <a:tailEnd/>
            </a:ln>
            <a:effectLst/>
          </p:spPr>
          <p:txBody>
            <a:bodyPr/>
            <a:lstStyle/>
            <a:p>
              <a:endParaRPr lang="en-US"/>
            </a:p>
          </p:txBody>
        </p:sp>
        <p:sp>
          <p:nvSpPr>
            <p:cNvPr id="113" name="Line 90"/>
            <p:cNvSpPr>
              <a:spLocks noChangeShapeType="1"/>
            </p:cNvSpPr>
            <p:nvPr/>
          </p:nvSpPr>
          <p:spPr bwMode="auto">
            <a:xfrm rot="3000000">
              <a:off x="3570" y="2029"/>
              <a:ext cx="0" cy="98"/>
            </a:xfrm>
            <a:prstGeom prst="line">
              <a:avLst/>
            </a:prstGeom>
            <a:noFill/>
            <a:ln w="9525">
              <a:solidFill>
                <a:srgbClr val="FF0000"/>
              </a:solidFill>
              <a:round/>
              <a:headEnd/>
              <a:tailEnd/>
            </a:ln>
            <a:effectLst/>
          </p:spPr>
          <p:txBody>
            <a:bodyPr/>
            <a:lstStyle/>
            <a:p>
              <a:endParaRPr lang="en-US"/>
            </a:p>
          </p:txBody>
        </p:sp>
        <p:sp>
          <p:nvSpPr>
            <p:cNvPr id="114" name="Line 91"/>
            <p:cNvSpPr>
              <a:spLocks noChangeShapeType="1"/>
            </p:cNvSpPr>
            <p:nvPr/>
          </p:nvSpPr>
          <p:spPr bwMode="auto">
            <a:xfrm rot="7800000">
              <a:off x="3017" y="2027"/>
              <a:ext cx="0" cy="106"/>
            </a:xfrm>
            <a:prstGeom prst="line">
              <a:avLst/>
            </a:prstGeom>
            <a:noFill/>
            <a:ln w="9525">
              <a:solidFill>
                <a:srgbClr val="FF0000"/>
              </a:solidFill>
              <a:round/>
              <a:headEnd/>
              <a:tailEnd/>
            </a:ln>
            <a:effectLst/>
          </p:spPr>
          <p:txBody>
            <a:bodyPr/>
            <a:lstStyle/>
            <a:p>
              <a:endParaRPr lang="en-US"/>
            </a:p>
          </p:txBody>
        </p:sp>
        <p:sp>
          <p:nvSpPr>
            <p:cNvPr id="115" name="Line 92"/>
            <p:cNvSpPr>
              <a:spLocks noChangeShapeType="1"/>
            </p:cNvSpPr>
            <p:nvPr/>
          </p:nvSpPr>
          <p:spPr bwMode="auto">
            <a:xfrm rot="-2700000">
              <a:off x="3017" y="2018"/>
              <a:ext cx="0" cy="40"/>
            </a:xfrm>
            <a:prstGeom prst="line">
              <a:avLst/>
            </a:prstGeom>
            <a:noFill/>
            <a:ln w="6350">
              <a:solidFill>
                <a:srgbClr val="0000FF"/>
              </a:solidFill>
              <a:round/>
              <a:headEnd/>
              <a:tailEnd/>
            </a:ln>
            <a:effectLst/>
          </p:spPr>
          <p:txBody>
            <a:bodyPr/>
            <a:lstStyle/>
            <a:p>
              <a:endParaRPr lang="en-US"/>
            </a:p>
          </p:txBody>
        </p:sp>
        <p:sp>
          <p:nvSpPr>
            <p:cNvPr id="116" name="Line 93"/>
            <p:cNvSpPr>
              <a:spLocks noChangeShapeType="1"/>
            </p:cNvSpPr>
            <p:nvPr/>
          </p:nvSpPr>
          <p:spPr bwMode="auto">
            <a:xfrm rot="-2400000">
              <a:off x="3040" y="1999"/>
              <a:ext cx="0" cy="38"/>
            </a:xfrm>
            <a:prstGeom prst="line">
              <a:avLst/>
            </a:prstGeom>
            <a:noFill/>
            <a:ln w="6350">
              <a:solidFill>
                <a:srgbClr val="0000FF"/>
              </a:solidFill>
              <a:round/>
              <a:headEnd/>
              <a:tailEnd/>
            </a:ln>
            <a:effectLst/>
          </p:spPr>
          <p:txBody>
            <a:bodyPr/>
            <a:lstStyle/>
            <a:p>
              <a:endParaRPr lang="en-US"/>
            </a:p>
          </p:txBody>
        </p:sp>
        <p:sp>
          <p:nvSpPr>
            <p:cNvPr id="117" name="Line 94"/>
            <p:cNvSpPr>
              <a:spLocks noChangeShapeType="1"/>
            </p:cNvSpPr>
            <p:nvPr/>
          </p:nvSpPr>
          <p:spPr bwMode="auto">
            <a:xfrm rot="-2100000">
              <a:off x="3069" y="1979"/>
              <a:ext cx="0" cy="39"/>
            </a:xfrm>
            <a:prstGeom prst="line">
              <a:avLst/>
            </a:prstGeom>
            <a:noFill/>
            <a:ln w="6350">
              <a:solidFill>
                <a:srgbClr val="0000FF"/>
              </a:solidFill>
              <a:round/>
              <a:headEnd/>
              <a:tailEnd/>
            </a:ln>
            <a:effectLst/>
          </p:spPr>
          <p:txBody>
            <a:bodyPr/>
            <a:lstStyle/>
            <a:p>
              <a:endParaRPr lang="en-US"/>
            </a:p>
          </p:txBody>
        </p:sp>
        <p:sp>
          <p:nvSpPr>
            <p:cNvPr id="118" name="Line 95"/>
            <p:cNvSpPr>
              <a:spLocks noChangeShapeType="1"/>
            </p:cNvSpPr>
            <p:nvPr/>
          </p:nvSpPr>
          <p:spPr bwMode="auto">
            <a:xfrm rot="-1800000">
              <a:off x="3095" y="1961"/>
              <a:ext cx="0" cy="39"/>
            </a:xfrm>
            <a:prstGeom prst="line">
              <a:avLst/>
            </a:prstGeom>
            <a:noFill/>
            <a:ln w="6350">
              <a:solidFill>
                <a:srgbClr val="0000FF"/>
              </a:solidFill>
              <a:round/>
              <a:headEnd/>
              <a:tailEnd/>
            </a:ln>
            <a:effectLst/>
          </p:spPr>
          <p:txBody>
            <a:bodyPr/>
            <a:lstStyle/>
            <a:p>
              <a:endParaRPr lang="en-US"/>
            </a:p>
          </p:txBody>
        </p:sp>
        <p:sp>
          <p:nvSpPr>
            <p:cNvPr id="119" name="Line 96"/>
            <p:cNvSpPr>
              <a:spLocks noChangeShapeType="1"/>
            </p:cNvSpPr>
            <p:nvPr/>
          </p:nvSpPr>
          <p:spPr bwMode="auto">
            <a:xfrm rot="-1500000">
              <a:off x="3139" y="1943"/>
              <a:ext cx="0" cy="88"/>
            </a:xfrm>
            <a:prstGeom prst="line">
              <a:avLst/>
            </a:prstGeom>
            <a:noFill/>
            <a:ln w="9525">
              <a:solidFill>
                <a:srgbClr val="FF0000"/>
              </a:solidFill>
              <a:round/>
              <a:headEnd/>
              <a:tailEnd/>
            </a:ln>
            <a:effectLst/>
          </p:spPr>
          <p:txBody>
            <a:bodyPr/>
            <a:lstStyle/>
            <a:p>
              <a:endParaRPr lang="en-US"/>
            </a:p>
          </p:txBody>
        </p:sp>
        <p:sp>
          <p:nvSpPr>
            <p:cNvPr id="120" name="Line 97"/>
            <p:cNvSpPr>
              <a:spLocks noChangeShapeType="1"/>
            </p:cNvSpPr>
            <p:nvPr/>
          </p:nvSpPr>
          <p:spPr bwMode="auto">
            <a:xfrm rot="-1200000">
              <a:off x="3159" y="1932"/>
              <a:ext cx="0" cy="41"/>
            </a:xfrm>
            <a:prstGeom prst="line">
              <a:avLst/>
            </a:prstGeom>
            <a:noFill/>
            <a:ln w="6350">
              <a:solidFill>
                <a:srgbClr val="0000FF"/>
              </a:solidFill>
              <a:round/>
              <a:headEnd/>
              <a:tailEnd/>
            </a:ln>
            <a:effectLst/>
          </p:spPr>
          <p:txBody>
            <a:bodyPr/>
            <a:lstStyle/>
            <a:p>
              <a:endParaRPr lang="en-US"/>
            </a:p>
          </p:txBody>
        </p:sp>
        <p:sp>
          <p:nvSpPr>
            <p:cNvPr id="121" name="Line 98"/>
            <p:cNvSpPr>
              <a:spLocks noChangeShapeType="1"/>
            </p:cNvSpPr>
            <p:nvPr/>
          </p:nvSpPr>
          <p:spPr bwMode="auto">
            <a:xfrm rot="-900000">
              <a:off x="3187" y="1925"/>
              <a:ext cx="0" cy="40"/>
            </a:xfrm>
            <a:prstGeom prst="line">
              <a:avLst/>
            </a:prstGeom>
            <a:noFill/>
            <a:ln w="6350">
              <a:solidFill>
                <a:srgbClr val="0000FF"/>
              </a:solidFill>
              <a:round/>
              <a:headEnd/>
              <a:tailEnd/>
            </a:ln>
            <a:effectLst/>
          </p:spPr>
          <p:txBody>
            <a:bodyPr/>
            <a:lstStyle/>
            <a:p>
              <a:endParaRPr lang="en-US"/>
            </a:p>
          </p:txBody>
        </p:sp>
        <p:sp>
          <p:nvSpPr>
            <p:cNvPr id="122" name="Line 99"/>
            <p:cNvSpPr>
              <a:spLocks noChangeShapeType="1"/>
            </p:cNvSpPr>
            <p:nvPr/>
          </p:nvSpPr>
          <p:spPr bwMode="auto">
            <a:xfrm rot="-600000">
              <a:off x="3221" y="1918"/>
              <a:ext cx="0" cy="39"/>
            </a:xfrm>
            <a:prstGeom prst="line">
              <a:avLst/>
            </a:prstGeom>
            <a:noFill/>
            <a:ln w="6350">
              <a:solidFill>
                <a:srgbClr val="0000FF"/>
              </a:solidFill>
              <a:round/>
              <a:headEnd/>
              <a:tailEnd/>
            </a:ln>
            <a:effectLst/>
          </p:spPr>
          <p:txBody>
            <a:bodyPr/>
            <a:lstStyle/>
            <a:p>
              <a:endParaRPr lang="en-US"/>
            </a:p>
          </p:txBody>
        </p:sp>
        <p:sp>
          <p:nvSpPr>
            <p:cNvPr id="123" name="Line 100"/>
            <p:cNvSpPr>
              <a:spLocks noChangeShapeType="1"/>
            </p:cNvSpPr>
            <p:nvPr/>
          </p:nvSpPr>
          <p:spPr bwMode="auto">
            <a:xfrm rot="-300000">
              <a:off x="3256" y="1912"/>
              <a:ext cx="0" cy="39"/>
            </a:xfrm>
            <a:prstGeom prst="line">
              <a:avLst/>
            </a:prstGeom>
            <a:noFill/>
            <a:ln w="6350">
              <a:solidFill>
                <a:srgbClr val="0000FF"/>
              </a:solidFill>
              <a:round/>
              <a:headEnd/>
              <a:tailEnd/>
            </a:ln>
            <a:effectLst/>
          </p:spPr>
          <p:txBody>
            <a:bodyPr/>
            <a:lstStyle/>
            <a:p>
              <a:endParaRPr lang="en-US"/>
            </a:p>
          </p:txBody>
        </p:sp>
        <p:sp>
          <p:nvSpPr>
            <p:cNvPr id="124" name="Line 101"/>
            <p:cNvSpPr>
              <a:spLocks noChangeShapeType="1"/>
            </p:cNvSpPr>
            <p:nvPr/>
          </p:nvSpPr>
          <p:spPr bwMode="auto">
            <a:xfrm rot="6300000">
              <a:off x="2952" y="2150"/>
              <a:ext cx="0" cy="107"/>
            </a:xfrm>
            <a:prstGeom prst="line">
              <a:avLst/>
            </a:prstGeom>
            <a:noFill/>
            <a:ln w="9525">
              <a:solidFill>
                <a:srgbClr val="FF0000"/>
              </a:solidFill>
              <a:round/>
              <a:headEnd/>
              <a:tailEnd/>
            </a:ln>
            <a:effectLst/>
          </p:spPr>
          <p:txBody>
            <a:bodyPr/>
            <a:lstStyle/>
            <a:p>
              <a:endParaRPr lang="en-US"/>
            </a:p>
          </p:txBody>
        </p:sp>
        <p:sp>
          <p:nvSpPr>
            <p:cNvPr id="125" name="Line 102"/>
            <p:cNvSpPr>
              <a:spLocks noChangeShapeType="1"/>
            </p:cNvSpPr>
            <p:nvPr/>
          </p:nvSpPr>
          <p:spPr bwMode="auto">
            <a:xfrm rot="-4200000">
              <a:off x="2931" y="2146"/>
              <a:ext cx="0" cy="42"/>
            </a:xfrm>
            <a:prstGeom prst="line">
              <a:avLst/>
            </a:prstGeom>
            <a:noFill/>
            <a:ln w="6350">
              <a:solidFill>
                <a:srgbClr val="0000FF"/>
              </a:solidFill>
              <a:round/>
              <a:headEnd/>
              <a:tailEnd/>
            </a:ln>
            <a:effectLst/>
          </p:spPr>
          <p:txBody>
            <a:bodyPr/>
            <a:lstStyle/>
            <a:p>
              <a:endParaRPr lang="en-US"/>
            </a:p>
          </p:txBody>
        </p:sp>
        <p:sp>
          <p:nvSpPr>
            <p:cNvPr id="126" name="Line 103"/>
            <p:cNvSpPr>
              <a:spLocks noChangeShapeType="1"/>
            </p:cNvSpPr>
            <p:nvPr/>
          </p:nvSpPr>
          <p:spPr bwMode="auto">
            <a:xfrm rot="-3900000">
              <a:off x="2943" y="2118"/>
              <a:ext cx="0" cy="43"/>
            </a:xfrm>
            <a:prstGeom prst="line">
              <a:avLst/>
            </a:prstGeom>
            <a:noFill/>
            <a:ln w="6350">
              <a:solidFill>
                <a:srgbClr val="0000FF"/>
              </a:solidFill>
              <a:round/>
              <a:headEnd/>
              <a:tailEnd/>
            </a:ln>
            <a:effectLst/>
          </p:spPr>
          <p:txBody>
            <a:bodyPr/>
            <a:lstStyle/>
            <a:p>
              <a:endParaRPr lang="en-US"/>
            </a:p>
          </p:txBody>
        </p:sp>
        <p:sp>
          <p:nvSpPr>
            <p:cNvPr id="127" name="Line 104"/>
            <p:cNvSpPr>
              <a:spLocks noChangeShapeType="1"/>
            </p:cNvSpPr>
            <p:nvPr/>
          </p:nvSpPr>
          <p:spPr bwMode="auto">
            <a:xfrm rot="-3600000">
              <a:off x="2959" y="2094"/>
              <a:ext cx="0" cy="42"/>
            </a:xfrm>
            <a:prstGeom prst="line">
              <a:avLst/>
            </a:prstGeom>
            <a:noFill/>
            <a:ln w="6350">
              <a:solidFill>
                <a:srgbClr val="0000FF"/>
              </a:solidFill>
              <a:round/>
              <a:headEnd/>
              <a:tailEnd/>
            </a:ln>
            <a:effectLst/>
          </p:spPr>
          <p:txBody>
            <a:bodyPr/>
            <a:lstStyle/>
            <a:p>
              <a:endParaRPr lang="en-US"/>
            </a:p>
          </p:txBody>
        </p:sp>
        <p:sp>
          <p:nvSpPr>
            <p:cNvPr id="128" name="Line 105"/>
            <p:cNvSpPr>
              <a:spLocks noChangeShapeType="1"/>
            </p:cNvSpPr>
            <p:nvPr/>
          </p:nvSpPr>
          <p:spPr bwMode="auto">
            <a:xfrm rot="-3300000">
              <a:off x="2975" y="2064"/>
              <a:ext cx="0" cy="42"/>
            </a:xfrm>
            <a:prstGeom prst="line">
              <a:avLst/>
            </a:prstGeom>
            <a:noFill/>
            <a:ln w="6350">
              <a:solidFill>
                <a:srgbClr val="0000FF"/>
              </a:solidFill>
              <a:round/>
              <a:headEnd/>
              <a:tailEnd/>
            </a:ln>
            <a:effectLst/>
          </p:spPr>
          <p:txBody>
            <a:bodyPr/>
            <a:lstStyle/>
            <a:p>
              <a:endParaRPr lang="en-US"/>
            </a:p>
          </p:txBody>
        </p:sp>
        <p:sp>
          <p:nvSpPr>
            <p:cNvPr id="129" name="Line 106"/>
            <p:cNvSpPr>
              <a:spLocks noChangeShapeType="1"/>
            </p:cNvSpPr>
            <p:nvPr/>
          </p:nvSpPr>
          <p:spPr bwMode="auto">
            <a:xfrm rot="3300000">
              <a:off x="3604" y="2067"/>
              <a:ext cx="0" cy="42"/>
            </a:xfrm>
            <a:prstGeom prst="line">
              <a:avLst/>
            </a:prstGeom>
            <a:noFill/>
            <a:ln w="6350">
              <a:solidFill>
                <a:srgbClr val="0000FF"/>
              </a:solidFill>
              <a:round/>
              <a:headEnd/>
              <a:tailEnd/>
            </a:ln>
            <a:effectLst/>
          </p:spPr>
          <p:txBody>
            <a:bodyPr/>
            <a:lstStyle/>
            <a:p>
              <a:endParaRPr lang="en-US"/>
            </a:p>
          </p:txBody>
        </p:sp>
        <p:sp>
          <p:nvSpPr>
            <p:cNvPr id="130" name="Line 107"/>
            <p:cNvSpPr>
              <a:spLocks noChangeShapeType="1"/>
            </p:cNvSpPr>
            <p:nvPr/>
          </p:nvSpPr>
          <p:spPr bwMode="auto">
            <a:xfrm rot="3600000">
              <a:off x="3618" y="2088"/>
              <a:ext cx="0" cy="44"/>
            </a:xfrm>
            <a:prstGeom prst="line">
              <a:avLst/>
            </a:prstGeom>
            <a:noFill/>
            <a:ln w="6350">
              <a:solidFill>
                <a:srgbClr val="0000FF"/>
              </a:solidFill>
              <a:round/>
              <a:headEnd/>
              <a:tailEnd/>
            </a:ln>
            <a:effectLst/>
          </p:spPr>
          <p:txBody>
            <a:bodyPr/>
            <a:lstStyle/>
            <a:p>
              <a:endParaRPr lang="en-US"/>
            </a:p>
          </p:txBody>
        </p:sp>
        <p:sp>
          <p:nvSpPr>
            <p:cNvPr id="131" name="Line 108"/>
            <p:cNvSpPr>
              <a:spLocks noChangeShapeType="1"/>
            </p:cNvSpPr>
            <p:nvPr/>
          </p:nvSpPr>
          <p:spPr bwMode="auto">
            <a:xfrm rot="3900000">
              <a:off x="3637" y="2116"/>
              <a:ext cx="0" cy="42"/>
            </a:xfrm>
            <a:prstGeom prst="line">
              <a:avLst/>
            </a:prstGeom>
            <a:noFill/>
            <a:ln w="6350">
              <a:solidFill>
                <a:srgbClr val="0000FF"/>
              </a:solidFill>
              <a:round/>
              <a:headEnd/>
              <a:tailEnd/>
            </a:ln>
            <a:effectLst/>
          </p:spPr>
          <p:txBody>
            <a:bodyPr/>
            <a:lstStyle/>
            <a:p>
              <a:endParaRPr lang="en-US"/>
            </a:p>
          </p:txBody>
        </p:sp>
        <p:sp>
          <p:nvSpPr>
            <p:cNvPr id="132" name="Line 109"/>
            <p:cNvSpPr>
              <a:spLocks noChangeShapeType="1"/>
            </p:cNvSpPr>
            <p:nvPr/>
          </p:nvSpPr>
          <p:spPr bwMode="auto">
            <a:xfrm rot="4200000">
              <a:off x="3649" y="2146"/>
              <a:ext cx="0" cy="42"/>
            </a:xfrm>
            <a:prstGeom prst="line">
              <a:avLst/>
            </a:prstGeom>
            <a:noFill/>
            <a:ln w="6350">
              <a:solidFill>
                <a:srgbClr val="0000FF"/>
              </a:solidFill>
              <a:round/>
              <a:headEnd/>
              <a:tailEnd/>
            </a:ln>
            <a:effectLst/>
          </p:spPr>
          <p:txBody>
            <a:bodyPr/>
            <a:lstStyle/>
            <a:p>
              <a:endParaRPr lang="en-US"/>
            </a:p>
          </p:txBody>
        </p:sp>
        <p:sp>
          <p:nvSpPr>
            <p:cNvPr id="133" name="Line 110"/>
            <p:cNvSpPr>
              <a:spLocks noChangeShapeType="1"/>
            </p:cNvSpPr>
            <p:nvPr/>
          </p:nvSpPr>
          <p:spPr bwMode="auto">
            <a:xfrm rot="4500000">
              <a:off x="3636" y="2155"/>
              <a:ext cx="0" cy="98"/>
            </a:xfrm>
            <a:prstGeom prst="line">
              <a:avLst/>
            </a:prstGeom>
            <a:noFill/>
            <a:ln w="9525">
              <a:solidFill>
                <a:srgbClr val="FF0000"/>
              </a:solidFill>
              <a:round/>
              <a:headEnd/>
              <a:tailEnd/>
            </a:ln>
            <a:effectLst/>
          </p:spPr>
          <p:txBody>
            <a:bodyPr/>
            <a:lstStyle/>
            <a:p>
              <a:endParaRPr lang="en-US"/>
            </a:p>
          </p:txBody>
        </p:sp>
        <p:sp>
          <p:nvSpPr>
            <p:cNvPr id="134" name="Text Box 111"/>
            <p:cNvSpPr txBox="1">
              <a:spLocks noChangeArrowheads="1"/>
            </p:cNvSpPr>
            <p:nvPr/>
          </p:nvSpPr>
          <p:spPr bwMode="auto">
            <a:xfrm>
              <a:off x="2674" y="2088"/>
              <a:ext cx="343" cy="173"/>
            </a:xfrm>
            <a:prstGeom prst="rect">
              <a:avLst/>
            </a:prstGeom>
            <a:noFill/>
            <a:ln w="1270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0</a:t>
              </a:r>
              <a:endParaRPr lang="en-US" altLang="en-US"/>
            </a:p>
          </p:txBody>
        </p:sp>
        <p:sp>
          <p:nvSpPr>
            <p:cNvPr id="135" name="Text Box 112"/>
            <p:cNvSpPr txBox="1">
              <a:spLocks noChangeArrowheads="1"/>
            </p:cNvSpPr>
            <p:nvPr/>
          </p:nvSpPr>
          <p:spPr bwMode="auto">
            <a:xfrm rot="-2443161">
              <a:off x="2760" y="1939"/>
              <a:ext cx="342" cy="173"/>
            </a:xfrm>
            <a:prstGeom prst="rect">
              <a:avLst/>
            </a:prstGeom>
            <a:noFill/>
            <a:ln w="12700">
              <a:noFill/>
              <a:miter lim="800000"/>
              <a:headEnd/>
              <a:tailEnd/>
            </a:ln>
            <a:effectLst/>
          </p:spPr>
          <p:txBody>
            <a:bodyPr>
              <a:spAutoFit/>
            </a:bodyPr>
            <a:lstStyle/>
            <a:p>
              <a:pPr algn="ctr" eaLnBrk="1" hangingPunct="1"/>
              <a:r>
                <a:rPr lang="en-US" altLang="en-US" sz="1200"/>
                <a:t>1</a:t>
              </a:r>
            </a:p>
          </p:txBody>
        </p:sp>
        <p:sp>
          <p:nvSpPr>
            <p:cNvPr id="136" name="Text Box 113"/>
            <p:cNvSpPr txBox="1">
              <a:spLocks noChangeArrowheads="1"/>
            </p:cNvSpPr>
            <p:nvPr/>
          </p:nvSpPr>
          <p:spPr bwMode="auto">
            <a:xfrm rot="3000000">
              <a:off x="3392" y="1800"/>
              <a:ext cx="307" cy="173"/>
            </a:xfrm>
            <a:prstGeom prst="rect">
              <a:avLst/>
            </a:prstGeom>
            <a:noFill/>
            <a:ln w="1270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4</a:t>
              </a:r>
              <a:endParaRPr lang="en-US" altLang="en-US"/>
            </a:p>
          </p:txBody>
        </p:sp>
        <p:sp>
          <p:nvSpPr>
            <p:cNvPr id="137" name="Text Box 114"/>
            <p:cNvSpPr txBox="1">
              <a:spLocks noChangeArrowheads="1"/>
            </p:cNvSpPr>
            <p:nvPr/>
          </p:nvSpPr>
          <p:spPr bwMode="auto">
            <a:xfrm rot="4500000">
              <a:off x="3611" y="2104"/>
              <a:ext cx="309" cy="173"/>
            </a:xfrm>
            <a:prstGeom prst="rect">
              <a:avLst/>
            </a:prstGeom>
            <a:noFill/>
            <a:ln w="1270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6</a:t>
              </a:r>
              <a:endParaRPr lang="en-US" altLang="en-US"/>
            </a:p>
          </p:txBody>
        </p:sp>
        <p:sp>
          <p:nvSpPr>
            <p:cNvPr id="138" name="Text Box 115"/>
            <p:cNvSpPr txBox="1">
              <a:spLocks noChangeArrowheads="1"/>
            </p:cNvSpPr>
            <p:nvPr/>
          </p:nvSpPr>
          <p:spPr bwMode="auto">
            <a:xfrm>
              <a:off x="2997" y="2051"/>
              <a:ext cx="590" cy="231"/>
            </a:xfrm>
            <a:prstGeom prst="rect">
              <a:avLst/>
            </a:prstGeom>
            <a:noFill/>
            <a:ln w="9525">
              <a:noFill/>
              <a:miter lim="800000"/>
              <a:headEnd/>
              <a:tailEnd/>
            </a:ln>
            <a:effectLst/>
          </p:spPr>
          <p:txBody>
            <a:bodyPr>
              <a:spAutoFit/>
            </a:bodyPr>
            <a:lstStyle/>
            <a:p>
              <a:pPr algn="ctr" eaLnBrk="1" hangingPunct="1"/>
              <a:r>
                <a:rPr lang="en-US" altLang="en-US" dirty="0"/>
                <a:t>V</a:t>
              </a:r>
            </a:p>
          </p:txBody>
        </p:sp>
        <p:sp>
          <p:nvSpPr>
            <p:cNvPr id="139" name="AutoShape 116"/>
            <p:cNvSpPr>
              <a:spLocks noChangeArrowheads="1"/>
            </p:cNvSpPr>
            <p:nvPr/>
          </p:nvSpPr>
          <p:spPr bwMode="auto">
            <a:xfrm rot="10800000">
              <a:off x="2841" y="1895"/>
              <a:ext cx="910" cy="776"/>
            </a:xfrm>
            <a:custGeom>
              <a:avLst/>
              <a:gdLst>
                <a:gd name="T0" fmla="*/ 1 w 21600"/>
                <a:gd name="T1" fmla="*/ 0 h 21600"/>
                <a:gd name="T2" fmla="*/ 0 w 21600"/>
                <a:gd name="T3" fmla="*/ 0 h 21600"/>
                <a:gd name="T4" fmla="*/ 1 w 21600"/>
                <a:gd name="T5" fmla="*/ 0 h 21600"/>
                <a:gd name="T6" fmla="*/ 1 w 21600"/>
                <a:gd name="T7" fmla="*/ 0 h 21600"/>
                <a:gd name="T8" fmla="*/ 0 60000 65536"/>
                <a:gd name="T9" fmla="*/ 0 60000 65536"/>
                <a:gd name="T10" fmla="*/ 0 60000 65536"/>
                <a:gd name="T11" fmla="*/ 0 60000 65536"/>
                <a:gd name="T12" fmla="*/ 142 w 21600"/>
                <a:gd name="T13" fmla="*/ 0 h 21600"/>
                <a:gd name="T14" fmla="*/ 21458 w 21600"/>
                <a:gd name="T15" fmla="*/ 11106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9"/>
                    <a:pt x="10800" y="8989"/>
                  </a:cubicBezTo>
                  <a:cubicBezTo>
                    <a:pt x="11719" y="8989"/>
                    <a:pt x="12493" y="9678"/>
                    <a:pt x="12599" y="10592"/>
                  </a:cubicBezTo>
                  <a:lnTo>
                    <a:pt x="21528" y="9560"/>
                  </a:lnTo>
                  <a:cubicBezTo>
                    <a:pt x="20898" y="4111"/>
                    <a:pt x="16285" y="0"/>
                    <a:pt x="10799" y="0"/>
                  </a:cubicBezTo>
                  <a:cubicBezTo>
                    <a:pt x="5314" y="0"/>
                    <a:pt x="701" y="4111"/>
                    <a:pt x="71" y="9560"/>
                  </a:cubicBezTo>
                  <a:lnTo>
                    <a:pt x="9000" y="10592"/>
                  </a:lnTo>
                  <a:close/>
                </a:path>
              </a:pathLst>
            </a:custGeom>
            <a:solidFill>
              <a:srgbClr val="FFFFCC"/>
            </a:solidFill>
            <a:ln w="3175" algn="ctr">
              <a:noFill/>
              <a:miter lim="800000"/>
              <a:headEnd/>
              <a:tailEnd/>
            </a:ln>
            <a:effectLst/>
          </p:spPr>
          <p:txBody>
            <a:bodyPr wrap="none" anchor="ctr"/>
            <a:lstStyle/>
            <a:p>
              <a:endParaRPr lang="en-US"/>
            </a:p>
          </p:txBody>
        </p:sp>
        <p:sp>
          <p:nvSpPr>
            <p:cNvPr id="140" name="Rectangle 118"/>
            <p:cNvSpPr>
              <a:spLocks noChangeArrowheads="1"/>
            </p:cNvSpPr>
            <p:nvPr/>
          </p:nvSpPr>
          <p:spPr bwMode="auto">
            <a:xfrm>
              <a:off x="2620" y="2336"/>
              <a:ext cx="1283" cy="481"/>
            </a:xfrm>
            <a:prstGeom prst="rect">
              <a:avLst/>
            </a:prstGeom>
            <a:solidFill>
              <a:schemeClr val="bg1"/>
            </a:solidFill>
            <a:ln w="57150" cmpd="thickThin">
              <a:noFill/>
              <a:miter lim="800000"/>
              <a:headEnd/>
              <a:tailEnd/>
            </a:ln>
            <a:effectLst/>
          </p:spPr>
          <p:txBody>
            <a:bodyPr wrap="none" anchor="ctr"/>
            <a:lstStyle/>
            <a:p>
              <a:pPr eaLnBrk="1" hangingPunct="1"/>
              <a:endParaRPr lang="en-US" altLang="en-US"/>
            </a:p>
          </p:txBody>
        </p:sp>
        <p:sp>
          <p:nvSpPr>
            <p:cNvPr id="141" name="Rectangle 119"/>
            <p:cNvSpPr>
              <a:spLocks noChangeArrowheads="1"/>
            </p:cNvSpPr>
            <p:nvPr/>
          </p:nvSpPr>
          <p:spPr bwMode="auto">
            <a:xfrm>
              <a:off x="2655" y="1728"/>
              <a:ext cx="1273" cy="645"/>
            </a:xfrm>
            <a:prstGeom prst="rect">
              <a:avLst/>
            </a:prstGeom>
            <a:noFill/>
            <a:ln w="28575">
              <a:solidFill>
                <a:srgbClr val="0000FF"/>
              </a:solidFill>
              <a:miter lim="800000"/>
              <a:headEnd/>
              <a:tailEnd/>
            </a:ln>
            <a:effectLst/>
          </p:spPr>
          <p:txBody>
            <a:bodyPr wrap="none" anchor="ctr"/>
            <a:lstStyle/>
            <a:p>
              <a:pPr algn="ctr" eaLnBrk="1" hangingPunct="1"/>
              <a:endParaRPr lang="en-US" altLang="en-US"/>
            </a:p>
          </p:txBody>
        </p:sp>
        <p:sp>
          <p:nvSpPr>
            <p:cNvPr id="142" name="Rectangle 120"/>
            <p:cNvSpPr>
              <a:spLocks noChangeArrowheads="1"/>
            </p:cNvSpPr>
            <p:nvPr/>
          </p:nvSpPr>
          <p:spPr bwMode="auto">
            <a:xfrm>
              <a:off x="2592" y="1686"/>
              <a:ext cx="1393" cy="1142"/>
            </a:xfrm>
            <a:prstGeom prst="rect">
              <a:avLst/>
            </a:prstGeom>
            <a:noFill/>
            <a:ln w="57150" cmpd="thickThin">
              <a:solidFill>
                <a:srgbClr val="663300"/>
              </a:solidFill>
              <a:miter lim="800000"/>
              <a:headEnd/>
              <a:tailEnd/>
            </a:ln>
            <a:effectLst/>
          </p:spPr>
          <p:txBody>
            <a:bodyPr wrap="none" anchor="ctr"/>
            <a:lstStyle/>
            <a:p>
              <a:pPr eaLnBrk="1" hangingPunct="1"/>
              <a:endParaRPr lang="en-US" altLang="en-US"/>
            </a:p>
          </p:txBody>
        </p:sp>
        <p:sp>
          <p:nvSpPr>
            <p:cNvPr id="143" name="AutoShape 121"/>
            <p:cNvSpPr>
              <a:spLocks noChangeArrowheads="1"/>
            </p:cNvSpPr>
            <p:nvPr/>
          </p:nvSpPr>
          <p:spPr bwMode="auto">
            <a:xfrm>
              <a:off x="3263" y="2411"/>
              <a:ext cx="57" cy="5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032 w 21600"/>
                <a:gd name="T25" fmla="*/ 3323 h 21600"/>
                <a:gd name="T26" fmla="*/ 18568 w 21600"/>
                <a:gd name="T27" fmla="*/ 1827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20"/>
                    <a:pt x="8879" y="4536"/>
                    <a:pt x="8006" y="4952"/>
                  </a:cubicBezTo>
                  <a:lnTo>
                    <a:pt x="16647" y="13593"/>
                  </a:lnTo>
                  <a:close/>
                  <a:moveTo>
                    <a:pt x="4952" y="8006"/>
                  </a:moveTo>
                  <a:cubicBezTo>
                    <a:pt x="4536" y="8879"/>
                    <a:pt x="4320" y="9833"/>
                    <a:pt x="4320" y="10800"/>
                  </a:cubicBezTo>
                  <a:cubicBezTo>
                    <a:pt x="4320" y="14378"/>
                    <a:pt x="7221" y="17280"/>
                    <a:pt x="10800" y="17280"/>
                  </a:cubicBezTo>
                  <a:cubicBezTo>
                    <a:pt x="11766" y="17280"/>
                    <a:pt x="12720" y="17063"/>
                    <a:pt x="13593" y="16647"/>
                  </a:cubicBezTo>
                  <a:lnTo>
                    <a:pt x="4952" y="8006"/>
                  </a:lnTo>
                  <a:close/>
                </a:path>
              </a:pathLst>
            </a:custGeom>
            <a:solidFill>
              <a:srgbClr val="FF3300"/>
            </a:solidFill>
            <a:ln w="9525">
              <a:solidFill>
                <a:schemeClr val="tx1"/>
              </a:solidFill>
              <a:miter lim="800000"/>
              <a:headEnd/>
              <a:tailEnd/>
            </a:ln>
            <a:effectLst/>
          </p:spPr>
          <p:txBody>
            <a:bodyPr wrap="none" anchor="ctr"/>
            <a:lstStyle/>
            <a:p>
              <a:endParaRPr lang="en-US"/>
            </a:p>
          </p:txBody>
        </p:sp>
        <p:sp>
          <p:nvSpPr>
            <p:cNvPr id="144" name="Arc 122"/>
            <p:cNvSpPr>
              <a:spLocks/>
            </p:cNvSpPr>
            <p:nvPr/>
          </p:nvSpPr>
          <p:spPr bwMode="auto">
            <a:xfrm flipV="1">
              <a:off x="3246" y="2396"/>
              <a:ext cx="91" cy="41"/>
            </a:xfrm>
            <a:custGeom>
              <a:avLst/>
              <a:gdLst>
                <a:gd name="T0" fmla="*/ 0 w 42223"/>
                <a:gd name="T1" fmla="*/ 0 h 21600"/>
                <a:gd name="T2" fmla="*/ 0 w 42223"/>
                <a:gd name="T3" fmla="*/ 0 h 21600"/>
                <a:gd name="T4" fmla="*/ 0 w 42223"/>
                <a:gd name="T5" fmla="*/ 0 h 21600"/>
                <a:gd name="T6" fmla="*/ 0 60000 65536"/>
                <a:gd name="T7" fmla="*/ 0 60000 65536"/>
                <a:gd name="T8" fmla="*/ 0 60000 65536"/>
              </a:gdLst>
              <a:ahLst/>
              <a:cxnLst>
                <a:cxn ang="T6">
                  <a:pos x="T0" y="T1"/>
                </a:cxn>
                <a:cxn ang="T7">
                  <a:pos x="T2" y="T3"/>
                </a:cxn>
                <a:cxn ang="T8">
                  <a:pos x="T4" y="T5"/>
                </a:cxn>
              </a:cxnLst>
              <a:rect l="0" t="0" r="r" b="b"/>
              <a:pathLst>
                <a:path w="42223" h="21600" fill="none" extrusionOk="0">
                  <a:moveTo>
                    <a:pt x="42223" y="3121"/>
                  </a:moveTo>
                  <a:cubicBezTo>
                    <a:pt x="40673" y="13732"/>
                    <a:pt x="31573" y="21600"/>
                    <a:pt x="20850" y="21600"/>
                  </a:cubicBezTo>
                  <a:cubicBezTo>
                    <a:pt x="11093" y="21600"/>
                    <a:pt x="2548" y="15059"/>
                    <a:pt x="-1" y="5642"/>
                  </a:cubicBezTo>
                </a:path>
                <a:path w="42223" h="21600" stroke="0" extrusionOk="0">
                  <a:moveTo>
                    <a:pt x="42223" y="3121"/>
                  </a:moveTo>
                  <a:cubicBezTo>
                    <a:pt x="40673" y="13732"/>
                    <a:pt x="31573" y="21600"/>
                    <a:pt x="20850" y="21600"/>
                  </a:cubicBezTo>
                  <a:cubicBezTo>
                    <a:pt x="11093" y="21600"/>
                    <a:pt x="2548" y="15059"/>
                    <a:pt x="-1" y="5642"/>
                  </a:cubicBezTo>
                  <a:lnTo>
                    <a:pt x="20850" y="0"/>
                  </a:lnTo>
                  <a:lnTo>
                    <a:pt x="42223" y="3121"/>
                  </a:lnTo>
                  <a:close/>
                </a:path>
              </a:pathLst>
            </a:custGeom>
            <a:noFill/>
            <a:ln w="6350">
              <a:solidFill>
                <a:srgbClr val="0000FF"/>
              </a:solidFill>
              <a:round/>
              <a:headEnd/>
              <a:tailEnd/>
            </a:ln>
            <a:effectLst/>
          </p:spPr>
          <p:txBody>
            <a:bodyPr wrap="none" anchor="ctr"/>
            <a:lstStyle/>
            <a:p>
              <a:endParaRPr lang="en-US"/>
            </a:p>
          </p:txBody>
        </p:sp>
        <p:sp>
          <p:nvSpPr>
            <p:cNvPr id="145" name="Freeform 123"/>
            <p:cNvSpPr>
              <a:spLocks/>
            </p:cNvSpPr>
            <p:nvPr/>
          </p:nvSpPr>
          <p:spPr bwMode="auto">
            <a:xfrm>
              <a:off x="3243" y="2419"/>
              <a:ext cx="13" cy="13"/>
            </a:xfrm>
            <a:custGeom>
              <a:avLst/>
              <a:gdLst>
                <a:gd name="T0" fmla="*/ 0 w 48"/>
                <a:gd name="T1" fmla="*/ 0 h 48"/>
                <a:gd name="T2" fmla="*/ 0 w 48"/>
                <a:gd name="T3" fmla="*/ 1 h 48"/>
                <a:gd name="T4" fmla="*/ 1 w 48"/>
                <a:gd name="T5" fmla="*/ 0 h 48"/>
                <a:gd name="T6" fmla="*/ 0 60000 65536"/>
                <a:gd name="T7" fmla="*/ 0 60000 65536"/>
                <a:gd name="T8" fmla="*/ 0 60000 65536"/>
              </a:gdLst>
              <a:ahLst/>
              <a:cxnLst>
                <a:cxn ang="T6">
                  <a:pos x="T0" y="T1"/>
                </a:cxn>
                <a:cxn ang="T7">
                  <a:pos x="T2" y="T3"/>
                </a:cxn>
                <a:cxn ang="T8">
                  <a:pos x="T4" y="T5"/>
                </a:cxn>
              </a:cxnLst>
              <a:rect l="0" t="0" r="r" b="b"/>
              <a:pathLst>
                <a:path w="48" h="48">
                  <a:moveTo>
                    <a:pt x="0" y="0"/>
                  </a:moveTo>
                  <a:lnTo>
                    <a:pt x="0" y="48"/>
                  </a:lnTo>
                  <a:lnTo>
                    <a:pt x="48" y="0"/>
                  </a:lnTo>
                </a:path>
              </a:pathLst>
            </a:custGeom>
            <a:noFill/>
            <a:ln w="6350" cmpd="sng">
              <a:solidFill>
                <a:srgbClr val="0000FF"/>
              </a:solidFill>
              <a:round/>
              <a:headEnd/>
              <a:tailEnd/>
            </a:ln>
            <a:effectLst/>
          </p:spPr>
          <p:txBody>
            <a:bodyPr/>
            <a:lstStyle/>
            <a:p>
              <a:endParaRPr lang="en-US"/>
            </a:p>
          </p:txBody>
        </p:sp>
        <p:sp>
          <p:nvSpPr>
            <p:cNvPr id="146" name="Freeform 124"/>
            <p:cNvSpPr>
              <a:spLocks/>
            </p:cNvSpPr>
            <p:nvPr/>
          </p:nvSpPr>
          <p:spPr bwMode="auto">
            <a:xfrm>
              <a:off x="3327" y="2424"/>
              <a:ext cx="14" cy="12"/>
            </a:xfrm>
            <a:custGeom>
              <a:avLst/>
              <a:gdLst>
                <a:gd name="T0" fmla="*/ 0 w 48"/>
                <a:gd name="T1" fmla="*/ 0 h 48"/>
                <a:gd name="T2" fmla="*/ 1 w 48"/>
                <a:gd name="T3" fmla="*/ 1 h 48"/>
                <a:gd name="T4" fmla="*/ 1 w 48"/>
                <a:gd name="T5" fmla="*/ 0 h 48"/>
                <a:gd name="T6" fmla="*/ 0 60000 65536"/>
                <a:gd name="T7" fmla="*/ 0 60000 65536"/>
                <a:gd name="T8" fmla="*/ 0 60000 65536"/>
              </a:gdLst>
              <a:ahLst/>
              <a:cxnLst>
                <a:cxn ang="T6">
                  <a:pos x="T0" y="T1"/>
                </a:cxn>
                <a:cxn ang="T7">
                  <a:pos x="T2" y="T3"/>
                </a:cxn>
                <a:cxn ang="T8">
                  <a:pos x="T4" y="T5"/>
                </a:cxn>
              </a:cxnLst>
              <a:rect l="0" t="0" r="r" b="b"/>
              <a:pathLst>
                <a:path w="48" h="48">
                  <a:moveTo>
                    <a:pt x="0" y="0"/>
                  </a:moveTo>
                  <a:lnTo>
                    <a:pt x="48" y="48"/>
                  </a:lnTo>
                  <a:lnTo>
                    <a:pt x="48" y="0"/>
                  </a:lnTo>
                </a:path>
              </a:pathLst>
            </a:custGeom>
            <a:noFill/>
            <a:ln w="6350" cmpd="sng">
              <a:solidFill>
                <a:srgbClr val="0000FF"/>
              </a:solidFill>
              <a:round/>
              <a:headEnd/>
              <a:tailEnd/>
            </a:ln>
            <a:effectLst/>
          </p:spPr>
          <p:txBody>
            <a:bodyPr/>
            <a:lstStyle/>
            <a:p>
              <a:endParaRPr lang="en-US"/>
            </a:p>
          </p:txBody>
        </p:sp>
        <p:sp>
          <p:nvSpPr>
            <p:cNvPr id="147" name="AutoShape 126"/>
            <p:cNvSpPr>
              <a:spLocks noChangeArrowheads="1"/>
            </p:cNvSpPr>
            <p:nvPr/>
          </p:nvSpPr>
          <p:spPr bwMode="auto">
            <a:xfrm>
              <a:off x="2680" y="2655"/>
              <a:ext cx="132" cy="12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09 w 21600"/>
                <a:gd name="T25" fmla="*/ 3240 h 21600"/>
                <a:gd name="T26" fmla="*/ 18491 w 21600"/>
                <a:gd name="T27" fmla="*/ 1836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12700">
              <a:solidFill>
                <a:srgbClr val="0000FF"/>
              </a:solidFill>
              <a:round/>
              <a:headEnd/>
              <a:tailEnd/>
            </a:ln>
            <a:effectLst/>
          </p:spPr>
          <p:txBody>
            <a:bodyPr wrap="none" anchor="ctr"/>
            <a:lstStyle/>
            <a:p>
              <a:endParaRPr lang="en-US"/>
            </a:p>
          </p:txBody>
        </p:sp>
        <p:sp>
          <p:nvSpPr>
            <p:cNvPr id="148" name="Oval 127"/>
            <p:cNvSpPr>
              <a:spLocks noChangeArrowheads="1"/>
            </p:cNvSpPr>
            <p:nvPr/>
          </p:nvSpPr>
          <p:spPr bwMode="auto">
            <a:xfrm>
              <a:off x="2672" y="2648"/>
              <a:ext cx="144" cy="138"/>
            </a:xfrm>
            <a:prstGeom prst="ellipse">
              <a:avLst/>
            </a:prstGeom>
            <a:solidFill>
              <a:srgbClr val="FF0000"/>
            </a:solidFill>
            <a:ln w="9525">
              <a:solidFill>
                <a:schemeClr val="tx1"/>
              </a:solidFill>
              <a:round/>
              <a:headEnd/>
              <a:tailEnd/>
            </a:ln>
            <a:effectLst/>
          </p:spPr>
          <p:txBody>
            <a:bodyPr wrap="none" anchor="ctr"/>
            <a:lstStyle/>
            <a:p>
              <a:pPr eaLnBrk="1" hangingPunct="1"/>
              <a:endParaRPr lang="en-US" altLang="en-US"/>
            </a:p>
          </p:txBody>
        </p:sp>
        <p:sp>
          <p:nvSpPr>
            <p:cNvPr id="149" name="Oval 128"/>
            <p:cNvSpPr>
              <a:spLocks noChangeArrowheads="1"/>
            </p:cNvSpPr>
            <p:nvPr/>
          </p:nvSpPr>
          <p:spPr bwMode="auto">
            <a:xfrm>
              <a:off x="3752" y="2648"/>
              <a:ext cx="144" cy="138"/>
            </a:xfrm>
            <a:prstGeom prst="ellipse">
              <a:avLst/>
            </a:prstGeom>
            <a:solidFill>
              <a:schemeClr val="tx1"/>
            </a:solidFill>
            <a:ln w="9525">
              <a:solidFill>
                <a:schemeClr val="tx1"/>
              </a:solidFill>
              <a:round/>
              <a:headEnd/>
              <a:tailEnd/>
            </a:ln>
            <a:effectLst/>
          </p:spPr>
          <p:txBody>
            <a:bodyPr wrap="none" anchor="ctr"/>
            <a:lstStyle/>
            <a:p>
              <a:pPr eaLnBrk="1" hangingPunct="1"/>
              <a:endParaRPr lang="en-US" altLang="en-US"/>
            </a:p>
          </p:txBody>
        </p:sp>
        <p:sp>
          <p:nvSpPr>
            <p:cNvPr id="150" name="Text Box 184"/>
            <p:cNvSpPr txBox="1">
              <a:spLocks noChangeArrowheads="1"/>
            </p:cNvSpPr>
            <p:nvPr/>
          </p:nvSpPr>
          <p:spPr bwMode="auto">
            <a:xfrm>
              <a:off x="3600" y="2448"/>
              <a:ext cx="33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a:t>-</a:t>
              </a:r>
            </a:p>
          </p:txBody>
        </p:sp>
        <p:sp>
          <p:nvSpPr>
            <p:cNvPr id="151" name="Text Box 190"/>
            <p:cNvSpPr txBox="1">
              <a:spLocks noChangeArrowheads="1"/>
            </p:cNvSpPr>
            <p:nvPr/>
          </p:nvSpPr>
          <p:spPr bwMode="auto">
            <a:xfrm>
              <a:off x="2736" y="2448"/>
              <a:ext cx="33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a:t>+</a:t>
              </a:r>
            </a:p>
          </p:txBody>
        </p:sp>
      </p:grpSp>
      <p:grpSp>
        <p:nvGrpSpPr>
          <p:cNvPr id="152" name="Group 192"/>
          <p:cNvGrpSpPr>
            <a:grpSpLocks/>
          </p:cNvGrpSpPr>
          <p:nvPr/>
        </p:nvGrpSpPr>
        <p:grpSpPr bwMode="auto">
          <a:xfrm rot="-1062720">
            <a:off x="4724400" y="3340100"/>
            <a:ext cx="939800" cy="635000"/>
            <a:chOff x="1680" y="1440"/>
            <a:chExt cx="592" cy="400"/>
          </a:xfrm>
        </p:grpSpPr>
        <p:sp>
          <p:nvSpPr>
            <p:cNvPr id="153" name="Oval 193"/>
            <p:cNvSpPr>
              <a:spLocks noChangeArrowheads="1"/>
            </p:cNvSpPr>
            <p:nvPr/>
          </p:nvSpPr>
          <p:spPr bwMode="auto">
            <a:xfrm rot="-4329641">
              <a:off x="1953" y="1606"/>
              <a:ext cx="63" cy="50"/>
            </a:xfrm>
            <a:prstGeom prst="ellipse">
              <a:avLst/>
            </a:prstGeom>
            <a:solidFill>
              <a:schemeClr val="tx1"/>
            </a:solidFill>
            <a:ln w="6350">
              <a:solidFill>
                <a:srgbClr val="FF0000"/>
              </a:solidFill>
              <a:round/>
              <a:headEnd/>
              <a:tailEnd/>
            </a:ln>
            <a:effectLst/>
          </p:spPr>
          <p:txBody>
            <a:bodyPr vert="eaVert" wrap="none" anchor="ctr"/>
            <a:lstStyle/>
            <a:p>
              <a:pPr algn="ctr" eaLnBrk="1" hangingPunct="1"/>
              <a:endParaRPr lang="en-US" altLang="en-US"/>
            </a:p>
          </p:txBody>
        </p:sp>
        <p:sp>
          <p:nvSpPr>
            <p:cNvPr id="154" name="Line 194"/>
            <p:cNvSpPr>
              <a:spLocks noChangeShapeType="1"/>
            </p:cNvSpPr>
            <p:nvPr/>
          </p:nvSpPr>
          <p:spPr bwMode="auto">
            <a:xfrm flipH="1" flipV="1">
              <a:off x="1680" y="1440"/>
              <a:ext cx="288" cy="192"/>
            </a:xfrm>
            <a:prstGeom prst="line">
              <a:avLst/>
            </a:prstGeom>
            <a:noFill/>
            <a:ln w="9525">
              <a:solidFill>
                <a:srgbClr val="FF0000"/>
              </a:solidFill>
              <a:round/>
              <a:headEnd/>
              <a:tailEnd type="triangle" w="med" len="med"/>
            </a:ln>
            <a:effectLst/>
          </p:spPr>
          <p:txBody>
            <a:bodyPr/>
            <a:lstStyle/>
            <a:p>
              <a:endParaRPr lang="en-US"/>
            </a:p>
          </p:txBody>
        </p:sp>
        <p:sp>
          <p:nvSpPr>
            <p:cNvPr id="155" name="Line 195"/>
            <p:cNvSpPr>
              <a:spLocks noChangeShapeType="1"/>
            </p:cNvSpPr>
            <p:nvPr/>
          </p:nvSpPr>
          <p:spPr bwMode="auto">
            <a:xfrm flipH="1" flipV="1">
              <a:off x="1984" y="1648"/>
              <a:ext cx="288" cy="192"/>
            </a:xfrm>
            <a:prstGeom prst="line">
              <a:avLst/>
            </a:prstGeom>
            <a:noFill/>
            <a:ln w="9525">
              <a:solidFill>
                <a:schemeClr val="bg1"/>
              </a:solidFill>
              <a:round/>
              <a:headEnd/>
              <a:tailEnd type="triangle" w="med" len="med"/>
            </a:ln>
            <a:effectLst/>
          </p:spPr>
          <p:txBody>
            <a:bodyPr/>
            <a:lstStyle/>
            <a:p>
              <a:endParaRPr lang="en-US"/>
            </a:p>
          </p:txBody>
        </p:sp>
      </p:grpSp>
      <p:sp>
        <p:nvSpPr>
          <p:cNvPr id="157" name="Rectangle 198"/>
          <p:cNvSpPr>
            <a:spLocks noChangeArrowheads="1"/>
          </p:cNvSpPr>
          <p:nvPr/>
        </p:nvSpPr>
        <p:spPr bwMode="auto">
          <a:xfrm>
            <a:off x="0" y="914400"/>
            <a:ext cx="3774880" cy="523220"/>
          </a:xfrm>
          <a:prstGeom prst="rect">
            <a:avLst/>
          </a:prstGeom>
          <a:solidFill>
            <a:schemeClr val="bg1"/>
          </a:solidFill>
          <a:ln w="9525">
            <a:noFill/>
            <a:miter lim="800000"/>
            <a:headEnd/>
            <a:tailEnd/>
          </a:ln>
          <a:effectLst/>
        </p:spPr>
        <p:txBody>
          <a:bodyPr wrap="none" anchor="ctr">
            <a:spAutoFit/>
          </a:bodyPr>
          <a:lstStyle/>
          <a:p>
            <a:pPr eaLnBrk="1" hangingPunct="1"/>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2.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Tiến</a:t>
            </a:r>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hành</a:t>
            </a:r>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thí</a:t>
            </a:r>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nghiệm</a:t>
            </a:r>
            <a:endParaRPr lang="en-US" altLang="en-US" sz="2800" i="1" dirty="0">
              <a:latin typeface="Times New Roman" pitchFamily="18" charset="0"/>
              <a:cs typeface="Times New Roman" pitchFamily="18" charset="0"/>
            </a:endParaRPr>
          </a:p>
        </p:txBody>
      </p:sp>
      <p:sp>
        <p:nvSpPr>
          <p:cNvPr id="158" name="Text Box 199"/>
          <p:cNvSpPr txBox="1">
            <a:spLocks noChangeArrowheads="1"/>
          </p:cNvSpPr>
          <p:nvPr/>
        </p:nvSpPr>
        <p:spPr bwMode="auto">
          <a:xfrm>
            <a:off x="2819400" y="4648200"/>
            <a:ext cx="609600" cy="366713"/>
          </a:xfrm>
          <a:prstGeom prst="rect">
            <a:avLst/>
          </a:prstGeom>
          <a:noFill/>
          <a:ln w="9525">
            <a:noFill/>
            <a:miter lim="800000"/>
            <a:headEnd/>
            <a:tailEnd/>
          </a:ln>
          <a:effectLst/>
        </p:spPr>
        <p:txBody>
          <a:bodyPr>
            <a:spAutoFit/>
          </a:bodyPr>
          <a:lstStyle/>
          <a:p>
            <a:pPr eaLnBrk="1" hangingPunct="1">
              <a:spcBef>
                <a:spcPct val="50000"/>
              </a:spcBef>
            </a:pPr>
            <a:r>
              <a:rPr lang="en-US" altLang="en-US">
                <a:latin typeface=".VnTimeH" pitchFamily="34" charset="0"/>
              </a:rPr>
              <a:t>K</a:t>
            </a:r>
          </a:p>
        </p:txBody>
      </p:sp>
      <p:sp>
        <p:nvSpPr>
          <p:cNvPr id="159" name="Text Box 201"/>
          <p:cNvSpPr txBox="1">
            <a:spLocks noChangeArrowheads="1"/>
          </p:cNvSpPr>
          <p:nvPr/>
        </p:nvSpPr>
        <p:spPr bwMode="auto">
          <a:xfrm>
            <a:off x="4953000" y="3886200"/>
            <a:ext cx="609600" cy="579438"/>
          </a:xfrm>
          <a:prstGeom prst="rect">
            <a:avLst/>
          </a:prstGeom>
          <a:noFill/>
          <a:ln w="9525">
            <a:noFill/>
            <a:miter lim="800000"/>
            <a:headEnd/>
            <a:tailEnd/>
          </a:ln>
          <a:effectLst/>
        </p:spPr>
        <p:txBody>
          <a:bodyPr>
            <a:spAutoFit/>
          </a:bodyPr>
          <a:lstStyle/>
          <a:p>
            <a:pPr eaLnBrk="1" hangingPunct="1">
              <a:spcBef>
                <a:spcPct val="50000"/>
              </a:spcBef>
            </a:pPr>
            <a:r>
              <a:rPr lang="en-US" altLang="en-US" sz="3200" b="1" dirty="0">
                <a:solidFill>
                  <a:srgbClr val="FF0000"/>
                </a:solidFill>
                <a:latin typeface=".VnTimeH" pitchFamily="34" charset="0"/>
              </a:rPr>
              <a:t>V</a:t>
            </a:r>
          </a:p>
        </p:txBody>
      </p:sp>
      <p:sp>
        <p:nvSpPr>
          <p:cNvPr id="160" name="Line 180"/>
          <p:cNvSpPr>
            <a:spLocks noChangeShapeType="1"/>
          </p:cNvSpPr>
          <p:nvPr/>
        </p:nvSpPr>
        <p:spPr bwMode="auto">
          <a:xfrm>
            <a:off x="1066800" y="4419600"/>
            <a:ext cx="0" cy="762000"/>
          </a:xfrm>
          <a:prstGeom prst="line">
            <a:avLst/>
          </a:prstGeom>
          <a:noFill/>
          <a:ln w="57150">
            <a:solidFill>
              <a:srgbClr val="FF0000"/>
            </a:solidFill>
            <a:round/>
            <a:headEnd/>
            <a:tailEnd/>
          </a:ln>
          <a:effectLst/>
        </p:spPr>
        <p:txBody>
          <a:bodyPr/>
          <a:lstStyle/>
          <a:p>
            <a:endParaRPr lang="en-US"/>
          </a:p>
        </p:txBody>
      </p:sp>
      <p:sp>
        <p:nvSpPr>
          <p:cNvPr id="161" name="Line 179"/>
          <p:cNvSpPr>
            <a:spLocks noChangeShapeType="1"/>
          </p:cNvSpPr>
          <p:nvPr/>
        </p:nvSpPr>
        <p:spPr bwMode="auto">
          <a:xfrm>
            <a:off x="2667000" y="4406900"/>
            <a:ext cx="685800" cy="0"/>
          </a:xfrm>
          <a:prstGeom prst="line">
            <a:avLst/>
          </a:prstGeom>
          <a:noFill/>
          <a:ln w="57150">
            <a:solidFill>
              <a:schemeClr val="tx1"/>
            </a:solidFill>
            <a:round/>
            <a:headEnd/>
            <a:tailEnd/>
          </a:ln>
          <a:effectLst/>
        </p:spPr>
        <p:txBody>
          <a:bodyPr/>
          <a:lstStyle/>
          <a:p>
            <a:endParaRPr lang="en-US"/>
          </a:p>
        </p:txBody>
      </p:sp>
      <p:sp>
        <p:nvSpPr>
          <p:cNvPr id="162" name="Text Box 205"/>
          <p:cNvSpPr txBox="1">
            <a:spLocks noChangeArrowheads="1"/>
          </p:cNvSpPr>
          <p:nvPr/>
        </p:nvSpPr>
        <p:spPr bwMode="auto">
          <a:xfrm>
            <a:off x="304800" y="5410200"/>
            <a:ext cx="8077200" cy="457200"/>
          </a:xfrm>
          <a:prstGeom prst="rect">
            <a:avLst/>
          </a:prstGeom>
          <a:solidFill>
            <a:schemeClr val="bg1"/>
          </a:solidFill>
          <a:ln w="9525">
            <a:noFill/>
            <a:miter lim="800000"/>
            <a:headEnd/>
            <a:tailEnd/>
          </a:ln>
          <a:effectLst/>
        </p:spPr>
        <p:txBody>
          <a:bodyPr>
            <a:spAutoFit/>
          </a:bodyPr>
          <a:lstStyle/>
          <a:p>
            <a:pPr eaLnBrk="1" hangingPunct="1">
              <a:spcBef>
                <a:spcPct val="50000"/>
              </a:spcBef>
            </a:pPr>
            <a:r>
              <a:rPr lang="en-US" altLang="en-US" sz="2400" dirty="0" err="1" smtClean="0">
                <a:latin typeface="Times New Roman" pitchFamily="18" charset="0"/>
                <a:cs typeface="Times New Roman" pitchFamily="18" charset="0"/>
              </a:rPr>
              <a:t>Lần</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đo</a:t>
            </a:r>
            <a:r>
              <a:rPr lang="en-US" altLang="en-US" sz="2400" dirty="0" smtClean="0">
                <a:latin typeface="Times New Roman" pitchFamily="18" charset="0"/>
                <a:cs typeface="Times New Roman" pitchFamily="18" charset="0"/>
              </a:rPr>
              <a:t> 1: </a:t>
            </a:r>
            <a:r>
              <a:rPr lang="en-US" altLang="en-US" sz="2400" dirty="0" err="1" smtClean="0">
                <a:latin typeface="Times New Roman" pitchFamily="18" charset="0"/>
                <a:cs typeface="Times New Roman" pitchFamily="18" charset="0"/>
              </a:rPr>
              <a:t>Hiệu</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điện</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thế</a:t>
            </a:r>
            <a:r>
              <a:rPr lang="en-US" altLang="en-US" sz="2400" dirty="0" smtClean="0">
                <a:latin typeface="Times New Roman" pitchFamily="18" charset="0"/>
                <a:cs typeface="Times New Roman" pitchFamily="18" charset="0"/>
              </a:rPr>
              <a:t> = 0V</a:t>
            </a:r>
            <a:endParaRPr lang="en-US" altLang="en-US" sz="2400" dirty="0">
              <a:latin typeface=".VnTime" pitchFamily="34" charset="0"/>
            </a:endParaRPr>
          </a:p>
        </p:txBody>
      </p:sp>
      <p:sp>
        <p:nvSpPr>
          <p:cNvPr id="163" name="Text Box 206"/>
          <p:cNvSpPr txBox="1">
            <a:spLocks noChangeArrowheads="1"/>
          </p:cNvSpPr>
          <p:nvPr/>
        </p:nvSpPr>
        <p:spPr bwMode="auto">
          <a:xfrm>
            <a:off x="304800" y="5867400"/>
            <a:ext cx="8077200" cy="457200"/>
          </a:xfrm>
          <a:prstGeom prst="rect">
            <a:avLst/>
          </a:prstGeom>
          <a:solidFill>
            <a:schemeClr val="bg1"/>
          </a:solidFill>
          <a:ln w="9525">
            <a:noFill/>
            <a:miter lim="800000"/>
            <a:headEnd/>
            <a:tailEnd/>
          </a:ln>
          <a:effectLst/>
        </p:spPr>
        <p:txBody>
          <a:bodyPr>
            <a:spAutoFit/>
          </a:bodyPr>
          <a:lstStyle/>
          <a:p>
            <a:pPr eaLnBrk="1" hangingPunct="1">
              <a:spcBef>
                <a:spcPct val="50000"/>
              </a:spcBef>
            </a:pPr>
            <a:r>
              <a:rPr lang="en-US" altLang="en-US" sz="2400" dirty="0" err="1" smtClean="0">
                <a:latin typeface="Times New Roman" pitchFamily="18" charset="0"/>
                <a:cs typeface="Times New Roman" pitchFamily="18" charset="0"/>
              </a:rPr>
              <a:t>Lần</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đo</a:t>
            </a:r>
            <a:r>
              <a:rPr lang="en-US" altLang="en-US" sz="2400" dirty="0" smtClean="0">
                <a:latin typeface="Times New Roman" pitchFamily="18" charset="0"/>
                <a:cs typeface="Times New Roman" pitchFamily="18" charset="0"/>
              </a:rPr>
              <a:t> 2: </a:t>
            </a:r>
            <a:r>
              <a:rPr lang="en-US" altLang="en-US" sz="2400" dirty="0" err="1" smtClean="0">
                <a:latin typeface="Times New Roman" pitchFamily="18" charset="0"/>
                <a:cs typeface="Times New Roman" pitchFamily="18" charset="0"/>
              </a:rPr>
              <a:t>Hiệu</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điện</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thế</a:t>
            </a:r>
            <a:r>
              <a:rPr lang="en-US" altLang="en-US" sz="2400" dirty="0" smtClean="0">
                <a:latin typeface="Times New Roman" pitchFamily="18" charset="0"/>
                <a:cs typeface="Times New Roman" pitchFamily="18" charset="0"/>
              </a:rPr>
              <a:t> = 1,5V</a:t>
            </a:r>
            <a:endParaRPr lang="en-US" altLang="en-US" sz="2400" dirty="0">
              <a:latin typeface=".VnTime" pitchFamily="34" charset="0"/>
            </a:endParaRPr>
          </a:p>
        </p:txBody>
      </p:sp>
      <p:sp>
        <p:nvSpPr>
          <p:cNvPr id="164" name="Line 187"/>
          <p:cNvSpPr>
            <a:spLocks noChangeShapeType="1"/>
          </p:cNvSpPr>
          <p:nvPr/>
        </p:nvSpPr>
        <p:spPr bwMode="auto">
          <a:xfrm>
            <a:off x="3810000" y="4343400"/>
            <a:ext cx="609600" cy="0"/>
          </a:xfrm>
          <a:prstGeom prst="line">
            <a:avLst/>
          </a:prstGeom>
          <a:noFill/>
          <a:ln w="57150">
            <a:solidFill>
              <a:srgbClr val="FF0000"/>
            </a:solidFill>
            <a:round/>
            <a:headEnd/>
            <a:tailEnd/>
          </a:ln>
          <a:effectLst/>
        </p:spPr>
        <p:txBody>
          <a:bodyPr/>
          <a:lstStyle/>
          <a:p>
            <a:endParaRPr lang="en-US"/>
          </a:p>
        </p:txBody>
      </p:sp>
      <p:sp>
        <p:nvSpPr>
          <p:cNvPr id="165" name="Line 188"/>
          <p:cNvSpPr>
            <a:spLocks noChangeShapeType="1"/>
          </p:cNvSpPr>
          <p:nvPr/>
        </p:nvSpPr>
        <p:spPr bwMode="auto">
          <a:xfrm>
            <a:off x="6096000" y="4330700"/>
            <a:ext cx="609600" cy="0"/>
          </a:xfrm>
          <a:prstGeom prst="line">
            <a:avLst/>
          </a:prstGeom>
          <a:noFill/>
          <a:ln w="57150">
            <a:solidFill>
              <a:schemeClr val="tx1"/>
            </a:solidFill>
            <a:round/>
            <a:headEnd/>
            <a:tailEnd/>
          </a:ln>
          <a:effectLst/>
        </p:spPr>
        <p:txBody>
          <a:bodyPr/>
          <a:lstStyle/>
          <a:p>
            <a:endParaRPr lang="en-US"/>
          </a:p>
        </p:txBody>
      </p:sp>
      <p:sp>
        <p:nvSpPr>
          <p:cNvPr id="166" name="Rectangle 165"/>
          <p:cNvSpPr/>
          <p:nvPr/>
        </p:nvSpPr>
        <p:spPr>
          <a:xfrm>
            <a:off x="2209800" y="0"/>
            <a:ext cx="4323620" cy="923330"/>
          </a:xfrm>
          <a:prstGeom prst="rect">
            <a:avLst/>
          </a:prstGeom>
          <a:noFill/>
        </p:spPr>
        <p:txBody>
          <a:bodyPr wrap="none" lIns="91440" tIns="45720" rIns="91440" bIns="45720">
            <a:spAutoFit/>
          </a:bodyPr>
          <a:lstStyle/>
          <a:p>
            <a:pPr algn="ct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 THÍ NGHIỆM</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6"/>
                                        </p:tgtEl>
                                        <p:attrNameLst>
                                          <p:attrName>style.visibility</p:attrName>
                                        </p:attrNameLst>
                                      </p:cBhvr>
                                      <p:to>
                                        <p:strVal val="visible"/>
                                      </p:to>
                                    </p:set>
                                    <p:anim calcmode="lin" valueType="num">
                                      <p:cBhvr additive="base">
                                        <p:cTn id="7" dur="500" fill="hold"/>
                                        <p:tgtEl>
                                          <p:spTgt spid="166"/>
                                        </p:tgtEl>
                                        <p:attrNameLst>
                                          <p:attrName>ppt_x</p:attrName>
                                        </p:attrNameLst>
                                      </p:cBhvr>
                                      <p:tavLst>
                                        <p:tav tm="0">
                                          <p:val>
                                            <p:strVal val="#ppt_x"/>
                                          </p:val>
                                        </p:tav>
                                        <p:tav tm="100000">
                                          <p:val>
                                            <p:strVal val="#ppt_x"/>
                                          </p:val>
                                        </p:tav>
                                      </p:tavLst>
                                    </p:anim>
                                    <p:anim calcmode="lin" valueType="num">
                                      <p:cBhvr additive="base">
                                        <p:cTn id="8" dur="500" fill="hold"/>
                                        <p:tgtEl>
                                          <p:spTgt spid="16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157"/>
                                        </p:tgtEl>
                                        <p:attrNameLst>
                                          <p:attrName>style.visibility</p:attrName>
                                        </p:attrNameLst>
                                      </p:cBhvr>
                                      <p:to>
                                        <p:strVal val="visible"/>
                                      </p:to>
                                    </p:set>
                                    <p:anim calcmode="discrete" valueType="clr">
                                      <p:cBhvr override="childStyle">
                                        <p:cTn id="13" dur="80"/>
                                        <p:tgtEl>
                                          <p:spTgt spid="157"/>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157"/>
                                        </p:tgtEl>
                                        <p:attrNameLst>
                                          <p:attrName>fillcolor</p:attrName>
                                        </p:attrNameLst>
                                      </p:cBhvr>
                                      <p:tavLst>
                                        <p:tav tm="0">
                                          <p:val>
                                            <p:clrVal>
                                              <a:schemeClr val="accent2"/>
                                            </p:clrVal>
                                          </p:val>
                                        </p:tav>
                                        <p:tav tm="50000">
                                          <p:val>
                                            <p:clrVal>
                                              <a:schemeClr val="hlink"/>
                                            </p:clrVal>
                                          </p:val>
                                        </p:tav>
                                      </p:tavLst>
                                    </p:anim>
                                    <p:set>
                                      <p:cBhvr>
                                        <p:cTn id="15" dur="80"/>
                                        <p:tgtEl>
                                          <p:spTgt spid="157"/>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8" presetClass="emph" presetSubtype="0" fill="hold" nodeType="clickEffect">
                                  <p:stCondLst>
                                    <p:cond delay="0"/>
                                  </p:stCondLst>
                                  <p:childTnLst>
                                    <p:animRot by="2700000">
                                      <p:cBhvr>
                                        <p:cTn id="19" dur="2000" fill="hold"/>
                                        <p:tgtEl>
                                          <p:spTgt spid="67"/>
                                        </p:tgtEl>
                                        <p:attrNameLst>
                                          <p:attrName>r</p:attrName>
                                        </p:attrNameLst>
                                      </p:cBhvr>
                                    </p:animRo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62"/>
                                        </p:tgtEl>
                                        <p:attrNameLst>
                                          <p:attrName>style.visibility</p:attrName>
                                        </p:attrNameLst>
                                      </p:cBhvr>
                                      <p:to>
                                        <p:strVal val="visible"/>
                                      </p:to>
                                    </p:set>
                                    <p:animEffect transition="in" filter="fade">
                                      <p:cBhvr>
                                        <p:cTn id="24" dur="2000"/>
                                        <p:tgtEl>
                                          <p:spTgt spid="162"/>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3" fill="hold" nodeType="clickEffect">
                                  <p:stCondLst>
                                    <p:cond delay="0"/>
                                  </p:stCondLst>
                                  <p:childTnLst>
                                    <p:set>
                                      <p:cBhvr>
                                        <p:cTn id="28" dur="1" fill="hold">
                                          <p:stCondLst>
                                            <p:cond delay="0"/>
                                          </p:stCondLst>
                                        </p:cTn>
                                        <p:tgtEl>
                                          <p:spTgt spid="70"/>
                                        </p:tgtEl>
                                        <p:attrNameLst>
                                          <p:attrName>style.visibility</p:attrName>
                                        </p:attrNameLst>
                                      </p:cBhvr>
                                      <p:to>
                                        <p:strVal val="visible"/>
                                      </p:to>
                                    </p:set>
                                    <p:anim calcmode="lin" valueType="num">
                                      <p:cBhvr additive="base">
                                        <p:cTn id="29" dur="500" fill="hold"/>
                                        <p:tgtEl>
                                          <p:spTgt spid="70"/>
                                        </p:tgtEl>
                                        <p:attrNameLst>
                                          <p:attrName>ppt_x</p:attrName>
                                        </p:attrNameLst>
                                      </p:cBhvr>
                                      <p:tavLst>
                                        <p:tav tm="0">
                                          <p:val>
                                            <p:strVal val="1+#ppt_w/2"/>
                                          </p:val>
                                        </p:tav>
                                        <p:tav tm="100000">
                                          <p:val>
                                            <p:strVal val="#ppt_x"/>
                                          </p:val>
                                        </p:tav>
                                      </p:tavLst>
                                    </p:anim>
                                    <p:anim calcmode="lin" valueType="num">
                                      <p:cBhvr additive="base">
                                        <p:cTn id="30" dur="500" fill="hold"/>
                                        <p:tgtEl>
                                          <p:spTgt spid="70"/>
                                        </p:tgtEl>
                                        <p:attrNameLst>
                                          <p:attrName>ppt_y</p:attrName>
                                        </p:attrNameLst>
                                      </p:cBhvr>
                                      <p:tavLst>
                                        <p:tav tm="0">
                                          <p:val>
                                            <p:strVal val="0-#ppt_h/2"/>
                                          </p:val>
                                        </p:tav>
                                        <p:tav tm="100000">
                                          <p:val>
                                            <p:strVal val="#ppt_y"/>
                                          </p:val>
                                        </p:tav>
                                      </p:tavLst>
                                    </p:anim>
                                  </p:childTnLst>
                                </p:cTn>
                              </p:par>
                            </p:childTnLst>
                          </p:cTn>
                        </p:par>
                        <p:par>
                          <p:cTn id="31" fill="hold">
                            <p:stCondLst>
                              <p:cond delay="500"/>
                            </p:stCondLst>
                            <p:childTnLst>
                              <p:par>
                                <p:cTn id="32" presetID="8" presetClass="emph" presetSubtype="0" fill="hold" nodeType="afterEffect">
                                  <p:stCondLst>
                                    <p:cond delay="0"/>
                                  </p:stCondLst>
                                  <p:childTnLst>
                                    <p:animRot by="2400000">
                                      <p:cBhvr>
                                        <p:cTn id="33" dur="2000" fill="hold"/>
                                        <p:tgtEl>
                                          <p:spTgt spid="152"/>
                                        </p:tgtEl>
                                        <p:attrNameLst>
                                          <p:attrName>r</p:attrName>
                                        </p:attrNameLst>
                                      </p:cBhvr>
                                    </p:animRot>
                                  </p:childTnLst>
                                </p:cTn>
                              </p:par>
                            </p:childTnLst>
                          </p:cTn>
                        </p:par>
                        <p:par>
                          <p:cTn id="34" fill="hold">
                            <p:stCondLst>
                              <p:cond delay="2500"/>
                            </p:stCondLst>
                            <p:childTnLst>
                              <p:par>
                                <p:cTn id="35" presetID="8" presetClass="emph" presetSubtype="0" fill="hold" nodeType="afterEffect">
                                  <p:stCondLst>
                                    <p:cond delay="0"/>
                                  </p:stCondLst>
                                  <p:childTnLst>
                                    <p:animRot by="1620000">
                                      <p:cBhvr>
                                        <p:cTn id="36" dur="2000" fill="hold"/>
                                        <p:tgtEl>
                                          <p:spTgt spid="82"/>
                                        </p:tgtEl>
                                        <p:attrNameLst>
                                          <p:attrName>r</p:attrName>
                                        </p:attrNameLst>
                                      </p:cBhvr>
                                    </p:animRo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63"/>
                                        </p:tgtEl>
                                        <p:attrNameLst>
                                          <p:attrName>style.visibility</p:attrName>
                                        </p:attrNameLst>
                                      </p:cBhvr>
                                      <p:to>
                                        <p:strVal val="visible"/>
                                      </p:to>
                                    </p:set>
                                    <p:animEffect transition="in" filter="fade">
                                      <p:cBhvr>
                                        <p:cTn id="41" dur="2000"/>
                                        <p:tgtEl>
                                          <p:spTgt spid="1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 grpId="0" animBg="1"/>
      <p:bldP spid="162" grpId="0" animBg="1"/>
      <p:bldP spid="163" grpId="0" animBg="1"/>
      <p:bldP spid="16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0" name="Group 2"/>
          <p:cNvGrpSpPr>
            <a:grpSpLocks/>
          </p:cNvGrpSpPr>
          <p:nvPr/>
        </p:nvGrpSpPr>
        <p:grpSpPr bwMode="auto">
          <a:xfrm>
            <a:off x="762000" y="2667000"/>
            <a:ext cx="2286000" cy="1893888"/>
            <a:chOff x="480" y="1680"/>
            <a:chExt cx="1440" cy="1193"/>
          </a:xfrm>
        </p:grpSpPr>
        <p:sp>
          <p:nvSpPr>
            <p:cNvPr id="151" name="Rectangle 3"/>
            <p:cNvSpPr>
              <a:spLocks noChangeArrowheads="1"/>
            </p:cNvSpPr>
            <p:nvPr/>
          </p:nvSpPr>
          <p:spPr bwMode="auto">
            <a:xfrm>
              <a:off x="512" y="1680"/>
              <a:ext cx="1386" cy="1193"/>
            </a:xfrm>
            <a:prstGeom prst="rect">
              <a:avLst/>
            </a:prstGeom>
            <a:solidFill>
              <a:srgbClr val="FFFF00"/>
            </a:solidFill>
            <a:ln w="57150" cmpd="thickThin">
              <a:solidFill>
                <a:srgbClr val="663300"/>
              </a:solidFill>
              <a:miter lim="800000"/>
              <a:headEnd/>
              <a:tailEnd/>
            </a:ln>
            <a:effectLst/>
          </p:spPr>
          <p:txBody>
            <a:bodyPr wrap="none" anchor="ctr"/>
            <a:lstStyle/>
            <a:p>
              <a:pPr eaLnBrk="1" hangingPunct="1"/>
              <a:endParaRPr lang="en-US" altLang="en-US"/>
            </a:p>
          </p:txBody>
        </p:sp>
        <p:sp>
          <p:nvSpPr>
            <p:cNvPr id="152" name="AutoShape 4"/>
            <p:cNvSpPr>
              <a:spLocks noChangeArrowheads="1"/>
            </p:cNvSpPr>
            <p:nvPr/>
          </p:nvSpPr>
          <p:spPr bwMode="auto">
            <a:xfrm>
              <a:off x="602" y="2707"/>
              <a:ext cx="131" cy="12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33 w 21600"/>
                <a:gd name="T25" fmla="*/ 3086 h 21600"/>
                <a:gd name="T26" fmla="*/ 18467 w 21600"/>
                <a:gd name="T27" fmla="*/ 18514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00"/>
            </a:solidFill>
            <a:ln w="12700">
              <a:solidFill>
                <a:srgbClr val="0000FF"/>
              </a:solidFill>
              <a:round/>
              <a:headEnd/>
              <a:tailEnd/>
            </a:ln>
            <a:effectLst/>
          </p:spPr>
          <p:txBody>
            <a:bodyPr wrap="none" anchor="ctr"/>
            <a:lstStyle/>
            <a:p>
              <a:endParaRPr lang="en-US"/>
            </a:p>
          </p:txBody>
        </p:sp>
        <p:sp>
          <p:nvSpPr>
            <p:cNvPr id="153" name="Rectangle 5"/>
            <p:cNvSpPr>
              <a:spLocks noChangeArrowheads="1"/>
            </p:cNvSpPr>
            <p:nvPr/>
          </p:nvSpPr>
          <p:spPr bwMode="auto">
            <a:xfrm>
              <a:off x="480" y="1680"/>
              <a:ext cx="1386" cy="1193"/>
            </a:xfrm>
            <a:prstGeom prst="rect">
              <a:avLst/>
            </a:prstGeom>
            <a:solidFill>
              <a:schemeClr val="tx1"/>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1"/>
              </a:extrusionClr>
            </a:sp3d>
          </p:spPr>
          <p:txBody>
            <a:bodyPr wrap="none" anchor="ctr">
              <a:flatTx/>
            </a:bodyPr>
            <a:lstStyle/>
            <a:p>
              <a:pPr eaLnBrk="1" hangingPunct="1"/>
              <a:endParaRPr lang="en-US" altLang="en-US"/>
            </a:p>
          </p:txBody>
        </p:sp>
        <p:sp>
          <p:nvSpPr>
            <p:cNvPr id="154" name="Rectangle 6"/>
            <p:cNvSpPr>
              <a:spLocks noChangeArrowheads="1"/>
            </p:cNvSpPr>
            <p:nvPr/>
          </p:nvSpPr>
          <p:spPr bwMode="auto">
            <a:xfrm>
              <a:off x="480" y="1680"/>
              <a:ext cx="1440" cy="1193"/>
            </a:xfrm>
            <a:prstGeom prst="rect">
              <a:avLst/>
            </a:prstGeom>
            <a:solidFill>
              <a:srgbClr val="FFFFCC"/>
            </a:solidFill>
            <a:ln w="57150" cmpd="thickThin">
              <a:solidFill>
                <a:srgbClr val="663300"/>
              </a:solidFill>
              <a:miter lim="800000"/>
              <a:headEnd/>
              <a:tailEnd/>
            </a:ln>
            <a:effectLst/>
          </p:spPr>
          <p:txBody>
            <a:bodyPr wrap="none" anchor="ctr"/>
            <a:lstStyle/>
            <a:p>
              <a:pPr eaLnBrk="1" hangingPunct="1"/>
              <a:endParaRPr lang="en-US" altLang="en-US"/>
            </a:p>
          </p:txBody>
        </p:sp>
        <p:sp>
          <p:nvSpPr>
            <p:cNvPr id="155" name="Oval 7"/>
            <p:cNvSpPr>
              <a:spLocks noChangeArrowheads="1"/>
            </p:cNvSpPr>
            <p:nvPr/>
          </p:nvSpPr>
          <p:spPr bwMode="auto">
            <a:xfrm>
              <a:off x="624" y="1776"/>
              <a:ext cx="1078" cy="1029"/>
            </a:xfrm>
            <a:prstGeom prst="ellipse">
              <a:avLst/>
            </a:prstGeom>
            <a:solidFill>
              <a:schemeClr val="bg1"/>
            </a:solidFill>
            <a:ln w="12700">
              <a:solidFill>
                <a:schemeClr val="accent2"/>
              </a:solidFill>
              <a:round/>
              <a:headEnd/>
              <a:tailEnd/>
            </a:ln>
            <a:effectLst/>
          </p:spPr>
          <p:txBody>
            <a:bodyPr wrap="none" anchor="ctr"/>
            <a:lstStyle/>
            <a:p>
              <a:pPr eaLnBrk="1" hangingPunct="1"/>
              <a:endParaRPr lang="en-US" altLang="en-US"/>
            </a:p>
          </p:txBody>
        </p:sp>
        <p:sp>
          <p:nvSpPr>
            <p:cNvPr id="156" name="Arc 8"/>
            <p:cNvSpPr>
              <a:spLocks/>
            </p:cNvSpPr>
            <p:nvPr/>
          </p:nvSpPr>
          <p:spPr bwMode="auto">
            <a:xfrm rot="6681726" flipH="1">
              <a:off x="1000" y="1769"/>
              <a:ext cx="423" cy="718"/>
            </a:xfrm>
            <a:custGeom>
              <a:avLst/>
              <a:gdLst>
                <a:gd name="T0" fmla="*/ 0 w 24253"/>
                <a:gd name="T1" fmla="*/ 0 h 39506"/>
                <a:gd name="T2" fmla="*/ 0 w 24253"/>
                <a:gd name="T3" fmla="*/ 0 h 39506"/>
                <a:gd name="T4" fmla="*/ 0 w 24253"/>
                <a:gd name="T5" fmla="*/ 0 h 39506"/>
                <a:gd name="T6" fmla="*/ 0 60000 65536"/>
                <a:gd name="T7" fmla="*/ 0 60000 65536"/>
                <a:gd name="T8" fmla="*/ 0 60000 65536"/>
              </a:gdLst>
              <a:ahLst/>
              <a:cxnLst>
                <a:cxn ang="T6">
                  <a:pos x="T0" y="T1"/>
                </a:cxn>
                <a:cxn ang="T7">
                  <a:pos x="T2" y="T3"/>
                </a:cxn>
                <a:cxn ang="T8">
                  <a:pos x="T4" y="T5"/>
                </a:cxn>
              </a:cxnLst>
              <a:rect l="0" t="0" r="r" b="b"/>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lnTo>
                    <a:pt x="14733" y="-1"/>
                  </a:lnTo>
                  <a:close/>
                </a:path>
              </a:pathLst>
            </a:custGeom>
            <a:noFill/>
            <a:ln w="3175">
              <a:solidFill>
                <a:srgbClr val="00FFFF"/>
              </a:solidFill>
              <a:round/>
              <a:headEnd/>
              <a:tailEnd/>
            </a:ln>
            <a:effectLst/>
          </p:spPr>
          <p:txBody>
            <a:bodyPr wrap="none" anchor="ctr"/>
            <a:lstStyle/>
            <a:p>
              <a:endParaRPr lang="en-US"/>
            </a:p>
          </p:txBody>
        </p:sp>
        <p:sp>
          <p:nvSpPr>
            <p:cNvPr id="157" name="Text Box 9"/>
            <p:cNvSpPr txBox="1">
              <a:spLocks noChangeArrowheads="1"/>
            </p:cNvSpPr>
            <p:nvPr/>
          </p:nvSpPr>
          <p:spPr bwMode="auto">
            <a:xfrm rot="-2206860">
              <a:off x="773" y="1813"/>
              <a:ext cx="371" cy="212"/>
            </a:xfrm>
            <a:prstGeom prst="rect">
              <a:avLst/>
            </a:prstGeom>
            <a:noFill/>
            <a:ln w="3175">
              <a:noFill/>
              <a:miter lim="800000"/>
              <a:headEnd/>
              <a:tailEnd/>
            </a:ln>
            <a:effectLst/>
          </p:spPr>
          <p:txBody>
            <a:bodyPr>
              <a:spAutoFit/>
            </a:bodyPr>
            <a:lstStyle/>
            <a:p>
              <a:pPr algn="ctr" eaLnBrk="1" hangingPunct="1"/>
              <a:r>
                <a:rPr lang="en-US" altLang="en-US" sz="1600">
                  <a:latin typeface=".VnTime" pitchFamily="34" charset="0"/>
                </a:rPr>
                <a:t>0,5</a:t>
              </a:r>
            </a:p>
          </p:txBody>
        </p:sp>
        <p:sp>
          <p:nvSpPr>
            <p:cNvPr id="158" name="Line 10"/>
            <p:cNvSpPr>
              <a:spLocks noChangeShapeType="1"/>
            </p:cNvSpPr>
            <p:nvPr/>
          </p:nvSpPr>
          <p:spPr bwMode="auto">
            <a:xfrm rot="300000">
              <a:off x="1218" y="1917"/>
              <a:ext cx="0" cy="40"/>
            </a:xfrm>
            <a:prstGeom prst="line">
              <a:avLst/>
            </a:prstGeom>
            <a:noFill/>
            <a:ln w="6350">
              <a:solidFill>
                <a:srgbClr val="0000FF"/>
              </a:solidFill>
              <a:round/>
              <a:headEnd/>
              <a:tailEnd/>
            </a:ln>
            <a:effectLst/>
          </p:spPr>
          <p:txBody>
            <a:bodyPr/>
            <a:lstStyle/>
            <a:p>
              <a:endParaRPr lang="en-US"/>
            </a:p>
          </p:txBody>
        </p:sp>
        <p:sp>
          <p:nvSpPr>
            <p:cNvPr id="159" name="Line 11"/>
            <p:cNvSpPr>
              <a:spLocks noChangeShapeType="1"/>
            </p:cNvSpPr>
            <p:nvPr/>
          </p:nvSpPr>
          <p:spPr bwMode="auto">
            <a:xfrm rot="900000">
              <a:off x="1283" y="1928"/>
              <a:ext cx="0" cy="41"/>
            </a:xfrm>
            <a:prstGeom prst="line">
              <a:avLst/>
            </a:prstGeom>
            <a:noFill/>
            <a:ln w="6350">
              <a:solidFill>
                <a:srgbClr val="0000FF"/>
              </a:solidFill>
              <a:round/>
              <a:headEnd/>
              <a:tailEnd/>
            </a:ln>
            <a:effectLst/>
          </p:spPr>
          <p:txBody>
            <a:bodyPr/>
            <a:lstStyle/>
            <a:p>
              <a:endParaRPr lang="en-US"/>
            </a:p>
          </p:txBody>
        </p:sp>
        <p:sp>
          <p:nvSpPr>
            <p:cNvPr id="160" name="Line 12"/>
            <p:cNvSpPr>
              <a:spLocks noChangeShapeType="1"/>
            </p:cNvSpPr>
            <p:nvPr/>
          </p:nvSpPr>
          <p:spPr bwMode="auto">
            <a:xfrm rot="1500000">
              <a:off x="1340" y="1951"/>
              <a:ext cx="0" cy="95"/>
            </a:xfrm>
            <a:prstGeom prst="line">
              <a:avLst/>
            </a:prstGeom>
            <a:noFill/>
            <a:ln w="9525">
              <a:solidFill>
                <a:srgbClr val="FF0000"/>
              </a:solidFill>
              <a:round/>
              <a:headEnd/>
              <a:tailEnd/>
            </a:ln>
            <a:effectLst/>
          </p:spPr>
          <p:txBody>
            <a:bodyPr/>
            <a:lstStyle/>
            <a:p>
              <a:endParaRPr lang="en-US"/>
            </a:p>
          </p:txBody>
        </p:sp>
        <p:sp>
          <p:nvSpPr>
            <p:cNvPr id="161" name="Line 13"/>
            <p:cNvSpPr>
              <a:spLocks noChangeShapeType="1"/>
            </p:cNvSpPr>
            <p:nvPr/>
          </p:nvSpPr>
          <p:spPr bwMode="auto">
            <a:xfrm rot="2100000">
              <a:off x="1402" y="1987"/>
              <a:ext cx="0" cy="41"/>
            </a:xfrm>
            <a:prstGeom prst="line">
              <a:avLst/>
            </a:prstGeom>
            <a:noFill/>
            <a:ln w="6350">
              <a:solidFill>
                <a:srgbClr val="0000FF"/>
              </a:solidFill>
              <a:round/>
              <a:headEnd/>
              <a:tailEnd/>
            </a:ln>
            <a:effectLst/>
          </p:spPr>
          <p:txBody>
            <a:bodyPr/>
            <a:lstStyle/>
            <a:p>
              <a:endParaRPr lang="en-US"/>
            </a:p>
          </p:txBody>
        </p:sp>
        <p:sp>
          <p:nvSpPr>
            <p:cNvPr id="162" name="Line 14"/>
            <p:cNvSpPr>
              <a:spLocks noChangeShapeType="1"/>
            </p:cNvSpPr>
            <p:nvPr/>
          </p:nvSpPr>
          <p:spPr bwMode="auto">
            <a:xfrm rot="2700000">
              <a:off x="1454" y="2029"/>
              <a:ext cx="0" cy="45"/>
            </a:xfrm>
            <a:prstGeom prst="line">
              <a:avLst/>
            </a:prstGeom>
            <a:noFill/>
            <a:ln w="6350">
              <a:solidFill>
                <a:srgbClr val="0000FF"/>
              </a:solidFill>
              <a:round/>
              <a:headEnd/>
              <a:tailEnd/>
            </a:ln>
            <a:effectLst/>
          </p:spPr>
          <p:txBody>
            <a:bodyPr/>
            <a:lstStyle/>
            <a:p>
              <a:endParaRPr lang="en-US"/>
            </a:p>
          </p:txBody>
        </p:sp>
        <p:sp>
          <p:nvSpPr>
            <p:cNvPr id="163" name="Line 15"/>
            <p:cNvSpPr>
              <a:spLocks noChangeShapeType="1"/>
            </p:cNvSpPr>
            <p:nvPr/>
          </p:nvSpPr>
          <p:spPr bwMode="auto">
            <a:xfrm rot="-2700000">
              <a:off x="907" y="2029"/>
              <a:ext cx="0" cy="42"/>
            </a:xfrm>
            <a:prstGeom prst="line">
              <a:avLst/>
            </a:prstGeom>
            <a:noFill/>
            <a:ln w="6350">
              <a:solidFill>
                <a:srgbClr val="0000FF"/>
              </a:solidFill>
              <a:round/>
              <a:headEnd/>
              <a:tailEnd/>
            </a:ln>
            <a:effectLst/>
          </p:spPr>
          <p:txBody>
            <a:bodyPr/>
            <a:lstStyle/>
            <a:p>
              <a:endParaRPr lang="en-US"/>
            </a:p>
          </p:txBody>
        </p:sp>
        <p:sp>
          <p:nvSpPr>
            <p:cNvPr id="164" name="Line 16"/>
            <p:cNvSpPr>
              <a:spLocks noChangeShapeType="1"/>
            </p:cNvSpPr>
            <p:nvPr/>
          </p:nvSpPr>
          <p:spPr bwMode="auto">
            <a:xfrm rot="-2100000">
              <a:off x="959" y="1989"/>
              <a:ext cx="0" cy="40"/>
            </a:xfrm>
            <a:prstGeom prst="line">
              <a:avLst/>
            </a:prstGeom>
            <a:noFill/>
            <a:ln w="6350">
              <a:solidFill>
                <a:srgbClr val="0000FF"/>
              </a:solidFill>
              <a:round/>
              <a:headEnd/>
              <a:tailEnd/>
            </a:ln>
            <a:effectLst/>
          </p:spPr>
          <p:txBody>
            <a:bodyPr/>
            <a:lstStyle/>
            <a:p>
              <a:endParaRPr lang="en-US"/>
            </a:p>
          </p:txBody>
        </p:sp>
        <p:sp>
          <p:nvSpPr>
            <p:cNvPr id="165" name="Line 17"/>
            <p:cNvSpPr>
              <a:spLocks noChangeShapeType="1"/>
            </p:cNvSpPr>
            <p:nvPr/>
          </p:nvSpPr>
          <p:spPr bwMode="auto">
            <a:xfrm rot="20100000" flipH="1">
              <a:off x="1020" y="1952"/>
              <a:ext cx="5" cy="59"/>
            </a:xfrm>
            <a:prstGeom prst="line">
              <a:avLst/>
            </a:prstGeom>
            <a:noFill/>
            <a:ln w="9525">
              <a:solidFill>
                <a:srgbClr val="FF0000"/>
              </a:solidFill>
              <a:round/>
              <a:headEnd/>
              <a:tailEnd/>
            </a:ln>
            <a:effectLst/>
          </p:spPr>
          <p:txBody>
            <a:bodyPr/>
            <a:lstStyle/>
            <a:p>
              <a:endParaRPr lang="en-US"/>
            </a:p>
          </p:txBody>
        </p:sp>
        <p:sp>
          <p:nvSpPr>
            <p:cNvPr id="166" name="Line 18"/>
            <p:cNvSpPr>
              <a:spLocks noChangeShapeType="1"/>
            </p:cNvSpPr>
            <p:nvPr/>
          </p:nvSpPr>
          <p:spPr bwMode="auto">
            <a:xfrm rot="-900000">
              <a:off x="1077" y="1932"/>
              <a:ext cx="0" cy="42"/>
            </a:xfrm>
            <a:prstGeom prst="line">
              <a:avLst/>
            </a:prstGeom>
            <a:noFill/>
            <a:ln w="6350">
              <a:solidFill>
                <a:srgbClr val="0000FF"/>
              </a:solidFill>
              <a:round/>
              <a:headEnd/>
              <a:tailEnd/>
            </a:ln>
            <a:effectLst/>
          </p:spPr>
          <p:txBody>
            <a:bodyPr/>
            <a:lstStyle/>
            <a:p>
              <a:endParaRPr lang="en-US"/>
            </a:p>
          </p:txBody>
        </p:sp>
        <p:sp>
          <p:nvSpPr>
            <p:cNvPr id="167" name="Line 19"/>
            <p:cNvSpPr>
              <a:spLocks noChangeShapeType="1"/>
            </p:cNvSpPr>
            <p:nvPr/>
          </p:nvSpPr>
          <p:spPr bwMode="auto">
            <a:xfrm rot="-300000">
              <a:off x="1146" y="1918"/>
              <a:ext cx="0" cy="41"/>
            </a:xfrm>
            <a:prstGeom prst="line">
              <a:avLst/>
            </a:prstGeom>
            <a:noFill/>
            <a:ln w="6350">
              <a:solidFill>
                <a:srgbClr val="0000FF"/>
              </a:solidFill>
              <a:round/>
              <a:headEnd/>
              <a:tailEnd/>
            </a:ln>
            <a:effectLst/>
          </p:spPr>
          <p:txBody>
            <a:bodyPr/>
            <a:lstStyle/>
            <a:p>
              <a:endParaRPr lang="en-US"/>
            </a:p>
          </p:txBody>
        </p:sp>
        <p:sp>
          <p:nvSpPr>
            <p:cNvPr id="168" name="Line 20"/>
            <p:cNvSpPr>
              <a:spLocks noChangeShapeType="1"/>
            </p:cNvSpPr>
            <p:nvPr/>
          </p:nvSpPr>
          <p:spPr bwMode="auto">
            <a:xfrm rot="6300000">
              <a:off x="843" y="2169"/>
              <a:ext cx="0" cy="108"/>
            </a:xfrm>
            <a:prstGeom prst="line">
              <a:avLst/>
            </a:prstGeom>
            <a:noFill/>
            <a:ln w="9525">
              <a:solidFill>
                <a:srgbClr val="FF0000"/>
              </a:solidFill>
              <a:round/>
              <a:headEnd/>
              <a:tailEnd/>
            </a:ln>
            <a:effectLst/>
          </p:spPr>
          <p:txBody>
            <a:bodyPr/>
            <a:lstStyle/>
            <a:p>
              <a:endParaRPr lang="en-US"/>
            </a:p>
          </p:txBody>
        </p:sp>
        <p:sp>
          <p:nvSpPr>
            <p:cNvPr id="169" name="Line 21"/>
            <p:cNvSpPr>
              <a:spLocks noChangeShapeType="1"/>
            </p:cNvSpPr>
            <p:nvPr/>
          </p:nvSpPr>
          <p:spPr bwMode="auto">
            <a:xfrm rot="-3900000">
              <a:off x="834" y="2136"/>
              <a:ext cx="0" cy="42"/>
            </a:xfrm>
            <a:prstGeom prst="line">
              <a:avLst/>
            </a:prstGeom>
            <a:noFill/>
            <a:ln w="6350">
              <a:solidFill>
                <a:srgbClr val="0000FF"/>
              </a:solidFill>
              <a:round/>
              <a:headEnd/>
              <a:tailEnd/>
            </a:ln>
            <a:effectLst/>
          </p:spPr>
          <p:txBody>
            <a:bodyPr/>
            <a:lstStyle/>
            <a:p>
              <a:endParaRPr lang="en-US"/>
            </a:p>
          </p:txBody>
        </p:sp>
        <p:sp>
          <p:nvSpPr>
            <p:cNvPr id="170" name="Line 22"/>
            <p:cNvSpPr>
              <a:spLocks noChangeShapeType="1"/>
            </p:cNvSpPr>
            <p:nvPr/>
          </p:nvSpPr>
          <p:spPr bwMode="auto">
            <a:xfrm rot="-3300000">
              <a:off x="866" y="2078"/>
              <a:ext cx="0" cy="42"/>
            </a:xfrm>
            <a:prstGeom prst="line">
              <a:avLst/>
            </a:prstGeom>
            <a:noFill/>
            <a:ln w="6350">
              <a:solidFill>
                <a:srgbClr val="0000FF"/>
              </a:solidFill>
              <a:round/>
              <a:headEnd/>
              <a:tailEnd/>
            </a:ln>
            <a:effectLst/>
          </p:spPr>
          <p:txBody>
            <a:bodyPr/>
            <a:lstStyle/>
            <a:p>
              <a:endParaRPr lang="en-US"/>
            </a:p>
          </p:txBody>
        </p:sp>
        <p:sp>
          <p:nvSpPr>
            <p:cNvPr id="171" name="Line 23"/>
            <p:cNvSpPr>
              <a:spLocks noChangeShapeType="1"/>
            </p:cNvSpPr>
            <p:nvPr/>
          </p:nvSpPr>
          <p:spPr bwMode="auto">
            <a:xfrm rot="3300000">
              <a:off x="1491" y="2080"/>
              <a:ext cx="0" cy="42"/>
            </a:xfrm>
            <a:prstGeom prst="line">
              <a:avLst/>
            </a:prstGeom>
            <a:noFill/>
            <a:ln w="6350">
              <a:solidFill>
                <a:srgbClr val="0000FF"/>
              </a:solidFill>
              <a:round/>
              <a:headEnd/>
              <a:tailEnd/>
            </a:ln>
            <a:effectLst/>
          </p:spPr>
          <p:txBody>
            <a:bodyPr/>
            <a:lstStyle/>
            <a:p>
              <a:endParaRPr lang="en-US"/>
            </a:p>
          </p:txBody>
        </p:sp>
        <p:sp>
          <p:nvSpPr>
            <p:cNvPr id="172" name="Line 24"/>
            <p:cNvSpPr>
              <a:spLocks noChangeShapeType="1"/>
            </p:cNvSpPr>
            <p:nvPr/>
          </p:nvSpPr>
          <p:spPr bwMode="auto">
            <a:xfrm rot="3900000">
              <a:off x="1524" y="2132"/>
              <a:ext cx="0" cy="42"/>
            </a:xfrm>
            <a:prstGeom prst="line">
              <a:avLst/>
            </a:prstGeom>
            <a:noFill/>
            <a:ln w="6350">
              <a:solidFill>
                <a:srgbClr val="0000FF"/>
              </a:solidFill>
              <a:round/>
              <a:headEnd/>
              <a:tailEnd/>
            </a:ln>
            <a:effectLst/>
          </p:spPr>
          <p:txBody>
            <a:bodyPr/>
            <a:lstStyle/>
            <a:p>
              <a:endParaRPr lang="en-US"/>
            </a:p>
          </p:txBody>
        </p:sp>
        <p:sp>
          <p:nvSpPr>
            <p:cNvPr id="173" name="Line 25"/>
            <p:cNvSpPr>
              <a:spLocks noChangeShapeType="1"/>
            </p:cNvSpPr>
            <p:nvPr/>
          </p:nvSpPr>
          <p:spPr bwMode="auto">
            <a:xfrm rot="4500000">
              <a:off x="1524" y="2175"/>
              <a:ext cx="0" cy="95"/>
            </a:xfrm>
            <a:prstGeom prst="line">
              <a:avLst/>
            </a:prstGeom>
            <a:noFill/>
            <a:ln w="9525">
              <a:solidFill>
                <a:srgbClr val="FF0000"/>
              </a:solidFill>
              <a:round/>
              <a:headEnd/>
              <a:tailEnd/>
            </a:ln>
            <a:effectLst/>
          </p:spPr>
          <p:txBody>
            <a:bodyPr/>
            <a:lstStyle/>
            <a:p>
              <a:endParaRPr lang="en-US"/>
            </a:p>
          </p:txBody>
        </p:sp>
        <p:sp>
          <p:nvSpPr>
            <p:cNvPr id="174" name="Text Box 26"/>
            <p:cNvSpPr txBox="1">
              <a:spLocks noChangeArrowheads="1"/>
            </p:cNvSpPr>
            <p:nvPr/>
          </p:nvSpPr>
          <p:spPr bwMode="auto">
            <a:xfrm rot="-4196748">
              <a:off x="589" y="2109"/>
              <a:ext cx="317" cy="212"/>
            </a:xfrm>
            <a:prstGeom prst="rect">
              <a:avLst/>
            </a:prstGeom>
            <a:noFill/>
            <a:ln w="12700">
              <a:noFill/>
              <a:miter lim="800000"/>
              <a:headEnd/>
              <a:tailEnd/>
            </a:ln>
            <a:effectLst/>
          </p:spPr>
          <p:txBody>
            <a:bodyPr>
              <a:spAutoFit/>
            </a:bodyPr>
            <a:lstStyle/>
            <a:p>
              <a:pPr algn="ctr" eaLnBrk="1" hangingPunct="1"/>
              <a:r>
                <a:rPr lang="en-US" altLang="en-US" sz="1600">
                  <a:latin typeface="Times New Roman" pitchFamily="18" charset="0"/>
                </a:rPr>
                <a:t>0</a:t>
              </a:r>
              <a:endParaRPr lang="en-US" altLang="en-US" sz="1600"/>
            </a:p>
          </p:txBody>
        </p:sp>
        <p:sp>
          <p:nvSpPr>
            <p:cNvPr id="175" name="Text Box 27"/>
            <p:cNvSpPr txBox="1">
              <a:spLocks noChangeArrowheads="1"/>
            </p:cNvSpPr>
            <p:nvPr/>
          </p:nvSpPr>
          <p:spPr bwMode="auto">
            <a:xfrm rot="1500000">
              <a:off x="1218" y="1801"/>
              <a:ext cx="340" cy="212"/>
            </a:xfrm>
            <a:prstGeom prst="rect">
              <a:avLst/>
            </a:prstGeom>
            <a:noFill/>
            <a:ln w="12700">
              <a:noFill/>
              <a:miter lim="800000"/>
              <a:headEnd/>
              <a:tailEnd/>
            </a:ln>
            <a:effectLst/>
          </p:spPr>
          <p:txBody>
            <a:bodyPr>
              <a:spAutoFit/>
            </a:bodyPr>
            <a:lstStyle/>
            <a:p>
              <a:pPr algn="ctr" eaLnBrk="1" hangingPunct="1"/>
              <a:r>
                <a:rPr lang="en-US" altLang="en-US" sz="1600"/>
                <a:t>1</a:t>
              </a:r>
            </a:p>
          </p:txBody>
        </p:sp>
        <p:sp>
          <p:nvSpPr>
            <p:cNvPr id="176" name="Text Box 28"/>
            <p:cNvSpPr txBox="1">
              <a:spLocks noChangeArrowheads="1"/>
            </p:cNvSpPr>
            <p:nvPr/>
          </p:nvSpPr>
          <p:spPr bwMode="auto">
            <a:xfrm rot="4500000">
              <a:off x="1480" y="2072"/>
              <a:ext cx="324" cy="212"/>
            </a:xfrm>
            <a:prstGeom prst="rect">
              <a:avLst/>
            </a:prstGeom>
            <a:noFill/>
            <a:ln w="12700">
              <a:noFill/>
              <a:miter lim="800000"/>
              <a:headEnd/>
              <a:tailEnd/>
            </a:ln>
            <a:effectLst/>
          </p:spPr>
          <p:txBody>
            <a:bodyPr>
              <a:spAutoFit/>
            </a:bodyPr>
            <a:lstStyle/>
            <a:p>
              <a:pPr algn="ctr" eaLnBrk="1" hangingPunct="1"/>
              <a:r>
                <a:rPr lang="en-US" altLang="en-US" sz="1600"/>
                <a:t>1,5</a:t>
              </a:r>
            </a:p>
          </p:txBody>
        </p:sp>
        <p:sp>
          <p:nvSpPr>
            <p:cNvPr id="177" name="Text Box 29"/>
            <p:cNvSpPr txBox="1">
              <a:spLocks noChangeArrowheads="1"/>
            </p:cNvSpPr>
            <p:nvPr/>
          </p:nvSpPr>
          <p:spPr bwMode="auto">
            <a:xfrm>
              <a:off x="883" y="2067"/>
              <a:ext cx="586" cy="231"/>
            </a:xfrm>
            <a:prstGeom prst="rect">
              <a:avLst/>
            </a:prstGeom>
            <a:noFill/>
            <a:ln w="9525">
              <a:noFill/>
              <a:miter lim="800000"/>
              <a:headEnd/>
              <a:tailEnd/>
            </a:ln>
            <a:effectLst/>
          </p:spPr>
          <p:txBody>
            <a:bodyPr>
              <a:spAutoFit/>
            </a:bodyPr>
            <a:lstStyle/>
            <a:p>
              <a:pPr algn="ctr" eaLnBrk="1" hangingPunct="1"/>
              <a:r>
                <a:rPr lang="en-US" altLang="en-US"/>
                <a:t>A</a:t>
              </a:r>
            </a:p>
          </p:txBody>
        </p:sp>
        <p:sp>
          <p:nvSpPr>
            <p:cNvPr id="178" name="AutoShape 30"/>
            <p:cNvSpPr>
              <a:spLocks noChangeArrowheads="1"/>
            </p:cNvSpPr>
            <p:nvPr/>
          </p:nvSpPr>
          <p:spPr bwMode="auto">
            <a:xfrm rot="10800000">
              <a:off x="726" y="1908"/>
              <a:ext cx="904" cy="812"/>
            </a:xfrm>
            <a:custGeom>
              <a:avLst/>
              <a:gdLst>
                <a:gd name="T0" fmla="*/ 1 w 21600"/>
                <a:gd name="T1" fmla="*/ 0 h 21600"/>
                <a:gd name="T2" fmla="*/ 0 w 21600"/>
                <a:gd name="T3" fmla="*/ 1 h 21600"/>
                <a:gd name="T4" fmla="*/ 1 w 21600"/>
                <a:gd name="T5" fmla="*/ 0 h 21600"/>
                <a:gd name="T6" fmla="*/ 1 w 21600"/>
                <a:gd name="T7" fmla="*/ 1 h 21600"/>
                <a:gd name="T8" fmla="*/ 0 60000 65536"/>
                <a:gd name="T9" fmla="*/ 0 60000 65536"/>
                <a:gd name="T10" fmla="*/ 0 60000 65536"/>
                <a:gd name="T11" fmla="*/ 0 60000 65536"/>
                <a:gd name="T12" fmla="*/ 143 w 21600"/>
                <a:gd name="T13" fmla="*/ 0 h 21600"/>
                <a:gd name="T14" fmla="*/ 21457 w 21600"/>
                <a:gd name="T15" fmla="*/ 11093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9"/>
                    <a:pt x="10800" y="8989"/>
                  </a:cubicBezTo>
                  <a:cubicBezTo>
                    <a:pt x="11719" y="8989"/>
                    <a:pt x="12493" y="9678"/>
                    <a:pt x="12599" y="10592"/>
                  </a:cubicBezTo>
                  <a:lnTo>
                    <a:pt x="21528" y="9560"/>
                  </a:lnTo>
                  <a:cubicBezTo>
                    <a:pt x="20898" y="4111"/>
                    <a:pt x="16285" y="0"/>
                    <a:pt x="10799" y="0"/>
                  </a:cubicBezTo>
                  <a:cubicBezTo>
                    <a:pt x="5314" y="0"/>
                    <a:pt x="701" y="4111"/>
                    <a:pt x="71" y="9560"/>
                  </a:cubicBezTo>
                  <a:lnTo>
                    <a:pt x="9000" y="10592"/>
                  </a:lnTo>
                  <a:close/>
                </a:path>
              </a:pathLst>
            </a:custGeom>
            <a:solidFill>
              <a:srgbClr val="FFFFCC"/>
            </a:solidFill>
            <a:ln w="3175" algn="ctr">
              <a:noFill/>
              <a:miter lim="800000"/>
              <a:headEnd/>
              <a:tailEnd/>
            </a:ln>
            <a:effectLst/>
          </p:spPr>
          <p:txBody>
            <a:bodyPr wrap="none" anchor="ctr"/>
            <a:lstStyle/>
            <a:p>
              <a:endParaRPr lang="en-US"/>
            </a:p>
          </p:txBody>
        </p:sp>
        <p:sp>
          <p:nvSpPr>
            <p:cNvPr id="179" name="Rectangle 31"/>
            <p:cNvSpPr>
              <a:spLocks noChangeArrowheads="1"/>
            </p:cNvSpPr>
            <p:nvPr/>
          </p:nvSpPr>
          <p:spPr bwMode="auto">
            <a:xfrm>
              <a:off x="512" y="2368"/>
              <a:ext cx="1360" cy="480"/>
            </a:xfrm>
            <a:prstGeom prst="rect">
              <a:avLst/>
            </a:prstGeom>
            <a:gradFill rotWithShape="1">
              <a:gsLst>
                <a:gs pos="0">
                  <a:schemeClr val="accent1">
                    <a:gamma/>
                    <a:shade val="46275"/>
                    <a:invGamma/>
                  </a:schemeClr>
                </a:gs>
                <a:gs pos="100000">
                  <a:schemeClr val="accent1"/>
                </a:gs>
              </a:gsLst>
              <a:lin ang="5400000" scaled="1"/>
            </a:gradFill>
            <a:ln>
              <a:noFill/>
            </a:ln>
            <a:effectLst/>
          </p:spPr>
          <p:txBody>
            <a:bodyPr wrap="none" anchor="ctr"/>
            <a:lstStyle/>
            <a:p>
              <a:pPr eaLnBrk="1" hangingPunct="1">
                <a:defRPr/>
              </a:pPr>
              <a:endParaRPr lang="en-US">
                <a:latin typeface="Arial" panose="020B0604020202020204" pitchFamily="34" charset="0"/>
              </a:endParaRPr>
            </a:p>
          </p:txBody>
        </p:sp>
        <p:sp>
          <p:nvSpPr>
            <p:cNvPr id="180" name="AutoShape 32"/>
            <p:cNvSpPr>
              <a:spLocks noChangeArrowheads="1"/>
            </p:cNvSpPr>
            <p:nvPr/>
          </p:nvSpPr>
          <p:spPr bwMode="auto">
            <a:xfrm>
              <a:off x="1147" y="2444"/>
              <a:ext cx="56" cy="5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086 w 21600"/>
                <a:gd name="T25" fmla="*/ 3200 h 21600"/>
                <a:gd name="T26" fmla="*/ 18514 w 21600"/>
                <a:gd name="T27" fmla="*/ 1840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20"/>
                    <a:pt x="8879" y="4536"/>
                    <a:pt x="8006" y="4952"/>
                  </a:cubicBezTo>
                  <a:lnTo>
                    <a:pt x="16647" y="13593"/>
                  </a:lnTo>
                  <a:close/>
                  <a:moveTo>
                    <a:pt x="4952" y="8006"/>
                  </a:moveTo>
                  <a:cubicBezTo>
                    <a:pt x="4536" y="8879"/>
                    <a:pt x="4320" y="9833"/>
                    <a:pt x="4320" y="10800"/>
                  </a:cubicBezTo>
                  <a:cubicBezTo>
                    <a:pt x="4320" y="14378"/>
                    <a:pt x="7221" y="17280"/>
                    <a:pt x="10800" y="17280"/>
                  </a:cubicBezTo>
                  <a:cubicBezTo>
                    <a:pt x="11766" y="17280"/>
                    <a:pt x="12720" y="17063"/>
                    <a:pt x="13593" y="16647"/>
                  </a:cubicBezTo>
                  <a:lnTo>
                    <a:pt x="4952" y="8006"/>
                  </a:lnTo>
                  <a:close/>
                </a:path>
              </a:pathLst>
            </a:custGeom>
            <a:solidFill>
              <a:srgbClr val="FF3300"/>
            </a:solidFill>
            <a:ln w="9525">
              <a:solidFill>
                <a:schemeClr val="tx1"/>
              </a:solidFill>
              <a:miter lim="800000"/>
              <a:headEnd/>
              <a:tailEnd/>
            </a:ln>
            <a:effectLst/>
          </p:spPr>
          <p:txBody>
            <a:bodyPr wrap="none" anchor="ctr"/>
            <a:lstStyle/>
            <a:p>
              <a:endParaRPr lang="en-US"/>
            </a:p>
          </p:txBody>
        </p:sp>
        <p:grpSp>
          <p:nvGrpSpPr>
            <p:cNvPr id="181" name="Group 33"/>
            <p:cNvGrpSpPr>
              <a:grpSpLocks/>
            </p:cNvGrpSpPr>
            <p:nvPr/>
          </p:nvGrpSpPr>
          <p:grpSpPr bwMode="auto">
            <a:xfrm>
              <a:off x="1060" y="2428"/>
              <a:ext cx="94" cy="44"/>
              <a:chOff x="2838" y="2415"/>
              <a:chExt cx="86" cy="40"/>
            </a:xfrm>
          </p:grpSpPr>
          <p:sp>
            <p:nvSpPr>
              <p:cNvPr id="189" name="Arc 34"/>
              <p:cNvSpPr>
                <a:spLocks/>
              </p:cNvSpPr>
              <p:nvPr/>
            </p:nvSpPr>
            <p:spPr bwMode="auto">
              <a:xfrm flipV="1">
                <a:off x="2841" y="2415"/>
                <a:ext cx="80" cy="40"/>
              </a:xfrm>
              <a:custGeom>
                <a:avLst/>
                <a:gdLst>
                  <a:gd name="T0" fmla="*/ 0 w 42223"/>
                  <a:gd name="T1" fmla="*/ 0 h 21600"/>
                  <a:gd name="T2" fmla="*/ 0 w 42223"/>
                  <a:gd name="T3" fmla="*/ 0 h 21600"/>
                  <a:gd name="T4" fmla="*/ 0 w 42223"/>
                  <a:gd name="T5" fmla="*/ 0 h 21600"/>
                  <a:gd name="T6" fmla="*/ 0 60000 65536"/>
                  <a:gd name="T7" fmla="*/ 0 60000 65536"/>
                  <a:gd name="T8" fmla="*/ 0 60000 65536"/>
                </a:gdLst>
                <a:ahLst/>
                <a:cxnLst>
                  <a:cxn ang="T6">
                    <a:pos x="T0" y="T1"/>
                  </a:cxn>
                  <a:cxn ang="T7">
                    <a:pos x="T2" y="T3"/>
                  </a:cxn>
                  <a:cxn ang="T8">
                    <a:pos x="T4" y="T5"/>
                  </a:cxn>
                </a:cxnLst>
                <a:rect l="0" t="0" r="r" b="b"/>
                <a:pathLst>
                  <a:path w="42223" h="21600" fill="none" extrusionOk="0">
                    <a:moveTo>
                      <a:pt x="42223" y="3121"/>
                    </a:moveTo>
                    <a:cubicBezTo>
                      <a:pt x="40673" y="13732"/>
                      <a:pt x="31573" y="21600"/>
                      <a:pt x="20850" y="21600"/>
                    </a:cubicBezTo>
                    <a:cubicBezTo>
                      <a:pt x="11093" y="21600"/>
                      <a:pt x="2548" y="15059"/>
                      <a:pt x="-1" y="5642"/>
                    </a:cubicBezTo>
                  </a:path>
                  <a:path w="42223" h="21600" stroke="0" extrusionOk="0">
                    <a:moveTo>
                      <a:pt x="42223" y="3121"/>
                    </a:moveTo>
                    <a:cubicBezTo>
                      <a:pt x="40673" y="13732"/>
                      <a:pt x="31573" y="21600"/>
                      <a:pt x="20850" y="21600"/>
                    </a:cubicBezTo>
                    <a:cubicBezTo>
                      <a:pt x="11093" y="21600"/>
                      <a:pt x="2548" y="15059"/>
                      <a:pt x="-1" y="5642"/>
                    </a:cubicBezTo>
                    <a:lnTo>
                      <a:pt x="20850" y="0"/>
                    </a:lnTo>
                    <a:lnTo>
                      <a:pt x="42223" y="3121"/>
                    </a:lnTo>
                    <a:close/>
                  </a:path>
                </a:pathLst>
              </a:custGeom>
              <a:noFill/>
              <a:ln w="6350">
                <a:solidFill>
                  <a:srgbClr val="0000FF"/>
                </a:solidFill>
                <a:round/>
                <a:headEnd/>
                <a:tailEnd/>
              </a:ln>
              <a:effectLst/>
            </p:spPr>
            <p:txBody>
              <a:bodyPr wrap="none" anchor="ctr"/>
              <a:lstStyle/>
              <a:p>
                <a:endParaRPr lang="en-US"/>
              </a:p>
            </p:txBody>
          </p:sp>
          <p:sp>
            <p:nvSpPr>
              <p:cNvPr id="190" name="Freeform 35"/>
              <p:cNvSpPr>
                <a:spLocks/>
              </p:cNvSpPr>
              <p:nvPr/>
            </p:nvSpPr>
            <p:spPr bwMode="auto">
              <a:xfrm>
                <a:off x="2838" y="2438"/>
                <a:ext cx="12" cy="12"/>
              </a:xfrm>
              <a:custGeom>
                <a:avLst/>
                <a:gdLst>
                  <a:gd name="T0" fmla="*/ 0 w 48"/>
                  <a:gd name="T1" fmla="*/ 0 h 48"/>
                  <a:gd name="T2" fmla="*/ 0 w 48"/>
                  <a:gd name="T3" fmla="*/ 1 h 48"/>
                  <a:gd name="T4" fmla="*/ 1 w 48"/>
                  <a:gd name="T5" fmla="*/ 0 h 48"/>
                  <a:gd name="T6" fmla="*/ 0 60000 65536"/>
                  <a:gd name="T7" fmla="*/ 0 60000 65536"/>
                  <a:gd name="T8" fmla="*/ 0 60000 65536"/>
                </a:gdLst>
                <a:ahLst/>
                <a:cxnLst>
                  <a:cxn ang="T6">
                    <a:pos x="T0" y="T1"/>
                  </a:cxn>
                  <a:cxn ang="T7">
                    <a:pos x="T2" y="T3"/>
                  </a:cxn>
                  <a:cxn ang="T8">
                    <a:pos x="T4" y="T5"/>
                  </a:cxn>
                </a:cxnLst>
                <a:rect l="0" t="0" r="r" b="b"/>
                <a:pathLst>
                  <a:path w="48" h="48">
                    <a:moveTo>
                      <a:pt x="0" y="0"/>
                    </a:moveTo>
                    <a:lnTo>
                      <a:pt x="0" y="48"/>
                    </a:lnTo>
                    <a:lnTo>
                      <a:pt x="48" y="0"/>
                    </a:lnTo>
                  </a:path>
                </a:pathLst>
              </a:custGeom>
              <a:noFill/>
              <a:ln w="6350" cmpd="sng">
                <a:solidFill>
                  <a:srgbClr val="0000FF"/>
                </a:solidFill>
                <a:round/>
                <a:headEnd/>
                <a:tailEnd/>
              </a:ln>
              <a:effectLst/>
            </p:spPr>
            <p:txBody>
              <a:bodyPr/>
              <a:lstStyle/>
              <a:p>
                <a:endParaRPr lang="en-US"/>
              </a:p>
            </p:txBody>
          </p:sp>
          <p:sp>
            <p:nvSpPr>
              <p:cNvPr id="191" name="Freeform 36"/>
              <p:cNvSpPr>
                <a:spLocks/>
              </p:cNvSpPr>
              <p:nvPr/>
            </p:nvSpPr>
            <p:spPr bwMode="auto">
              <a:xfrm>
                <a:off x="2912" y="2442"/>
                <a:ext cx="12" cy="12"/>
              </a:xfrm>
              <a:custGeom>
                <a:avLst/>
                <a:gdLst>
                  <a:gd name="T0" fmla="*/ 0 w 48"/>
                  <a:gd name="T1" fmla="*/ 0 h 48"/>
                  <a:gd name="T2" fmla="*/ 1 w 48"/>
                  <a:gd name="T3" fmla="*/ 1 h 48"/>
                  <a:gd name="T4" fmla="*/ 1 w 48"/>
                  <a:gd name="T5" fmla="*/ 0 h 48"/>
                  <a:gd name="T6" fmla="*/ 0 60000 65536"/>
                  <a:gd name="T7" fmla="*/ 0 60000 65536"/>
                  <a:gd name="T8" fmla="*/ 0 60000 65536"/>
                </a:gdLst>
                <a:ahLst/>
                <a:cxnLst>
                  <a:cxn ang="T6">
                    <a:pos x="T0" y="T1"/>
                  </a:cxn>
                  <a:cxn ang="T7">
                    <a:pos x="T2" y="T3"/>
                  </a:cxn>
                  <a:cxn ang="T8">
                    <a:pos x="T4" y="T5"/>
                  </a:cxn>
                </a:cxnLst>
                <a:rect l="0" t="0" r="r" b="b"/>
                <a:pathLst>
                  <a:path w="48" h="48">
                    <a:moveTo>
                      <a:pt x="0" y="0"/>
                    </a:moveTo>
                    <a:lnTo>
                      <a:pt x="48" y="48"/>
                    </a:lnTo>
                    <a:lnTo>
                      <a:pt x="48" y="0"/>
                    </a:lnTo>
                  </a:path>
                </a:pathLst>
              </a:custGeom>
              <a:noFill/>
              <a:ln w="6350" cmpd="sng">
                <a:solidFill>
                  <a:srgbClr val="0000FF"/>
                </a:solidFill>
                <a:round/>
                <a:headEnd/>
                <a:tailEnd/>
              </a:ln>
              <a:effectLst/>
            </p:spPr>
            <p:txBody>
              <a:bodyPr/>
              <a:lstStyle/>
              <a:p>
                <a:endParaRPr lang="en-US"/>
              </a:p>
            </p:txBody>
          </p:sp>
        </p:grpSp>
        <p:sp>
          <p:nvSpPr>
            <p:cNvPr id="182" name="Oval 37"/>
            <p:cNvSpPr>
              <a:spLocks noChangeArrowheads="1"/>
            </p:cNvSpPr>
            <p:nvPr/>
          </p:nvSpPr>
          <p:spPr bwMode="auto">
            <a:xfrm>
              <a:off x="1151" y="2294"/>
              <a:ext cx="48" cy="46"/>
            </a:xfrm>
            <a:prstGeom prst="ellipse">
              <a:avLst/>
            </a:prstGeom>
            <a:solidFill>
              <a:srgbClr val="0000FF"/>
            </a:solidFill>
            <a:ln w="6350">
              <a:solidFill>
                <a:srgbClr val="009900"/>
              </a:solidFill>
              <a:round/>
              <a:headEnd/>
              <a:tailEnd/>
            </a:ln>
            <a:effectLst/>
          </p:spPr>
          <p:txBody>
            <a:bodyPr wrap="none" anchor="ctr"/>
            <a:lstStyle/>
            <a:p>
              <a:pPr algn="ctr" eaLnBrk="1" hangingPunct="1"/>
              <a:endParaRPr lang="en-US" altLang="en-US"/>
            </a:p>
          </p:txBody>
        </p:sp>
        <p:sp>
          <p:nvSpPr>
            <p:cNvPr id="183" name="Oval 38"/>
            <p:cNvSpPr>
              <a:spLocks noChangeArrowheads="1"/>
            </p:cNvSpPr>
            <p:nvPr/>
          </p:nvSpPr>
          <p:spPr bwMode="auto">
            <a:xfrm>
              <a:off x="602" y="2707"/>
              <a:ext cx="124" cy="115"/>
            </a:xfrm>
            <a:prstGeom prst="ellipse">
              <a:avLst/>
            </a:prstGeom>
            <a:solidFill>
              <a:srgbClr val="FF0000"/>
            </a:solidFill>
            <a:ln w="9525">
              <a:solidFill>
                <a:schemeClr val="tx1"/>
              </a:solidFill>
              <a:round/>
              <a:headEnd/>
              <a:tailEnd/>
            </a:ln>
            <a:effectLst/>
          </p:spPr>
          <p:txBody>
            <a:bodyPr wrap="none" anchor="ctr"/>
            <a:lstStyle/>
            <a:p>
              <a:pPr eaLnBrk="1" hangingPunct="1"/>
              <a:endParaRPr lang="en-US" altLang="en-US"/>
            </a:p>
          </p:txBody>
        </p:sp>
        <p:sp>
          <p:nvSpPr>
            <p:cNvPr id="184" name="Oval 39"/>
            <p:cNvSpPr>
              <a:spLocks noChangeArrowheads="1"/>
            </p:cNvSpPr>
            <p:nvPr/>
          </p:nvSpPr>
          <p:spPr bwMode="auto">
            <a:xfrm>
              <a:off x="1585" y="2707"/>
              <a:ext cx="124" cy="115"/>
            </a:xfrm>
            <a:prstGeom prst="ellipse">
              <a:avLst/>
            </a:prstGeom>
            <a:solidFill>
              <a:schemeClr val="tx1"/>
            </a:solidFill>
            <a:ln w="9525">
              <a:solidFill>
                <a:schemeClr val="tx1"/>
              </a:solidFill>
              <a:round/>
              <a:headEnd/>
              <a:tailEnd/>
            </a:ln>
            <a:effectLst/>
          </p:spPr>
          <p:txBody>
            <a:bodyPr wrap="none" anchor="ctr"/>
            <a:lstStyle/>
            <a:p>
              <a:pPr eaLnBrk="1" hangingPunct="1"/>
              <a:endParaRPr lang="en-US" altLang="en-US"/>
            </a:p>
          </p:txBody>
        </p:sp>
        <p:sp>
          <p:nvSpPr>
            <p:cNvPr id="185" name="Text Box 40"/>
            <p:cNvSpPr txBox="1">
              <a:spLocks noChangeArrowheads="1"/>
            </p:cNvSpPr>
            <p:nvPr/>
          </p:nvSpPr>
          <p:spPr bwMode="auto">
            <a:xfrm>
              <a:off x="624" y="2544"/>
              <a:ext cx="33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a:t>+</a:t>
              </a:r>
            </a:p>
          </p:txBody>
        </p:sp>
        <p:sp>
          <p:nvSpPr>
            <p:cNvPr id="186" name="Text Box 41"/>
            <p:cNvSpPr txBox="1">
              <a:spLocks noChangeArrowheads="1"/>
            </p:cNvSpPr>
            <p:nvPr/>
          </p:nvSpPr>
          <p:spPr bwMode="auto">
            <a:xfrm>
              <a:off x="1440" y="2496"/>
              <a:ext cx="33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a:t>-</a:t>
              </a:r>
            </a:p>
          </p:txBody>
        </p:sp>
        <p:sp>
          <p:nvSpPr>
            <p:cNvPr id="187" name="Text Box 42"/>
            <p:cNvSpPr txBox="1">
              <a:spLocks noChangeArrowheads="1"/>
            </p:cNvSpPr>
            <p:nvPr/>
          </p:nvSpPr>
          <p:spPr bwMode="auto">
            <a:xfrm>
              <a:off x="1056" y="2496"/>
              <a:ext cx="384" cy="365"/>
            </a:xfrm>
            <a:prstGeom prst="rect">
              <a:avLst/>
            </a:prstGeom>
            <a:noFill/>
            <a:ln w="9525">
              <a:noFill/>
              <a:miter lim="800000"/>
              <a:headEnd/>
              <a:tailEnd/>
            </a:ln>
            <a:effectLst/>
          </p:spPr>
          <p:txBody>
            <a:bodyPr>
              <a:spAutoFit/>
            </a:bodyPr>
            <a:lstStyle/>
            <a:p>
              <a:pPr eaLnBrk="1" hangingPunct="1">
                <a:spcBef>
                  <a:spcPct val="50000"/>
                </a:spcBef>
              </a:pPr>
              <a:r>
                <a:rPr lang="en-US" altLang="en-US" sz="3200" b="1">
                  <a:solidFill>
                    <a:srgbClr val="FF0000"/>
                  </a:solidFill>
                  <a:latin typeface=".VnTimeH" pitchFamily="34" charset="0"/>
                </a:rPr>
                <a:t>A</a:t>
              </a:r>
            </a:p>
          </p:txBody>
        </p:sp>
        <p:sp>
          <p:nvSpPr>
            <p:cNvPr id="188" name="Rectangle 43"/>
            <p:cNvSpPr>
              <a:spLocks noChangeArrowheads="1"/>
            </p:cNvSpPr>
            <p:nvPr/>
          </p:nvSpPr>
          <p:spPr bwMode="auto">
            <a:xfrm>
              <a:off x="512" y="1728"/>
              <a:ext cx="1368" cy="624"/>
            </a:xfrm>
            <a:prstGeom prst="rect">
              <a:avLst/>
            </a:prstGeom>
            <a:noFill/>
            <a:ln w="28575">
              <a:solidFill>
                <a:srgbClr val="0000CC"/>
              </a:solidFill>
              <a:miter lim="800000"/>
              <a:headEnd/>
              <a:tailEnd/>
            </a:ln>
            <a:effectLst/>
          </p:spPr>
          <p:txBody>
            <a:bodyPr wrap="none" anchor="ctr"/>
            <a:lstStyle/>
            <a:p>
              <a:pPr algn="ctr" eaLnBrk="1" hangingPunct="1"/>
              <a:endParaRPr lang="en-US" altLang="en-US"/>
            </a:p>
          </p:txBody>
        </p:sp>
      </p:grpSp>
      <p:sp>
        <p:nvSpPr>
          <p:cNvPr id="192" name="Line 46"/>
          <p:cNvSpPr>
            <a:spLocks noChangeShapeType="1"/>
          </p:cNvSpPr>
          <p:nvPr/>
        </p:nvSpPr>
        <p:spPr bwMode="auto">
          <a:xfrm>
            <a:off x="1041400" y="5181600"/>
            <a:ext cx="2133600" cy="0"/>
          </a:xfrm>
          <a:prstGeom prst="line">
            <a:avLst/>
          </a:prstGeom>
          <a:noFill/>
          <a:ln w="57150">
            <a:solidFill>
              <a:srgbClr val="660033"/>
            </a:solidFill>
            <a:round/>
            <a:headEnd/>
            <a:tailEnd type="oval" w="med" len="med"/>
          </a:ln>
          <a:effectLst/>
        </p:spPr>
        <p:txBody>
          <a:bodyPr/>
          <a:lstStyle/>
          <a:p>
            <a:endParaRPr lang="en-US"/>
          </a:p>
        </p:txBody>
      </p:sp>
      <p:sp>
        <p:nvSpPr>
          <p:cNvPr id="193" name="Line 47"/>
          <p:cNvSpPr>
            <a:spLocks noChangeShapeType="1"/>
          </p:cNvSpPr>
          <p:nvPr/>
        </p:nvSpPr>
        <p:spPr bwMode="auto">
          <a:xfrm>
            <a:off x="6019800" y="5181600"/>
            <a:ext cx="2590800" cy="0"/>
          </a:xfrm>
          <a:prstGeom prst="line">
            <a:avLst/>
          </a:prstGeom>
          <a:noFill/>
          <a:ln w="57150">
            <a:solidFill>
              <a:srgbClr val="660033"/>
            </a:solidFill>
            <a:round/>
            <a:headEnd type="oval" w="med" len="med"/>
            <a:tailEnd/>
          </a:ln>
          <a:effectLst/>
        </p:spPr>
        <p:txBody>
          <a:bodyPr/>
          <a:lstStyle/>
          <a:p>
            <a:endParaRPr lang="en-US"/>
          </a:p>
        </p:txBody>
      </p:sp>
      <p:sp>
        <p:nvSpPr>
          <p:cNvPr id="194" name="Line 48"/>
          <p:cNvSpPr>
            <a:spLocks noChangeShapeType="1"/>
          </p:cNvSpPr>
          <p:nvPr/>
        </p:nvSpPr>
        <p:spPr bwMode="auto">
          <a:xfrm>
            <a:off x="3352800" y="1600200"/>
            <a:ext cx="0" cy="2819400"/>
          </a:xfrm>
          <a:prstGeom prst="line">
            <a:avLst/>
          </a:prstGeom>
          <a:noFill/>
          <a:ln w="57150">
            <a:solidFill>
              <a:srgbClr val="660033"/>
            </a:solidFill>
            <a:round/>
            <a:headEnd/>
            <a:tailEnd/>
          </a:ln>
          <a:effectLst/>
        </p:spPr>
        <p:txBody>
          <a:bodyPr/>
          <a:lstStyle/>
          <a:p>
            <a:endParaRPr lang="en-US"/>
          </a:p>
        </p:txBody>
      </p:sp>
      <p:sp>
        <p:nvSpPr>
          <p:cNvPr id="195" name="Line 49"/>
          <p:cNvSpPr>
            <a:spLocks noChangeShapeType="1"/>
          </p:cNvSpPr>
          <p:nvPr/>
        </p:nvSpPr>
        <p:spPr bwMode="auto">
          <a:xfrm flipH="1">
            <a:off x="8610600" y="1600200"/>
            <a:ext cx="0" cy="3581400"/>
          </a:xfrm>
          <a:prstGeom prst="line">
            <a:avLst/>
          </a:prstGeom>
          <a:noFill/>
          <a:ln w="57150">
            <a:solidFill>
              <a:srgbClr val="660033"/>
            </a:solidFill>
            <a:round/>
            <a:headEnd/>
            <a:tailEnd/>
          </a:ln>
          <a:effectLst/>
        </p:spPr>
        <p:txBody>
          <a:bodyPr/>
          <a:lstStyle/>
          <a:p>
            <a:endParaRPr lang="en-US"/>
          </a:p>
        </p:txBody>
      </p:sp>
      <p:grpSp>
        <p:nvGrpSpPr>
          <p:cNvPr id="196" name="Group 50"/>
          <p:cNvGrpSpPr>
            <a:grpSpLocks/>
          </p:cNvGrpSpPr>
          <p:nvPr/>
        </p:nvGrpSpPr>
        <p:grpSpPr bwMode="auto">
          <a:xfrm>
            <a:off x="4267200" y="1295400"/>
            <a:ext cx="2209800" cy="533400"/>
            <a:chOff x="3984" y="912"/>
            <a:chExt cx="1008" cy="144"/>
          </a:xfrm>
        </p:grpSpPr>
        <p:sp>
          <p:nvSpPr>
            <p:cNvPr id="197" name="Line 51"/>
            <p:cNvSpPr>
              <a:spLocks noChangeShapeType="1"/>
            </p:cNvSpPr>
            <p:nvPr/>
          </p:nvSpPr>
          <p:spPr bwMode="auto">
            <a:xfrm flipH="1">
              <a:off x="4032" y="912"/>
              <a:ext cx="96" cy="144"/>
            </a:xfrm>
            <a:prstGeom prst="line">
              <a:avLst/>
            </a:prstGeom>
            <a:noFill/>
            <a:ln w="57150">
              <a:solidFill>
                <a:srgbClr val="FF0000"/>
              </a:solidFill>
              <a:round/>
              <a:headEnd/>
              <a:tailEnd/>
            </a:ln>
            <a:effectLst/>
          </p:spPr>
          <p:txBody>
            <a:bodyPr/>
            <a:lstStyle/>
            <a:p>
              <a:endParaRPr lang="en-US"/>
            </a:p>
          </p:txBody>
        </p:sp>
        <p:sp>
          <p:nvSpPr>
            <p:cNvPr id="198" name="Line 52"/>
            <p:cNvSpPr>
              <a:spLocks noChangeShapeType="1"/>
            </p:cNvSpPr>
            <p:nvPr/>
          </p:nvSpPr>
          <p:spPr bwMode="auto">
            <a:xfrm flipH="1">
              <a:off x="4176" y="912"/>
              <a:ext cx="96" cy="144"/>
            </a:xfrm>
            <a:prstGeom prst="line">
              <a:avLst/>
            </a:prstGeom>
            <a:noFill/>
            <a:ln w="57150">
              <a:solidFill>
                <a:srgbClr val="FF0000"/>
              </a:solidFill>
              <a:round/>
              <a:headEnd/>
              <a:tailEnd/>
            </a:ln>
            <a:effectLst/>
          </p:spPr>
          <p:txBody>
            <a:bodyPr/>
            <a:lstStyle/>
            <a:p>
              <a:endParaRPr lang="en-US"/>
            </a:p>
          </p:txBody>
        </p:sp>
        <p:sp>
          <p:nvSpPr>
            <p:cNvPr id="199" name="Line 53"/>
            <p:cNvSpPr>
              <a:spLocks noChangeShapeType="1"/>
            </p:cNvSpPr>
            <p:nvPr/>
          </p:nvSpPr>
          <p:spPr bwMode="auto">
            <a:xfrm flipH="1">
              <a:off x="4320" y="912"/>
              <a:ext cx="96" cy="144"/>
            </a:xfrm>
            <a:prstGeom prst="line">
              <a:avLst/>
            </a:prstGeom>
            <a:noFill/>
            <a:ln w="57150">
              <a:solidFill>
                <a:srgbClr val="FF0000"/>
              </a:solidFill>
              <a:round/>
              <a:headEnd/>
              <a:tailEnd/>
            </a:ln>
            <a:effectLst/>
          </p:spPr>
          <p:txBody>
            <a:bodyPr/>
            <a:lstStyle/>
            <a:p>
              <a:endParaRPr lang="en-US"/>
            </a:p>
          </p:txBody>
        </p:sp>
        <p:sp>
          <p:nvSpPr>
            <p:cNvPr id="200" name="Line 54"/>
            <p:cNvSpPr>
              <a:spLocks noChangeShapeType="1"/>
            </p:cNvSpPr>
            <p:nvPr/>
          </p:nvSpPr>
          <p:spPr bwMode="auto">
            <a:xfrm flipH="1">
              <a:off x="4464" y="912"/>
              <a:ext cx="96" cy="144"/>
            </a:xfrm>
            <a:prstGeom prst="line">
              <a:avLst/>
            </a:prstGeom>
            <a:noFill/>
            <a:ln w="57150">
              <a:solidFill>
                <a:srgbClr val="FF0000"/>
              </a:solidFill>
              <a:round/>
              <a:headEnd/>
              <a:tailEnd/>
            </a:ln>
            <a:effectLst/>
          </p:spPr>
          <p:txBody>
            <a:bodyPr/>
            <a:lstStyle/>
            <a:p>
              <a:endParaRPr lang="en-US"/>
            </a:p>
          </p:txBody>
        </p:sp>
        <p:sp>
          <p:nvSpPr>
            <p:cNvPr id="201" name="Line 55"/>
            <p:cNvSpPr>
              <a:spLocks noChangeShapeType="1"/>
            </p:cNvSpPr>
            <p:nvPr/>
          </p:nvSpPr>
          <p:spPr bwMode="auto">
            <a:xfrm flipH="1">
              <a:off x="4608" y="912"/>
              <a:ext cx="96" cy="144"/>
            </a:xfrm>
            <a:prstGeom prst="line">
              <a:avLst/>
            </a:prstGeom>
            <a:noFill/>
            <a:ln w="57150">
              <a:solidFill>
                <a:srgbClr val="FF0000"/>
              </a:solidFill>
              <a:round/>
              <a:headEnd/>
              <a:tailEnd/>
            </a:ln>
            <a:effectLst/>
          </p:spPr>
          <p:txBody>
            <a:bodyPr/>
            <a:lstStyle/>
            <a:p>
              <a:endParaRPr lang="en-US"/>
            </a:p>
          </p:txBody>
        </p:sp>
        <p:sp>
          <p:nvSpPr>
            <p:cNvPr id="202" name="Line 56"/>
            <p:cNvSpPr>
              <a:spLocks noChangeShapeType="1"/>
            </p:cNvSpPr>
            <p:nvPr/>
          </p:nvSpPr>
          <p:spPr bwMode="auto">
            <a:xfrm>
              <a:off x="4896" y="1008"/>
              <a:ext cx="96" cy="0"/>
            </a:xfrm>
            <a:prstGeom prst="line">
              <a:avLst/>
            </a:prstGeom>
            <a:noFill/>
            <a:ln w="57150">
              <a:solidFill>
                <a:srgbClr val="FF0000"/>
              </a:solidFill>
              <a:round/>
              <a:headEnd/>
              <a:tailEnd/>
            </a:ln>
            <a:effectLst/>
          </p:spPr>
          <p:txBody>
            <a:bodyPr/>
            <a:lstStyle/>
            <a:p>
              <a:endParaRPr lang="en-US"/>
            </a:p>
          </p:txBody>
        </p:sp>
        <p:sp>
          <p:nvSpPr>
            <p:cNvPr id="203" name="Line 57"/>
            <p:cNvSpPr>
              <a:spLocks noChangeShapeType="1"/>
            </p:cNvSpPr>
            <p:nvPr/>
          </p:nvSpPr>
          <p:spPr bwMode="auto">
            <a:xfrm>
              <a:off x="4128" y="912"/>
              <a:ext cx="48" cy="144"/>
            </a:xfrm>
            <a:prstGeom prst="line">
              <a:avLst/>
            </a:prstGeom>
            <a:noFill/>
            <a:ln w="57150">
              <a:solidFill>
                <a:srgbClr val="FF0000"/>
              </a:solidFill>
              <a:round/>
              <a:headEnd/>
              <a:tailEnd/>
            </a:ln>
            <a:effectLst/>
          </p:spPr>
          <p:txBody>
            <a:bodyPr/>
            <a:lstStyle/>
            <a:p>
              <a:endParaRPr lang="en-US"/>
            </a:p>
          </p:txBody>
        </p:sp>
        <p:sp>
          <p:nvSpPr>
            <p:cNvPr id="204" name="Line 58"/>
            <p:cNvSpPr>
              <a:spLocks noChangeShapeType="1"/>
            </p:cNvSpPr>
            <p:nvPr/>
          </p:nvSpPr>
          <p:spPr bwMode="auto">
            <a:xfrm>
              <a:off x="4272" y="912"/>
              <a:ext cx="48" cy="144"/>
            </a:xfrm>
            <a:prstGeom prst="line">
              <a:avLst/>
            </a:prstGeom>
            <a:noFill/>
            <a:ln w="57150">
              <a:solidFill>
                <a:srgbClr val="FF0000"/>
              </a:solidFill>
              <a:round/>
              <a:headEnd/>
              <a:tailEnd/>
            </a:ln>
            <a:effectLst/>
          </p:spPr>
          <p:txBody>
            <a:bodyPr/>
            <a:lstStyle/>
            <a:p>
              <a:endParaRPr lang="en-US"/>
            </a:p>
          </p:txBody>
        </p:sp>
        <p:sp>
          <p:nvSpPr>
            <p:cNvPr id="205" name="Line 59"/>
            <p:cNvSpPr>
              <a:spLocks noChangeShapeType="1"/>
            </p:cNvSpPr>
            <p:nvPr/>
          </p:nvSpPr>
          <p:spPr bwMode="auto">
            <a:xfrm>
              <a:off x="4416" y="912"/>
              <a:ext cx="48" cy="144"/>
            </a:xfrm>
            <a:prstGeom prst="line">
              <a:avLst/>
            </a:prstGeom>
            <a:noFill/>
            <a:ln w="57150">
              <a:solidFill>
                <a:srgbClr val="FF0000"/>
              </a:solidFill>
              <a:round/>
              <a:headEnd/>
              <a:tailEnd/>
            </a:ln>
            <a:effectLst/>
          </p:spPr>
          <p:txBody>
            <a:bodyPr/>
            <a:lstStyle/>
            <a:p>
              <a:endParaRPr lang="en-US"/>
            </a:p>
          </p:txBody>
        </p:sp>
        <p:sp>
          <p:nvSpPr>
            <p:cNvPr id="206" name="Line 60"/>
            <p:cNvSpPr>
              <a:spLocks noChangeShapeType="1"/>
            </p:cNvSpPr>
            <p:nvPr/>
          </p:nvSpPr>
          <p:spPr bwMode="auto">
            <a:xfrm>
              <a:off x="4560" y="912"/>
              <a:ext cx="48" cy="144"/>
            </a:xfrm>
            <a:prstGeom prst="line">
              <a:avLst/>
            </a:prstGeom>
            <a:noFill/>
            <a:ln w="57150">
              <a:solidFill>
                <a:srgbClr val="FF0000"/>
              </a:solidFill>
              <a:round/>
              <a:headEnd/>
              <a:tailEnd/>
            </a:ln>
            <a:effectLst/>
          </p:spPr>
          <p:txBody>
            <a:bodyPr/>
            <a:lstStyle/>
            <a:p>
              <a:endParaRPr lang="en-US"/>
            </a:p>
          </p:txBody>
        </p:sp>
        <p:sp>
          <p:nvSpPr>
            <p:cNvPr id="207" name="Line 61"/>
            <p:cNvSpPr>
              <a:spLocks noChangeShapeType="1"/>
            </p:cNvSpPr>
            <p:nvPr/>
          </p:nvSpPr>
          <p:spPr bwMode="auto">
            <a:xfrm>
              <a:off x="4704" y="912"/>
              <a:ext cx="48" cy="144"/>
            </a:xfrm>
            <a:prstGeom prst="line">
              <a:avLst/>
            </a:prstGeom>
            <a:noFill/>
            <a:ln w="57150">
              <a:solidFill>
                <a:srgbClr val="FF0000"/>
              </a:solidFill>
              <a:round/>
              <a:headEnd/>
              <a:tailEnd/>
            </a:ln>
            <a:effectLst/>
          </p:spPr>
          <p:txBody>
            <a:bodyPr/>
            <a:lstStyle/>
            <a:p>
              <a:endParaRPr lang="en-US"/>
            </a:p>
          </p:txBody>
        </p:sp>
        <p:sp>
          <p:nvSpPr>
            <p:cNvPr id="208" name="Line 62"/>
            <p:cNvSpPr>
              <a:spLocks noChangeShapeType="1"/>
            </p:cNvSpPr>
            <p:nvPr/>
          </p:nvSpPr>
          <p:spPr bwMode="auto">
            <a:xfrm flipH="1">
              <a:off x="4752" y="912"/>
              <a:ext cx="96" cy="144"/>
            </a:xfrm>
            <a:prstGeom prst="line">
              <a:avLst/>
            </a:prstGeom>
            <a:noFill/>
            <a:ln w="57150">
              <a:solidFill>
                <a:srgbClr val="FF0000"/>
              </a:solidFill>
              <a:round/>
              <a:headEnd/>
              <a:tailEnd/>
            </a:ln>
            <a:effectLst/>
          </p:spPr>
          <p:txBody>
            <a:bodyPr/>
            <a:lstStyle/>
            <a:p>
              <a:endParaRPr lang="en-US"/>
            </a:p>
          </p:txBody>
        </p:sp>
        <p:sp>
          <p:nvSpPr>
            <p:cNvPr id="209" name="Line 63"/>
            <p:cNvSpPr>
              <a:spLocks noChangeShapeType="1"/>
            </p:cNvSpPr>
            <p:nvPr/>
          </p:nvSpPr>
          <p:spPr bwMode="auto">
            <a:xfrm>
              <a:off x="4848" y="912"/>
              <a:ext cx="48" cy="96"/>
            </a:xfrm>
            <a:prstGeom prst="line">
              <a:avLst/>
            </a:prstGeom>
            <a:noFill/>
            <a:ln w="57150">
              <a:solidFill>
                <a:srgbClr val="FF0000"/>
              </a:solidFill>
              <a:round/>
              <a:headEnd/>
              <a:tailEnd/>
            </a:ln>
            <a:effectLst/>
          </p:spPr>
          <p:txBody>
            <a:bodyPr/>
            <a:lstStyle/>
            <a:p>
              <a:endParaRPr lang="en-US"/>
            </a:p>
          </p:txBody>
        </p:sp>
        <p:sp>
          <p:nvSpPr>
            <p:cNvPr id="210" name="Line 64"/>
            <p:cNvSpPr>
              <a:spLocks noChangeShapeType="1"/>
            </p:cNvSpPr>
            <p:nvPr/>
          </p:nvSpPr>
          <p:spPr bwMode="auto">
            <a:xfrm>
              <a:off x="3984" y="960"/>
              <a:ext cx="48" cy="96"/>
            </a:xfrm>
            <a:prstGeom prst="line">
              <a:avLst/>
            </a:prstGeom>
            <a:noFill/>
            <a:ln w="57150">
              <a:solidFill>
                <a:srgbClr val="FF0000"/>
              </a:solidFill>
              <a:round/>
              <a:headEnd/>
              <a:tailEnd/>
            </a:ln>
            <a:effectLst/>
          </p:spPr>
          <p:txBody>
            <a:bodyPr/>
            <a:lstStyle/>
            <a:p>
              <a:endParaRPr lang="en-US"/>
            </a:p>
          </p:txBody>
        </p:sp>
      </p:grpSp>
      <p:sp>
        <p:nvSpPr>
          <p:cNvPr id="211" name="Text Box 65"/>
          <p:cNvSpPr txBox="1">
            <a:spLocks noChangeArrowheads="1"/>
          </p:cNvSpPr>
          <p:nvPr/>
        </p:nvSpPr>
        <p:spPr bwMode="auto">
          <a:xfrm>
            <a:off x="4572000" y="4724400"/>
            <a:ext cx="609600" cy="366713"/>
          </a:xfrm>
          <a:prstGeom prst="rect">
            <a:avLst/>
          </a:prstGeom>
          <a:noFill/>
          <a:ln w="9525">
            <a:noFill/>
            <a:miter lim="800000"/>
            <a:headEnd/>
            <a:tailEnd/>
          </a:ln>
          <a:effectLst/>
        </p:spPr>
        <p:txBody>
          <a:bodyPr>
            <a:spAutoFit/>
          </a:bodyPr>
          <a:lstStyle/>
          <a:p>
            <a:pPr eaLnBrk="1" hangingPunct="1">
              <a:spcBef>
                <a:spcPct val="50000"/>
              </a:spcBef>
            </a:pPr>
            <a:r>
              <a:rPr lang="en-US" altLang="en-US">
                <a:latin typeface=".VnTimeH" pitchFamily="34" charset="0"/>
              </a:rPr>
              <a:t>A</a:t>
            </a:r>
          </a:p>
        </p:txBody>
      </p:sp>
      <p:sp>
        <p:nvSpPr>
          <p:cNvPr id="212" name="Text Box 66"/>
          <p:cNvSpPr txBox="1">
            <a:spLocks noChangeArrowheads="1"/>
          </p:cNvSpPr>
          <p:nvPr/>
        </p:nvSpPr>
        <p:spPr bwMode="auto">
          <a:xfrm>
            <a:off x="6096000" y="4724400"/>
            <a:ext cx="609600" cy="366713"/>
          </a:xfrm>
          <a:prstGeom prst="rect">
            <a:avLst/>
          </a:prstGeom>
          <a:noFill/>
          <a:ln w="9525">
            <a:noFill/>
            <a:miter lim="800000"/>
            <a:headEnd/>
            <a:tailEnd/>
          </a:ln>
          <a:effectLst/>
        </p:spPr>
        <p:txBody>
          <a:bodyPr>
            <a:spAutoFit/>
          </a:bodyPr>
          <a:lstStyle/>
          <a:p>
            <a:pPr eaLnBrk="1" hangingPunct="1">
              <a:spcBef>
                <a:spcPct val="50000"/>
              </a:spcBef>
            </a:pPr>
            <a:r>
              <a:rPr lang="en-US" altLang="en-US">
                <a:latin typeface=".VnTimeH" pitchFamily="34" charset="0"/>
              </a:rPr>
              <a:t>B</a:t>
            </a:r>
          </a:p>
        </p:txBody>
      </p:sp>
      <p:sp>
        <p:nvSpPr>
          <p:cNvPr id="213" name="Line 67"/>
          <p:cNvSpPr>
            <a:spLocks noChangeShapeType="1"/>
          </p:cNvSpPr>
          <p:nvPr/>
        </p:nvSpPr>
        <p:spPr bwMode="auto">
          <a:xfrm rot="1070359" flipV="1">
            <a:off x="3505200" y="1981200"/>
            <a:ext cx="495300" cy="12700"/>
          </a:xfrm>
          <a:prstGeom prst="line">
            <a:avLst/>
          </a:prstGeom>
          <a:noFill/>
          <a:ln w="28575">
            <a:solidFill>
              <a:schemeClr val="bg1"/>
            </a:solidFill>
            <a:round/>
            <a:headEnd type="stealth" w="sm" len="lg"/>
            <a:tailEnd type="stealth" w="sm" len="lg"/>
          </a:ln>
          <a:effectLst/>
        </p:spPr>
        <p:txBody>
          <a:bodyPr/>
          <a:lstStyle/>
          <a:p>
            <a:endParaRPr lang="en-US"/>
          </a:p>
        </p:txBody>
      </p:sp>
      <p:grpSp>
        <p:nvGrpSpPr>
          <p:cNvPr id="214" name="Group 68"/>
          <p:cNvGrpSpPr>
            <a:grpSpLocks/>
          </p:cNvGrpSpPr>
          <p:nvPr/>
        </p:nvGrpSpPr>
        <p:grpSpPr bwMode="auto">
          <a:xfrm>
            <a:off x="3047334" y="4829175"/>
            <a:ext cx="534061" cy="885825"/>
            <a:chOff x="3329" y="1968"/>
            <a:chExt cx="367" cy="450"/>
          </a:xfrm>
        </p:grpSpPr>
        <p:sp>
          <p:nvSpPr>
            <p:cNvPr id="215" name="Line 69"/>
            <p:cNvSpPr>
              <a:spLocks noChangeShapeType="1"/>
            </p:cNvSpPr>
            <p:nvPr/>
          </p:nvSpPr>
          <p:spPr bwMode="auto">
            <a:xfrm flipV="1">
              <a:off x="3408" y="1968"/>
              <a:ext cx="288" cy="192"/>
            </a:xfrm>
            <a:prstGeom prst="line">
              <a:avLst/>
            </a:prstGeom>
            <a:noFill/>
            <a:ln w="57150">
              <a:solidFill>
                <a:srgbClr val="660033"/>
              </a:solidFill>
              <a:round/>
              <a:headEnd type="oval" w="med" len="med"/>
              <a:tailEnd type="oval" w="med" len="med"/>
            </a:ln>
            <a:effectLst/>
          </p:spPr>
          <p:txBody>
            <a:bodyPr/>
            <a:lstStyle/>
            <a:p>
              <a:endParaRPr lang="en-US"/>
            </a:p>
          </p:txBody>
        </p:sp>
        <p:sp>
          <p:nvSpPr>
            <p:cNvPr id="216" name="Line 70"/>
            <p:cNvSpPr>
              <a:spLocks noChangeShapeType="1"/>
            </p:cNvSpPr>
            <p:nvPr/>
          </p:nvSpPr>
          <p:spPr bwMode="auto">
            <a:xfrm flipV="1">
              <a:off x="3329" y="2176"/>
              <a:ext cx="79" cy="242"/>
            </a:xfrm>
            <a:prstGeom prst="line">
              <a:avLst/>
            </a:prstGeom>
            <a:noFill/>
            <a:ln w="57150">
              <a:solidFill>
                <a:schemeClr val="bg1"/>
              </a:solidFill>
              <a:round/>
              <a:headEnd/>
              <a:tailEnd/>
            </a:ln>
            <a:effectLst/>
          </p:spPr>
          <p:txBody>
            <a:bodyPr/>
            <a:lstStyle/>
            <a:p>
              <a:endParaRPr lang="en-US"/>
            </a:p>
          </p:txBody>
        </p:sp>
      </p:grpSp>
      <p:sp>
        <p:nvSpPr>
          <p:cNvPr id="217" name="Line 82"/>
          <p:cNvSpPr>
            <a:spLocks noChangeShapeType="1"/>
          </p:cNvSpPr>
          <p:nvPr/>
        </p:nvSpPr>
        <p:spPr bwMode="auto">
          <a:xfrm flipH="1" flipV="1">
            <a:off x="3505200" y="2057400"/>
            <a:ext cx="304800" cy="182563"/>
          </a:xfrm>
          <a:prstGeom prst="line">
            <a:avLst/>
          </a:prstGeom>
          <a:noFill/>
          <a:ln w="9525">
            <a:solidFill>
              <a:schemeClr val="bg1"/>
            </a:solidFill>
            <a:round/>
            <a:headEnd/>
            <a:tailEnd type="triangle" w="med" len="med"/>
          </a:ln>
          <a:effectLst/>
        </p:spPr>
        <p:txBody>
          <a:bodyPr/>
          <a:lstStyle/>
          <a:p>
            <a:endParaRPr lang="en-US"/>
          </a:p>
        </p:txBody>
      </p:sp>
      <p:grpSp>
        <p:nvGrpSpPr>
          <p:cNvPr id="218" name="Group 83"/>
          <p:cNvGrpSpPr>
            <a:grpSpLocks/>
          </p:cNvGrpSpPr>
          <p:nvPr/>
        </p:nvGrpSpPr>
        <p:grpSpPr bwMode="auto">
          <a:xfrm rot="-1062720">
            <a:off x="1371600" y="3352800"/>
            <a:ext cx="939800" cy="635000"/>
            <a:chOff x="1680" y="1440"/>
            <a:chExt cx="592" cy="400"/>
          </a:xfrm>
        </p:grpSpPr>
        <p:sp>
          <p:nvSpPr>
            <p:cNvPr id="219" name="Oval 84"/>
            <p:cNvSpPr>
              <a:spLocks noChangeArrowheads="1"/>
            </p:cNvSpPr>
            <p:nvPr/>
          </p:nvSpPr>
          <p:spPr bwMode="auto">
            <a:xfrm rot="-4329641">
              <a:off x="1953" y="1606"/>
              <a:ext cx="63" cy="50"/>
            </a:xfrm>
            <a:prstGeom prst="ellipse">
              <a:avLst/>
            </a:prstGeom>
            <a:solidFill>
              <a:schemeClr val="tx1"/>
            </a:solidFill>
            <a:ln w="6350">
              <a:solidFill>
                <a:srgbClr val="FF0000"/>
              </a:solidFill>
              <a:round/>
              <a:headEnd/>
              <a:tailEnd/>
            </a:ln>
            <a:effectLst/>
          </p:spPr>
          <p:txBody>
            <a:bodyPr vert="eaVert" wrap="none" anchor="ctr"/>
            <a:lstStyle/>
            <a:p>
              <a:pPr algn="ctr" eaLnBrk="1" hangingPunct="1"/>
              <a:endParaRPr lang="en-US" altLang="en-US"/>
            </a:p>
          </p:txBody>
        </p:sp>
        <p:sp>
          <p:nvSpPr>
            <p:cNvPr id="220" name="Line 85"/>
            <p:cNvSpPr>
              <a:spLocks noChangeShapeType="1"/>
            </p:cNvSpPr>
            <p:nvPr/>
          </p:nvSpPr>
          <p:spPr bwMode="auto">
            <a:xfrm flipH="1" flipV="1">
              <a:off x="1680" y="1440"/>
              <a:ext cx="288" cy="192"/>
            </a:xfrm>
            <a:prstGeom prst="line">
              <a:avLst/>
            </a:prstGeom>
            <a:noFill/>
            <a:ln w="9525">
              <a:solidFill>
                <a:srgbClr val="FF0000"/>
              </a:solidFill>
              <a:round/>
              <a:headEnd/>
              <a:tailEnd type="triangle" w="med" len="med"/>
            </a:ln>
            <a:effectLst/>
          </p:spPr>
          <p:txBody>
            <a:bodyPr/>
            <a:lstStyle/>
            <a:p>
              <a:endParaRPr lang="en-US"/>
            </a:p>
          </p:txBody>
        </p:sp>
        <p:sp>
          <p:nvSpPr>
            <p:cNvPr id="221" name="Line 86"/>
            <p:cNvSpPr>
              <a:spLocks noChangeShapeType="1"/>
            </p:cNvSpPr>
            <p:nvPr/>
          </p:nvSpPr>
          <p:spPr bwMode="auto">
            <a:xfrm flipH="1" flipV="1">
              <a:off x="1984" y="1648"/>
              <a:ext cx="288" cy="192"/>
            </a:xfrm>
            <a:prstGeom prst="line">
              <a:avLst/>
            </a:prstGeom>
            <a:noFill/>
            <a:ln w="9525">
              <a:solidFill>
                <a:schemeClr val="bg1"/>
              </a:solidFill>
              <a:round/>
              <a:headEnd/>
              <a:tailEnd type="triangle" w="med" len="med"/>
            </a:ln>
            <a:effectLst/>
          </p:spPr>
          <p:txBody>
            <a:bodyPr/>
            <a:lstStyle/>
            <a:p>
              <a:endParaRPr lang="en-US"/>
            </a:p>
          </p:txBody>
        </p:sp>
      </p:grpSp>
      <p:sp>
        <p:nvSpPr>
          <p:cNvPr id="222" name="Line 87"/>
          <p:cNvSpPr>
            <a:spLocks noChangeShapeType="1"/>
          </p:cNvSpPr>
          <p:nvPr/>
        </p:nvSpPr>
        <p:spPr bwMode="auto">
          <a:xfrm>
            <a:off x="3352800" y="1600200"/>
            <a:ext cx="927100" cy="0"/>
          </a:xfrm>
          <a:prstGeom prst="line">
            <a:avLst/>
          </a:prstGeom>
          <a:noFill/>
          <a:ln w="57150">
            <a:solidFill>
              <a:srgbClr val="660033"/>
            </a:solidFill>
            <a:round/>
            <a:headEnd/>
            <a:tailEnd type="oval" w="med" len="med"/>
          </a:ln>
          <a:effectLst/>
        </p:spPr>
        <p:txBody>
          <a:bodyPr/>
          <a:lstStyle/>
          <a:p>
            <a:endParaRPr lang="en-US"/>
          </a:p>
        </p:txBody>
      </p:sp>
      <p:sp>
        <p:nvSpPr>
          <p:cNvPr id="223" name="Line 88"/>
          <p:cNvSpPr>
            <a:spLocks noChangeShapeType="1"/>
          </p:cNvSpPr>
          <p:nvPr/>
        </p:nvSpPr>
        <p:spPr bwMode="auto">
          <a:xfrm>
            <a:off x="6324600" y="1600200"/>
            <a:ext cx="2286000" cy="0"/>
          </a:xfrm>
          <a:prstGeom prst="line">
            <a:avLst/>
          </a:prstGeom>
          <a:noFill/>
          <a:ln w="57150">
            <a:solidFill>
              <a:srgbClr val="660033"/>
            </a:solidFill>
            <a:round/>
            <a:headEnd type="oval" w="med" len="med"/>
            <a:tailEnd/>
          </a:ln>
          <a:effectLst/>
        </p:spPr>
        <p:txBody>
          <a:bodyPr/>
          <a:lstStyle/>
          <a:p>
            <a:endParaRPr lang="en-US"/>
          </a:p>
        </p:txBody>
      </p:sp>
      <p:sp>
        <p:nvSpPr>
          <p:cNvPr id="224" name="Line 89"/>
          <p:cNvSpPr>
            <a:spLocks noChangeShapeType="1"/>
          </p:cNvSpPr>
          <p:nvPr/>
        </p:nvSpPr>
        <p:spPr bwMode="auto">
          <a:xfrm>
            <a:off x="3810000" y="5181600"/>
            <a:ext cx="990600" cy="0"/>
          </a:xfrm>
          <a:prstGeom prst="line">
            <a:avLst/>
          </a:prstGeom>
          <a:noFill/>
          <a:ln w="57150">
            <a:solidFill>
              <a:srgbClr val="660033"/>
            </a:solidFill>
            <a:round/>
            <a:headEnd type="oval" w="med" len="med"/>
            <a:tailEnd type="oval" w="med" len="med"/>
          </a:ln>
          <a:effectLst/>
        </p:spPr>
        <p:txBody>
          <a:bodyPr/>
          <a:lstStyle/>
          <a:p>
            <a:endParaRPr lang="en-US"/>
          </a:p>
        </p:txBody>
      </p:sp>
      <p:sp>
        <p:nvSpPr>
          <p:cNvPr id="225" name="Line 90"/>
          <p:cNvSpPr>
            <a:spLocks noChangeShapeType="1"/>
          </p:cNvSpPr>
          <p:nvPr/>
        </p:nvSpPr>
        <p:spPr bwMode="auto">
          <a:xfrm>
            <a:off x="3810000" y="1600200"/>
            <a:ext cx="0" cy="2743200"/>
          </a:xfrm>
          <a:prstGeom prst="line">
            <a:avLst/>
          </a:prstGeom>
          <a:noFill/>
          <a:ln w="57150">
            <a:solidFill>
              <a:srgbClr val="660033"/>
            </a:solidFill>
            <a:round/>
            <a:headEnd/>
            <a:tailEnd/>
          </a:ln>
          <a:effectLst/>
        </p:spPr>
        <p:txBody>
          <a:bodyPr/>
          <a:lstStyle/>
          <a:p>
            <a:endParaRPr lang="en-US"/>
          </a:p>
        </p:txBody>
      </p:sp>
      <p:sp>
        <p:nvSpPr>
          <p:cNvPr id="226" name="Line 91"/>
          <p:cNvSpPr>
            <a:spLocks noChangeShapeType="1"/>
          </p:cNvSpPr>
          <p:nvPr/>
        </p:nvSpPr>
        <p:spPr bwMode="auto">
          <a:xfrm>
            <a:off x="6705600" y="1600200"/>
            <a:ext cx="0" cy="2743200"/>
          </a:xfrm>
          <a:prstGeom prst="line">
            <a:avLst/>
          </a:prstGeom>
          <a:noFill/>
          <a:ln w="57150">
            <a:solidFill>
              <a:srgbClr val="660033"/>
            </a:solidFill>
            <a:round/>
            <a:headEnd/>
            <a:tailEnd/>
          </a:ln>
          <a:effectLst/>
        </p:spPr>
        <p:txBody>
          <a:bodyPr/>
          <a:lstStyle/>
          <a:p>
            <a:endParaRPr lang="en-US"/>
          </a:p>
        </p:txBody>
      </p:sp>
      <p:grpSp>
        <p:nvGrpSpPr>
          <p:cNvPr id="227" name="Group 94"/>
          <p:cNvGrpSpPr>
            <a:grpSpLocks/>
          </p:cNvGrpSpPr>
          <p:nvPr/>
        </p:nvGrpSpPr>
        <p:grpSpPr bwMode="auto">
          <a:xfrm>
            <a:off x="4114800" y="2667000"/>
            <a:ext cx="2222500" cy="1822450"/>
            <a:chOff x="2592" y="1680"/>
            <a:chExt cx="1400" cy="1148"/>
          </a:xfrm>
        </p:grpSpPr>
        <p:sp>
          <p:nvSpPr>
            <p:cNvPr id="228" name="Text Box 95"/>
            <p:cNvSpPr txBox="1">
              <a:spLocks noChangeArrowheads="1"/>
            </p:cNvSpPr>
            <p:nvPr/>
          </p:nvSpPr>
          <p:spPr bwMode="auto">
            <a:xfrm>
              <a:off x="3456" y="1776"/>
              <a:ext cx="384" cy="231"/>
            </a:xfrm>
            <a:prstGeom prst="rect">
              <a:avLst/>
            </a:prstGeom>
            <a:noFill/>
            <a:ln w="9525">
              <a:noFill/>
              <a:miter lim="800000"/>
              <a:headEnd/>
              <a:tailEnd/>
            </a:ln>
            <a:effectLst/>
          </p:spPr>
          <p:txBody>
            <a:bodyPr>
              <a:spAutoFit/>
            </a:bodyPr>
            <a:lstStyle/>
            <a:p>
              <a:pPr eaLnBrk="1" hangingPunct="1">
                <a:spcBef>
                  <a:spcPct val="50000"/>
                </a:spcBef>
              </a:pPr>
              <a:r>
                <a:rPr lang="en-US" altLang="en-US">
                  <a:latin typeface=".VnTimeH" pitchFamily="34" charset="0"/>
                </a:rPr>
                <a:t>K</a:t>
              </a:r>
            </a:p>
          </p:txBody>
        </p:sp>
        <p:sp>
          <p:nvSpPr>
            <p:cNvPr id="229" name="Oval 96"/>
            <p:cNvSpPr>
              <a:spLocks noChangeArrowheads="1"/>
            </p:cNvSpPr>
            <p:nvPr/>
          </p:nvSpPr>
          <p:spPr bwMode="auto">
            <a:xfrm rot="-4329641">
              <a:off x="2992" y="2336"/>
              <a:ext cx="66" cy="64"/>
            </a:xfrm>
            <a:prstGeom prst="ellipse">
              <a:avLst/>
            </a:prstGeom>
            <a:solidFill>
              <a:srgbClr val="0000FF"/>
            </a:solidFill>
            <a:ln w="6350">
              <a:solidFill>
                <a:srgbClr val="FF00FF"/>
              </a:solidFill>
              <a:round/>
              <a:headEnd/>
              <a:tailEnd/>
            </a:ln>
            <a:effectLst/>
          </p:spPr>
          <p:txBody>
            <a:bodyPr vert="eaVert" wrap="none" anchor="ctr"/>
            <a:lstStyle/>
            <a:p>
              <a:pPr algn="ctr" eaLnBrk="1" hangingPunct="1"/>
              <a:endParaRPr lang="en-US" altLang="en-US"/>
            </a:p>
          </p:txBody>
        </p:sp>
        <p:sp>
          <p:nvSpPr>
            <p:cNvPr id="230" name="Rectangle 97"/>
            <p:cNvSpPr>
              <a:spLocks noChangeArrowheads="1"/>
            </p:cNvSpPr>
            <p:nvPr/>
          </p:nvSpPr>
          <p:spPr bwMode="auto">
            <a:xfrm>
              <a:off x="2599" y="1680"/>
              <a:ext cx="1393" cy="1142"/>
            </a:xfrm>
            <a:prstGeom prst="rect">
              <a:avLst/>
            </a:prstGeom>
            <a:solidFill>
              <a:schemeClr val="tx1"/>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1"/>
              </a:extrusionClr>
            </a:sp3d>
          </p:spPr>
          <p:txBody>
            <a:bodyPr wrap="none" anchor="ctr">
              <a:flatTx/>
            </a:bodyPr>
            <a:lstStyle/>
            <a:p>
              <a:pPr eaLnBrk="1" hangingPunct="1"/>
              <a:endParaRPr lang="en-US" altLang="en-US"/>
            </a:p>
          </p:txBody>
        </p:sp>
        <p:sp>
          <p:nvSpPr>
            <p:cNvPr id="231" name="Rectangle 98"/>
            <p:cNvSpPr>
              <a:spLocks noChangeArrowheads="1"/>
            </p:cNvSpPr>
            <p:nvPr/>
          </p:nvSpPr>
          <p:spPr bwMode="auto">
            <a:xfrm>
              <a:off x="2592" y="1686"/>
              <a:ext cx="1393" cy="1142"/>
            </a:xfrm>
            <a:prstGeom prst="rect">
              <a:avLst/>
            </a:prstGeom>
            <a:solidFill>
              <a:schemeClr val="bg1"/>
            </a:solidFill>
            <a:ln w="57150" cmpd="thickThin">
              <a:solidFill>
                <a:srgbClr val="663300"/>
              </a:solidFill>
              <a:miter lim="800000"/>
              <a:headEnd/>
              <a:tailEnd/>
            </a:ln>
            <a:effectLst/>
          </p:spPr>
          <p:txBody>
            <a:bodyPr wrap="none" anchor="ctr"/>
            <a:lstStyle/>
            <a:p>
              <a:pPr eaLnBrk="1" hangingPunct="1"/>
              <a:endParaRPr lang="en-US" altLang="en-US"/>
            </a:p>
          </p:txBody>
        </p:sp>
        <p:sp>
          <p:nvSpPr>
            <p:cNvPr id="232" name="Rectangle 99"/>
            <p:cNvSpPr>
              <a:spLocks noChangeArrowheads="1"/>
            </p:cNvSpPr>
            <p:nvPr/>
          </p:nvSpPr>
          <p:spPr bwMode="auto">
            <a:xfrm>
              <a:off x="2652" y="1725"/>
              <a:ext cx="1280" cy="646"/>
            </a:xfrm>
            <a:prstGeom prst="rect">
              <a:avLst/>
            </a:prstGeom>
            <a:solidFill>
              <a:schemeClr val="bg1">
                <a:alpha val="38039"/>
              </a:schemeClr>
            </a:solidFill>
            <a:ln w="19050">
              <a:solidFill>
                <a:schemeClr val="tx1"/>
              </a:solidFill>
              <a:miter lim="800000"/>
              <a:headEnd/>
              <a:tailEnd/>
            </a:ln>
            <a:effectLst/>
          </p:spPr>
          <p:txBody>
            <a:bodyPr wrap="none" anchor="ctr"/>
            <a:lstStyle/>
            <a:p>
              <a:pPr eaLnBrk="1" hangingPunct="1"/>
              <a:endParaRPr lang="en-US" altLang="en-US"/>
            </a:p>
          </p:txBody>
        </p:sp>
        <p:sp>
          <p:nvSpPr>
            <p:cNvPr id="233" name="Oval 100"/>
            <p:cNvSpPr>
              <a:spLocks noChangeArrowheads="1"/>
            </p:cNvSpPr>
            <p:nvPr/>
          </p:nvSpPr>
          <p:spPr bwMode="auto">
            <a:xfrm>
              <a:off x="2729" y="1789"/>
              <a:ext cx="1082" cy="985"/>
            </a:xfrm>
            <a:prstGeom prst="ellipse">
              <a:avLst/>
            </a:prstGeom>
            <a:solidFill>
              <a:srgbClr val="FFFFCC"/>
            </a:solidFill>
            <a:ln w="12700">
              <a:solidFill>
                <a:schemeClr val="accent2"/>
              </a:solidFill>
              <a:round/>
              <a:headEnd/>
              <a:tailEnd/>
            </a:ln>
            <a:effectLst/>
          </p:spPr>
          <p:txBody>
            <a:bodyPr wrap="none" anchor="ctr"/>
            <a:lstStyle/>
            <a:p>
              <a:pPr eaLnBrk="1" hangingPunct="1"/>
              <a:endParaRPr lang="en-US" altLang="en-US"/>
            </a:p>
          </p:txBody>
        </p:sp>
        <p:sp>
          <p:nvSpPr>
            <p:cNvPr id="234" name="Text Box 101"/>
            <p:cNvSpPr txBox="1">
              <a:spLocks noChangeArrowheads="1"/>
            </p:cNvSpPr>
            <p:nvPr/>
          </p:nvSpPr>
          <p:spPr bwMode="auto">
            <a:xfrm rot="810395">
              <a:off x="3547" y="1938"/>
              <a:ext cx="255" cy="173"/>
            </a:xfrm>
            <a:prstGeom prst="rect">
              <a:avLst/>
            </a:prstGeom>
            <a:noFill/>
            <a:ln w="635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5</a:t>
              </a:r>
              <a:endParaRPr lang="en-US" altLang="en-US"/>
            </a:p>
          </p:txBody>
        </p:sp>
        <p:sp>
          <p:nvSpPr>
            <p:cNvPr id="235" name="Oval 102"/>
            <p:cNvSpPr>
              <a:spLocks noChangeArrowheads="1"/>
            </p:cNvSpPr>
            <p:nvPr/>
          </p:nvSpPr>
          <p:spPr bwMode="auto">
            <a:xfrm rot="5400000">
              <a:off x="2748" y="1720"/>
              <a:ext cx="1051" cy="1155"/>
            </a:xfrm>
            <a:prstGeom prst="ellipse">
              <a:avLst/>
            </a:prstGeom>
            <a:noFill/>
            <a:ln w="12700">
              <a:solidFill>
                <a:srgbClr val="003300"/>
              </a:solidFill>
              <a:round/>
              <a:headEnd/>
              <a:tailEnd/>
            </a:ln>
            <a:effectLst/>
          </p:spPr>
          <p:txBody>
            <a:bodyPr wrap="none" anchor="ctr"/>
            <a:lstStyle/>
            <a:p>
              <a:pPr eaLnBrk="1" hangingPunct="1"/>
              <a:endParaRPr lang="en-US" altLang="en-US"/>
            </a:p>
          </p:txBody>
        </p:sp>
        <p:sp>
          <p:nvSpPr>
            <p:cNvPr id="236" name="Arc 103"/>
            <p:cNvSpPr>
              <a:spLocks/>
            </p:cNvSpPr>
            <p:nvPr/>
          </p:nvSpPr>
          <p:spPr bwMode="auto">
            <a:xfrm rot="6681726" flipH="1">
              <a:off x="3121" y="1750"/>
              <a:ext cx="406" cy="723"/>
            </a:xfrm>
            <a:custGeom>
              <a:avLst/>
              <a:gdLst>
                <a:gd name="T0" fmla="*/ 0 w 24253"/>
                <a:gd name="T1" fmla="*/ 0 h 39506"/>
                <a:gd name="T2" fmla="*/ 0 w 24253"/>
                <a:gd name="T3" fmla="*/ 0 h 39506"/>
                <a:gd name="T4" fmla="*/ 0 w 24253"/>
                <a:gd name="T5" fmla="*/ 0 h 39506"/>
                <a:gd name="T6" fmla="*/ 0 60000 65536"/>
                <a:gd name="T7" fmla="*/ 0 60000 65536"/>
                <a:gd name="T8" fmla="*/ 0 60000 65536"/>
              </a:gdLst>
              <a:ahLst/>
              <a:cxnLst>
                <a:cxn ang="T6">
                  <a:pos x="T0" y="T1"/>
                </a:cxn>
                <a:cxn ang="T7">
                  <a:pos x="T2" y="T3"/>
                </a:cxn>
                <a:cxn ang="T8">
                  <a:pos x="T4" y="T5"/>
                </a:cxn>
              </a:cxnLst>
              <a:rect l="0" t="0" r="r" b="b"/>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lnTo>
                    <a:pt x="14733" y="-1"/>
                  </a:lnTo>
                  <a:close/>
                </a:path>
              </a:pathLst>
            </a:custGeom>
            <a:noFill/>
            <a:ln w="3175">
              <a:solidFill>
                <a:srgbClr val="00FFFF"/>
              </a:solidFill>
              <a:round/>
              <a:headEnd/>
              <a:tailEnd/>
            </a:ln>
            <a:effectLst/>
          </p:spPr>
          <p:txBody>
            <a:bodyPr wrap="none" anchor="ctr"/>
            <a:lstStyle/>
            <a:p>
              <a:endParaRPr lang="en-US"/>
            </a:p>
          </p:txBody>
        </p:sp>
        <p:sp>
          <p:nvSpPr>
            <p:cNvPr id="237" name="Line 104"/>
            <p:cNvSpPr>
              <a:spLocks noChangeShapeType="1"/>
            </p:cNvSpPr>
            <p:nvPr/>
          </p:nvSpPr>
          <p:spPr bwMode="auto">
            <a:xfrm rot="10800000">
              <a:off x="3293" y="1910"/>
              <a:ext cx="0" cy="96"/>
            </a:xfrm>
            <a:prstGeom prst="line">
              <a:avLst/>
            </a:prstGeom>
            <a:noFill/>
            <a:ln w="9525">
              <a:solidFill>
                <a:srgbClr val="FF0000"/>
              </a:solidFill>
              <a:round/>
              <a:headEnd/>
              <a:tailEnd/>
            </a:ln>
            <a:effectLst/>
          </p:spPr>
          <p:txBody>
            <a:bodyPr/>
            <a:lstStyle/>
            <a:p>
              <a:endParaRPr lang="en-US"/>
            </a:p>
          </p:txBody>
        </p:sp>
        <p:sp>
          <p:nvSpPr>
            <p:cNvPr id="238" name="Text Box 105"/>
            <p:cNvSpPr txBox="1">
              <a:spLocks noChangeArrowheads="1"/>
            </p:cNvSpPr>
            <p:nvPr/>
          </p:nvSpPr>
          <p:spPr bwMode="auto">
            <a:xfrm rot="-466213">
              <a:off x="3156" y="1748"/>
              <a:ext cx="250" cy="173"/>
            </a:xfrm>
            <a:prstGeom prst="rect">
              <a:avLst/>
            </a:prstGeom>
            <a:noFill/>
            <a:ln w="3175">
              <a:noFill/>
              <a:miter lim="800000"/>
              <a:headEnd/>
              <a:tailEnd/>
            </a:ln>
            <a:effectLst/>
          </p:spPr>
          <p:txBody>
            <a:bodyPr>
              <a:spAutoFit/>
            </a:bodyPr>
            <a:lstStyle/>
            <a:p>
              <a:pPr algn="ctr" eaLnBrk="1" hangingPunct="1"/>
              <a:r>
                <a:rPr lang="en-US" altLang="en-US" sz="1200"/>
                <a:t>3</a:t>
              </a:r>
            </a:p>
          </p:txBody>
        </p:sp>
        <p:sp>
          <p:nvSpPr>
            <p:cNvPr id="239" name="Text Box 106"/>
            <p:cNvSpPr txBox="1">
              <a:spLocks noChangeArrowheads="1"/>
            </p:cNvSpPr>
            <p:nvPr/>
          </p:nvSpPr>
          <p:spPr bwMode="auto">
            <a:xfrm rot="-1500000">
              <a:off x="2920" y="1811"/>
              <a:ext cx="342" cy="173"/>
            </a:xfrm>
            <a:prstGeom prst="rect">
              <a:avLst/>
            </a:prstGeom>
            <a:noFill/>
            <a:ln w="1270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2</a:t>
              </a:r>
              <a:endParaRPr lang="en-US" altLang="en-US"/>
            </a:p>
          </p:txBody>
        </p:sp>
        <p:sp>
          <p:nvSpPr>
            <p:cNvPr id="240" name="Line 107"/>
            <p:cNvSpPr>
              <a:spLocks noChangeShapeType="1"/>
            </p:cNvSpPr>
            <p:nvPr/>
          </p:nvSpPr>
          <p:spPr bwMode="auto">
            <a:xfrm rot="300000">
              <a:off x="3329" y="1910"/>
              <a:ext cx="0" cy="40"/>
            </a:xfrm>
            <a:prstGeom prst="line">
              <a:avLst/>
            </a:prstGeom>
            <a:noFill/>
            <a:ln w="6350">
              <a:solidFill>
                <a:srgbClr val="0000FF"/>
              </a:solidFill>
              <a:round/>
              <a:headEnd/>
              <a:tailEnd/>
            </a:ln>
            <a:effectLst/>
          </p:spPr>
          <p:txBody>
            <a:bodyPr/>
            <a:lstStyle/>
            <a:p>
              <a:endParaRPr lang="en-US"/>
            </a:p>
          </p:txBody>
        </p:sp>
        <p:sp>
          <p:nvSpPr>
            <p:cNvPr id="241" name="Line 108"/>
            <p:cNvSpPr>
              <a:spLocks noChangeShapeType="1"/>
            </p:cNvSpPr>
            <p:nvPr/>
          </p:nvSpPr>
          <p:spPr bwMode="auto">
            <a:xfrm rot="600000">
              <a:off x="3362" y="1914"/>
              <a:ext cx="0" cy="41"/>
            </a:xfrm>
            <a:prstGeom prst="line">
              <a:avLst/>
            </a:prstGeom>
            <a:noFill/>
            <a:ln w="6350">
              <a:solidFill>
                <a:srgbClr val="0000FF"/>
              </a:solidFill>
              <a:round/>
              <a:headEnd/>
              <a:tailEnd/>
            </a:ln>
            <a:effectLst/>
          </p:spPr>
          <p:txBody>
            <a:bodyPr/>
            <a:lstStyle/>
            <a:p>
              <a:endParaRPr lang="en-US"/>
            </a:p>
          </p:txBody>
        </p:sp>
        <p:sp>
          <p:nvSpPr>
            <p:cNvPr id="242" name="Line 109"/>
            <p:cNvSpPr>
              <a:spLocks noChangeShapeType="1"/>
            </p:cNvSpPr>
            <p:nvPr/>
          </p:nvSpPr>
          <p:spPr bwMode="auto">
            <a:xfrm rot="900000">
              <a:off x="3395" y="1922"/>
              <a:ext cx="0" cy="39"/>
            </a:xfrm>
            <a:prstGeom prst="line">
              <a:avLst/>
            </a:prstGeom>
            <a:noFill/>
            <a:ln w="6350">
              <a:solidFill>
                <a:srgbClr val="0000FF"/>
              </a:solidFill>
              <a:round/>
              <a:headEnd/>
              <a:tailEnd/>
            </a:ln>
            <a:effectLst/>
          </p:spPr>
          <p:txBody>
            <a:bodyPr/>
            <a:lstStyle/>
            <a:p>
              <a:endParaRPr lang="en-US"/>
            </a:p>
          </p:txBody>
        </p:sp>
        <p:sp>
          <p:nvSpPr>
            <p:cNvPr id="243" name="Line 110"/>
            <p:cNvSpPr>
              <a:spLocks noChangeShapeType="1"/>
            </p:cNvSpPr>
            <p:nvPr/>
          </p:nvSpPr>
          <p:spPr bwMode="auto">
            <a:xfrm rot="1200000">
              <a:off x="3427" y="1932"/>
              <a:ext cx="0" cy="41"/>
            </a:xfrm>
            <a:prstGeom prst="line">
              <a:avLst/>
            </a:prstGeom>
            <a:noFill/>
            <a:ln w="6350">
              <a:solidFill>
                <a:srgbClr val="0000FF"/>
              </a:solidFill>
              <a:round/>
              <a:headEnd/>
              <a:tailEnd/>
            </a:ln>
            <a:effectLst/>
          </p:spPr>
          <p:txBody>
            <a:bodyPr/>
            <a:lstStyle/>
            <a:p>
              <a:endParaRPr lang="en-US"/>
            </a:p>
          </p:txBody>
        </p:sp>
        <p:sp>
          <p:nvSpPr>
            <p:cNvPr id="244" name="Line 111"/>
            <p:cNvSpPr>
              <a:spLocks noChangeShapeType="1"/>
            </p:cNvSpPr>
            <p:nvPr/>
          </p:nvSpPr>
          <p:spPr bwMode="auto">
            <a:xfrm rot="1500000">
              <a:off x="3452" y="1944"/>
              <a:ext cx="0" cy="89"/>
            </a:xfrm>
            <a:prstGeom prst="line">
              <a:avLst/>
            </a:prstGeom>
            <a:noFill/>
            <a:ln w="9525">
              <a:solidFill>
                <a:srgbClr val="FF0000"/>
              </a:solidFill>
              <a:round/>
              <a:headEnd/>
              <a:tailEnd/>
            </a:ln>
            <a:effectLst/>
          </p:spPr>
          <p:txBody>
            <a:bodyPr/>
            <a:lstStyle/>
            <a:p>
              <a:endParaRPr lang="en-US"/>
            </a:p>
          </p:txBody>
        </p:sp>
        <p:sp>
          <p:nvSpPr>
            <p:cNvPr id="245" name="Line 112"/>
            <p:cNvSpPr>
              <a:spLocks noChangeShapeType="1"/>
            </p:cNvSpPr>
            <p:nvPr/>
          </p:nvSpPr>
          <p:spPr bwMode="auto">
            <a:xfrm rot="1800000">
              <a:off x="3488" y="1962"/>
              <a:ext cx="0" cy="41"/>
            </a:xfrm>
            <a:prstGeom prst="line">
              <a:avLst/>
            </a:prstGeom>
            <a:noFill/>
            <a:ln w="6350">
              <a:solidFill>
                <a:srgbClr val="0000FF"/>
              </a:solidFill>
              <a:round/>
              <a:headEnd/>
              <a:tailEnd/>
            </a:ln>
            <a:effectLst/>
          </p:spPr>
          <p:txBody>
            <a:bodyPr/>
            <a:lstStyle/>
            <a:p>
              <a:endParaRPr lang="en-US"/>
            </a:p>
          </p:txBody>
        </p:sp>
        <p:sp>
          <p:nvSpPr>
            <p:cNvPr id="246" name="Line 113"/>
            <p:cNvSpPr>
              <a:spLocks noChangeShapeType="1"/>
            </p:cNvSpPr>
            <p:nvPr/>
          </p:nvSpPr>
          <p:spPr bwMode="auto">
            <a:xfrm rot="2100000">
              <a:off x="3513" y="1978"/>
              <a:ext cx="0" cy="39"/>
            </a:xfrm>
            <a:prstGeom prst="line">
              <a:avLst/>
            </a:prstGeom>
            <a:noFill/>
            <a:ln w="6350">
              <a:solidFill>
                <a:srgbClr val="0000FF"/>
              </a:solidFill>
              <a:round/>
              <a:headEnd/>
              <a:tailEnd/>
            </a:ln>
            <a:effectLst/>
          </p:spPr>
          <p:txBody>
            <a:bodyPr/>
            <a:lstStyle/>
            <a:p>
              <a:endParaRPr lang="en-US"/>
            </a:p>
          </p:txBody>
        </p:sp>
        <p:sp>
          <p:nvSpPr>
            <p:cNvPr id="247" name="Line 114"/>
            <p:cNvSpPr>
              <a:spLocks noChangeShapeType="1"/>
            </p:cNvSpPr>
            <p:nvPr/>
          </p:nvSpPr>
          <p:spPr bwMode="auto">
            <a:xfrm rot="2400000">
              <a:off x="3542" y="1997"/>
              <a:ext cx="0" cy="39"/>
            </a:xfrm>
            <a:prstGeom prst="line">
              <a:avLst/>
            </a:prstGeom>
            <a:noFill/>
            <a:ln w="6350">
              <a:solidFill>
                <a:srgbClr val="0000FF"/>
              </a:solidFill>
              <a:round/>
              <a:headEnd/>
              <a:tailEnd/>
            </a:ln>
            <a:effectLst/>
          </p:spPr>
          <p:txBody>
            <a:bodyPr/>
            <a:lstStyle/>
            <a:p>
              <a:endParaRPr lang="en-US"/>
            </a:p>
          </p:txBody>
        </p:sp>
        <p:sp>
          <p:nvSpPr>
            <p:cNvPr id="248" name="Line 115"/>
            <p:cNvSpPr>
              <a:spLocks noChangeShapeType="1"/>
            </p:cNvSpPr>
            <p:nvPr/>
          </p:nvSpPr>
          <p:spPr bwMode="auto">
            <a:xfrm rot="2700000">
              <a:off x="3565" y="2018"/>
              <a:ext cx="0" cy="44"/>
            </a:xfrm>
            <a:prstGeom prst="line">
              <a:avLst/>
            </a:prstGeom>
            <a:noFill/>
            <a:ln w="6350">
              <a:solidFill>
                <a:srgbClr val="0000FF"/>
              </a:solidFill>
              <a:round/>
              <a:headEnd/>
              <a:tailEnd/>
            </a:ln>
            <a:effectLst/>
          </p:spPr>
          <p:txBody>
            <a:bodyPr/>
            <a:lstStyle/>
            <a:p>
              <a:endParaRPr lang="en-US"/>
            </a:p>
          </p:txBody>
        </p:sp>
        <p:sp>
          <p:nvSpPr>
            <p:cNvPr id="249" name="Line 116"/>
            <p:cNvSpPr>
              <a:spLocks noChangeShapeType="1"/>
            </p:cNvSpPr>
            <p:nvPr/>
          </p:nvSpPr>
          <p:spPr bwMode="auto">
            <a:xfrm rot="3000000">
              <a:off x="3570" y="2029"/>
              <a:ext cx="0" cy="98"/>
            </a:xfrm>
            <a:prstGeom prst="line">
              <a:avLst/>
            </a:prstGeom>
            <a:noFill/>
            <a:ln w="9525">
              <a:solidFill>
                <a:srgbClr val="FF0000"/>
              </a:solidFill>
              <a:round/>
              <a:headEnd/>
              <a:tailEnd/>
            </a:ln>
            <a:effectLst/>
          </p:spPr>
          <p:txBody>
            <a:bodyPr/>
            <a:lstStyle/>
            <a:p>
              <a:endParaRPr lang="en-US"/>
            </a:p>
          </p:txBody>
        </p:sp>
        <p:sp>
          <p:nvSpPr>
            <p:cNvPr id="250" name="Line 117"/>
            <p:cNvSpPr>
              <a:spLocks noChangeShapeType="1"/>
            </p:cNvSpPr>
            <p:nvPr/>
          </p:nvSpPr>
          <p:spPr bwMode="auto">
            <a:xfrm rot="7800000">
              <a:off x="3017" y="2027"/>
              <a:ext cx="0" cy="106"/>
            </a:xfrm>
            <a:prstGeom prst="line">
              <a:avLst/>
            </a:prstGeom>
            <a:noFill/>
            <a:ln w="9525">
              <a:solidFill>
                <a:srgbClr val="FF0000"/>
              </a:solidFill>
              <a:round/>
              <a:headEnd/>
              <a:tailEnd/>
            </a:ln>
            <a:effectLst/>
          </p:spPr>
          <p:txBody>
            <a:bodyPr/>
            <a:lstStyle/>
            <a:p>
              <a:endParaRPr lang="en-US"/>
            </a:p>
          </p:txBody>
        </p:sp>
        <p:sp>
          <p:nvSpPr>
            <p:cNvPr id="251" name="Line 118"/>
            <p:cNvSpPr>
              <a:spLocks noChangeShapeType="1"/>
            </p:cNvSpPr>
            <p:nvPr/>
          </p:nvSpPr>
          <p:spPr bwMode="auto">
            <a:xfrm rot="-2700000">
              <a:off x="3017" y="2018"/>
              <a:ext cx="0" cy="40"/>
            </a:xfrm>
            <a:prstGeom prst="line">
              <a:avLst/>
            </a:prstGeom>
            <a:noFill/>
            <a:ln w="6350">
              <a:solidFill>
                <a:srgbClr val="0000FF"/>
              </a:solidFill>
              <a:round/>
              <a:headEnd/>
              <a:tailEnd/>
            </a:ln>
            <a:effectLst/>
          </p:spPr>
          <p:txBody>
            <a:bodyPr/>
            <a:lstStyle/>
            <a:p>
              <a:endParaRPr lang="en-US"/>
            </a:p>
          </p:txBody>
        </p:sp>
        <p:sp>
          <p:nvSpPr>
            <p:cNvPr id="252" name="Line 119"/>
            <p:cNvSpPr>
              <a:spLocks noChangeShapeType="1"/>
            </p:cNvSpPr>
            <p:nvPr/>
          </p:nvSpPr>
          <p:spPr bwMode="auto">
            <a:xfrm rot="-2400000">
              <a:off x="3040" y="1999"/>
              <a:ext cx="0" cy="38"/>
            </a:xfrm>
            <a:prstGeom prst="line">
              <a:avLst/>
            </a:prstGeom>
            <a:noFill/>
            <a:ln w="6350">
              <a:solidFill>
                <a:srgbClr val="0000FF"/>
              </a:solidFill>
              <a:round/>
              <a:headEnd/>
              <a:tailEnd/>
            </a:ln>
            <a:effectLst/>
          </p:spPr>
          <p:txBody>
            <a:bodyPr/>
            <a:lstStyle/>
            <a:p>
              <a:endParaRPr lang="en-US"/>
            </a:p>
          </p:txBody>
        </p:sp>
        <p:sp>
          <p:nvSpPr>
            <p:cNvPr id="253" name="Line 120"/>
            <p:cNvSpPr>
              <a:spLocks noChangeShapeType="1"/>
            </p:cNvSpPr>
            <p:nvPr/>
          </p:nvSpPr>
          <p:spPr bwMode="auto">
            <a:xfrm rot="-2100000">
              <a:off x="3069" y="1979"/>
              <a:ext cx="0" cy="39"/>
            </a:xfrm>
            <a:prstGeom prst="line">
              <a:avLst/>
            </a:prstGeom>
            <a:noFill/>
            <a:ln w="6350">
              <a:solidFill>
                <a:srgbClr val="0000FF"/>
              </a:solidFill>
              <a:round/>
              <a:headEnd/>
              <a:tailEnd/>
            </a:ln>
            <a:effectLst/>
          </p:spPr>
          <p:txBody>
            <a:bodyPr/>
            <a:lstStyle/>
            <a:p>
              <a:endParaRPr lang="en-US"/>
            </a:p>
          </p:txBody>
        </p:sp>
        <p:sp>
          <p:nvSpPr>
            <p:cNvPr id="254" name="Line 121"/>
            <p:cNvSpPr>
              <a:spLocks noChangeShapeType="1"/>
            </p:cNvSpPr>
            <p:nvPr/>
          </p:nvSpPr>
          <p:spPr bwMode="auto">
            <a:xfrm rot="-1800000">
              <a:off x="3095" y="1961"/>
              <a:ext cx="0" cy="39"/>
            </a:xfrm>
            <a:prstGeom prst="line">
              <a:avLst/>
            </a:prstGeom>
            <a:noFill/>
            <a:ln w="6350">
              <a:solidFill>
                <a:srgbClr val="0000FF"/>
              </a:solidFill>
              <a:round/>
              <a:headEnd/>
              <a:tailEnd/>
            </a:ln>
            <a:effectLst/>
          </p:spPr>
          <p:txBody>
            <a:bodyPr/>
            <a:lstStyle/>
            <a:p>
              <a:endParaRPr lang="en-US"/>
            </a:p>
          </p:txBody>
        </p:sp>
        <p:sp>
          <p:nvSpPr>
            <p:cNvPr id="255" name="Line 122"/>
            <p:cNvSpPr>
              <a:spLocks noChangeShapeType="1"/>
            </p:cNvSpPr>
            <p:nvPr/>
          </p:nvSpPr>
          <p:spPr bwMode="auto">
            <a:xfrm rot="-1500000">
              <a:off x="3139" y="1943"/>
              <a:ext cx="0" cy="88"/>
            </a:xfrm>
            <a:prstGeom prst="line">
              <a:avLst/>
            </a:prstGeom>
            <a:noFill/>
            <a:ln w="9525">
              <a:solidFill>
                <a:srgbClr val="FF0000"/>
              </a:solidFill>
              <a:round/>
              <a:headEnd/>
              <a:tailEnd/>
            </a:ln>
            <a:effectLst/>
          </p:spPr>
          <p:txBody>
            <a:bodyPr/>
            <a:lstStyle/>
            <a:p>
              <a:endParaRPr lang="en-US"/>
            </a:p>
          </p:txBody>
        </p:sp>
        <p:sp>
          <p:nvSpPr>
            <p:cNvPr id="256" name="Line 123"/>
            <p:cNvSpPr>
              <a:spLocks noChangeShapeType="1"/>
            </p:cNvSpPr>
            <p:nvPr/>
          </p:nvSpPr>
          <p:spPr bwMode="auto">
            <a:xfrm rot="-1200000">
              <a:off x="3159" y="1932"/>
              <a:ext cx="0" cy="41"/>
            </a:xfrm>
            <a:prstGeom prst="line">
              <a:avLst/>
            </a:prstGeom>
            <a:noFill/>
            <a:ln w="6350">
              <a:solidFill>
                <a:srgbClr val="0000FF"/>
              </a:solidFill>
              <a:round/>
              <a:headEnd/>
              <a:tailEnd/>
            </a:ln>
            <a:effectLst/>
          </p:spPr>
          <p:txBody>
            <a:bodyPr/>
            <a:lstStyle/>
            <a:p>
              <a:endParaRPr lang="en-US"/>
            </a:p>
          </p:txBody>
        </p:sp>
        <p:sp>
          <p:nvSpPr>
            <p:cNvPr id="257" name="Line 124"/>
            <p:cNvSpPr>
              <a:spLocks noChangeShapeType="1"/>
            </p:cNvSpPr>
            <p:nvPr/>
          </p:nvSpPr>
          <p:spPr bwMode="auto">
            <a:xfrm rot="-900000">
              <a:off x="3187" y="1925"/>
              <a:ext cx="0" cy="40"/>
            </a:xfrm>
            <a:prstGeom prst="line">
              <a:avLst/>
            </a:prstGeom>
            <a:noFill/>
            <a:ln w="6350">
              <a:solidFill>
                <a:srgbClr val="0000FF"/>
              </a:solidFill>
              <a:round/>
              <a:headEnd/>
              <a:tailEnd/>
            </a:ln>
            <a:effectLst/>
          </p:spPr>
          <p:txBody>
            <a:bodyPr/>
            <a:lstStyle/>
            <a:p>
              <a:endParaRPr lang="en-US"/>
            </a:p>
          </p:txBody>
        </p:sp>
        <p:sp>
          <p:nvSpPr>
            <p:cNvPr id="258" name="Line 125"/>
            <p:cNvSpPr>
              <a:spLocks noChangeShapeType="1"/>
            </p:cNvSpPr>
            <p:nvPr/>
          </p:nvSpPr>
          <p:spPr bwMode="auto">
            <a:xfrm rot="-600000">
              <a:off x="3221" y="1918"/>
              <a:ext cx="0" cy="39"/>
            </a:xfrm>
            <a:prstGeom prst="line">
              <a:avLst/>
            </a:prstGeom>
            <a:noFill/>
            <a:ln w="6350">
              <a:solidFill>
                <a:srgbClr val="0000FF"/>
              </a:solidFill>
              <a:round/>
              <a:headEnd/>
              <a:tailEnd/>
            </a:ln>
            <a:effectLst/>
          </p:spPr>
          <p:txBody>
            <a:bodyPr/>
            <a:lstStyle/>
            <a:p>
              <a:endParaRPr lang="en-US"/>
            </a:p>
          </p:txBody>
        </p:sp>
        <p:sp>
          <p:nvSpPr>
            <p:cNvPr id="259" name="Line 126"/>
            <p:cNvSpPr>
              <a:spLocks noChangeShapeType="1"/>
            </p:cNvSpPr>
            <p:nvPr/>
          </p:nvSpPr>
          <p:spPr bwMode="auto">
            <a:xfrm rot="-300000">
              <a:off x="3256" y="1912"/>
              <a:ext cx="0" cy="39"/>
            </a:xfrm>
            <a:prstGeom prst="line">
              <a:avLst/>
            </a:prstGeom>
            <a:noFill/>
            <a:ln w="6350">
              <a:solidFill>
                <a:srgbClr val="0000FF"/>
              </a:solidFill>
              <a:round/>
              <a:headEnd/>
              <a:tailEnd/>
            </a:ln>
            <a:effectLst/>
          </p:spPr>
          <p:txBody>
            <a:bodyPr/>
            <a:lstStyle/>
            <a:p>
              <a:endParaRPr lang="en-US"/>
            </a:p>
          </p:txBody>
        </p:sp>
        <p:sp>
          <p:nvSpPr>
            <p:cNvPr id="260" name="Line 127"/>
            <p:cNvSpPr>
              <a:spLocks noChangeShapeType="1"/>
            </p:cNvSpPr>
            <p:nvPr/>
          </p:nvSpPr>
          <p:spPr bwMode="auto">
            <a:xfrm rot="6300000">
              <a:off x="2952" y="2150"/>
              <a:ext cx="0" cy="107"/>
            </a:xfrm>
            <a:prstGeom prst="line">
              <a:avLst/>
            </a:prstGeom>
            <a:noFill/>
            <a:ln w="9525">
              <a:solidFill>
                <a:srgbClr val="FF0000"/>
              </a:solidFill>
              <a:round/>
              <a:headEnd/>
              <a:tailEnd/>
            </a:ln>
            <a:effectLst/>
          </p:spPr>
          <p:txBody>
            <a:bodyPr/>
            <a:lstStyle/>
            <a:p>
              <a:endParaRPr lang="en-US"/>
            </a:p>
          </p:txBody>
        </p:sp>
        <p:sp>
          <p:nvSpPr>
            <p:cNvPr id="261" name="Line 128"/>
            <p:cNvSpPr>
              <a:spLocks noChangeShapeType="1"/>
            </p:cNvSpPr>
            <p:nvPr/>
          </p:nvSpPr>
          <p:spPr bwMode="auto">
            <a:xfrm rot="-4200000">
              <a:off x="2931" y="2146"/>
              <a:ext cx="0" cy="42"/>
            </a:xfrm>
            <a:prstGeom prst="line">
              <a:avLst/>
            </a:prstGeom>
            <a:noFill/>
            <a:ln w="6350">
              <a:solidFill>
                <a:srgbClr val="0000FF"/>
              </a:solidFill>
              <a:round/>
              <a:headEnd/>
              <a:tailEnd/>
            </a:ln>
            <a:effectLst/>
          </p:spPr>
          <p:txBody>
            <a:bodyPr/>
            <a:lstStyle/>
            <a:p>
              <a:endParaRPr lang="en-US"/>
            </a:p>
          </p:txBody>
        </p:sp>
        <p:sp>
          <p:nvSpPr>
            <p:cNvPr id="262" name="Line 129"/>
            <p:cNvSpPr>
              <a:spLocks noChangeShapeType="1"/>
            </p:cNvSpPr>
            <p:nvPr/>
          </p:nvSpPr>
          <p:spPr bwMode="auto">
            <a:xfrm rot="-3900000">
              <a:off x="2943" y="2118"/>
              <a:ext cx="0" cy="43"/>
            </a:xfrm>
            <a:prstGeom prst="line">
              <a:avLst/>
            </a:prstGeom>
            <a:noFill/>
            <a:ln w="6350">
              <a:solidFill>
                <a:srgbClr val="0000FF"/>
              </a:solidFill>
              <a:round/>
              <a:headEnd/>
              <a:tailEnd/>
            </a:ln>
            <a:effectLst/>
          </p:spPr>
          <p:txBody>
            <a:bodyPr/>
            <a:lstStyle/>
            <a:p>
              <a:endParaRPr lang="en-US"/>
            </a:p>
          </p:txBody>
        </p:sp>
        <p:sp>
          <p:nvSpPr>
            <p:cNvPr id="263" name="Line 130"/>
            <p:cNvSpPr>
              <a:spLocks noChangeShapeType="1"/>
            </p:cNvSpPr>
            <p:nvPr/>
          </p:nvSpPr>
          <p:spPr bwMode="auto">
            <a:xfrm rot="-3600000">
              <a:off x="2959" y="2094"/>
              <a:ext cx="0" cy="42"/>
            </a:xfrm>
            <a:prstGeom prst="line">
              <a:avLst/>
            </a:prstGeom>
            <a:noFill/>
            <a:ln w="6350">
              <a:solidFill>
                <a:srgbClr val="0000FF"/>
              </a:solidFill>
              <a:round/>
              <a:headEnd/>
              <a:tailEnd/>
            </a:ln>
            <a:effectLst/>
          </p:spPr>
          <p:txBody>
            <a:bodyPr/>
            <a:lstStyle/>
            <a:p>
              <a:endParaRPr lang="en-US"/>
            </a:p>
          </p:txBody>
        </p:sp>
        <p:sp>
          <p:nvSpPr>
            <p:cNvPr id="264" name="Line 131"/>
            <p:cNvSpPr>
              <a:spLocks noChangeShapeType="1"/>
            </p:cNvSpPr>
            <p:nvPr/>
          </p:nvSpPr>
          <p:spPr bwMode="auto">
            <a:xfrm rot="-3300000">
              <a:off x="2975" y="2064"/>
              <a:ext cx="0" cy="42"/>
            </a:xfrm>
            <a:prstGeom prst="line">
              <a:avLst/>
            </a:prstGeom>
            <a:noFill/>
            <a:ln w="6350">
              <a:solidFill>
                <a:srgbClr val="0000FF"/>
              </a:solidFill>
              <a:round/>
              <a:headEnd/>
              <a:tailEnd/>
            </a:ln>
            <a:effectLst/>
          </p:spPr>
          <p:txBody>
            <a:bodyPr/>
            <a:lstStyle/>
            <a:p>
              <a:endParaRPr lang="en-US"/>
            </a:p>
          </p:txBody>
        </p:sp>
        <p:sp>
          <p:nvSpPr>
            <p:cNvPr id="265" name="Line 132"/>
            <p:cNvSpPr>
              <a:spLocks noChangeShapeType="1"/>
            </p:cNvSpPr>
            <p:nvPr/>
          </p:nvSpPr>
          <p:spPr bwMode="auto">
            <a:xfrm rot="3300000">
              <a:off x="3604" y="2067"/>
              <a:ext cx="0" cy="42"/>
            </a:xfrm>
            <a:prstGeom prst="line">
              <a:avLst/>
            </a:prstGeom>
            <a:noFill/>
            <a:ln w="6350">
              <a:solidFill>
                <a:srgbClr val="0000FF"/>
              </a:solidFill>
              <a:round/>
              <a:headEnd/>
              <a:tailEnd/>
            </a:ln>
            <a:effectLst/>
          </p:spPr>
          <p:txBody>
            <a:bodyPr/>
            <a:lstStyle/>
            <a:p>
              <a:endParaRPr lang="en-US"/>
            </a:p>
          </p:txBody>
        </p:sp>
        <p:sp>
          <p:nvSpPr>
            <p:cNvPr id="266" name="Line 133"/>
            <p:cNvSpPr>
              <a:spLocks noChangeShapeType="1"/>
            </p:cNvSpPr>
            <p:nvPr/>
          </p:nvSpPr>
          <p:spPr bwMode="auto">
            <a:xfrm rot="3600000">
              <a:off x="3618" y="2088"/>
              <a:ext cx="0" cy="44"/>
            </a:xfrm>
            <a:prstGeom prst="line">
              <a:avLst/>
            </a:prstGeom>
            <a:noFill/>
            <a:ln w="6350">
              <a:solidFill>
                <a:srgbClr val="0000FF"/>
              </a:solidFill>
              <a:round/>
              <a:headEnd/>
              <a:tailEnd/>
            </a:ln>
            <a:effectLst/>
          </p:spPr>
          <p:txBody>
            <a:bodyPr/>
            <a:lstStyle/>
            <a:p>
              <a:endParaRPr lang="en-US"/>
            </a:p>
          </p:txBody>
        </p:sp>
        <p:sp>
          <p:nvSpPr>
            <p:cNvPr id="267" name="Line 134"/>
            <p:cNvSpPr>
              <a:spLocks noChangeShapeType="1"/>
            </p:cNvSpPr>
            <p:nvPr/>
          </p:nvSpPr>
          <p:spPr bwMode="auto">
            <a:xfrm rot="3900000">
              <a:off x="3637" y="2116"/>
              <a:ext cx="0" cy="42"/>
            </a:xfrm>
            <a:prstGeom prst="line">
              <a:avLst/>
            </a:prstGeom>
            <a:noFill/>
            <a:ln w="6350">
              <a:solidFill>
                <a:srgbClr val="0000FF"/>
              </a:solidFill>
              <a:round/>
              <a:headEnd/>
              <a:tailEnd/>
            </a:ln>
            <a:effectLst/>
          </p:spPr>
          <p:txBody>
            <a:bodyPr/>
            <a:lstStyle/>
            <a:p>
              <a:endParaRPr lang="en-US"/>
            </a:p>
          </p:txBody>
        </p:sp>
        <p:sp>
          <p:nvSpPr>
            <p:cNvPr id="268" name="Line 135"/>
            <p:cNvSpPr>
              <a:spLocks noChangeShapeType="1"/>
            </p:cNvSpPr>
            <p:nvPr/>
          </p:nvSpPr>
          <p:spPr bwMode="auto">
            <a:xfrm rot="4200000">
              <a:off x="3649" y="2146"/>
              <a:ext cx="0" cy="42"/>
            </a:xfrm>
            <a:prstGeom prst="line">
              <a:avLst/>
            </a:prstGeom>
            <a:noFill/>
            <a:ln w="6350">
              <a:solidFill>
                <a:srgbClr val="0000FF"/>
              </a:solidFill>
              <a:round/>
              <a:headEnd/>
              <a:tailEnd/>
            </a:ln>
            <a:effectLst/>
          </p:spPr>
          <p:txBody>
            <a:bodyPr/>
            <a:lstStyle/>
            <a:p>
              <a:endParaRPr lang="en-US"/>
            </a:p>
          </p:txBody>
        </p:sp>
        <p:sp>
          <p:nvSpPr>
            <p:cNvPr id="269" name="Line 136"/>
            <p:cNvSpPr>
              <a:spLocks noChangeShapeType="1"/>
            </p:cNvSpPr>
            <p:nvPr/>
          </p:nvSpPr>
          <p:spPr bwMode="auto">
            <a:xfrm rot="4500000">
              <a:off x="3636" y="2155"/>
              <a:ext cx="0" cy="98"/>
            </a:xfrm>
            <a:prstGeom prst="line">
              <a:avLst/>
            </a:prstGeom>
            <a:noFill/>
            <a:ln w="9525">
              <a:solidFill>
                <a:srgbClr val="FF0000"/>
              </a:solidFill>
              <a:round/>
              <a:headEnd/>
              <a:tailEnd/>
            </a:ln>
            <a:effectLst/>
          </p:spPr>
          <p:txBody>
            <a:bodyPr/>
            <a:lstStyle/>
            <a:p>
              <a:endParaRPr lang="en-US"/>
            </a:p>
          </p:txBody>
        </p:sp>
        <p:sp>
          <p:nvSpPr>
            <p:cNvPr id="270" name="Text Box 137"/>
            <p:cNvSpPr txBox="1">
              <a:spLocks noChangeArrowheads="1"/>
            </p:cNvSpPr>
            <p:nvPr/>
          </p:nvSpPr>
          <p:spPr bwMode="auto">
            <a:xfrm>
              <a:off x="2674" y="2088"/>
              <a:ext cx="343" cy="173"/>
            </a:xfrm>
            <a:prstGeom prst="rect">
              <a:avLst/>
            </a:prstGeom>
            <a:noFill/>
            <a:ln w="1270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0</a:t>
              </a:r>
              <a:endParaRPr lang="en-US" altLang="en-US"/>
            </a:p>
          </p:txBody>
        </p:sp>
        <p:sp>
          <p:nvSpPr>
            <p:cNvPr id="271" name="Text Box 138"/>
            <p:cNvSpPr txBox="1">
              <a:spLocks noChangeArrowheads="1"/>
            </p:cNvSpPr>
            <p:nvPr/>
          </p:nvSpPr>
          <p:spPr bwMode="auto">
            <a:xfrm rot="-2443161">
              <a:off x="2760" y="1939"/>
              <a:ext cx="342" cy="173"/>
            </a:xfrm>
            <a:prstGeom prst="rect">
              <a:avLst/>
            </a:prstGeom>
            <a:noFill/>
            <a:ln w="12700">
              <a:noFill/>
              <a:miter lim="800000"/>
              <a:headEnd/>
              <a:tailEnd/>
            </a:ln>
            <a:effectLst/>
          </p:spPr>
          <p:txBody>
            <a:bodyPr>
              <a:spAutoFit/>
            </a:bodyPr>
            <a:lstStyle/>
            <a:p>
              <a:pPr algn="ctr" eaLnBrk="1" hangingPunct="1"/>
              <a:r>
                <a:rPr lang="en-US" altLang="en-US" sz="1200"/>
                <a:t>1</a:t>
              </a:r>
            </a:p>
          </p:txBody>
        </p:sp>
        <p:sp>
          <p:nvSpPr>
            <p:cNvPr id="272" name="Text Box 139"/>
            <p:cNvSpPr txBox="1">
              <a:spLocks noChangeArrowheads="1"/>
            </p:cNvSpPr>
            <p:nvPr/>
          </p:nvSpPr>
          <p:spPr bwMode="auto">
            <a:xfrm rot="3000000">
              <a:off x="3392" y="1800"/>
              <a:ext cx="307" cy="173"/>
            </a:xfrm>
            <a:prstGeom prst="rect">
              <a:avLst/>
            </a:prstGeom>
            <a:noFill/>
            <a:ln w="1270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4</a:t>
              </a:r>
              <a:endParaRPr lang="en-US" altLang="en-US"/>
            </a:p>
          </p:txBody>
        </p:sp>
        <p:sp>
          <p:nvSpPr>
            <p:cNvPr id="273" name="Text Box 140"/>
            <p:cNvSpPr txBox="1">
              <a:spLocks noChangeArrowheads="1"/>
            </p:cNvSpPr>
            <p:nvPr/>
          </p:nvSpPr>
          <p:spPr bwMode="auto">
            <a:xfrm rot="4500000">
              <a:off x="3611" y="2104"/>
              <a:ext cx="309" cy="173"/>
            </a:xfrm>
            <a:prstGeom prst="rect">
              <a:avLst/>
            </a:prstGeom>
            <a:noFill/>
            <a:ln w="12700">
              <a:noFill/>
              <a:miter lim="800000"/>
              <a:headEnd/>
              <a:tailEnd/>
            </a:ln>
            <a:effectLst/>
          </p:spPr>
          <p:txBody>
            <a:bodyPr>
              <a:spAutoFit/>
            </a:bodyPr>
            <a:lstStyle/>
            <a:p>
              <a:pPr algn="ctr" eaLnBrk="1" hangingPunct="1"/>
              <a:r>
                <a:rPr lang="en-US" altLang="en-US" sz="1200">
                  <a:solidFill>
                    <a:srgbClr val="0000FF"/>
                  </a:solidFill>
                  <a:latin typeface="Times New Roman" pitchFamily="18" charset="0"/>
                </a:rPr>
                <a:t>6</a:t>
              </a:r>
              <a:endParaRPr lang="en-US" altLang="en-US"/>
            </a:p>
          </p:txBody>
        </p:sp>
        <p:sp>
          <p:nvSpPr>
            <p:cNvPr id="274" name="Text Box 141"/>
            <p:cNvSpPr txBox="1">
              <a:spLocks noChangeArrowheads="1"/>
            </p:cNvSpPr>
            <p:nvPr/>
          </p:nvSpPr>
          <p:spPr bwMode="auto">
            <a:xfrm>
              <a:off x="2997" y="2051"/>
              <a:ext cx="590" cy="231"/>
            </a:xfrm>
            <a:prstGeom prst="rect">
              <a:avLst/>
            </a:prstGeom>
            <a:noFill/>
            <a:ln w="9525">
              <a:noFill/>
              <a:miter lim="800000"/>
              <a:headEnd/>
              <a:tailEnd/>
            </a:ln>
            <a:effectLst/>
          </p:spPr>
          <p:txBody>
            <a:bodyPr>
              <a:spAutoFit/>
            </a:bodyPr>
            <a:lstStyle/>
            <a:p>
              <a:pPr algn="ctr" eaLnBrk="1" hangingPunct="1"/>
              <a:r>
                <a:rPr lang="en-US" altLang="en-US"/>
                <a:t>V</a:t>
              </a:r>
            </a:p>
          </p:txBody>
        </p:sp>
        <p:sp>
          <p:nvSpPr>
            <p:cNvPr id="275" name="AutoShape 142"/>
            <p:cNvSpPr>
              <a:spLocks noChangeArrowheads="1"/>
            </p:cNvSpPr>
            <p:nvPr/>
          </p:nvSpPr>
          <p:spPr bwMode="auto">
            <a:xfrm rot="10800000">
              <a:off x="2841" y="1895"/>
              <a:ext cx="910" cy="776"/>
            </a:xfrm>
            <a:custGeom>
              <a:avLst/>
              <a:gdLst>
                <a:gd name="T0" fmla="*/ 1 w 21600"/>
                <a:gd name="T1" fmla="*/ 0 h 21600"/>
                <a:gd name="T2" fmla="*/ 0 w 21600"/>
                <a:gd name="T3" fmla="*/ 0 h 21600"/>
                <a:gd name="T4" fmla="*/ 1 w 21600"/>
                <a:gd name="T5" fmla="*/ 0 h 21600"/>
                <a:gd name="T6" fmla="*/ 1 w 21600"/>
                <a:gd name="T7" fmla="*/ 0 h 21600"/>
                <a:gd name="T8" fmla="*/ 0 60000 65536"/>
                <a:gd name="T9" fmla="*/ 0 60000 65536"/>
                <a:gd name="T10" fmla="*/ 0 60000 65536"/>
                <a:gd name="T11" fmla="*/ 0 60000 65536"/>
                <a:gd name="T12" fmla="*/ 142 w 21600"/>
                <a:gd name="T13" fmla="*/ 0 h 21600"/>
                <a:gd name="T14" fmla="*/ 21458 w 21600"/>
                <a:gd name="T15" fmla="*/ 11106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9"/>
                    <a:pt x="10800" y="8989"/>
                  </a:cubicBezTo>
                  <a:cubicBezTo>
                    <a:pt x="11719" y="8989"/>
                    <a:pt x="12493" y="9678"/>
                    <a:pt x="12599" y="10592"/>
                  </a:cubicBezTo>
                  <a:lnTo>
                    <a:pt x="21528" y="9560"/>
                  </a:lnTo>
                  <a:cubicBezTo>
                    <a:pt x="20898" y="4111"/>
                    <a:pt x="16285" y="0"/>
                    <a:pt x="10799" y="0"/>
                  </a:cubicBezTo>
                  <a:cubicBezTo>
                    <a:pt x="5314" y="0"/>
                    <a:pt x="701" y="4111"/>
                    <a:pt x="71" y="9560"/>
                  </a:cubicBezTo>
                  <a:lnTo>
                    <a:pt x="9000" y="10592"/>
                  </a:lnTo>
                  <a:close/>
                </a:path>
              </a:pathLst>
            </a:custGeom>
            <a:solidFill>
              <a:srgbClr val="FFFFCC"/>
            </a:solidFill>
            <a:ln w="3175" algn="ctr">
              <a:noFill/>
              <a:miter lim="800000"/>
              <a:headEnd/>
              <a:tailEnd/>
            </a:ln>
            <a:effectLst/>
          </p:spPr>
          <p:txBody>
            <a:bodyPr wrap="none" anchor="ctr"/>
            <a:lstStyle/>
            <a:p>
              <a:endParaRPr lang="en-US"/>
            </a:p>
          </p:txBody>
        </p:sp>
        <p:sp>
          <p:nvSpPr>
            <p:cNvPr id="276" name="Rectangle 143"/>
            <p:cNvSpPr>
              <a:spLocks noChangeArrowheads="1"/>
            </p:cNvSpPr>
            <p:nvPr/>
          </p:nvSpPr>
          <p:spPr bwMode="auto">
            <a:xfrm>
              <a:off x="2620" y="2336"/>
              <a:ext cx="1283" cy="481"/>
            </a:xfrm>
            <a:prstGeom prst="rect">
              <a:avLst/>
            </a:prstGeom>
            <a:solidFill>
              <a:schemeClr val="bg1"/>
            </a:solidFill>
            <a:ln w="57150" cmpd="thickThin">
              <a:noFill/>
              <a:miter lim="800000"/>
              <a:headEnd/>
              <a:tailEnd/>
            </a:ln>
            <a:effectLst/>
          </p:spPr>
          <p:txBody>
            <a:bodyPr wrap="none" anchor="ctr"/>
            <a:lstStyle/>
            <a:p>
              <a:pPr eaLnBrk="1" hangingPunct="1"/>
              <a:endParaRPr lang="en-US" altLang="en-US"/>
            </a:p>
          </p:txBody>
        </p:sp>
        <p:sp>
          <p:nvSpPr>
            <p:cNvPr id="277" name="Rectangle 144"/>
            <p:cNvSpPr>
              <a:spLocks noChangeArrowheads="1"/>
            </p:cNvSpPr>
            <p:nvPr/>
          </p:nvSpPr>
          <p:spPr bwMode="auto">
            <a:xfrm>
              <a:off x="2655" y="1728"/>
              <a:ext cx="1273" cy="645"/>
            </a:xfrm>
            <a:prstGeom prst="rect">
              <a:avLst/>
            </a:prstGeom>
            <a:noFill/>
            <a:ln w="28575">
              <a:solidFill>
                <a:srgbClr val="0000FF"/>
              </a:solidFill>
              <a:miter lim="800000"/>
              <a:headEnd/>
              <a:tailEnd/>
            </a:ln>
            <a:effectLst/>
          </p:spPr>
          <p:txBody>
            <a:bodyPr wrap="none" anchor="ctr"/>
            <a:lstStyle/>
            <a:p>
              <a:pPr algn="ctr" eaLnBrk="1" hangingPunct="1"/>
              <a:endParaRPr lang="en-US" altLang="en-US"/>
            </a:p>
          </p:txBody>
        </p:sp>
        <p:sp>
          <p:nvSpPr>
            <p:cNvPr id="278" name="Rectangle 145"/>
            <p:cNvSpPr>
              <a:spLocks noChangeArrowheads="1"/>
            </p:cNvSpPr>
            <p:nvPr/>
          </p:nvSpPr>
          <p:spPr bwMode="auto">
            <a:xfrm>
              <a:off x="2592" y="1686"/>
              <a:ext cx="1393" cy="1142"/>
            </a:xfrm>
            <a:prstGeom prst="rect">
              <a:avLst/>
            </a:prstGeom>
            <a:noFill/>
            <a:ln w="57150" cmpd="thickThin">
              <a:solidFill>
                <a:srgbClr val="663300"/>
              </a:solidFill>
              <a:miter lim="800000"/>
              <a:headEnd/>
              <a:tailEnd/>
            </a:ln>
            <a:effectLst/>
          </p:spPr>
          <p:txBody>
            <a:bodyPr wrap="none" anchor="ctr"/>
            <a:lstStyle/>
            <a:p>
              <a:pPr eaLnBrk="1" hangingPunct="1"/>
              <a:endParaRPr lang="en-US" altLang="en-US"/>
            </a:p>
          </p:txBody>
        </p:sp>
        <p:sp>
          <p:nvSpPr>
            <p:cNvPr id="279" name="AutoShape 146"/>
            <p:cNvSpPr>
              <a:spLocks noChangeArrowheads="1"/>
            </p:cNvSpPr>
            <p:nvPr/>
          </p:nvSpPr>
          <p:spPr bwMode="auto">
            <a:xfrm>
              <a:off x="3263" y="2411"/>
              <a:ext cx="57" cy="5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032 w 21600"/>
                <a:gd name="T25" fmla="*/ 3323 h 21600"/>
                <a:gd name="T26" fmla="*/ 18568 w 21600"/>
                <a:gd name="T27" fmla="*/ 1827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20"/>
                    <a:pt x="8879" y="4536"/>
                    <a:pt x="8006" y="4952"/>
                  </a:cubicBezTo>
                  <a:lnTo>
                    <a:pt x="16647" y="13593"/>
                  </a:lnTo>
                  <a:close/>
                  <a:moveTo>
                    <a:pt x="4952" y="8006"/>
                  </a:moveTo>
                  <a:cubicBezTo>
                    <a:pt x="4536" y="8879"/>
                    <a:pt x="4320" y="9833"/>
                    <a:pt x="4320" y="10800"/>
                  </a:cubicBezTo>
                  <a:cubicBezTo>
                    <a:pt x="4320" y="14378"/>
                    <a:pt x="7221" y="17280"/>
                    <a:pt x="10800" y="17280"/>
                  </a:cubicBezTo>
                  <a:cubicBezTo>
                    <a:pt x="11766" y="17280"/>
                    <a:pt x="12720" y="17063"/>
                    <a:pt x="13593" y="16647"/>
                  </a:cubicBezTo>
                  <a:lnTo>
                    <a:pt x="4952" y="8006"/>
                  </a:lnTo>
                  <a:close/>
                </a:path>
              </a:pathLst>
            </a:custGeom>
            <a:solidFill>
              <a:srgbClr val="FF3300"/>
            </a:solidFill>
            <a:ln w="9525">
              <a:solidFill>
                <a:schemeClr val="tx1"/>
              </a:solidFill>
              <a:miter lim="800000"/>
              <a:headEnd/>
              <a:tailEnd/>
            </a:ln>
            <a:effectLst/>
          </p:spPr>
          <p:txBody>
            <a:bodyPr wrap="none" anchor="ctr"/>
            <a:lstStyle/>
            <a:p>
              <a:endParaRPr lang="en-US"/>
            </a:p>
          </p:txBody>
        </p:sp>
        <p:sp>
          <p:nvSpPr>
            <p:cNvPr id="280" name="Arc 147"/>
            <p:cNvSpPr>
              <a:spLocks/>
            </p:cNvSpPr>
            <p:nvPr/>
          </p:nvSpPr>
          <p:spPr bwMode="auto">
            <a:xfrm flipV="1">
              <a:off x="3246" y="2396"/>
              <a:ext cx="91" cy="41"/>
            </a:xfrm>
            <a:custGeom>
              <a:avLst/>
              <a:gdLst>
                <a:gd name="T0" fmla="*/ 0 w 42223"/>
                <a:gd name="T1" fmla="*/ 0 h 21600"/>
                <a:gd name="T2" fmla="*/ 0 w 42223"/>
                <a:gd name="T3" fmla="*/ 0 h 21600"/>
                <a:gd name="T4" fmla="*/ 0 w 42223"/>
                <a:gd name="T5" fmla="*/ 0 h 21600"/>
                <a:gd name="T6" fmla="*/ 0 60000 65536"/>
                <a:gd name="T7" fmla="*/ 0 60000 65536"/>
                <a:gd name="T8" fmla="*/ 0 60000 65536"/>
              </a:gdLst>
              <a:ahLst/>
              <a:cxnLst>
                <a:cxn ang="T6">
                  <a:pos x="T0" y="T1"/>
                </a:cxn>
                <a:cxn ang="T7">
                  <a:pos x="T2" y="T3"/>
                </a:cxn>
                <a:cxn ang="T8">
                  <a:pos x="T4" y="T5"/>
                </a:cxn>
              </a:cxnLst>
              <a:rect l="0" t="0" r="r" b="b"/>
              <a:pathLst>
                <a:path w="42223" h="21600" fill="none" extrusionOk="0">
                  <a:moveTo>
                    <a:pt x="42223" y="3121"/>
                  </a:moveTo>
                  <a:cubicBezTo>
                    <a:pt x="40673" y="13732"/>
                    <a:pt x="31573" y="21600"/>
                    <a:pt x="20850" y="21600"/>
                  </a:cubicBezTo>
                  <a:cubicBezTo>
                    <a:pt x="11093" y="21600"/>
                    <a:pt x="2548" y="15059"/>
                    <a:pt x="-1" y="5642"/>
                  </a:cubicBezTo>
                </a:path>
                <a:path w="42223" h="21600" stroke="0" extrusionOk="0">
                  <a:moveTo>
                    <a:pt x="42223" y="3121"/>
                  </a:moveTo>
                  <a:cubicBezTo>
                    <a:pt x="40673" y="13732"/>
                    <a:pt x="31573" y="21600"/>
                    <a:pt x="20850" y="21600"/>
                  </a:cubicBezTo>
                  <a:cubicBezTo>
                    <a:pt x="11093" y="21600"/>
                    <a:pt x="2548" y="15059"/>
                    <a:pt x="-1" y="5642"/>
                  </a:cubicBezTo>
                  <a:lnTo>
                    <a:pt x="20850" y="0"/>
                  </a:lnTo>
                  <a:lnTo>
                    <a:pt x="42223" y="3121"/>
                  </a:lnTo>
                  <a:close/>
                </a:path>
              </a:pathLst>
            </a:custGeom>
            <a:noFill/>
            <a:ln w="6350">
              <a:solidFill>
                <a:srgbClr val="0000FF"/>
              </a:solidFill>
              <a:round/>
              <a:headEnd/>
              <a:tailEnd/>
            </a:ln>
            <a:effectLst/>
          </p:spPr>
          <p:txBody>
            <a:bodyPr wrap="none" anchor="ctr"/>
            <a:lstStyle/>
            <a:p>
              <a:endParaRPr lang="en-US"/>
            </a:p>
          </p:txBody>
        </p:sp>
        <p:sp>
          <p:nvSpPr>
            <p:cNvPr id="281" name="Freeform 148"/>
            <p:cNvSpPr>
              <a:spLocks/>
            </p:cNvSpPr>
            <p:nvPr/>
          </p:nvSpPr>
          <p:spPr bwMode="auto">
            <a:xfrm>
              <a:off x="3243" y="2419"/>
              <a:ext cx="13" cy="13"/>
            </a:xfrm>
            <a:custGeom>
              <a:avLst/>
              <a:gdLst>
                <a:gd name="T0" fmla="*/ 0 w 48"/>
                <a:gd name="T1" fmla="*/ 0 h 48"/>
                <a:gd name="T2" fmla="*/ 0 w 48"/>
                <a:gd name="T3" fmla="*/ 1 h 48"/>
                <a:gd name="T4" fmla="*/ 1 w 48"/>
                <a:gd name="T5" fmla="*/ 0 h 48"/>
                <a:gd name="T6" fmla="*/ 0 60000 65536"/>
                <a:gd name="T7" fmla="*/ 0 60000 65536"/>
                <a:gd name="T8" fmla="*/ 0 60000 65536"/>
              </a:gdLst>
              <a:ahLst/>
              <a:cxnLst>
                <a:cxn ang="T6">
                  <a:pos x="T0" y="T1"/>
                </a:cxn>
                <a:cxn ang="T7">
                  <a:pos x="T2" y="T3"/>
                </a:cxn>
                <a:cxn ang="T8">
                  <a:pos x="T4" y="T5"/>
                </a:cxn>
              </a:cxnLst>
              <a:rect l="0" t="0" r="r" b="b"/>
              <a:pathLst>
                <a:path w="48" h="48">
                  <a:moveTo>
                    <a:pt x="0" y="0"/>
                  </a:moveTo>
                  <a:lnTo>
                    <a:pt x="0" y="48"/>
                  </a:lnTo>
                  <a:lnTo>
                    <a:pt x="48" y="0"/>
                  </a:lnTo>
                </a:path>
              </a:pathLst>
            </a:custGeom>
            <a:noFill/>
            <a:ln w="6350" cmpd="sng">
              <a:solidFill>
                <a:srgbClr val="0000FF"/>
              </a:solidFill>
              <a:round/>
              <a:headEnd/>
              <a:tailEnd/>
            </a:ln>
            <a:effectLst/>
          </p:spPr>
          <p:txBody>
            <a:bodyPr/>
            <a:lstStyle/>
            <a:p>
              <a:endParaRPr lang="en-US"/>
            </a:p>
          </p:txBody>
        </p:sp>
        <p:sp>
          <p:nvSpPr>
            <p:cNvPr id="282" name="Freeform 149"/>
            <p:cNvSpPr>
              <a:spLocks/>
            </p:cNvSpPr>
            <p:nvPr/>
          </p:nvSpPr>
          <p:spPr bwMode="auto">
            <a:xfrm>
              <a:off x="3327" y="2424"/>
              <a:ext cx="14" cy="12"/>
            </a:xfrm>
            <a:custGeom>
              <a:avLst/>
              <a:gdLst>
                <a:gd name="T0" fmla="*/ 0 w 48"/>
                <a:gd name="T1" fmla="*/ 0 h 48"/>
                <a:gd name="T2" fmla="*/ 1 w 48"/>
                <a:gd name="T3" fmla="*/ 1 h 48"/>
                <a:gd name="T4" fmla="*/ 1 w 48"/>
                <a:gd name="T5" fmla="*/ 0 h 48"/>
                <a:gd name="T6" fmla="*/ 0 60000 65536"/>
                <a:gd name="T7" fmla="*/ 0 60000 65536"/>
                <a:gd name="T8" fmla="*/ 0 60000 65536"/>
              </a:gdLst>
              <a:ahLst/>
              <a:cxnLst>
                <a:cxn ang="T6">
                  <a:pos x="T0" y="T1"/>
                </a:cxn>
                <a:cxn ang="T7">
                  <a:pos x="T2" y="T3"/>
                </a:cxn>
                <a:cxn ang="T8">
                  <a:pos x="T4" y="T5"/>
                </a:cxn>
              </a:cxnLst>
              <a:rect l="0" t="0" r="r" b="b"/>
              <a:pathLst>
                <a:path w="48" h="48">
                  <a:moveTo>
                    <a:pt x="0" y="0"/>
                  </a:moveTo>
                  <a:lnTo>
                    <a:pt x="48" y="48"/>
                  </a:lnTo>
                  <a:lnTo>
                    <a:pt x="48" y="0"/>
                  </a:lnTo>
                </a:path>
              </a:pathLst>
            </a:custGeom>
            <a:noFill/>
            <a:ln w="6350" cmpd="sng">
              <a:solidFill>
                <a:srgbClr val="0000FF"/>
              </a:solidFill>
              <a:round/>
              <a:headEnd/>
              <a:tailEnd/>
            </a:ln>
            <a:effectLst/>
          </p:spPr>
          <p:txBody>
            <a:bodyPr/>
            <a:lstStyle/>
            <a:p>
              <a:endParaRPr lang="en-US"/>
            </a:p>
          </p:txBody>
        </p:sp>
        <p:sp>
          <p:nvSpPr>
            <p:cNvPr id="283" name="AutoShape 150"/>
            <p:cNvSpPr>
              <a:spLocks noChangeArrowheads="1"/>
            </p:cNvSpPr>
            <p:nvPr/>
          </p:nvSpPr>
          <p:spPr bwMode="auto">
            <a:xfrm>
              <a:off x="2680" y="2655"/>
              <a:ext cx="132" cy="12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09 w 21600"/>
                <a:gd name="T25" fmla="*/ 3240 h 21600"/>
                <a:gd name="T26" fmla="*/ 18491 w 21600"/>
                <a:gd name="T27" fmla="*/ 1836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12700">
              <a:solidFill>
                <a:srgbClr val="0000FF"/>
              </a:solidFill>
              <a:round/>
              <a:headEnd/>
              <a:tailEnd/>
            </a:ln>
            <a:effectLst/>
          </p:spPr>
          <p:txBody>
            <a:bodyPr wrap="none" anchor="ctr"/>
            <a:lstStyle/>
            <a:p>
              <a:endParaRPr lang="en-US"/>
            </a:p>
          </p:txBody>
        </p:sp>
        <p:sp>
          <p:nvSpPr>
            <p:cNvPr id="284" name="Oval 151"/>
            <p:cNvSpPr>
              <a:spLocks noChangeArrowheads="1"/>
            </p:cNvSpPr>
            <p:nvPr/>
          </p:nvSpPr>
          <p:spPr bwMode="auto">
            <a:xfrm>
              <a:off x="2672" y="2648"/>
              <a:ext cx="144" cy="138"/>
            </a:xfrm>
            <a:prstGeom prst="ellipse">
              <a:avLst/>
            </a:prstGeom>
            <a:solidFill>
              <a:srgbClr val="FF0000"/>
            </a:solidFill>
            <a:ln w="9525">
              <a:solidFill>
                <a:schemeClr val="tx1"/>
              </a:solidFill>
              <a:round/>
              <a:headEnd/>
              <a:tailEnd/>
            </a:ln>
            <a:effectLst/>
          </p:spPr>
          <p:txBody>
            <a:bodyPr wrap="none" anchor="ctr"/>
            <a:lstStyle/>
            <a:p>
              <a:pPr eaLnBrk="1" hangingPunct="1"/>
              <a:endParaRPr lang="en-US" altLang="en-US"/>
            </a:p>
          </p:txBody>
        </p:sp>
        <p:sp>
          <p:nvSpPr>
            <p:cNvPr id="285" name="Oval 152"/>
            <p:cNvSpPr>
              <a:spLocks noChangeArrowheads="1"/>
            </p:cNvSpPr>
            <p:nvPr/>
          </p:nvSpPr>
          <p:spPr bwMode="auto">
            <a:xfrm>
              <a:off x="3752" y="2648"/>
              <a:ext cx="144" cy="138"/>
            </a:xfrm>
            <a:prstGeom prst="ellipse">
              <a:avLst/>
            </a:prstGeom>
            <a:solidFill>
              <a:schemeClr val="tx1"/>
            </a:solidFill>
            <a:ln w="9525">
              <a:solidFill>
                <a:schemeClr val="tx1"/>
              </a:solidFill>
              <a:round/>
              <a:headEnd/>
              <a:tailEnd/>
            </a:ln>
            <a:effectLst/>
          </p:spPr>
          <p:txBody>
            <a:bodyPr wrap="none" anchor="ctr"/>
            <a:lstStyle/>
            <a:p>
              <a:pPr eaLnBrk="1" hangingPunct="1"/>
              <a:endParaRPr lang="en-US" altLang="en-US"/>
            </a:p>
          </p:txBody>
        </p:sp>
        <p:sp>
          <p:nvSpPr>
            <p:cNvPr id="286" name="Text Box 153"/>
            <p:cNvSpPr txBox="1">
              <a:spLocks noChangeArrowheads="1"/>
            </p:cNvSpPr>
            <p:nvPr/>
          </p:nvSpPr>
          <p:spPr bwMode="auto">
            <a:xfrm>
              <a:off x="3600" y="2448"/>
              <a:ext cx="33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a:t>-</a:t>
              </a:r>
            </a:p>
          </p:txBody>
        </p:sp>
        <p:sp>
          <p:nvSpPr>
            <p:cNvPr id="287" name="Text Box 154"/>
            <p:cNvSpPr txBox="1">
              <a:spLocks noChangeArrowheads="1"/>
            </p:cNvSpPr>
            <p:nvPr/>
          </p:nvSpPr>
          <p:spPr bwMode="auto">
            <a:xfrm>
              <a:off x="2736" y="2448"/>
              <a:ext cx="336" cy="288"/>
            </a:xfrm>
            <a:prstGeom prst="rect">
              <a:avLst/>
            </a:prstGeom>
            <a:noFill/>
            <a:ln w="9525">
              <a:noFill/>
              <a:miter lim="800000"/>
              <a:headEnd/>
              <a:tailEnd/>
            </a:ln>
            <a:effectLst/>
          </p:spPr>
          <p:txBody>
            <a:bodyPr>
              <a:spAutoFit/>
            </a:bodyPr>
            <a:lstStyle/>
            <a:p>
              <a:pPr eaLnBrk="1" hangingPunct="1">
                <a:spcBef>
                  <a:spcPct val="50000"/>
                </a:spcBef>
              </a:pPr>
              <a:r>
                <a:rPr lang="en-US" altLang="en-US" sz="2400"/>
                <a:t>+</a:t>
              </a:r>
            </a:p>
          </p:txBody>
        </p:sp>
      </p:grpSp>
      <p:grpSp>
        <p:nvGrpSpPr>
          <p:cNvPr id="288" name="Group 155"/>
          <p:cNvGrpSpPr>
            <a:grpSpLocks/>
          </p:cNvGrpSpPr>
          <p:nvPr/>
        </p:nvGrpSpPr>
        <p:grpSpPr bwMode="auto">
          <a:xfrm rot="-1062720">
            <a:off x="4724400" y="3340100"/>
            <a:ext cx="939800" cy="635000"/>
            <a:chOff x="1680" y="1440"/>
            <a:chExt cx="592" cy="400"/>
          </a:xfrm>
        </p:grpSpPr>
        <p:sp>
          <p:nvSpPr>
            <p:cNvPr id="289" name="Oval 156"/>
            <p:cNvSpPr>
              <a:spLocks noChangeArrowheads="1"/>
            </p:cNvSpPr>
            <p:nvPr/>
          </p:nvSpPr>
          <p:spPr bwMode="auto">
            <a:xfrm rot="-4329641">
              <a:off x="1953" y="1606"/>
              <a:ext cx="63" cy="50"/>
            </a:xfrm>
            <a:prstGeom prst="ellipse">
              <a:avLst/>
            </a:prstGeom>
            <a:solidFill>
              <a:schemeClr val="tx1"/>
            </a:solidFill>
            <a:ln w="6350">
              <a:solidFill>
                <a:srgbClr val="FF0000"/>
              </a:solidFill>
              <a:round/>
              <a:headEnd/>
              <a:tailEnd/>
            </a:ln>
            <a:effectLst/>
          </p:spPr>
          <p:txBody>
            <a:bodyPr vert="eaVert" wrap="none" anchor="ctr"/>
            <a:lstStyle/>
            <a:p>
              <a:pPr algn="ctr" eaLnBrk="1" hangingPunct="1"/>
              <a:endParaRPr lang="en-US" altLang="en-US"/>
            </a:p>
          </p:txBody>
        </p:sp>
        <p:sp>
          <p:nvSpPr>
            <p:cNvPr id="290" name="Line 157"/>
            <p:cNvSpPr>
              <a:spLocks noChangeShapeType="1"/>
            </p:cNvSpPr>
            <p:nvPr/>
          </p:nvSpPr>
          <p:spPr bwMode="auto">
            <a:xfrm flipH="1" flipV="1">
              <a:off x="1680" y="1440"/>
              <a:ext cx="288" cy="192"/>
            </a:xfrm>
            <a:prstGeom prst="line">
              <a:avLst/>
            </a:prstGeom>
            <a:noFill/>
            <a:ln w="9525">
              <a:solidFill>
                <a:srgbClr val="FF0000"/>
              </a:solidFill>
              <a:round/>
              <a:headEnd/>
              <a:tailEnd type="triangle" w="med" len="med"/>
            </a:ln>
            <a:effectLst/>
          </p:spPr>
          <p:txBody>
            <a:bodyPr/>
            <a:lstStyle/>
            <a:p>
              <a:endParaRPr lang="en-US"/>
            </a:p>
          </p:txBody>
        </p:sp>
        <p:sp>
          <p:nvSpPr>
            <p:cNvPr id="291" name="Line 158"/>
            <p:cNvSpPr>
              <a:spLocks noChangeShapeType="1"/>
            </p:cNvSpPr>
            <p:nvPr/>
          </p:nvSpPr>
          <p:spPr bwMode="auto">
            <a:xfrm flipH="1" flipV="1">
              <a:off x="1984" y="1648"/>
              <a:ext cx="288" cy="192"/>
            </a:xfrm>
            <a:prstGeom prst="line">
              <a:avLst/>
            </a:prstGeom>
            <a:noFill/>
            <a:ln w="9525">
              <a:solidFill>
                <a:schemeClr val="bg1"/>
              </a:solidFill>
              <a:round/>
              <a:headEnd/>
              <a:tailEnd type="triangle" w="med" len="med"/>
            </a:ln>
            <a:effectLst/>
          </p:spPr>
          <p:txBody>
            <a:bodyPr/>
            <a:lstStyle/>
            <a:p>
              <a:endParaRPr lang="en-US"/>
            </a:p>
          </p:txBody>
        </p:sp>
      </p:grpSp>
      <p:sp>
        <p:nvSpPr>
          <p:cNvPr id="294" name="Text Box 161"/>
          <p:cNvSpPr txBox="1">
            <a:spLocks noChangeArrowheads="1"/>
          </p:cNvSpPr>
          <p:nvPr/>
        </p:nvSpPr>
        <p:spPr bwMode="auto">
          <a:xfrm>
            <a:off x="2819400" y="4648200"/>
            <a:ext cx="609600" cy="366713"/>
          </a:xfrm>
          <a:prstGeom prst="rect">
            <a:avLst/>
          </a:prstGeom>
          <a:noFill/>
          <a:ln w="9525">
            <a:noFill/>
            <a:miter lim="800000"/>
            <a:headEnd/>
            <a:tailEnd/>
          </a:ln>
          <a:effectLst/>
        </p:spPr>
        <p:txBody>
          <a:bodyPr>
            <a:spAutoFit/>
          </a:bodyPr>
          <a:lstStyle/>
          <a:p>
            <a:pPr eaLnBrk="1" hangingPunct="1">
              <a:spcBef>
                <a:spcPct val="50000"/>
              </a:spcBef>
            </a:pPr>
            <a:r>
              <a:rPr lang="en-US" altLang="en-US">
                <a:latin typeface=".VnTimeH" pitchFamily="34" charset="0"/>
              </a:rPr>
              <a:t>K</a:t>
            </a:r>
          </a:p>
        </p:txBody>
      </p:sp>
      <p:sp>
        <p:nvSpPr>
          <p:cNvPr id="295" name="Text Box 162"/>
          <p:cNvSpPr txBox="1">
            <a:spLocks noChangeArrowheads="1"/>
          </p:cNvSpPr>
          <p:nvPr/>
        </p:nvSpPr>
        <p:spPr bwMode="auto">
          <a:xfrm>
            <a:off x="4953000" y="3886200"/>
            <a:ext cx="609600" cy="579438"/>
          </a:xfrm>
          <a:prstGeom prst="rect">
            <a:avLst/>
          </a:prstGeom>
          <a:noFill/>
          <a:ln w="9525">
            <a:noFill/>
            <a:miter lim="800000"/>
            <a:headEnd/>
            <a:tailEnd/>
          </a:ln>
          <a:effectLst/>
        </p:spPr>
        <p:txBody>
          <a:bodyPr>
            <a:spAutoFit/>
          </a:bodyPr>
          <a:lstStyle/>
          <a:p>
            <a:pPr eaLnBrk="1" hangingPunct="1">
              <a:spcBef>
                <a:spcPct val="50000"/>
              </a:spcBef>
            </a:pPr>
            <a:r>
              <a:rPr lang="en-US" altLang="en-US" sz="3200" b="1">
                <a:solidFill>
                  <a:srgbClr val="FF0000"/>
                </a:solidFill>
                <a:latin typeface=".VnTimeH" pitchFamily="34" charset="0"/>
              </a:rPr>
              <a:t>V</a:t>
            </a:r>
          </a:p>
        </p:txBody>
      </p:sp>
      <p:sp>
        <p:nvSpPr>
          <p:cNvPr id="296" name="Line 163"/>
          <p:cNvSpPr>
            <a:spLocks noChangeShapeType="1"/>
          </p:cNvSpPr>
          <p:nvPr/>
        </p:nvSpPr>
        <p:spPr bwMode="auto">
          <a:xfrm>
            <a:off x="1066800" y="4419600"/>
            <a:ext cx="0" cy="762000"/>
          </a:xfrm>
          <a:prstGeom prst="line">
            <a:avLst/>
          </a:prstGeom>
          <a:noFill/>
          <a:ln w="57150">
            <a:solidFill>
              <a:srgbClr val="FF0000"/>
            </a:solidFill>
            <a:round/>
            <a:headEnd/>
            <a:tailEnd/>
          </a:ln>
          <a:effectLst/>
        </p:spPr>
        <p:txBody>
          <a:bodyPr/>
          <a:lstStyle/>
          <a:p>
            <a:endParaRPr lang="en-US"/>
          </a:p>
        </p:txBody>
      </p:sp>
      <p:sp>
        <p:nvSpPr>
          <p:cNvPr id="297" name="Line 164"/>
          <p:cNvSpPr>
            <a:spLocks noChangeShapeType="1"/>
          </p:cNvSpPr>
          <p:nvPr/>
        </p:nvSpPr>
        <p:spPr bwMode="auto">
          <a:xfrm>
            <a:off x="2667000" y="4406900"/>
            <a:ext cx="685800" cy="0"/>
          </a:xfrm>
          <a:prstGeom prst="line">
            <a:avLst/>
          </a:prstGeom>
          <a:noFill/>
          <a:ln w="57150">
            <a:solidFill>
              <a:srgbClr val="660033"/>
            </a:solidFill>
            <a:round/>
            <a:headEnd/>
            <a:tailEnd/>
          </a:ln>
          <a:effectLst/>
        </p:spPr>
        <p:txBody>
          <a:bodyPr/>
          <a:lstStyle/>
          <a:p>
            <a:endParaRPr lang="en-US"/>
          </a:p>
        </p:txBody>
      </p:sp>
      <p:sp>
        <p:nvSpPr>
          <p:cNvPr id="298" name="Text Box 166"/>
          <p:cNvSpPr txBox="1">
            <a:spLocks noChangeArrowheads="1"/>
          </p:cNvSpPr>
          <p:nvPr/>
        </p:nvSpPr>
        <p:spPr bwMode="auto">
          <a:xfrm>
            <a:off x="304800" y="5867400"/>
            <a:ext cx="8077200" cy="457200"/>
          </a:xfrm>
          <a:prstGeom prst="rect">
            <a:avLst/>
          </a:prstGeom>
          <a:solidFill>
            <a:schemeClr val="bg1"/>
          </a:solidFill>
          <a:ln w="9525">
            <a:noFill/>
            <a:miter lim="800000"/>
            <a:headEnd/>
            <a:tailEnd/>
          </a:ln>
          <a:effectLst/>
        </p:spPr>
        <p:txBody>
          <a:bodyPr>
            <a:spAutoFit/>
          </a:bodyPr>
          <a:lstStyle/>
          <a:p>
            <a:pPr eaLnBrk="1" hangingPunct="1">
              <a:spcBef>
                <a:spcPct val="50000"/>
              </a:spcBef>
            </a:pPr>
            <a:r>
              <a:rPr lang="en-US" altLang="en-US" sz="2400" dirty="0" err="1" smtClean="0">
                <a:latin typeface="Times New Roman" pitchFamily="18" charset="0"/>
                <a:cs typeface="Times New Roman" pitchFamily="18" charset="0"/>
              </a:rPr>
              <a:t>Lần</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đo</a:t>
            </a:r>
            <a:r>
              <a:rPr lang="en-US" altLang="en-US" sz="2400" dirty="0" smtClean="0">
                <a:latin typeface="Times New Roman" pitchFamily="18" charset="0"/>
                <a:cs typeface="Times New Roman" pitchFamily="18" charset="0"/>
              </a:rPr>
              <a:t> 3: </a:t>
            </a:r>
            <a:r>
              <a:rPr lang="en-US" altLang="en-US" sz="2400" dirty="0" err="1" smtClean="0">
                <a:latin typeface="Times New Roman" pitchFamily="18" charset="0"/>
                <a:cs typeface="Times New Roman" pitchFamily="18" charset="0"/>
              </a:rPr>
              <a:t>Hiệu</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điện</a:t>
            </a:r>
            <a:r>
              <a:rPr lang="en-US" altLang="en-US" sz="2400" dirty="0" smtClean="0">
                <a:latin typeface="Times New Roman" pitchFamily="18" charset="0"/>
                <a:cs typeface="Times New Roman" pitchFamily="18" charset="0"/>
              </a:rPr>
              <a:t> </a:t>
            </a:r>
            <a:r>
              <a:rPr lang="en-US" altLang="en-US" sz="2400" dirty="0" err="1" smtClean="0">
                <a:latin typeface="Times New Roman" pitchFamily="18" charset="0"/>
                <a:cs typeface="Times New Roman" pitchFamily="18" charset="0"/>
              </a:rPr>
              <a:t>thế</a:t>
            </a:r>
            <a:r>
              <a:rPr lang="en-US" altLang="en-US" sz="2400" dirty="0" smtClean="0">
                <a:latin typeface="Times New Roman" pitchFamily="18" charset="0"/>
                <a:cs typeface="Times New Roman" pitchFamily="18" charset="0"/>
              </a:rPr>
              <a:t> = 3V</a:t>
            </a:r>
            <a:r>
              <a:rPr lang="en-US" altLang="en-US" sz="2400" dirty="0" smtClean="0">
                <a:latin typeface=".VnTime" pitchFamily="34" charset="0"/>
              </a:rPr>
              <a:t> </a:t>
            </a:r>
            <a:endParaRPr lang="en-US" altLang="en-US" sz="2400" dirty="0">
              <a:latin typeface=".VnTime" pitchFamily="34" charset="0"/>
            </a:endParaRPr>
          </a:p>
        </p:txBody>
      </p:sp>
      <p:grpSp>
        <p:nvGrpSpPr>
          <p:cNvPr id="299" name="Group 189"/>
          <p:cNvGrpSpPr>
            <a:grpSpLocks/>
          </p:cNvGrpSpPr>
          <p:nvPr/>
        </p:nvGrpSpPr>
        <p:grpSpPr bwMode="auto">
          <a:xfrm>
            <a:off x="4876800" y="5029200"/>
            <a:ext cx="565150" cy="304800"/>
            <a:chOff x="1248" y="3648"/>
            <a:chExt cx="356" cy="192"/>
          </a:xfrm>
        </p:grpSpPr>
        <p:grpSp>
          <p:nvGrpSpPr>
            <p:cNvPr id="300" name="Group 190"/>
            <p:cNvGrpSpPr>
              <a:grpSpLocks/>
            </p:cNvGrpSpPr>
            <p:nvPr/>
          </p:nvGrpSpPr>
          <p:grpSpPr bwMode="auto">
            <a:xfrm rot="10800000">
              <a:off x="1245" y="3656"/>
              <a:ext cx="666" cy="191"/>
              <a:chOff x="876" y="1536"/>
              <a:chExt cx="1939" cy="240"/>
            </a:xfrm>
          </p:grpSpPr>
          <p:grpSp>
            <p:nvGrpSpPr>
              <p:cNvPr id="302" name="Group 191"/>
              <p:cNvGrpSpPr>
                <a:grpSpLocks/>
              </p:cNvGrpSpPr>
              <p:nvPr/>
            </p:nvGrpSpPr>
            <p:grpSpPr bwMode="auto">
              <a:xfrm rot="10800000">
                <a:off x="876" y="1536"/>
                <a:ext cx="1140" cy="240"/>
                <a:chOff x="2364" y="2976"/>
                <a:chExt cx="1140" cy="672"/>
              </a:xfrm>
            </p:grpSpPr>
            <p:sp>
              <p:nvSpPr>
                <p:cNvPr id="305" name="Line 192"/>
                <p:cNvSpPr>
                  <a:spLocks noChangeShapeType="1"/>
                </p:cNvSpPr>
                <p:nvPr/>
              </p:nvSpPr>
              <p:spPr bwMode="auto">
                <a:xfrm>
                  <a:off x="2364" y="3168"/>
                  <a:ext cx="0" cy="288"/>
                </a:xfrm>
                <a:prstGeom prst="line">
                  <a:avLst/>
                </a:prstGeom>
                <a:noFill/>
                <a:ln w="114300">
                  <a:solidFill>
                    <a:schemeClr val="tx1"/>
                  </a:solidFill>
                  <a:round/>
                  <a:headEnd/>
                  <a:tailEnd/>
                </a:ln>
                <a:effectLst/>
              </p:spPr>
              <p:txBody>
                <a:bodyPr/>
                <a:lstStyle/>
                <a:p>
                  <a:endParaRPr lang="en-US"/>
                </a:p>
              </p:txBody>
            </p:sp>
            <p:sp>
              <p:nvSpPr>
                <p:cNvPr id="306" name="Rectangle 193"/>
                <p:cNvSpPr>
                  <a:spLocks noChangeArrowheads="1"/>
                </p:cNvSpPr>
                <p:nvPr/>
              </p:nvSpPr>
              <p:spPr bwMode="auto">
                <a:xfrm>
                  <a:off x="2400" y="2976"/>
                  <a:ext cx="1104" cy="672"/>
                </a:xfrm>
                <a:prstGeom prst="rect">
                  <a:avLst/>
                </a:prstGeom>
                <a:gradFill rotWithShape="1">
                  <a:gsLst>
                    <a:gs pos="0">
                      <a:srgbClr val="CCFFFF"/>
                    </a:gs>
                    <a:gs pos="100000">
                      <a:srgbClr val="5E7676"/>
                    </a:gs>
                  </a:gsLst>
                  <a:lin ang="5400000" scaled="1"/>
                </a:gradFill>
                <a:ln w="9525">
                  <a:solidFill>
                    <a:schemeClr val="tx1"/>
                  </a:solidFill>
                  <a:miter lim="800000"/>
                  <a:headEnd/>
                  <a:tailEnd/>
                </a:ln>
                <a:effectLst/>
              </p:spPr>
              <p:txBody>
                <a:bodyPr wrap="none" anchor="ctr"/>
                <a:lstStyle/>
                <a:p>
                  <a:pPr algn="ctr"/>
                  <a:endParaRPr lang="en-US" altLang="en-US"/>
                </a:p>
              </p:txBody>
            </p:sp>
            <p:sp>
              <p:nvSpPr>
                <p:cNvPr id="307" name="Line 194"/>
                <p:cNvSpPr>
                  <a:spLocks noChangeShapeType="1"/>
                </p:cNvSpPr>
                <p:nvPr/>
              </p:nvSpPr>
              <p:spPr bwMode="auto">
                <a:xfrm>
                  <a:off x="2592" y="3240"/>
                  <a:ext cx="0" cy="192"/>
                </a:xfrm>
                <a:prstGeom prst="line">
                  <a:avLst/>
                </a:prstGeom>
                <a:noFill/>
                <a:ln w="57150">
                  <a:solidFill>
                    <a:schemeClr val="tx1"/>
                  </a:solidFill>
                  <a:round/>
                  <a:headEnd/>
                  <a:tailEnd/>
                </a:ln>
                <a:effectLst/>
              </p:spPr>
              <p:txBody>
                <a:bodyPr/>
                <a:lstStyle/>
                <a:p>
                  <a:endParaRPr lang="en-US"/>
                </a:p>
              </p:txBody>
            </p:sp>
            <p:sp>
              <p:nvSpPr>
                <p:cNvPr id="308" name="Line 195"/>
                <p:cNvSpPr>
                  <a:spLocks noChangeShapeType="1"/>
                </p:cNvSpPr>
                <p:nvPr/>
              </p:nvSpPr>
              <p:spPr bwMode="auto">
                <a:xfrm>
                  <a:off x="2508" y="3336"/>
                  <a:ext cx="168" cy="0"/>
                </a:xfrm>
                <a:prstGeom prst="line">
                  <a:avLst/>
                </a:prstGeom>
                <a:noFill/>
                <a:ln w="57150">
                  <a:solidFill>
                    <a:schemeClr val="tx1"/>
                  </a:solidFill>
                  <a:round/>
                  <a:headEnd/>
                  <a:tailEnd/>
                </a:ln>
                <a:effectLst/>
              </p:spPr>
              <p:txBody>
                <a:bodyPr/>
                <a:lstStyle/>
                <a:p>
                  <a:endParaRPr lang="en-US"/>
                </a:p>
              </p:txBody>
            </p:sp>
            <p:sp>
              <p:nvSpPr>
                <p:cNvPr id="309" name="Line 196"/>
                <p:cNvSpPr>
                  <a:spLocks noChangeShapeType="1"/>
                </p:cNvSpPr>
                <p:nvPr/>
              </p:nvSpPr>
              <p:spPr bwMode="auto">
                <a:xfrm>
                  <a:off x="3240" y="3336"/>
                  <a:ext cx="168" cy="0"/>
                </a:xfrm>
                <a:prstGeom prst="line">
                  <a:avLst/>
                </a:prstGeom>
                <a:noFill/>
                <a:ln w="57150">
                  <a:solidFill>
                    <a:schemeClr val="tx1"/>
                  </a:solidFill>
                  <a:round/>
                  <a:headEnd/>
                  <a:tailEnd/>
                </a:ln>
                <a:effectLst/>
              </p:spPr>
              <p:txBody>
                <a:bodyPr/>
                <a:lstStyle/>
                <a:p>
                  <a:endParaRPr lang="en-US"/>
                </a:p>
              </p:txBody>
            </p:sp>
          </p:grpSp>
          <p:sp>
            <p:nvSpPr>
              <p:cNvPr id="303" name="Line 197"/>
              <p:cNvSpPr>
                <a:spLocks noChangeShapeType="1"/>
              </p:cNvSpPr>
              <p:nvPr/>
            </p:nvSpPr>
            <p:spPr bwMode="auto">
              <a:xfrm flipH="1">
                <a:off x="1776" y="1645"/>
                <a:ext cx="96" cy="0"/>
              </a:xfrm>
              <a:prstGeom prst="line">
                <a:avLst/>
              </a:prstGeom>
              <a:noFill/>
              <a:ln w="57150">
                <a:solidFill>
                  <a:schemeClr val="tx1"/>
                </a:solidFill>
                <a:round/>
                <a:headEnd/>
                <a:tailEnd/>
              </a:ln>
              <a:effectLst/>
            </p:spPr>
            <p:txBody>
              <a:bodyPr/>
              <a:lstStyle/>
              <a:p>
                <a:endParaRPr lang="en-US"/>
              </a:p>
            </p:txBody>
          </p:sp>
          <p:sp>
            <p:nvSpPr>
              <p:cNvPr id="304" name="Line 198"/>
              <p:cNvSpPr>
                <a:spLocks noChangeShapeType="1"/>
              </p:cNvSpPr>
              <p:nvPr/>
            </p:nvSpPr>
            <p:spPr bwMode="auto">
              <a:xfrm flipH="1">
                <a:off x="2719" y="1658"/>
                <a:ext cx="96" cy="0"/>
              </a:xfrm>
              <a:prstGeom prst="line">
                <a:avLst/>
              </a:prstGeom>
              <a:noFill/>
              <a:ln w="57150">
                <a:solidFill>
                  <a:schemeClr val="tx1"/>
                </a:solidFill>
                <a:round/>
                <a:headEnd/>
                <a:tailEnd/>
              </a:ln>
              <a:effectLst/>
            </p:spPr>
            <p:txBody>
              <a:bodyPr/>
              <a:lstStyle/>
              <a:p>
                <a:endParaRPr lang="en-US"/>
              </a:p>
            </p:txBody>
          </p:sp>
        </p:grpSp>
        <p:sp>
          <p:nvSpPr>
            <p:cNvPr id="301" name="AutoShape 199"/>
            <p:cNvSpPr>
              <a:spLocks noChangeArrowheads="1"/>
            </p:cNvSpPr>
            <p:nvPr/>
          </p:nvSpPr>
          <p:spPr bwMode="auto">
            <a:xfrm rot="5400000">
              <a:off x="1332" y="3684"/>
              <a:ext cx="96" cy="120"/>
            </a:xfrm>
            <a:prstGeom prst="flowChartOr">
              <a:avLst/>
            </a:prstGeom>
            <a:solidFill>
              <a:schemeClr val="accent1"/>
            </a:solidFill>
            <a:ln w="38100">
              <a:solidFill>
                <a:srgbClr val="FF3300"/>
              </a:solidFill>
              <a:round/>
              <a:headEnd/>
              <a:tailEnd/>
            </a:ln>
            <a:effectLst/>
          </p:spPr>
          <p:txBody>
            <a:bodyPr wrap="none" anchor="ctr"/>
            <a:lstStyle/>
            <a:p>
              <a:pPr eaLnBrk="1" hangingPunct="1"/>
              <a:endParaRPr lang="en-US" altLang="en-US"/>
            </a:p>
          </p:txBody>
        </p:sp>
      </p:grpSp>
      <p:grpSp>
        <p:nvGrpSpPr>
          <p:cNvPr id="310" name="Group 200"/>
          <p:cNvGrpSpPr>
            <a:grpSpLocks/>
          </p:cNvGrpSpPr>
          <p:nvPr/>
        </p:nvGrpSpPr>
        <p:grpSpPr bwMode="auto">
          <a:xfrm>
            <a:off x="5410200" y="5029200"/>
            <a:ext cx="565150" cy="304800"/>
            <a:chOff x="1248" y="3648"/>
            <a:chExt cx="356" cy="192"/>
          </a:xfrm>
        </p:grpSpPr>
        <p:grpSp>
          <p:nvGrpSpPr>
            <p:cNvPr id="311" name="Group 201"/>
            <p:cNvGrpSpPr>
              <a:grpSpLocks/>
            </p:cNvGrpSpPr>
            <p:nvPr/>
          </p:nvGrpSpPr>
          <p:grpSpPr bwMode="auto">
            <a:xfrm rot="10800000">
              <a:off x="1245" y="3656"/>
              <a:ext cx="666" cy="191"/>
              <a:chOff x="876" y="1536"/>
              <a:chExt cx="1939" cy="240"/>
            </a:xfrm>
          </p:grpSpPr>
          <p:grpSp>
            <p:nvGrpSpPr>
              <p:cNvPr id="313" name="Group 202"/>
              <p:cNvGrpSpPr>
                <a:grpSpLocks/>
              </p:cNvGrpSpPr>
              <p:nvPr/>
            </p:nvGrpSpPr>
            <p:grpSpPr bwMode="auto">
              <a:xfrm rot="10800000">
                <a:off x="876" y="1536"/>
                <a:ext cx="1140" cy="240"/>
                <a:chOff x="2364" y="2976"/>
                <a:chExt cx="1140" cy="672"/>
              </a:xfrm>
            </p:grpSpPr>
            <p:sp>
              <p:nvSpPr>
                <p:cNvPr id="316" name="Line 203"/>
                <p:cNvSpPr>
                  <a:spLocks noChangeShapeType="1"/>
                </p:cNvSpPr>
                <p:nvPr/>
              </p:nvSpPr>
              <p:spPr bwMode="auto">
                <a:xfrm>
                  <a:off x="2364" y="3168"/>
                  <a:ext cx="0" cy="288"/>
                </a:xfrm>
                <a:prstGeom prst="line">
                  <a:avLst/>
                </a:prstGeom>
                <a:noFill/>
                <a:ln w="114300">
                  <a:solidFill>
                    <a:schemeClr val="tx1"/>
                  </a:solidFill>
                  <a:round/>
                  <a:headEnd/>
                  <a:tailEnd/>
                </a:ln>
                <a:effectLst/>
              </p:spPr>
              <p:txBody>
                <a:bodyPr/>
                <a:lstStyle/>
                <a:p>
                  <a:endParaRPr lang="en-US"/>
                </a:p>
              </p:txBody>
            </p:sp>
            <p:sp>
              <p:nvSpPr>
                <p:cNvPr id="317" name="Rectangle 204"/>
                <p:cNvSpPr>
                  <a:spLocks noChangeArrowheads="1"/>
                </p:cNvSpPr>
                <p:nvPr/>
              </p:nvSpPr>
              <p:spPr bwMode="auto">
                <a:xfrm>
                  <a:off x="2400" y="2976"/>
                  <a:ext cx="1104" cy="672"/>
                </a:xfrm>
                <a:prstGeom prst="rect">
                  <a:avLst/>
                </a:prstGeom>
                <a:gradFill rotWithShape="1">
                  <a:gsLst>
                    <a:gs pos="0">
                      <a:srgbClr val="CCFFFF"/>
                    </a:gs>
                    <a:gs pos="100000">
                      <a:srgbClr val="5E7676"/>
                    </a:gs>
                  </a:gsLst>
                  <a:lin ang="5400000" scaled="1"/>
                </a:gradFill>
                <a:ln w="9525">
                  <a:solidFill>
                    <a:schemeClr val="tx1"/>
                  </a:solidFill>
                  <a:miter lim="800000"/>
                  <a:headEnd/>
                  <a:tailEnd/>
                </a:ln>
                <a:effectLst/>
              </p:spPr>
              <p:txBody>
                <a:bodyPr wrap="none" anchor="ctr"/>
                <a:lstStyle/>
                <a:p>
                  <a:pPr algn="ctr"/>
                  <a:endParaRPr lang="en-US" altLang="en-US"/>
                </a:p>
              </p:txBody>
            </p:sp>
            <p:sp>
              <p:nvSpPr>
                <p:cNvPr id="318" name="Line 205"/>
                <p:cNvSpPr>
                  <a:spLocks noChangeShapeType="1"/>
                </p:cNvSpPr>
                <p:nvPr/>
              </p:nvSpPr>
              <p:spPr bwMode="auto">
                <a:xfrm>
                  <a:off x="2592" y="3240"/>
                  <a:ext cx="0" cy="192"/>
                </a:xfrm>
                <a:prstGeom prst="line">
                  <a:avLst/>
                </a:prstGeom>
                <a:noFill/>
                <a:ln w="57150">
                  <a:solidFill>
                    <a:schemeClr val="tx1"/>
                  </a:solidFill>
                  <a:round/>
                  <a:headEnd/>
                  <a:tailEnd/>
                </a:ln>
                <a:effectLst/>
              </p:spPr>
              <p:txBody>
                <a:bodyPr/>
                <a:lstStyle/>
                <a:p>
                  <a:endParaRPr lang="en-US"/>
                </a:p>
              </p:txBody>
            </p:sp>
            <p:sp>
              <p:nvSpPr>
                <p:cNvPr id="319" name="Line 206"/>
                <p:cNvSpPr>
                  <a:spLocks noChangeShapeType="1"/>
                </p:cNvSpPr>
                <p:nvPr/>
              </p:nvSpPr>
              <p:spPr bwMode="auto">
                <a:xfrm>
                  <a:off x="2508" y="3336"/>
                  <a:ext cx="168" cy="0"/>
                </a:xfrm>
                <a:prstGeom prst="line">
                  <a:avLst/>
                </a:prstGeom>
                <a:noFill/>
                <a:ln w="57150">
                  <a:solidFill>
                    <a:schemeClr val="tx1"/>
                  </a:solidFill>
                  <a:round/>
                  <a:headEnd/>
                  <a:tailEnd/>
                </a:ln>
                <a:effectLst/>
              </p:spPr>
              <p:txBody>
                <a:bodyPr/>
                <a:lstStyle/>
                <a:p>
                  <a:endParaRPr lang="en-US"/>
                </a:p>
              </p:txBody>
            </p:sp>
            <p:sp>
              <p:nvSpPr>
                <p:cNvPr id="320" name="Line 207"/>
                <p:cNvSpPr>
                  <a:spLocks noChangeShapeType="1"/>
                </p:cNvSpPr>
                <p:nvPr/>
              </p:nvSpPr>
              <p:spPr bwMode="auto">
                <a:xfrm>
                  <a:off x="3240" y="3336"/>
                  <a:ext cx="168" cy="0"/>
                </a:xfrm>
                <a:prstGeom prst="line">
                  <a:avLst/>
                </a:prstGeom>
                <a:noFill/>
                <a:ln w="57150">
                  <a:solidFill>
                    <a:schemeClr val="tx1"/>
                  </a:solidFill>
                  <a:round/>
                  <a:headEnd/>
                  <a:tailEnd/>
                </a:ln>
                <a:effectLst/>
              </p:spPr>
              <p:txBody>
                <a:bodyPr/>
                <a:lstStyle/>
                <a:p>
                  <a:endParaRPr lang="en-US"/>
                </a:p>
              </p:txBody>
            </p:sp>
          </p:grpSp>
          <p:sp>
            <p:nvSpPr>
              <p:cNvPr id="314" name="Line 208"/>
              <p:cNvSpPr>
                <a:spLocks noChangeShapeType="1"/>
              </p:cNvSpPr>
              <p:nvPr/>
            </p:nvSpPr>
            <p:spPr bwMode="auto">
              <a:xfrm flipH="1">
                <a:off x="1776" y="1645"/>
                <a:ext cx="96" cy="0"/>
              </a:xfrm>
              <a:prstGeom prst="line">
                <a:avLst/>
              </a:prstGeom>
              <a:noFill/>
              <a:ln w="57150">
                <a:solidFill>
                  <a:schemeClr val="tx1"/>
                </a:solidFill>
                <a:round/>
                <a:headEnd/>
                <a:tailEnd/>
              </a:ln>
              <a:effectLst/>
            </p:spPr>
            <p:txBody>
              <a:bodyPr/>
              <a:lstStyle/>
              <a:p>
                <a:endParaRPr lang="en-US"/>
              </a:p>
            </p:txBody>
          </p:sp>
          <p:sp>
            <p:nvSpPr>
              <p:cNvPr id="315" name="Line 209"/>
              <p:cNvSpPr>
                <a:spLocks noChangeShapeType="1"/>
              </p:cNvSpPr>
              <p:nvPr/>
            </p:nvSpPr>
            <p:spPr bwMode="auto">
              <a:xfrm flipH="1">
                <a:off x="2719" y="1658"/>
                <a:ext cx="96" cy="0"/>
              </a:xfrm>
              <a:prstGeom prst="line">
                <a:avLst/>
              </a:prstGeom>
              <a:noFill/>
              <a:ln w="57150">
                <a:solidFill>
                  <a:schemeClr val="tx1"/>
                </a:solidFill>
                <a:round/>
                <a:headEnd/>
                <a:tailEnd/>
              </a:ln>
              <a:effectLst/>
            </p:spPr>
            <p:txBody>
              <a:bodyPr/>
              <a:lstStyle/>
              <a:p>
                <a:endParaRPr lang="en-US"/>
              </a:p>
            </p:txBody>
          </p:sp>
        </p:grpSp>
        <p:sp>
          <p:nvSpPr>
            <p:cNvPr id="312" name="AutoShape 210"/>
            <p:cNvSpPr>
              <a:spLocks noChangeArrowheads="1"/>
            </p:cNvSpPr>
            <p:nvPr/>
          </p:nvSpPr>
          <p:spPr bwMode="auto">
            <a:xfrm rot="5400000">
              <a:off x="1332" y="3684"/>
              <a:ext cx="96" cy="120"/>
            </a:xfrm>
            <a:prstGeom prst="flowChartOr">
              <a:avLst/>
            </a:prstGeom>
            <a:solidFill>
              <a:schemeClr val="accent1"/>
            </a:solidFill>
            <a:ln w="38100">
              <a:solidFill>
                <a:srgbClr val="FF3300"/>
              </a:solidFill>
              <a:round/>
              <a:headEnd/>
              <a:tailEnd/>
            </a:ln>
            <a:effectLst/>
          </p:spPr>
          <p:txBody>
            <a:bodyPr wrap="none" anchor="ctr"/>
            <a:lstStyle/>
            <a:p>
              <a:pPr eaLnBrk="1" hangingPunct="1"/>
              <a:endParaRPr lang="en-US" altLang="en-US"/>
            </a:p>
          </p:txBody>
        </p:sp>
      </p:grpSp>
      <p:sp>
        <p:nvSpPr>
          <p:cNvPr id="321" name="Line 92"/>
          <p:cNvSpPr>
            <a:spLocks noChangeShapeType="1"/>
          </p:cNvSpPr>
          <p:nvPr/>
        </p:nvSpPr>
        <p:spPr bwMode="auto">
          <a:xfrm>
            <a:off x="3784600" y="4343400"/>
            <a:ext cx="609600" cy="0"/>
          </a:xfrm>
          <a:prstGeom prst="line">
            <a:avLst/>
          </a:prstGeom>
          <a:noFill/>
          <a:ln w="57150">
            <a:solidFill>
              <a:srgbClr val="FF0000"/>
            </a:solidFill>
            <a:round/>
            <a:headEnd/>
            <a:tailEnd/>
          </a:ln>
          <a:effectLst/>
        </p:spPr>
        <p:txBody>
          <a:bodyPr/>
          <a:lstStyle/>
          <a:p>
            <a:endParaRPr lang="en-US"/>
          </a:p>
        </p:txBody>
      </p:sp>
      <p:sp>
        <p:nvSpPr>
          <p:cNvPr id="322" name="Line 93"/>
          <p:cNvSpPr>
            <a:spLocks noChangeShapeType="1"/>
          </p:cNvSpPr>
          <p:nvPr/>
        </p:nvSpPr>
        <p:spPr bwMode="auto">
          <a:xfrm>
            <a:off x="6096000" y="4330700"/>
            <a:ext cx="609600" cy="0"/>
          </a:xfrm>
          <a:prstGeom prst="line">
            <a:avLst/>
          </a:prstGeom>
          <a:noFill/>
          <a:ln w="57150">
            <a:solidFill>
              <a:schemeClr val="tx1"/>
            </a:solidFill>
            <a:round/>
            <a:headEnd/>
            <a:tailEnd/>
          </a:ln>
          <a:effectLst/>
        </p:spPr>
        <p:txBody>
          <a:bodyPr/>
          <a:lstStyle/>
          <a:p>
            <a:endParaRPr lang="en-US"/>
          </a:p>
        </p:txBody>
      </p:sp>
      <p:sp>
        <p:nvSpPr>
          <p:cNvPr id="323" name="Rectangle 322"/>
          <p:cNvSpPr/>
          <p:nvPr/>
        </p:nvSpPr>
        <p:spPr>
          <a:xfrm>
            <a:off x="2209800" y="0"/>
            <a:ext cx="4323620" cy="923330"/>
          </a:xfrm>
          <a:prstGeom prst="rect">
            <a:avLst/>
          </a:prstGeom>
          <a:noFill/>
        </p:spPr>
        <p:txBody>
          <a:bodyPr wrap="none" lIns="91440" tIns="45720" rIns="91440" bIns="45720">
            <a:spAutoFit/>
          </a:bodyPr>
          <a:lstStyle/>
          <a:p>
            <a:pPr algn="ct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 THÍ NGHIỆM</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24" name="Rectangle 198"/>
          <p:cNvSpPr>
            <a:spLocks noChangeArrowheads="1"/>
          </p:cNvSpPr>
          <p:nvPr/>
        </p:nvSpPr>
        <p:spPr bwMode="auto">
          <a:xfrm>
            <a:off x="0" y="914400"/>
            <a:ext cx="3774880" cy="523220"/>
          </a:xfrm>
          <a:prstGeom prst="rect">
            <a:avLst/>
          </a:prstGeom>
          <a:solidFill>
            <a:schemeClr val="bg1"/>
          </a:solidFill>
          <a:ln w="9525">
            <a:noFill/>
            <a:miter lim="800000"/>
            <a:headEnd/>
            <a:tailEnd/>
          </a:ln>
          <a:effectLst/>
        </p:spPr>
        <p:txBody>
          <a:bodyPr wrap="none" anchor="ctr">
            <a:spAutoFit/>
          </a:bodyPr>
          <a:lstStyle/>
          <a:p>
            <a:pPr eaLnBrk="1" hangingPunct="1"/>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2.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Tiến</a:t>
            </a:r>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hành</a:t>
            </a:r>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thí</a:t>
            </a:r>
            <a:r>
              <a:rPr lang="en-US" alt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altLang="en-US" sz="2800"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nghiệm</a:t>
            </a:r>
            <a:endParaRPr lang="en-US" altLang="en-US" sz="2800" i="1" dirty="0">
              <a:latin typeface="Times New Roman" pitchFamily="18" charset="0"/>
              <a:cs typeface="Times New Roman" pitchFamily="18" charset="0"/>
            </a:endParaRP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3"/>
                                        </p:tgtEl>
                                        <p:attrNameLst>
                                          <p:attrName>style.visibility</p:attrName>
                                        </p:attrNameLst>
                                      </p:cBhvr>
                                      <p:to>
                                        <p:strVal val="visible"/>
                                      </p:to>
                                    </p:set>
                                    <p:anim calcmode="lin" valueType="num">
                                      <p:cBhvr additive="base">
                                        <p:cTn id="7" dur="500" fill="hold"/>
                                        <p:tgtEl>
                                          <p:spTgt spid="323"/>
                                        </p:tgtEl>
                                        <p:attrNameLst>
                                          <p:attrName>ppt_x</p:attrName>
                                        </p:attrNameLst>
                                      </p:cBhvr>
                                      <p:tavLst>
                                        <p:tav tm="0">
                                          <p:val>
                                            <p:strVal val="#ppt_x"/>
                                          </p:val>
                                        </p:tav>
                                        <p:tav tm="100000">
                                          <p:val>
                                            <p:strVal val="#ppt_x"/>
                                          </p:val>
                                        </p:tav>
                                      </p:tavLst>
                                    </p:anim>
                                    <p:anim calcmode="lin" valueType="num">
                                      <p:cBhvr additive="base">
                                        <p:cTn id="8" dur="500" fill="hold"/>
                                        <p:tgtEl>
                                          <p:spTgt spid="32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324"/>
                                        </p:tgtEl>
                                        <p:attrNameLst>
                                          <p:attrName>style.visibility</p:attrName>
                                        </p:attrNameLst>
                                      </p:cBhvr>
                                      <p:to>
                                        <p:strVal val="visible"/>
                                      </p:to>
                                    </p:set>
                                    <p:anim calcmode="discrete" valueType="clr">
                                      <p:cBhvr override="childStyle">
                                        <p:cTn id="13" dur="80"/>
                                        <p:tgtEl>
                                          <p:spTgt spid="324"/>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324"/>
                                        </p:tgtEl>
                                        <p:attrNameLst>
                                          <p:attrName>fillcolor</p:attrName>
                                        </p:attrNameLst>
                                      </p:cBhvr>
                                      <p:tavLst>
                                        <p:tav tm="0">
                                          <p:val>
                                            <p:clrVal>
                                              <a:schemeClr val="accent2"/>
                                            </p:clrVal>
                                          </p:val>
                                        </p:tav>
                                        <p:tav tm="50000">
                                          <p:val>
                                            <p:clrVal>
                                              <a:schemeClr val="hlink"/>
                                            </p:clrVal>
                                          </p:val>
                                        </p:tav>
                                      </p:tavLst>
                                    </p:anim>
                                    <p:set>
                                      <p:cBhvr>
                                        <p:cTn id="15" dur="80"/>
                                        <p:tgtEl>
                                          <p:spTgt spid="324"/>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2" presetClass="entr" presetSubtype="3" fill="hold" nodeType="clickEffect">
                                  <p:stCondLst>
                                    <p:cond delay="0"/>
                                  </p:stCondLst>
                                  <p:childTnLst>
                                    <p:set>
                                      <p:cBhvr>
                                        <p:cTn id="19" dur="1" fill="hold">
                                          <p:stCondLst>
                                            <p:cond delay="0"/>
                                          </p:stCondLst>
                                        </p:cTn>
                                        <p:tgtEl>
                                          <p:spTgt spid="299"/>
                                        </p:tgtEl>
                                        <p:attrNameLst>
                                          <p:attrName>style.visibility</p:attrName>
                                        </p:attrNameLst>
                                      </p:cBhvr>
                                      <p:to>
                                        <p:strVal val="visible"/>
                                      </p:to>
                                    </p:set>
                                    <p:anim calcmode="lin" valueType="num">
                                      <p:cBhvr additive="base">
                                        <p:cTn id="20" dur="500" fill="hold"/>
                                        <p:tgtEl>
                                          <p:spTgt spid="299"/>
                                        </p:tgtEl>
                                        <p:attrNameLst>
                                          <p:attrName>ppt_x</p:attrName>
                                        </p:attrNameLst>
                                      </p:cBhvr>
                                      <p:tavLst>
                                        <p:tav tm="0">
                                          <p:val>
                                            <p:strVal val="1+#ppt_w/2"/>
                                          </p:val>
                                        </p:tav>
                                        <p:tav tm="100000">
                                          <p:val>
                                            <p:strVal val="#ppt_x"/>
                                          </p:val>
                                        </p:tav>
                                      </p:tavLst>
                                    </p:anim>
                                    <p:anim calcmode="lin" valueType="num">
                                      <p:cBhvr additive="base">
                                        <p:cTn id="21" dur="500" fill="hold"/>
                                        <p:tgtEl>
                                          <p:spTgt spid="299"/>
                                        </p:tgtEl>
                                        <p:attrNameLst>
                                          <p:attrName>ppt_y</p:attrName>
                                        </p:attrNameLst>
                                      </p:cBhvr>
                                      <p:tavLst>
                                        <p:tav tm="0">
                                          <p:val>
                                            <p:strVal val="0-#ppt_h/2"/>
                                          </p:val>
                                        </p:tav>
                                        <p:tav tm="100000">
                                          <p:val>
                                            <p:strVal val="#ppt_y"/>
                                          </p:val>
                                        </p:tav>
                                      </p:tavLst>
                                    </p:anim>
                                  </p:childTnLst>
                                </p:cTn>
                              </p:par>
                              <p:par>
                                <p:cTn id="22" presetID="2" presetClass="entr" presetSubtype="3" fill="hold" nodeType="withEffect">
                                  <p:stCondLst>
                                    <p:cond delay="0"/>
                                  </p:stCondLst>
                                  <p:childTnLst>
                                    <p:set>
                                      <p:cBhvr>
                                        <p:cTn id="23" dur="1" fill="hold">
                                          <p:stCondLst>
                                            <p:cond delay="0"/>
                                          </p:stCondLst>
                                        </p:cTn>
                                        <p:tgtEl>
                                          <p:spTgt spid="310"/>
                                        </p:tgtEl>
                                        <p:attrNameLst>
                                          <p:attrName>style.visibility</p:attrName>
                                        </p:attrNameLst>
                                      </p:cBhvr>
                                      <p:to>
                                        <p:strVal val="visible"/>
                                      </p:to>
                                    </p:set>
                                    <p:anim calcmode="lin" valueType="num">
                                      <p:cBhvr additive="base">
                                        <p:cTn id="24" dur="500" fill="hold"/>
                                        <p:tgtEl>
                                          <p:spTgt spid="310"/>
                                        </p:tgtEl>
                                        <p:attrNameLst>
                                          <p:attrName>ppt_x</p:attrName>
                                        </p:attrNameLst>
                                      </p:cBhvr>
                                      <p:tavLst>
                                        <p:tav tm="0">
                                          <p:val>
                                            <p:strVal val="1+#ppt_w/2"/>
                                          </p:val>
                                        </p:tav>
                                        <p:tav tm="100000">
                                          <p:val>
                                            <p:strVal val="#ppt_x"/>
                                          </p:val>
                                        </p:tav>
                                      </p:tavLst>
                                    </p:anim>
                                    <p:anim calcmode="lin" valueType="num">
                                      <p:cBhvr additive="base">
                                        <p:cTn id="25" dur="500" fill="hold"/>
                                        <p:tgtEl>
                                          <p:spTgt spid="310"/>
                                        </p:tgtEl>
                                        <p:attrNameLst>
                                          <p:attrName>ppt_y</p:attrName>
                                        </p:attrNameLst>
                                      </p:cBhvr>
                                      <p:tavLst>
                                        <p:tav tm="0">
                                          <p:val>
                                            <p:strVal val="0-#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8" presetClass="emph" presetSubtype="0" fill="hold" nodeType="clickEffect">
                                  <p:stCondLst>
                                    <p:cond delay="0"/>
                                  </p:stCondLst>
                                  <p:childTnLst>
                                    <p:animRot by="2700000">
                                      <p:cBhvr>
                                        <p:cTn id="29" dur="2000" fill="hold"/>
                                        <p:tgtEl>
                                          <p:spTgt spid="214"/>
                                        </p:tgtEl>
                                        <p:attrNameLst>
                                          <p:attrName>r</p:attrName>
                                        </p:attrNameLst>
                                      </p:cBhvr>
                                    </p:animRot>
                                  </p:childTnLst>
                                </p:cTn>
                              </p:par>
                            </p:childTnLst>
                          </p:cTn>
                        </p:par>
                        <p:par>
                          <p:cTn id="30" fill="hold">
                            <p:stCondLst>
                              <p:cond delay="2000"/>
                            </p:stCondLst>
                            <p:childTnLst>
                              <p:par>
                                <p:cTn id="31" presetID="8" presetClass="emph" presetSubtype="0" fill="hold" nodeType="afterEffect">
                                  <p:stCondLst>
                                    <p:cond delay="0"/>
                                  </p:stCondLst>
                                  <p:childTnLst>
                                    <p:animRot by="4980000">
                                      <p:cBhvr>
                                        <p:cTn id="32" dur="2000" fill="hold"/>
                                        <p:tgtEl>
                                          <p:spTgt spid="288"/>
                                        </p:tgtEl>
                                        <p:attrNameLst>
                                          <p:attrName>r</p:attrName>
                                        </p:attrNameLst>
                                      </p:cBhvr>
                                    </p:animRot>
                                  </p:childTnLst>
                                </p:cTn>
                              </p:par>
                            </p:childTnLst>
                          </p:cTn>
                        </p:par>
                        <p:par>
                          <p:cTn id="33" fill="hold">
                            <p:stCondLst>
                              <p:cond delay="4000"/>
                            </p:stCondLst>
                            <p:childTnLst>
                              <p:par>
                                <p:cTn id="34" presetID="8" presetClass="emph" presetSubtype="0" fill="hold" nodeType="afterEffect">
                                  <p:stCondLst>
                                    <p:cond delay="0"/>
                                  </p:stCondLst>
                                  <p:childTnLst>
                                    <p:animRot by="3240000">
                                      <p:cBhvr>
                                        <p:cTn id="35" dur="2000" fill="hold"/>
                                        <p:tgtEl>
                                          <p:spTgt spid="218"/>
                                        </p:tgtEl>
                                        <p:attrNameLst>
                                          <p:attrName>r</p:attrName>
                                        </p:attrNameLst>
                                      </p:cBhvr>
                                    </p:animRo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298"/>
                                        </p:tgtEl>
                                        <p:attrNameLst>
                                          <p:attrName>style.visibility</p:attrName>
                                        </p:attrNameLst>
                                      </p:cBhvr>
                                      <p:to>
                                        <p:strVal val="visible"/>
                                      </p:to>
                                    </p:set>
                                    <p:animEffect transition="in" filter="fade">
                                      <p:cBhvr>
                                        <p:cTn id="40" dur="2000"/>
                                        <p:tgtEl>
                                          <p:spTgt spid="2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8" grpId="0" animBg="1"/>
      <p:bldP spid="323" grpId="0"/>
      <p:bldP spid="32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350</TotalTime>
  <Words>1404</Words>
  <Application>Microsoft Office PowerPoint</Application>
  <PresentationFormat>On-screen Show (4:3)</PresentationFormat>
  <Paragraphs>360</Paragraphs>
  <Slides>25</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2" baseType="lpstr">
      <vt:lpstr>.VnTime</vt:lpstr>
      <vt:lpstr>.VnTimeH</vt:lpstr>
      <vt:lpstr>Arial</vt:lpstr>
      <vt:lpstr>Calibri</vt:lpstr>
      <vt:lpstr>Times New Roman</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Win_64</dc:creator>
  <cp:lastModifiedBy>LENOVO</cp:lastModifiedBy>
  <cp:revision>37</cp:revision>
  <dcterms:created xsi:type="dcterms:W3CDTF">2021-09-02T01:20:19Z</dcterms:created>
  <dcterms:modified xsi:type="dcterms:W3CDTF">2023-10-29T08:22:16Z</dcterms:modified>
</cp:coreProperties>
</file>