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818" r:id="rId2"/>
    <p:sldMasterId id="2147483848" r:id="rId3"/>
  </p:sldMasterIdLst>
  <p:notesMasterIdLst>
    <p:notesMasterId r:id="rId37"/>
  </p:notesMasterIdLst>
  <p:sldIdLst>
    <p:sldId id="338" r:id="rId4"/>
    <p:sldId id="36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67" r:id="rId18"/>
    <p:sldId id="339" r:id="rId19"/>
    <p:sldId id="340" r:id="rId20"/>
    <p:sldId id="341" r:id="rId21"/>
    <p:sldId id="346" r:id="rId22"/>
    <p:sldId id="347" r:id="rId23"/>
    <p:sldId id="348" r:id="rId24"/>
    <p:sldId id="349" r:id="rId25"/>
    <p:sldId id="364" r:id="rId26"/>
    <p:sldId id="357" r:id="rId27"/>
    <p:sldId id="358" r:id="rId28"/>
    <p:sldId id="359" r:id="rId29"/>
    <p:sldId id="360" r:id="rId30"/>
    <p:sldId id="361" r:id="rId31"/>
    <p:sldId id="362" r:id="rId32"/>
    <p:sldId id="355" r:id="rId33"/>
    <p:sldId id="351" r:id="rId34"/>
    <p:sldId id="366" r:id="rId35"/>
    <p:sldId id="3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1706F0"/>
    <a:srgbClr val="A4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6E38-BFE6-4CD9-B65D-E010327AD09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C4387-47F8-4252-9F60-C393100C0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CFA59A6-2422-4577-B4D5-431DC93CAF5D}" type="slidenum">
              <a:rPr lang="en-US" altLang="en-US" sz="1200">
                <a:ea typeface="MS PGothic" pitchFamily="34" charset="-128"/>
                <a:cs typeface="Times New Roman" pitchFamily="18" charset="0"/>
              </a:rPr>
              <a:pPr algn="r" eaLnBrk="1" hangingPunct="1"/>
              <a:t>30</a:t>
            </a:fld>
            <a:endParaRPr lang="en-US" altLang="en-US" sz="12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5C93271-32F9-4183-AFE5-DECD7851E4BA}" type="slidenum">
              <a:rPr lang="vi-VN" altLang="en-US" sz="1200">
                <a:ea typeface="MS PGothic" pitchFamily="34" charset="-128"/>
                <a:cs typeface="Times New Roman" pitchFamily="18" charset="0"/>
              </a:rPr>
              <a:pPr algn="r" eaLnBrk="1" hangingPunct="1"/>
              <a:t>30</a:t>
            </a:fld>
            <a:endParaRPr lang="vi-VN" altLang="en-US" sz="1200"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0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5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2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2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6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97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204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9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6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45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6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2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84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5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2C1C-92B2-43C2-B582-153B0E47AF6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6907-0F52-4577-8902-E12EAAEE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slide" Target="slide3.xml"/><Relationship Id="rId7" Type="http://schemas.openxmlformats.org/officeDocument/2006/relationships/oleObject" Target="../embeddings/oleObject15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slide" Target="slide3.xml"/><Relationship Id="rId7" Type="http://schemas.openxmlformats.org/officeDocument/2006/relationships/oleObject" Target="../embeddings/oleObject17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slide" Target="slide3.xml"/><Relationship Id="rId7" Type="http://schemas.openxmlformats.org/officeDocument/2006/relationships/oleObject" Target="../embeddings/oleObject19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slide" Target="slide3.xml"/><Relationship Id="rId7" Type="http://schemas.openxmlformats.org/officeDocument/2006/relationships/oleObject" Target="../embeddings/oleObject21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53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4.bin"/><Relationship Id="rId26" Type="http://schemas.openxmlformats.org/officeDocument/2006/relationships/image" Target="../media/image71.wmf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8.bin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67.wmf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70.wmf"/><Relationship Id="rId5" Type="http://schemas.openxmlformats.org/officeDocument/2006/relationships/image" Target="../media/image61.wmf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7.bin"/><Relationship Id="rId28" Type="http://schemas.openxmlformats.org/officeDocument/2006/relationships/oleObject" Target="../embeddings/oleObject50.bin"/><Relationship Id="rId10" Type="http://schemas.openxmlformats.org/officeDocument/2006/relationships/image" Target="../media/image64.gif"/><Relationship Id="rId19" Type="http://schemas.openxmlformats.org/officeDocument/2006/relationships/image" Target="../media/image68.wmf"/><Relationship Id="rId31" Type="http://schemas.openxmlformats.org/officeDocument/2006/relationships/image" Target="../media/image73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3.wmf"/><Relationship Id="rId14" Type="http://schemas.openxmlformats.org/officeDocument/2006/relationships/image" Target="../media/image66.wmf"/><Relationship Id="rId22" Type="http://schemas.openxmlformats.org/officeDocument/2006/relationships/oleObject" Target="../embeddings/oleObject46.bin"/><Relationship Id="rId27" Type="http://schemas.openxmlformats.org/officeDocument/2006/relationships/oleObject" Target="../embeddings/oleObject49.bin"/><Relationship Id="rId30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81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67.bin"/><Relationship Id="rId18" Type="http://schemas.openxmlformats.org/officeDocument/2006/relationships/oleObject" Target="../embeddings/oleObject70.bin"/><Relationship Id="rId26" Type="http://schemas.openxmlformats.org/officeDocument/2006/relationships/image" Target="../media/image90.wmf"/><Relationship Id="rId3" Type="http://schemas.openxmlformats.org/officeDocument/2006/relationships/image" Target="../media/image80.wmf"/><Relationship Id="rId21" Type="http://schemas.openxmlformats.org/officeDocument/2006/relationships/image" Target="../media/image88.wmf"/><Relationship Id="rId7" Type="http://schemas.openxmlformats.org/officeDocument/2006/relationships/image" Target="../media/image82.wmf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4.bin"/><Relationship Id="rId2" Type="http://schemas.openxmlformats.org/officeDocument/2006/relationships/oleObject" Target="../embeddings/oleObject62.bin"/><Relationship Id="rId16" Type="http://schemas.openxmlformats.org/officeDocument/2006/relationships/image" Target="../media/image86.wmf"/><Relationship Id="rId20" Type="http://schemas.openxmlformats.org/officeDocument/2006/relationships/oleObject" Target="../embeddings/oleObject71.bin"/><Relationship Id="rId29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81.wmf"/><Relationship Id="rId15" Type="http://schemas.openxmlformats.org/officeDocument/2006/relationships/oleObject" Target="../embeddings/oleObject68.bin"/><Relationship Id="rId23" Type="http://schemas.openxmlformats.org/officeDocument/2006/relationships/image" Target="../media/image89.wmf"/><Relationship Id="rId28" Type="http://schemas.openxmlformats.org/officeDocument/2006/relationships/image" Target="../media/image91.wmf"/><Relationship Id="rId10" Type="http://schemas.openxmlformats.org/officeDocument/2006/relationships/image" Target="../media/image64.gif"/><Relationship Id="rId19" Type="http://schemas.openxmlformats.org/officeDocument/2006/relationships/image" Target="../media/image87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3.wmf"/><Relationship Id="rId14" Type="http://schemas.openxmlformats.org/officeDocument/2006/relationships/image" Target="../media/image85.wmf"/><Relationship Id="rId22" Type="http://schemas.openxmlformats.org/officeDocument/2006/relationships/oleObject" Target="../embeddings/oleObject72.bin"/><Relationship Id="rId27" Type="http://schemas.openxmlformats.org/officeDocument/2006/relationships/oleObject" Target="../embeddings/oleObject75.bin"/><Relationship Id="rId30" Type="http://schemas.openxmlformats.org/officeDocument/2006/relationships/image" Target="../media/image9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4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9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86.bin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8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9.wmf"/><Relationship Id="rId3" Type="http://schemas.openxmlformats.org/officeDocument/2006/relationships/audio" Target="../media/audio3.wav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11.wmf"/><Relationship Id="rId2" Type="http://schemas.openxmlformats.org/officeDocument/2006/relationships/audio" Target="../media/audio5.wav"/><Relationship Id="rId16" Type="http://schemas.openxmlformats.org/officeDocument/2006/relationships/oleObject" Target="../embeddings/oleObject9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11" Type="http://schemas.openxmlformats.org/officeDocument/2006/relationships/image" Target="../media/image108.wmf"/><Relationship Id="rId5" Type="http://schemas.openxmlformats.org/officeDocument/2006/relationships/image" Target="../media/image105.jpeg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88.bin"/><Relationship Id="rId4" Type="http://schemas.openxmlformats.org/officeDocument/2006/relationships/image" Target="../media/image104.jpeg"/><Relationship Id="rId9" Type="http://schemas.openxmlformats.org/officeDocument/2006/relationships/image" Target="../media/image107.jpeg"/><Relationship Id="rId14" Type="http://schemas.openxmlformats.org/officeDocument/2006/relationships/oleObject" Target="../embeddings/oleObject9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13.wmf"/><Relationship Id="rId3" Type="http://schemas.openxmlformats.org/officeDocument/2006/relationships/audio" Target="../media/audio3.wav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15.wmf"/><Relationship Id="rId2" Type="http://schemas.openxmlformats.org/officeDocument/2006/relationships/audio" Target="../media/audio5.wav"/><Relationship Id="rId16" Type="http://schemas.openxmlformats.org/officeDocument/2006/relationships/oleObject" Target="../embeddings/oleObject9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11" Type="http://schemas.openxmlformats.org/officeDocument/2006/relationships/image" Target="../media/image112.wmf"/><Relationship Id="rId5" Type="http://schemas.openxmlformats.org/officeDocument/2006/relationships/image" Target="../media/image105.jpeg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104.jpeg"/><Relationship Id="rId9" Type="http://schemas.openxmlformats.org/officeDocument/2006/relationships/image" Target="../media/image107.jpeg"/><Relationship Id="rId14" Type="http://schemas.openxmlformats.org/officeDocument/2006/relationships/oleObject" Target="../embeddings/oleObject9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17.wmf"/><Relationship Id="rId3" Type="http://schemas.openxmlformats.org/officeDocument/2006/relationships/audio" Target="../media/audio3.wav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19.wmf"/><Relationship Id="rId2" Type="http://schemas.openxmlformats.org/officeDocument/2006/relationships/audio" Target="../media/audio5.wav"/><Relationship Id="rId16" Type="http://schemas.openxmlformats.org/officeDocument/2006/relationships/oleObject" Target="../embeddings/oleObject9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11" Type="http://schemas.openxmlformats.org/officeDocument/2006/relationships/image" Target="../media/image116.wmf"/><Relationship Id="rId5" Type="http://schemas.openxmlformats.org/officeDocument/2006/relationships/image" Target="../media/image105.jpeg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96.bin"/><Relationship Id="rId4" Type="http://schemas.openxmlformats.org/officeDocument/2006/relationships/image" Target="../media/image104.jpeg"/><Relationship Id="rId9" Type="http://schemas.openxmlformats.org/officeDocument/2006/relationships/image" Target="../media/image107.jpeg"/><Relationship Id="rId14" Type="http://schemas.openxmlformats.org/officeDocument/2006/relationships/oleObject" Target="../embeddings/oleObject9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23.wmf"/><Relationship Id="rId3" Type="http://schemas.openxmlformats.org/officeDocument/2006/relationships/audio" Target="../media/audio3.wav"/><Relationship Id="rId7" Type="http://schemas.openxmlformats.org/officeDocument/2006/relationships/image" Target="../media/image127.png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03.bin"/><Relationship Id="rId2" Type="http://schemas.openxmlformats.org/officeDocument/2006/relationships/audio" Target="../media/audio5.wav"/><Relationship Id="rId16" Type="http://schemas.openxmlformats.org/officeDocument/2006/relationships/image" Target="../media/image122.wmf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00.bin"/><Relationship Id="rId5" Type="http://schemas.openxmlformats.org/officeDocument/2006/relationships/image" Target="../media/image105.jpeg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07.jpeg"/><Relationship Id="rId4" Type="http://schemas.openxmlformats.org/officeDocument/2006/relationships/image" Target="../media/image104.jpeg"/><Relationship Id="rId9" Type="http://schemas.openxmlformats.org/officeDocument/2006/relationships/image" Target="../media/image128.png"/><Relationship Id="rId14" Type="http://schemas.openxmlformats.org/officeDocument/2006/relationships/image" Target="../media/image1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25.wmf"/><Relationship Id="rId3" Type="http://schemas.openxmlformats.org/officeDocument/2006/relationships/audio" Target="../media/audio3.wav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27.wmf"/><Relationship Id="rId2" Type="http://schemas.openxmlformats.org/officeDocument/2006/relationships/audio" Target="../media/audio5.wav"/><Relationship Id="rId16" Type="http://schemas.openxmlformats.org/officeDocument/2006/relationships/oleObject" Target="../embeddings/oleObject10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gif"/><Relationship Id="rId11" Type="http://schemas.openxmlformats.org/officeDocument/2006/relationships/image" Target="../media/image124.wmf"/><Relationship Id="rId5" Type="http://schemas.openxmlformats.org/officeDocument/2006/relationships/image" Target="../media/image105.jpeg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104.jpeg"/><Relationship Id="rId9" Type="http://schemas.openxmlformats.org/officeDocument/2006/relationships/image" Target="../media/image107.jpeg"/><Relationship Id="rId14" Type="http://schemas.openxmlformats.org/officeDocument/2006/relationships/oleObject" Target="../embeddings/oleObject10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gif"/><Relationship Id="rId13" Type="http://schemas.openxmlformats.org/officeDocument/2006/relationships/oleObject" Target="../embeddings/oleObject109.bin"/><Relationship Id="rId3" Type="http://schemas.openxmlformats.org/officeDocument/2006/relationships/audio" Target="../media/audio3.wav"/><Relationship Id="rId7" Type="http://schemas.openxmlformats.org/officeDocument/2006/relationships/image" Target="../media/image138.png"/><Relationship Id="rId12" Type="http://schemas.openxmlformats.org/officeDocument/2006/relationships/image" Target="../media/image128.wmf"/><Relationship Id="rId2" Type="http://schemas.openxmlformats.org/officeDocument/2006/relationships/audio" Target="../media/audio5.wav"/><Relationship Id="rId16" Type="http://schemas.openxmlformats.org/officeDocument/2006/relationships/image" Target="../media/image130.wmf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105.jpeg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07.jpeg"/><Relationship Id="rId4" Type="http://schemas.openxmlformats.org/officeDocument/2006/relationships/image" Target="../media/image104.jpeg"/><Relationship Id="rId9" Type="http://schemas.openxmlformats.org/officeDocument/2006/relationships/image" Target="../media/image139.png"/><Relationship Id="rId14" Type="http://schemas.openxmlformats.org/officeDocument/2006/relationships/image" Target="../media/image12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gif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8.png"/><Relationship Id="rId34" Type="http://schemas.openxmlformats.org/officeDocument/2006/relationships/slide" Target="slide12.xml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slide" Target="slide4.xml"/><Relationship Id="rId33" Type="http://schemas.openxmlformats.org/officeDocument/2006/relationships/slide" Target="slide11.xml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slide" Target="slide7.xml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11" Type="http://schemas.openxmlformats.org/officeDocument/2006/relationships/image" Target="../media/image8.png"/><Relationship Id="rId24" Type="http://schemas.openxmlformats.org/officeDocument/2006/relationships/image" Target="../media/image21.gif"/><Relationship Id="rId32" Type="http://schemas.openxmlformats.org/officeDocument/2006/relationships/slide" Target="slide10.xml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slide" Target="slide6.xml"/><Relationship Id="rId36" Type="http://schemas.openxmlformats.org/officeDocument/2006/relationships/image" Target="../media/image23.png"/><Relationship Id="rId10" Type="http://schemas.openxmlformats.org/officeDocument/2006/relationships/image" Target="../media/image7.gif"/><Relationship Id="rId19" Type="http://schemas.openxmlformats.org/officeDocument/2006/relationships/image" Target="../media/image16.png"/><Relationship Id="rId31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slide" Target="slide14.xml"/><Relationship Id="rId14" Type="http://schemas.openxmlformats.org/officeDocument/2006/relationships/image" Target="../media/image11.gif"/><Relationship Id="rId22" Type="http://schemas.openxmlformats.org/officeDocument/2006/relationships/image" Target="../media/image19.png"/><Relationship Id="rId27" Type="http://schemas.openxmlformats.org/officeDocument/2006/relationships/slide" Target="slide5.xml"/><Relationship Id="rId30" Type="http://schemas.openxmlformats.org/officeDocument/2006/relationships/slide" Target="slide8.xml"/><Relationship Id="rId35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118.bin"/><Relationship Id="rId3" Type="http://schemas.openxmlformats.org/officeDocument/2006/relationships/image" Target="../media/image131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38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1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35.wmf"/><Relationship Id="rId5" Type="http://schemas.openxmlformats.org/officeDocument/2006/relationships/image" Target="../media/image132.wmf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39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1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" Target="slide3.xml"/><Relationship Id="rId7" Type="http://schemas.openxmlformats.org/officeDocument/2006/relationships/oleObject" Target="../embeddings/oleObject2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" Target="slide3.xml"/><Relationship Id="rId7" Type="http://schemas.openxmlformats.org/officeDocument/2006/relationships/oleObject" Target="../embeddings/oleObject4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" Target="slide3.xml"/><Relationship Id="rId7" Type="http://schemas.openxmlformats.org/officeDocument/2006/relationships/oleObject" Target="../embeddings/oleObject6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slide" Target="slide3.xml"/><Relationship Id="rId7" Type="http://schemas.openxmlformats.org/officeDocument/2006/relationships/oleObject" Target="../embeddings/oleObject8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" Target="slide3.xml"/><Relationship Id="rId7" Type="http://schemas.openxmlformats.org/officeDocument/2006/relationships/oleObject" Target="../embeddings/oleObject10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5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" Target="slide3.xml"/><Relationship Id="rId7" Type="http://schemas.openxmlformats.org/officeDocument/2006/relationships/oleObject" Target="../embeddings/oleObject13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4860926"/>
            <a:ext cx="3048000" cy="2857500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0293" y="309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884950" y="95728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40163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510877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676202" y="95728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0875585" y="3303608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6E418-3E2A-4B5A-937B-F33F39DA03B6}"/>
              </a:ext>
            </a:extLst>
          </p:cNvPr>
          <p:cNvSpPr txBox="1"/>
          <p:nvPr/>
        </p:nvSpPr>
        <p:spPr>
          <a:xfrm>
            <a:off x="1544316" y="3092489"/>
            <a:ext cx="9067800" cy="18389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BÀI GIẢNG: BIẾN ĐỔI ĐƠN GIẢN BIỂU THỨC CHỨA CĂN THỨC BẬC HAI</a:t>
            </a:r>
          </a:p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MÔN TOÁN 9</a:t>
            </a:r>
          </a:p>
        </p:txBody>
      </p:sp>
      <p:pic>
        <p:nvPicPr>
          <p:cNvPr id="14" name="Picture 2" descr="Trường THCS Thanh Am | Hanoi">
            <a:extLst>
              <a:ext uri="{FF2B5EF4-FFF2-40B4-BE49-F238E27FC236}">
                <a16:creationId xmlns:a16="http://schemas.microsoft.com/office/drawing/2014/main" id="{0AAEBE6A-B7B2-464B-9FA0-5304BDAB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439889"/>
            <a:ext cx="2656465" cy="26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HỎI 2:Với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4094"/>
              </p:ext>
            </p:extLst>
          </p:nvPr>
        </p:nvGraphicFramePr>
        <p:xfrm>
          <a:off x="6096000" y="1862283"/>
          <a:ext cx="35369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241200" progId="Equation.DSMT4">
                  <p:embed/>
                </p:oleObj>
              </mc:Choice>
              <mc:Fallback>
                <p:oleObj name="Equation" r:id="rId5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862283"/>
                        <a:ext cx="3536950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61999"/>
              </p:ext>
            </p:extLst>
          </p:nvPr>
        </p:nvGraphicFramePr>
        <p:xfrm>
          <a:off x="5195141" y="4193060"/>
          <a:ext cx="1469270" cy="65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66400" progId="Equation.DSMT4">
                  <p:embed/>
                </p:oleObj>
              </mc:Choice>
              <mc:Fallback>
                <p:oleObj name="Equation" r:id="rId7" imgW="457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95141" y="4193060"/>
                        <a:ext cx="1469270" cy="65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9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3: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671543"/>
              </p:ext>
            </p:extLst>
          </p:nvPr>
        </p:nvGraphicFramePr>
        <p:xfrm>
          <a:off x="7331075" y="1747838"/>
          <a:ext cx="18319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457200" progId="Equation.DSMT4">
                  <p:embed/>
                </p:oleObj>
              </mc:Choice>
              <mc:Fallback>
                <p:oleObj name="Equation" r:id="rId5" imgW="647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1075" y="1747838"/>
                        <a:ext cx="18319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336016"/>
              </p:ext>
            </p:extLst>
          </p:nvPr>
        </p:nvGraphicFramePr>
        <p:xfrm>
          <a:off x="5327607" y="4277850"/>
          <a:ext cx="12731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7607" y="4277850"/>
                        <a:ext cx="1273175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1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75401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	CÂU HỎI 4:Với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4862"/>
              </p:ext>
            </p:extLst>
          </p:nvPr>
        </p:nvGraphicFramePr>
        <p:xfrm>
          <a:off x="6828566" y="1769291"/>
          <a:ext cx="401242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457200" progId="Equation.DSMT4">
                  <p:embed/>
                </p:oleObj>
              </mc:Choice>
              <mc:Fallback>
                <p:oleObj name="Equation" r:id="rId5" imgW="1333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8566" y="1769291"/>
                        <a:ext cx="4012428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996696"/>
              </p:ext>
            </p:extLst>
          </p:nvPr>
        </p:nvGraphicFramePr>
        <p:xfrm>
          <a:off x="5660090" y="4096871"/>
          <a:ext cx="561415" cy="96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444240" progId="Equation.DSMT4">
                  <p:embed/>
                </p:oleObj>
              </mc:Choice>
              <mc:Fallback>
                <p:oleObj name="Equation" r:id="rId7" imgW="291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0090" y="4096871"/>
                        <a:ext cx="561415" cy="96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1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5: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72548"/>
              </p:ext>
            </p:extLst>
          </p:nvPr>
        </p:nvGraphicFramePr>
        <p:xfrm>
          <a:off x="7277567" y="1626058"/>
          <a:ext cx="16002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419040" progId="Equation.DSMT4">
                  <p:embed/>
                </p:oleObj>
              </mc:Choice>
              <mc:Fallback>
                <p:oleObj name="Equation" r:id="rId5" imgW="558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7567" y="1626058"/>
                        <a:ext cx="1600200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28179"/>
              </p:ext>
            </p:extLst>
          </p:nvPr>
        </p:nvGraphicFramePr>
        <p:xfrm>
          <a:off x="5056842" y="4279437"/>
          <a:ext cx="1200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842" y="4279437"/>
                        <a:ext cx="120015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9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09596"/>
              </p:ext>
            </p:extLst>
          </p:nvPr>
        </p:nvGraphicFramePr>
        <p:xfrm>
          <a:off x="1586831" y="1525235"/>
          <a:ext cx="2462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57200" progId="Equation.DSMT4">
                  <p:embed/>
                </p:oleObj>
              </mc:Choice>
              <mc:Fallback>
                <p:oleObj name="Equation" r:id="rId2" imgW="69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31" y="1525235"/>
                        <a:ext cx="2462212" cy="1446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97857"/>
              </p:ext>
            </p:extLst>
          </p:nvPr>
        </p:nvGraphicFramePr>
        <p:xfrm>
          <a:off x="5483397" y="1575708"/>
          <a:ext cx="3289954" cy="134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57200" progId="Equation.DSMT4">
                  <p:embed/>
                </p:oleObj>
              </mc:Choice>
              <mc:Fallback>
                <p:oleObj name="Equation" r:id="rId4" imgW="1091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3397" y="1575708"/>
                        <a:ext cx="3289954" cy="134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98570"/>
              </p:ext>
            </p:extLst>
          </p:nvPr>
        </p:nvGraphicFramePr>
        <p:xfrm>
          <a:off x="1109460" y="3307977"/>
          <a:ext cx="3416953" cy="13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280" imgH="457200" progId="Equation.DSMT4">
                  <p:embed/>
                </p:oleObj>
              </mc:Choice>
              <mc:Fallback>
                <p:oleObj name="Equation" r:id="rId6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9460" y="3307977"/>
                        <a:ext cx="3416953" cy="13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88124"/>
              </p:ext>
            </p:extLst>
          </p:nvPr>
        </p:nvGraphicFramePr>
        <p:xfrm>
          <a:off x="5655159" y="3338269"/>
          <a:ext cx="27289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419040" progId="Equation.DSMT4">
                  <p:embed/>
                </p:oleObj>
              </mc:Choice>
              <mc:Fallback>
                <p:oleObj name="Equation" r:id="rId8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5159" y="3338269"/>
                        <a:ext cx="2728913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54032"/>
              </p:ext>
            </p:extLst>
          </p:nvPr>
        </p:nvGraphicFramePr>
        <p:xfrm>
          <a:off x="1586831" y="1521918"/>
          <a:ext cx="2462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457200" progId="Equation.DSMT4">
                  <p:embed/>
                </p:oleObj>
              </mc:Choice>
              <mc:Fallback>
                <p:oleObj name="Equation" r:id="rId10" imgW="69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831" y="1521918"/>
                        <a:ext cx="2462212" cy="1446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55536"/>
              </p:ext>
            </p:extLst>
          </p:nvPr>
        </p:nvGraphicFramePr>
        <p:xfrm>
          <a:off x="5483397" y="1576552"/>
          <a:ext cx="3289954" cy="134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91880" imgH="457200" progId="Equation.DSMT4">
                  <p:embed/>
                </p:oleObj>
              </mc:Choice>
              <mc:Fallback>
                <p:oleObj name="Equation" r:id="rId12" imgW="1091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3397" y="1576552"/>
                        <a:ext cx="3289954" cy="134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66264"/>
              </p:ext>
            </p:extLst>
          </p:nvPr>
        </p:nvGraphicFramePr>
        <p:xfrm>
          <a:off x="1109460" y="3311374"/>
          <a:ext cx="3416953" cy="13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280" imgH="457200" progId="Equation.DSMT4">
                  <p:embed/>
                </p:oleObj>
              </mc:Choice>
              <mc:Fallback>
                <p:oleObj name="Equation" r:id="rId14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09460" y="3311374"/>
                        <a:ext cx="3416953" cy="13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56323"/>
              </p:ext>
            </p:extLst>
          </p:nvPr>
        </p:nvGraphicFramePr>
        <p:xfrm>
          <a:off x="5655158" y="3338269"/>
          <a:ext cx="27289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419040" progId="Equation.DSMT4">
                  <p:embed/>
                </p:oleObj>
              </mc:Choice>
              <mc:Fallback>
                <p:oleObj name="Equation" r:id="rId16" imgW="952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55158" y="3338269"/>
                        <a:ext cx="2728913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Callout 15"/>
          <p:cNvSpPr/>
          <p:nvPr/>
        </p:nvSpPr>
        <p:spPr>
          <a:xfrm>
            <a:off x="7998793" y="2237621"/>
            <a:ext cx="4024275" cy="1461017"/>
          </a:xfrm>
          <a:prstGeom prst="cloudCallout">
            <a:avLst>
              <a:gd name="adj1" fmla="val 23249"/>
              <a:gd name="adj2" fmla="val 823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72629" y="2567030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88371" y="25745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371" y="2561460"/>
            <a:ext cx="369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844" y="2040615"/>
            <a:ext cx="10386502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12 - Bài7 - </a:t>
            </a:r>
            <a:r>
              <a:rPr lang="en-US" sz="72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6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283" y="3739394"/>
            <a:ext cx="1168826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ĐƠN GIẢN BIỂU THỨC CHỨA CĂN.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13001"/>
            <a:ext cx="3048000" cy="2857500"/>
          </a:xfrm>
          <a:prstGeom prst="rect">
            <a:avLst/>
          </a:prstGeom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545013" y="1176434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402513" y="26805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840163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8382000" y="561657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169893" y="168277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9889525" y="1797239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00"/>
                            </p:stCondLst>
                            <p:childTnLst>
                              <p:par>
                                <p:cTn id="26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5" name="Rectangle 78"/>
          <p:cNvSpPr>
            <a:spLocks noChangeArrowheads="1"/>
          </p:cNvSpPr>
          <p:nvPr/>
        </p:nvSpPr>
        <p:spPr bwMode="auto">
          <a:xfrm>
            <a:off x="763031" y="1616422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32575"/>
              </p:ext>
            </p:extLst>
          </p:nvPr>
        </p:nvGraphicFramePr>
        <p:xfrm>
          <a:off x="3867150" y="1346200"/>
          <a:ext cx="8016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444240" progId="Equation.DSMT4">
                  <p:embed/>
                </p:oleObj>
              </mc:Choice>
              <mc:Fallback>
                <p:oleObj name="Equation" r:id="rId2" imgW="431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7150" y="1346200"/>
                        <a:ext cx="80168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41059"/>
              </p:ext>
            </p:extLst>
          </p:nvPr>
        </p:nvGraphicFramePr>
        <p:xfrm>
          <a:off x="4746719" y="1419410"/>
          <a:ext cx="636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19040" progId="Equation.DSMT4">
                  <p:embed/>
                </p:oleObj>
              </mc:Choice>
              <mc:Fallback>
                <p:oleObj name="Equation" r:id="rId4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6719" y="1419410"/>
                        <a:ext cx="636587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13265"/>
              </p:ext>
            </p:extLst>
          </p:nvPr>
        </p:nvGraphicFramePr>
        <p:xfrm>
          <a:off x="1358154" y="2527153"/>
          <a:ext cx="925883" cy="1117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444240" progId="Equation.DSMT4">
                  <p:embed/>
                </p:oleObj>
              </mc:Choice>
              <mc:Fallback>
                <p:oleObj name="Equation" r:id="rId6" imgW="368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8154" y="2527153"/>
                        <a:ext cx="925883" cy="1117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797064"/>
              </p:ext>
            </p:extLst>
          </p:nvPr>
        </p:nvGraphicFramePr>
        <p:xfrm>
          <a:off x="2272554" y="2539775"/>
          <a:ext cx="25527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69800" progId="Equation.DSMT4">
                  <p:embed/>
                </p:oleObj>
              </mc:Choice>
              <mc:Fallback>
                <p:oleObj name="Equation" r:id="rId8" imgW="1015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72554" y="2539775"/>
                        <a:ext cx="25527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50490"/>
              </p:ext>
            </p:extLst>
          </p:nvPr>
        </p:nvGraphicFramePr>
        <p:xfrm>
          <a:off x="4815729" y="2603156"/>
          <a:ext cx="733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228600" progId="Equation.DSMT4">
                  <p:embed/>
                </p:oleObj>
              </mc:Choice>
              <mc:Fallback>
                <p:oleObj name="Equation" r:id="rId10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5729" y="2603156"/>
                        <a:ext cx="7334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863354" y="3148851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6977" y="3181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5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04377"/>
              </p:ext>
            </p:extLst>
          </p:nvPr>
        </p:nvGraphicFramePr>
        <p:xfrm>
          <a:off x="2314905" y="2553532"/>
          <a:ext cx="733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1960" imgH="228600" progId="Equation.DSMT4">
                  <p:embed/>
                </p:oleObj>
              </mc:Choice>
              <mc:Fallback>
                <p:oleObj name="Equation" r:id="rId12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14905" y="2553532"/>
                        <a:ext cx="733425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86754" y="31450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5</a:t>
            </a:r>
          </a:p>
        </p:txBody>
      </p:sp>
      <p:sp>
        <p:nvSpPr>
          <p:cNvPr id="15" name="Freeform 14"/>
          <p:cNvSpPr/>
          <p:nvPr/>
        </p:nvSpPr>
        <p:spPr>
          <a:xfrm>
            <a:off x="1769634" y="2320737"/>
            <a:ext cx="3410174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V="1">
            <a:off x="1768855" y="3668290"/>
            <a:ext cx="3410174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62 -1.85185E-6 L 0.20482 0.0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28581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  <p:bldP spid="12" grpId="1"/>
      <p:bldP spid="14" grpId="0"/>
      <p:bldP spid="14" grpId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106" y="1532966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002228" y="2034886"/>
            <a:ext cx="4135438" cy="1077516"/>
            <a:chOff x="768" y="1104"/>
            <a:chExt cx="2605" cy="905"/>
          </a:xfrm>
        </p:grpSpPr>
        <p:graphicFrame>
          <p:nvGraphicFramePr>
            <p:cNvPr id="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628680"/>
                </p:ext>
              </p:extLst>
            </p:nvPr>
          </p:nvGraphicFramePr>
          <p:xfrm>
            <a:off x="1095" y="1104"/>
            <a:ext cx="501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66400" imgH="444240" progId="Equation.DSMT4">
                    <p:embed/>
                  </p:oleObj>
                </mc:Choice>
                <mc:Fallback>
                  <p:oleObj name="Equation" r:id="rId2" imgW="2664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" y="1104"/>
                          <a:ext cx="501" cy="9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323599"/>
                </p:ext>
              </p:extLst>
            </p:nvPr>
          </p:nvGraphicFramePr>
          <p:xfrm>
            <a:off x="1728" y="1104"/>
            <a:ext cx="608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42751" imgH="469696" progId="Equation.3">
                    <p:embed/>
                  </p:oleObj>
                </mc:Choice>
                <mc:Fallback>
                  <p:oleObj name="Equation" r:id="rId4" imgW="342751" imgH="46969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104"/>
                          <a:ext cx="608" cy="9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a/ 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536" y="1344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;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256" y="1392"/>
              <a:ext cx="111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x.y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557685" y="1985475"/>
            <a:ext cx="4338638" cy="1090613"/>
            <a:chOff x="3312" y="1044"/>
            <a:chExt cx="2733" cy="916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320" y="1044"/>
              <a:ext cx="4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graphicFrame>
          <p:nvGraphicFramePr>
            <p:cNvPr id="1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297792"/>
                </p:ext>
              </p:extLst>
            </p:nvPr>
          </p:nvGraphicFramePr>
          <p:xfrm>
            <a:off x="3603" y="1134"/>
            <a:ext cx="480" cy="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469" imgH="444114" progId="Equation.3">
                    <p:embed/>
                  </p:oleObj>
                </mc:Choice>
                <mc:Fallback>
                  <p:oleObj name="Equation" r:id="rId6" imgW="266469" imgH="444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3" y="1134"/>
                          <a:ext cx="480" cy="8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5797585"/>
                </p:ext>
              </p:extLst>
            </p:nvPr>
          </p:nvGraphicFramePr>
          <p:xfrm>
            <a:off x="4224" y="1104"/>
            <a:ext cx="576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751" imgH="444307" progId="Equation.3">
                    <p:embed/>
                  </p:oleObj>
                </mc:Choice>
                <mc:Fallback>
                  <p:oleObj name="Equation" r:id="rId8" imgW="342751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104"/>
                          <a:ext cx="576" cy="8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312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b/ 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080" y="1344"/>
              <a:ext cx="28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;</a:t>
              </a: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4752" y="1344"/>
              <a:ext cx="129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a.b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043996" y="3115482"/>
            <a:ext cx="1782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39" descr="AG00218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" y="3153147"/>
            <a:ext cx="552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421983" y="3563303"/>
            <a:ext cx="1065213" cy="1077516"/>
            <a:chOff x="768" y="1117"/>
            <a:chExt cx="671" cy="905"/>
          </a:xfrm>
        </p:grpSpPr>
        <p:graphicFrame>
          <p:nvGraphicFramePr>
            <p:cNvPr id="2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138558"/>
                </p:ext>
              </p:extLst>
            </p:nvPr>
          </p:nvGraphicFramePr>
          <p:xfrm>
            <a:off x="938" y="1117"/>
            <a:ext cx="501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66400" imgH="444240" progId="Equation.DSMT4">
                    <p:embed/>
                  </p:oleObj>
                </mc:Choice>
                <mc:Fallback>
                  <p:oleObj name="Equation" r:id="rId11" imgW="2664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8" y="1117"/>
                          <a:ext cx="501" cy="9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a/ </a:t>
              </a:r>
            </a:p>
          </p:txBody>
        </p:sp>
      </p:grpSp>
      <p:graphicFrame>
        <p:nvGraphicFramePr>
          <p:cNvPr id="3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696204"/>
              </p:ext>
            </p:extLst>
          </p:nvPr>
        </p:nvGraphicFramePr>
        <p:xfrm>
          <a:off x="1417816" y="3571354"/>
          <a:ext cx="14779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95000" imgH="444240" progId="Equation.DSMT4">
                  <p:embed/>
                </p:oleObj>
              </mc:Choice>
              <mc:Fallback>
                <p:oleObj name="Equation" r:id="rId13" imgW="495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816" y="3571354"/>
                        <a:ext cx="1477962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27968"/>
              </p:ext>
            </p:extLst>
          </p:nvPr>
        </p:nvGraphicFramePr>
        <p:xfrm>
          <a:off x="2819210" y="3585198"/>
          <a:ext cx="26892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482400" progId="Equation.DSMT4">
                  <p:embed/>
                </p:oleObj>
              </mc:Choice>
              <mc:Fallback>
                <p:oleObj name="Equation" r:id="rId1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210" y="3585198"/>
                        <a:ext cx="26892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31947"/>
              </p:ext>
            </p:extLst>
          </p:nvPr>
        </p:nvGraphicFramePr>
        <p:xfrm>
          <a:off x="442785" y="5086287"/>
          <a:ext cx="965200" cy="10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51" imgH="469696" progId="Equation.3">
                  <p:embed/>
                </p:oleObj>
              </mc:Choice>
              <mc:Fallback>
                <p:oleObj name="Equation" r:id="rId17" imgW="342751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5" y="5086287"/>
                        <a:ext cx="965200" cy="1077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28268" y="4643176"/>
            <a:ext cx="177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x.y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graphicFrame>
        <p:nvGraphicFramePr>
          <p:cNvPr id="3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0559"/>
              </p:ext>
            </p:extLst>
          </p:nvPr>
        </p:nvGraphicFramePr>
        <p:xfrm>
          <a:off x="1368941" y="5075812"/>
          <a:ext cx="18954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469800" progId="Equation.DSMT4">
                  <p:embed/>
                </p:oleObj>
              </mc:Choice>
              <mc:Fallback>
                <p:oleObj name="Equation" r:id="rId18" imgW="6728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941" y="5075812"/>
                        <a:ext cx="1895475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68269"/>
              </p:ext>
            </p:extLst>
          </p:nvPr>
        </p:nvGraphicFramePr>
        <p:xfrm>
          <a:off x="3142179" y="5071022"/>
          <a:ext cx="356076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507960" progId="Equation.DSMT4">
                  <p:embed/>
                </p:oleObj>
              </mc:Choice>
              <mc:Fallback>
                <p:oleObj name="Equation" r:id="rId20" imgW="1193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179" y="5071022"/>
                        <a:ext cx="3560762" cy="12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824385" y="3236259"/>
            <a:ext cx="0" cy="3397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91574"/>
              </p:ext>
            </p:extLst>
          </p:nvPr>
        </p:nvGraphicFramePr>
        <p:xfrm>
          <a:off x="7107149" y="3505572"/>
          <a:ext cx="762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69" imgH="444114" progId="Equation.3">
                  <p:embed/>
                </p:oleObj>
              </mc:Choice>
              <mc:Fallback>
                <p:oleObj name="Equation" r:id="rId22" imgW="266469" imgH="4441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149" y="3505572"/>
                        <a:ext cx="7620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840449" y="3919703"/>
            <a:ext cx="53340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</a:p>
        </p:txBody>
      </p:sp>
      <p:graphicFrame>
        <p:nvGraphicFramePr>
          <p:cNvPr id="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59639"/>
              </p:ext>
            </p:extLst>
          </p:nvPr>
        </p:nvGraphicFramePr>
        <p:xfrm>
          <a:off x="7710488" y="3454400"/>
          <a:ext cx="15160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07960" imgH="444240" progId="Equation.DSMT4">
                  <p:embed/>
                </p:oleObj>
              </mc:Choice>
              <mc:Fallback>
                <p:oleObj name="Equation" r:id="rId23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488" y="3454400"/>
                        <a:ext cx="1516062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75461"/>
              </p:ext>
            </p:extLst>
          </p:nvPr>
        </p:nvGraphicFramePr>
        <p:xfrm>
          <a:off x="9130356" y="3468658"/>
          <a:ext cx="26892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01440" imgH="482400" progId="Equation.DSMT4">
                  <p:embed/>
                </p:oleObj>
              </mc:Choice>
              <mc:Fallback>
                <p:oleObj name="Equation" r:id="rId25" imgW="901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356" y="3468658"/>
                        <a:ext cx="2689225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769642" y="4575466"/>
            <a:ext cx="205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  <p:graphicFrame>
        <p:nvGraphicFramePr>
          <p:cNvPr id="4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62017"/>
              </p:ext>
            </p:extLst>
          </p:nvPr>
        </p:nvGraphicFramePr>
        <p:xfrm>
          <a:off x="6796088" y="5037429"/>
          <a:ext cx="914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42751" imgH="444307" progId="Equation.3">
                  <p:embed/>
                </p:oleObj>
              </mc:Choice>
              <mc:Fallback>
                <p:oleObj name="Equation" r:id="rId27" imgW="34275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037429"/>
                        <a:ext cx="914400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42702"/>
              </p:ext>
            </p:extLst>
          </p:nvPr>
        </p:nvGraphicFramePr>
        <p:xfrm>
          <a:off x="7625883" y="5017868"/>
          <a:ext cx="18954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72840" imgH="520560" progId="Equation.DSMT4">
                  <p:embed/>
                </p:oleObj>
              </mc:Choice>
              <mc:Fallback>
                <p:oleObj name="Equation" r:id="rId28" imgW="6728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883" y="5017868"/>
                        <a:ext cx="1895475" cy="119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64718"/>
              </p:ext>
            </p:extLst>
          </p:nvPr>
        </p:nvGraphicFramePr>
        <p:xfrm>
          <a:off x="9446555" y="5017868"/>
          <a:ext cx="175260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2080" imgH="431640" progId="Equation.DSMT4">
                  <p:embed/>
                </p:oleObj>
              </mc:Choice>
              <mc:Fallback>
                <p:oleObj name="Equation" r:id="rId30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555" y="5017868"/>
                        <a:ext cx="1752600" cy="98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34" grpId="0"/>
      <p:bldP spid="38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62000" y="1622854"/>
            <a:ext cx="8077200" cy="1614488"/>
            <a:chOff x="192" y="592"/>
            <a:chExt cx="5088" cy="135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2" y="592"/>
              <a:ext cx="5088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463550" algn="l"/>
                </a:tabLst>
              </a:pP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sng" dirty="0" err="1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400" u="sng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u="sng" dirty="0" err="1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quát</a:t>
              </a:r>
              <a:r>
                <a:rPr lang="en-US" sz="2400" b="0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tabLst>
                  <a:tab pos="463550" algn="l"/>
                </a:tabLst>
              </a:pP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       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A.B ≥ 0 </a:t>
              </a:r>
              <a:r>
                <a:rPr lang="en-US" sz="2400" b="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 B ≠ 0, ta </a:t>
              </a:r>
              <a:r>
                <a:rPr lang="en-US" sz="2400" b="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endPara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27"/>
            <p:cNvGraphicFramePr>
              <a:graphicFrameLocks noChangeAspect="1"/>
            </p:cNvGraphicFramePr>
            <p:nvPr/>
          </p:nvGraphicFramePr>
          <p:xfrm>
            <a:off x="2304" y="1296"/>
            <a:ext cx="1008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99753" imgH="482391" progId="Equation.3">
                    <p:embed/>
                  </p:oleObj>
                </mc:Choice>
                <mc:Fallback>
                  <p:oleObj name="Equation" r:id="rId2" imgW="799753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296"/>
                          <a:ext cx="1008" cy="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960" y="960"/>
              <a:ext cx="4320" cy="9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762000" y="3602692"/>
            <a:ext cx="807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u="sng" dirty="0" err="1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L­ưu</a:t>
            </a:r>
            <a:r>
              <a:rPr lang="en-US" sz="2400" u="sng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u="sng" dirty="0" err="1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u="sng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u="sng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solidFill>
                  <a:srgbClr val="311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2785" y="1035908"/>
            <a:ext cx="4145692" cy="586946"/>
          </a:xfrm>
        </p:spPr>
        <p:txBody>
          <a:bodyPr/>
          <a:lstStyle/>
          <a:p>
            <a:pPr marL="45720" indent="0"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994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492216"/>
              </p:ext>
            </p:extLst>
          </p:nvPr>
        </p:nvGraphicFramePr>
        <p:xfrm>
          <a:off x="1637275" y="2715186"/>
          <a:ext cx="847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19040" progId="Equation.DSMT4">
                  <p:embed/>
                </p:oleObj>
              </mc:Choice>
              <mc:Fallback>
                <p:oleObj name="Equation" r:id="rId2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7275" y="2715186"/>
                        <a:ext cx="8477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530495"/>
              </p:ext>
            </p:extLst>
          </p:nvPr>
        </p:nvGraphicFramePr>
        <p:xfrm>
          <a:off x="2491350" y="2659624"/>
          <a:ext cx="2071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457200" progId="Equation.DSMT4">
                  <p:embed/>
                </p:oleObj>
              </mc:Choice>
              <mc:Fallback>
                <p:oleObj name="Equation" r:id="rId4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1350" y="2659624"/>
                        <a:ext cx="207168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16053"/>
              </p:ext>
            </p:extLst>
          </p:nvPr>
        </p:nvGraphicFramePr>
        <p:xfrm>
          <a:off x="4715437" y="2659136"/>
          <a:ext cx="609600" cy="45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5437" y="2659136"/>
                        <a:ext cx="609600" cy="45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676471" y="3115552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0094" y="314782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Freeform 9"/>
          <p:cNvSpPr/>
          <p:nvPr/>
        </p:nvSpPr>
        <p:spPr>
          <a:xfrm>
            <a:off x="1839442" y="2446244"/>
            <a:ext cx="3231225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1838663" y="3513044"/>
            <a:ext cx="3231225" cy="268942"/>
          </a:xfrm>
          <a:custGeom>
            <a:avLst/>
            <a:gdLst>
              <a:gd name="connsiteX0" fmla="*/ 0 w 3410174"/>
              <a:gd name="connsiteY0" fmla="*/ 193638 h 268942"/>
              <a:gd name="connsiteX1" fmla="*/ 0 w 3410174"/>
              <a:gd name="connsiteY1" fmla="*/ 0 h 268942"/>
              <a:gd name="connsiteX2" fmla="*/ 3410174 w 3410174"/>
              <a:gd name="connsiteY2" fmla="*/ 0 h 268942"/>
              <a:gd name="connsiteX3" fmla="*/ 3410174 w 3410174"/>
              <a:gd name="connsiteY3" fmla="*/ 268942 h 26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174" h="268942">
                <a:moveTo>
                  <a:pt x="0" y="193638"/>
                </a:moveTo>
                <a:lnTo>
                  <a:pt x="0" y="0"/>
                </a:lnTo>
                <a:lnTo>
                  <a:pt x="3410174" y="0"/>
                </a:lnTo>
                <a:lnTo>
                  <a:pt x="3410174" y="268942"/>
                </a:lnTo>
              </a:path>
            </a:pathLst>
          </a:custGeom>
          <a:ln w="190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063931"/>
              </p:ext>
            </p:extLst>
          </p:nvPr>
        </p:nvGraphicFramePr>
        <p:xfrm>
          <a:off x="2124637" y="2650099"/>
          <a:ext cx="654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4637" y="2650099"/>
                        <a:ext cx="6540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63752"/>
              </p:ext>
            </p:extLst>
          </p:nvPr>
        </p:nvGraphicFramePr>
        <p:xfrm>
          <a:off x="1626815" y="3079696"/>
          <a:ext cx="619125" cy="44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26815" y="3079696"/>
                        <a:ext cx="619125" cy="445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81837" y="311555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14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9466"/>
              </p:ext>
            </p:extLst>
          </p:nvPr>
        </p:nvGraphicFramePr>
        <p:xfrm>
          <a:off x="3833211" y="1312169"/>
          <a:ext cx="900157" cy="10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419040" progId="Equation.DSMT4">
                  <p:embed/>
                </p:oleObj>
              </mc:Choice>
              <mc:Fallback>
                <p:oleObj name="Equation" r:id="rId12" imgW="342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33211" y="1312169"/>
                        <a:ext cx="900157" cy="10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628560" y="1564155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9623" y="4212288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u="sng" dirty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u="sng" dirty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66616"/>
              </p:ext>
            </p:extLst>
          </p:nvPr>
        </p:nvGraphicFramePr>
        <p:xfrm>
          <a:off x="2162548" y="4601622"/>
          <a:ext cx="6683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200" imgH="419100" progId="Equation.DSMT4">
                  <p:embed/>
                </p:oleObj>
              </mc:Choice>
              <mc:Fallback>
                <p:oleObj name="Equation" r:id="rId14" imgW="33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48" y="4601622"/>
                        <a:ext cx="6683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67239"/>
              </p:ext>
            </p:extLst>
          </p:nvPr>
        </p:nvGraphicFramePr>
        <p:xfrm>
          <a:off x="3778623" y="4498038"/>
          <a:ext cx="9906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419040" progId="Equation.3">
                  <p:embed/>
                </p:oleObj>
              </mc:Choice>
              <mc:Fallback>
                <p:oleObj name="Equation" r:id="rId16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623" y="4498038"/>
                        <a:ext cx="9906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20234"/>
              </p:ext>
            </p:extLst>
          </p:nvPr>
        </p:nvGraphicFramePr>
        <p:xfrm>
          <a:off x="5378823" y="4555188"/>
          <a:ext cx="1219200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418918" progId="Equation.3">
                  <p:embed/>
                </p:oleObj>
              </mc:Choice>
              <mc:Fallback>
                <p:oleObj name="Equation" r:id="rId18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823" y="4555188"/>
                        <a:ext cx="1219200" cy="65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0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21211 0.004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7214 0.0062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2 0.00163 L 0.18607 0.0020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4" grpId="0"/>
      <p:bldP spid="14" grpId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545013" y="1176434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7402513" y="26805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595312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616576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893007" y="2411320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BahamasBH"/>
              </a:rPr>
              <a:t>.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169893" y="168277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889525" y="1797239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8995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850" y="159148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63550" algn="l"/>
              </a:tabLst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u="sng" dirty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u="sng" dirty="0">
                <a:solidFill>
                  <a:srgbClr val="2A0A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55039"/>
              </p:ext>
            </p:extLst>
          </p:nvPr>
        </p:nvGraphicFramePr>
        <p:xfrm>
          <a:off x="7246507" y="1449410"/>
          <a:ext cx="894418" cy="74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200" imgH="419100" progId="Equation.DSMT4">
                  <p:embed/>
                </p:oleObj>
              </mc:Choice>
              <mc:Fallback>
                <p:oleObj name="Equation" r:id="rId2" imgW="330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507" y="1449410"/>
                        <a:ext cx="894418" cy="741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49483"/>
              </p:ext>
            </p:extLst>
          </p:nvPr>
        </p:nvGraphicFramePr>
        <p:xfrm>
          <a:off x="8203433" y="1398480"/>
          <a:ext cx="1091268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419040" progId="Equation.3">
                  <p:embed/>
                </p:oleObj>
              </mc:Choice>
              <mc:Fallback>
                <p:oleObj name="Equation" r:id="rId4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433" y="1398480"/>
                        <a:ext cx="1091268" cy="84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11033"/>
              </p:ext>
            </p:extLst>
          </p:nvPr>
        </p:nvGraphicFramePr>
        <p:xfrm>
          <a:off x="9469155" y="1438485"/>
          <a:ext cx="1219200" cy="7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418918" progId="Equation.3">
                  <p:embed/>
                </p:oleObj>
              </mc:Choice>
              <mc:Fallback>
                <p:oleObj name="Equation" r:id="rId6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9155" y="1438485"/>
                        <a:ext cx="1219200" cy="752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35023"/>
              </p:ext>
            </p:extLst>
          </p:nvPr>
        </p:nvGraphicFramePr>
        <p:xfrm>
          <a:off x="1158763" y="2618890"/>
          <a:ext cx="10175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419040" progId="Equation.DSMT4">
                  <p:embed/>
                </p:oleObj>
              </mc:Choice>
              <mc:Fallback>
                <p:oleObj name="Equation" r:id="rId8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763" y="2618890"/>
                        <a:ext cx="1017588" cy="868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043996" y="2048680"/>
            <a:ext cx="1782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39" descr="AG00218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" y="2086345"/>
            <a:ext cx="552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02539"/>
              </p:ext>
            </p:extLst>
          </p:nvPr>
        </p:nvGraphicFramePr>
        <p:xfrm>
          <a:off x="778697" y="3487253"/>
          <a:ext cx="15446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482400" progId="Equation.DSMT4">
                  <p:embed/>
                </p:oleObj>
              </mc:Choice>
              <mc:Fallback>
                <p:oleObj name="Equation" r:id="rId11" imgW="520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97" y="3487253"/>
                        <a:ext cx="154463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009485"/>
              </p:ext>
            </p:extLst>
          </p:nvPr>
        </p:nvGraphicFramePr>
        <p:xfrm>
          <a:off x="798513" y="4605338"/>
          <a:ext cx="13557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431640" progId="Equation.DSMT4">
                  <p:embed/>
                </p:oleObj>
              </mc:Choice>
              <mc:Fallback>
                <p:oleObj name="Equation" r:id="rId13" imgW="45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605338"/>
                        <a:ext cx="1355725" cy="89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44719"/>
              </p:ext>
            </p:extLst>
          </p:nvPr>
        </p:nvGraphicFramePr>
        <p:xfrm>
          <a:off x="873153" y="5618647"/>
          <a:ext cx="13557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431640" progId="Equation.DSMT4">
                  <p:embed/>
                </p:oleObj>
              </mc:Choice>
              <mc:Fallback>
                <p:oleObj name="Equation" r:id="rId15" imgW="457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53" y="5618647"/>
                        <a:ext cx="1355725" cy="896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3943015" y="2262557"/>
            <a:ext cx="10420" cy="43543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83195"/>
              </p:ext>
            </p:extLst>
          </p:nvPr>
        </p:nvGraphicFramePr>
        <p:xfrm>
          <a:off x="4540099" y="2227355"/>
          <a:ext cx="1091268" cy="84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419040" progId="Equation.3">
                  <p:embed/>
                </p:oleObj>
              </mc:Choice>
              <mc:Fallback>
                <p:oleObj name="Equation" r:id="rId17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099" y="2227355"/>
                        <a:ext cx="1091268" cy="84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55921"/>
              </p:ext>
            </p:extLst>
          </p:nvPr>
        </p:nvGraphicFramePr>
        <p:xfrm>
          <a:off x="4169765" y="3167295"/>
          <a:ext cx="29956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8960" imgH="609480" progId="Equation.DSMT4">
                  <p:embed/>
                </p:oleObj>
              </mc:Choice>
              <mc:Fallback>
                <p:oleObj name="Equation" r:id="rId18" imgW="1218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765" y="3167295"/>
                        <a:ext cx="2995613" cy="12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21904"/>
              </p:ext>
            </p:extLst>
          </p:nvPr>
        </p:nvGraphicFramePr>
        <p:xfrm>
          <a:off x="4243235" y="4491729"/>
          <a:ext cx="19351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495000" progId="Equation.DSMT4">
                  <p:embed/>
                </p:oleObj>
              </mc:Choice>
              <mc:Fallback>
                <p:oleObj name="Equation" r:id="rId20" imgW="7873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235" y="4491729"/>
                        <a:ext cx="1935163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68697"/>
              </p:ext>
            </p:extLst>
          </p:nvPr>
        </p:nvGraphicFramePr>
        <p:xfrm>
          <a:off x="4269859" y="5836927"/>
          <a:ext cx="13414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228600" progId="Equation.DSMT4">
                  <p:embed/>
                </p:oleObj>
              </mc:Choice>
              <mc:Fallback>
                <p:oleObj name="Equation" r:id="rId2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859" y="5836927"/>
                        <a:ext cx="1341437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8005833" y="2262557"/>
            <a:ext cx="9342" cy="4337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20121"/>
              </p:ext>
            </p:extLst>
          </p:nvPr>
        </p:nvGraphicFramePr>
        <p:xfrm>
          <a:off x="8803823" y="2320013"/>
          <a:ext cx="1219200" cy="75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47" imgH="418918" progId="Equation.3">
                  <p:embed/>
                </p:oleObj>
              </mc:Choice>
              <mc:Fallback>
                <p:oleObj name="Equation" r:id="rId24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3823" y="2320013"/>
                        <a:ext cx="1219200" cy="752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075670"/>
              </p:ext>
            </p:extLst>
          </p:nvPr>
        </p:nvGraphicFramePr>
        <p:xfrm>
          <a:off x="8284086" y="3188310"/>
          <a:ext cx="35893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60160" imgH="609480" progId="Equation.DSMT4">
                  <p:embed/>
                </p:oleObj>
              </mc:Choice>
              <mc:Fallback>
                <p:oleObj name="Equation" r:id="rId25" imgW="14601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086" y="3188310"/>
                        <a:ext cx="3589338" cy="1227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78121"/>
              </p:ext>
            </p:extLst>
          </p:nvPr>
        </p:nvGraphicFramePr>
        <p:xfrm>
          <a:off x="8170863" y="4581525"/>
          <a:ext cx="2247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14400" imgH="495000" progId="Equation.DSMT4">
                  <p:embed/>
                </p:oleObj>
              </mc:Choice>
              <mc:Fallback>
                <p:oleObj name="Equation" r:id="rId27" imgW="914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4581525"/>
                        <a:ext cx="22479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5897"/>
              </p:ext>
            </p:extLst>
          </p:nvPr>
        </p:nvGraphicFramePr>
        <p:xfrm>
          <a:off x="8268909" y="5802313"/>
          <a:ext cx="1654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72840" imgH="228600" progId="Equation.DSMT4">
                  <p:embed/>
                </p:oleObj>
              </mc:Choice>
              <mc:Fallback>
                <p:oleObj name="Equation" r:id="rId29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909" y="5802313"/>
                        <a:ext cx="16541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57027"/>
              </p:ext>
            </p:extLst>
          </p:nvPr>
        </p:nvGraphicFramePr>
        <p:xfrm>
          <a:off x="1541930" y="3780871"/>
          <a:ext cx="1243256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780" imgH="215806" progId="Equation.3">
                  <p:embed/>
                </p:oleObj>
              </mc:Choice>
              <mc:Fallback>
                <p:oleObj name="Equation" r:id="rId2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930" y="3780871"/>
                        <a:ext cx="1243256" cy="3714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74002"/>
              </p:ext>
            </p:extLst>
          </p:nvPr>
        </p:nvGraphicFramePr>
        <p:xfrm>
          <a:off x="5280493" y="3812044"/>
          <a:ext cx="1243256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15806" progId="Equation.3">
                  <p:embed/>
                </p:oleObj>
              </mc:Choice>
              <mc:Fallback>
                <p:oleObj name="Equation" r:id="rId4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493" y="3812044"/>
                        <a:ext cx="1243256" cy="3714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20361"/>
              </p:ext>
            </p:extLst>
          </p:nvPr>
        </p:nvGraphicFramePr>
        <p:xfrm>
          <a:off x="5047129" y="5197714"/>
          <a:ext cx="1574791" cy="38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15806" progId="Equation.3">
                  <p:embed/>
                </p:oleObj>
              </mc:Choice>
              <mc:Fallback>
                <p:oleObj name="Equation" r:id="rId6" imgW="62203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129" y="5197714"/>
                        <a:ext cx="1574791" cy="38457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74067"/>
              </p:ext>
            </p:extLst>
          </p:nvPr>
        </p:nvGraphicFramePr>
        <p:xfrm>
          <a:off x="1389529" y="5254865"/>
          <a:ext cx="1574791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449" imgH="215713" progId="Equation.3">
                  <p:embed/>
                </p:oleObj>
              </mc:Choice>
              <mc:Fallback>
                <p:oleObj name="Equation" r:id="rId8" imgW="63444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529" y="5254865"/>
                        <a:ext cx="1574791" cy="37385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36366" y="1665531"/>
            <a:ext cx="1906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u="sng" dirty="0" err="1">
                <a:solidFill>
                  <a:srgbClr val="1706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u="sng" dirty="0">
                <a:solidFill>
                  <a:srgbClr val="1706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466534" y="1760393"/>
            <a:ext cx="8403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48066" y="3320106"/>
            <a:ext cx="4012327" cy="415738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89630" y="4193044"/>
            <a:ext cx="3944512" cy="446978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68848" y="4786605"/>
            <a:ext cx="4012327" cy="415738"/>
          </a:xfrm>
          <a:custGeom>
            <a:avLst/>
            <a:gdLst>
              <a:gd name="connsiteX0" fmla="*/ 0 w 3688773"/>
              <a:gd name="connsiteY0" fmla="*/ 384565 h 415738"/>
              <a:gd name="connsiteX1" fmla="*/ 1735282 w 3688773"/>
              <a:gd name="connsiteY1" fmla="*/ 101 h 415738"/>
              <a:gd name="connsiteX2" fmla="*/ 3688773 w 3688773"/>
              <a:gd name="connsiteY2" fmla="*/ 415738 h 41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8773" h="415738">
                <a:moveTo>
                  <a:pt x="0" y="384565"/>
                </a:moveTo>
                <a:cubicBezTo>
                  <a:pt x="560243" y="189735"/>
                  <a:pt x="1120487" y="-5094"/>
                  <a:pt x="1735282" y="101"/>
                </a:cubicBezTo>
                <a:cubicBezTo>
                  <a:pt x="2350077" y="5296"/>
                  <a:pt x="3019425" y="210517"/>
                  <a:pt x="3688773" y="415738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10412" y="5659543"/>
            <a:ext cx="3944512" cy="446978"/>
          </a:xfrm>
          <a:custGeom>
            <a:avLst/>
            <a:gdLst>
              <a:gd name="connsiteX0" fmla="*/ 3626427 w 3626427"/>
              <a:gd name="connsiteY0" fmla="*/ 0 h 446978"/>
              <a:gd name="connsiteX1" fmla="*/ 1527464 w 3626427"/>
              <a:gd name="connsiteY1" fmla="*/ 446809 h 446978"/>
              <a:gd name="connsiteX2" fmla="*/ 0 w 3626427"/>
              <a:gd name="connsiteY2" fmla="*/ 41563 h 44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7" h="446978">
                <a:moveTo>
                  <a:pt x="3626427" y="0"/>
                </a:moveTo>
                <a:cubicBezTo>
                  <a:pt x="2879147" y="219941"/>
                  <a:pt x="2131868" y="439882"/>
                  <a:pt x="1527464" y="446809"/>
                </a:cubicBezTo>
                <a:cubicBezTo>
                  <a:pt x="923060" y="453736"/>
                  <a:pt x="461530" y="247649"/>
                  <a:pt x="0" y="41563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14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50584"/>
              </p:ext>
            </p:extLst>
          </p:nvPr>
        </p:nvGraphicFramePr>
        <p:xfrm>
          <a:off x="5481919" y="1821611"/>
          <a:ext cx="15748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457200" progId="Equation.DSMT4">
                  <p:embed/>
                </p:oleObj>
              </mc:Choice>
              <mc:Fallback>
                <p:oleObj name="Equation" r:id="rId2" imgW="7873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919" y="1821611"/>
                        <a:ext cx="1574800" cy="6556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96635"/>
              </p:ext>
            </p:extLst>
          </p:nvPr>
        </p:nvGraphicFramePr>
        <p:xfrm>
          <a:off x="5786719" y="3326561"/>
          <a:ext cx="2996397" cy="80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520560" progId="Equation.DSMT4">
                  <p:embed/>
                </p:oleObj>
              </mc:Choice>
              <mc:Fallback>
                <p:oleObj name="Equation" r:id="rId4" imgW="1396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19" y="3326561"/>
                        <a:ext cx="2996397" cy="80079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73866"/>
              </p:ext>
            </p:extLst>
          </p:nvPr>
        </p:nvGraphicFramePr>
        <p:xfrm>
          <a:off x="5570381" y="4890248"/>
          <a:ext cx="40263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457200" progId="Equation.3">
                  <p:embed/>
                </p:oleObj>
              </mc:Choice>
              <mc:Fallback>
                <p:oleObj name="Equation" r:id="rId6" imgW="161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381" y="4890248"/>
                        <a:ext cx="4026338" cy="8191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1919" y="1636515"/>
            <a:ext cx="213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QUÁT:</a:t>
            </a:r>
          </a:p>
        </p:txBody>
      </p:sp>
      <p:sp>
        <p:nvSpPr>
          <p:cNvPr id="9" name="Freeform 8"/>
          <p:cNvSpPr/>
          <p:nvPr/>
        </p:nvSpPr>
        <p:spPr>
          <a:xfrm>
            <a:off x="3580021" y="2180217"/>
            <a:ext cx="1878590" cy="1473798"/>
          </a:xfrm>
          <a:custGeom>
            <a:avLst/>
            <a:gdLst>
              <a:gd name="connsiteX0" fmla="*/ 17517 w 1878590"/>
              <a:gd name="connsiteY0" fmla="*/ 1473798 h 1473798"/>
              <a:gd name="connsiteX1" fmla="*/ 275700 w 1878590"/>
              <a:gd name="connsiteY1" fmla="*/ 946673 h 1473798"/>
              <a:gd name="connsiteX2" fmla="*/ 82063 w 1878590"/>
              <a:gd name="connsiteY2" fmla="*/ 236669 h 1473798"/>
              <a:gd name="connsiteX3" fmla="*/ 1878590 w 1878590"/>
              <a:gd name="connsiteY3" fmla="*/ 0 h 14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590" h="1473798">
                <a:moveTo>
                  <a:pt x="17517" y="1473798"/>
                </a:moveTo>
                <a:cubicBezTo>
                  <a:pt x="141229" y="1313329"/>
                  <a:pt x="264942" y="1152861"/>
                  <a:pt x="275700" y="946673"/>
                </a:cubicBezTo>
                <a:cubicBezTo>
                  <a:pt x="286458" y="740485"/>
                  <a:pt x="-185085" y="394448"/>
                  <a:pt x="82063" y="236669"/>
                </a:cubicBezTo>
                <a:cubicBezTo>
                  <a:pt x="349211" y="78890"/>
                  <a:pt x="1113900" y="39445"/>
                  <a:pt x="187859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86780" y="3745888"/>
            <a:ext cx="2173045" cy="263129"/>
          </a:xfrm>
          <a:custGeom>
            <a:avLst/>
            <a:gdLst>
              <a:gd name="connsiteX0" fmla="*/ 0 w 2173045"/>
              <a:gd name="connsiteY0" fmla="*/ 263129 h 263129"/>
              <a:gd name="connsiteX1" fmla="*/ 462579 w 2173045"/>
              <a:gd name="connsiteY1" fmla="*/ 4946 h 263129"/>
              <a:gd name="connsiteX2" fmla="*/ 2173045 w 2173045"/>
              <a:gd name="connsiteY2" fmla="*/ 37219 h 26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3045" h="263129">
                <a:moveTo>
                  <a:pt x="0" y="263129"/>
                </a:moveTo>
                <a:cubicBezTo>
                  <a:pt x="50202" y="152863"/>
                  <a:pt x="100405" y="42598"/>
                  <a:pt x="462579" y="4946"/>
                </a:cubicBezTo>
                <a:cubicBezTo>
                  <a:pt x="824753" y="-32706"/>
                  <a:pt x="1839558" y="160932"/>
                  <a:pt x="2173045" y="3721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18327" y="4127352"/>
            <a:ext cx="2139792" cy="1204856"/>
          </a:xfrm>
          <a:custGeom>
            <a:avLst/>
            <a:gdLst>
              <a:gd name="connsiteX0" fmla="*/ 93150 w 1749827"/>
              <a:gd name="connsiteY0" fmla="*/ 0 h 1204856"/>
              <a:gd name="connsiteX1" fmla="*/ 512698 w 1749827"/>
              <a:gd name="connsiteY1" fmla="*/ 290456 h 1204856"/>
              <a:gd name="connsiteX2" fmla="*/ 39361 w 1749827"/>
              <a:gd name="connsiteY2" fmla="*/ 903642 h 1204856"/>
              <a:gd name="connsiteX3" fmla="*/ 1749827 w 1749827"/>
              <a:gd name="connsiteY3" fmla="*/ 1204856 h 120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827" h="1204856">
                <a:moveTo>
                  <a:pt x="93150" y="0"/>
                </a:moveTo>
                <a:cubicBezTo>
                  <a:pt x="307406" y="69924"/>
                  <a:pt x="521663" y="139849"/>
                  <a:pt x="512698" y="290456"/>
                </a:cubicBezTo>
                <a:cubicBezTo>
                  <a:pt x="503733" y="441063"/>
                  <a:pt x="-166827" y="751242"/>
                  <a:pt x="39361" y="903642"/>
                </a:cubicBezTo>
                <a:cubicBezTo>
                  <a:pt x="245549" y="1056042"/>
                  <a:pt x="997688" y="1130449"/>
                  <a:pt x="1749827" y="1204856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53542"/>
              </p:ext>
            </p:extLst>
          </p:nvPr>
        </p:nvGraphicFramePr>
        <p:xfrm>
          <a:off x="3804025" y="3456698"/>
          <a:ext cx="19558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025" y="3456698"/>
                        <a:ext cx="1955800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861729" y="2915790"/>
            <a:ext cx="2115671" cy="18498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717" y="3121044"/>
            <a:ext cx="1539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</a:t>
            </a:r>
          </a:p>
          <a:p>
            <a:pPr algn="ctr"/>
            <a:r>
              <a:rPr lang="en-US" sz="2400" dirty="0">
                <a:solidFill>
                  <a:srgbClr val="1706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THỨC Ở MẪU</a:t>
            </a:r>
          </a:p>
        </p:txBody>
      </p:sp>
      <p:graphicFrame>
        <p:nvGraphicFramePr>
          <p:cNvPr id="1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14745"/>
              </p:ext>
            </p:extLst>
          </p:nvPr>
        </p:nvGraphicFramePr>
        <p:xfrm>
          <a:off x="3729319" y="4871198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319" y="4871198"/>
                        <a:ext cx="1752600" cy="29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89239"/>
              </p:ext>
            </p:extLst>
          </p:nvPr>
        </p:nvGraphicFramePr>
        <p:xfrm>
          <a:off x="4288119" y="5328398"/>
          <a:ext cx="8128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164880" progId="Equation.DSMT4">
                  <p:embed/>
                </p:oleObj>
              </mc:Choice>
              <mc:Fallback>
                <p:oleObj name="Equation" r:id="rId12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119" y="5328398"/>
                        <a:ext cx="812800" cy="236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70130"/>
              </p:ext>
            </p:extLst>
          </p:nvPr>
        </p:nvGraphicFramePr>
        <p:xfrm>
          <a:off x="4138894" y="1966073"/>
          <a:ext cx="762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177480" progId="Equation.DSMT4">
                  <p:embed/>
                </p:oleObj>
              </mc:Choice>
              <mc:Fallback>
                <p:oleObj name="Equation" r:id="rId14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94" y="1966073"/>
                        <a:ext cx="762000" cy="255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04800" y="93681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3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4849813" y="2123702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6703266" y="182637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964725" y="2796802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CỦNG CỐ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1752600" y="183328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296401" y="151018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</p:spTree>
    <p:extLst>
      <p:ext uri="{BB962C8B-B14F-4D97-AF65-F5344CB8AC3E}">
        <p14:creationId xmlns:p14="http://schemas.microsoft.com/office/powerpoint/2010/main" val="175745615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a.b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&gt;0 ta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7542"/>
              </p:ext>
            </p:extLst>
          </p:nvPr>
        </p:nvGraphicFramePr>
        <p:xfrm>
          <a:off x="4154063" y="2006434"/>
          <a:ext cx="1398239" cy="69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431613" progId="Equation.DSMT4">
                  <p:embed/>
                </p:oleObj>
              </mc:Choice>
              <mc:Fallback>
                <p:oleObj name="Equation" r:id="rId10" imgW="48239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063" y="2006434"/>
                        <a:ext cx="1398239" cy="6982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02599"/>
              </p:ext>
            </p:extLst>
          </p:nvPr>
        </p:nvGraphicFramePr>
        <p:xfrm>
          <a:off x="4491613" y="4412380"/>
          <a:ext cx="107915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482400" progId="Equation.DSMT4">
                  <p:embed/>
                </p:oleObj>
              </mc:Choice>
              <mc:Fallback>
                <p:oleObj name="Equation" r:id="rId12" imgW="4824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13" y="4412380"/>
                        <a:ext cx="107915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0588"/>
              </p:ext>
            </p:extLst>
          </p:nvPr>
        </p:nvGraphicFramePr>
        <p:xfrm>
          <a:off x="4045465" y="3277642"/>
          <a:ext cx="1506837" cy="76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431613" progId="Equation.DSMT4">
                  <p:embed/>
                </p:oleObj>
              </mc:Choice>
              <mc:Fallback>
                <p:oleObj name="Equation" r:id="rId14" imgW="6093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465" y="3277642"/>
                        <a:ext cx="1506837" cy="760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893616"/>
              </p:ext>
            </p:extLst>
          </p:nvPr>
        </p:nvGraphicFramePr>
        <p:xfrm>
          <a:off x="4654379" y="5562600"/>
          <a:ext cx="89792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140" imgH="444307" progId="Equation.DSMT4">
                  <p:embed/>
                </p:oleObj>
              </mc:Choice>
              <mc:Fallback>
                <p:oleObj name="Equation" r:id="rId16" imgW="368140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379" y="5562600"/>
                        <a:ext cx="897924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4" y="1992291"/>
            <a:ext cx="5280951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077112"/>
                <a:ext cx="9545719" cy="728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077112"/>
                <a:ext cx="9545719" cy="728982"/>
              </a:xfrm>
              <a:prstGeom prst="rect">
                <a:avLst/>
              </a:prstGeom>
              <a:blipFill rotWithShape="0">
                <a:blip r:embed="rId8"/>
                <a:stretch>
                  <a:fillRect b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06830"/>
              </p:ext>
            </p:extLst>
          </p:nvPr>
        </p:nvGraphicFramePr>
        <p:xfrm>
          <a:off x="4135438" y="4551363"/>
          <a:ext cx="1790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304560" progId="Equation.DSMT4">
                  <p:embed/>
                </p:oleObj>
              </mc:Choice>
              <mc:Fallback>
                <p:oleObj name="Equation" r:id="rId10" imgW="799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4551363"/>
                        <a:ext cx="1790700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86323"/>
              </p:ext>
            </p:extLst>
          </p:nvPr>
        </p:nvGraphicFramePr>
        <p:xfrm>
          <a:off x="3825875" y="3389313"/>
          <a:ext cx="1947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320" imgH="304560" progId="Equation.DSMT4">
                  <p:embed/>
                </p:oleObj>
              </mc:Choice>
              <mc:Fallback>
                <p:oleObj name="Equation" r:id="rId12" imgW="787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389313"/>
                        <a:ext cx="1947863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89875"/>
              </p:ext>
            </p:extLst>
          </p:nvPr>
        </p:nvGraphicFramePr>
        <p:xfrm>
          <a:off x="4737975" y="5717060"/>
          <a:ext cx="557212" cy="43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177480" progId="Equation.DSMT4">
                  <p:embed/>
                </p:oleObj>
              </mc:Choice>
              <mc:Fallback>
                <p:oleObj name="Equation" r:id="rId14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975" y="5717060"/>
                        <a:ext cx="557212" cy="432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85601"/>
              </p:ext>
            </p:extLst>
          </p:nvPr>
        </p:nvGraphicFramePr>
        <p:xfrm>
          <a:off x="4891088" y="2239147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239147"/>
                        <a:ext cx="2794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Khử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&lt; 0; y &lt; 0 ta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111584"/>
                <a:ext cx="9545719" cy="8438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76012"/>
              </p:ext>
            </p:extLst>
          </p:nvPr>
        </p:nvGraphicFramePr>
        <p:xfrm>
          <a:off x="4411663" y="2151063"/>
          <a:ext cx="8826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60" imgH="253800" progId="Equation.DSMT4">
                  <p:embed/>
                </p:oleObj>
              </mc:Choice>
              <mc:Fallback>
                <p:oleObj name="Equation" r:id="rId10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151063"/>
                        <a:ext cx="88265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0179"/>
              </p:ext>
            </p:extLst>
          </p:nvPr>
        </p:nvGraphicFramePr>
        <p:xfrm>
          <a:off x="4491038" y="4592638"/>
          <a:ext cx="1079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592638"/>
                        <a:ext cx="10795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968498"/>
              </p:ext>
            </p:extLst>
          </p:nvPr>
        </p:nvGraphicFramePr>
        <p:xfrm>
          <a:off x="4279900" y="3435350"/>
          <a:ext cx="1036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435350"/>
                        <a:ext cx="1036638" cy="44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11725"/>
              </p:ext>
            </p:extLst>
          </p:nvPr>
        </p:nvGraphicFramePr>
        <p:xfrm>
          <a:off x="4638675" y="5741988"/>
          <a:ext cx="9302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53800" progId="Equation.DSMT4">
                  <p:embed/>
                </p:oleObj>
              </mc:Choice>
              <mc:Fallback>
                <p:oleObj name="Equation" r:id="rId16" imgW="380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741988"/>
                        <a:ext cx="930275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0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6818" y="820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AutoShape 9" descr="Canvas"/>
              <p:cNvSpPr>
                <a:spLocks noChangeArrowheads="1"/>
              </p:cNvSpPr>
              <p:nvPr/>
            </p:nvSpPr>
            <p:spPr bwMode="auto">
              <a:xfrm>
                <a:off x="2390714" y="1981200"/>
                <a:ext cx="5280951" cy="849291"/>
              </a:xfrm>
              <a:prstGeom prst="flowChartAlternateProcess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6−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rad>
                        </m:num>
                        <m:den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12+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1" name="AutoShape 9" descr="Canva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0714" y="1981200"/>
                <a:ext cx="5280951" cy="849291"/>
              </a:xfrm>
              <a:prstGeom prst="flowChartAlternateProcess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653201" y="1077112"/>
                <a:ext cx="9545719" cy="7290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0;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≠12 </m:t>
                    </m:r>
                  </m:oMath>
                </a14:m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3201" y="1077112"/>
                <a:ext cx="9545719" cy="729046"/>
              </a:xfrm>
              <a:prstGeom prst="rect">
                <a:avLst/>
              </a:prstGeom>
              <a:blipFill rotWithShape="0">
                <a:blip r:embed="rId9"/>
                <a:stretch>
                  <a:fillRect b="-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18642"/>
              </p:ext>
            </p:extLst>
          </p:nvPr>
        </p:nvGraphicFramePr>
        <p:xfrm>
          <a:off x="4405313" y="4451350"/>
          <a:ext cx="12509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431640" progId="Equation.DSMT4">
                  <p:embed/>
                </p:oleObj>
              </mc:Choice>
              <mc:Fallback>
                <p:oleObj name="Equation" r:id="rId11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4451350"/>
                        <a:ext cx="1250950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93468"/>
              </p:ext>
            </p:extLst>
          </p:nvPr>
        </p:nvGraphicFramePr>
        <p:xfrm>
          <a:off x="4092575" y="3267075"/>
          <a:ext cx="14144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444240" progId="Equation.DSMT4">
                  <p:embed/>
                </p:oleObj>
              </mc:Choice>
              <mc:Fallback>
                <p:oleObj name="Equation" r:id="rId13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267075"/>
                        <a:ext cx="1414463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89807"/>
              </p:ext>
            </p:extLst>
          </p:nvPr>
        </p:nvGraphicFramePr>
        <p:xfrm>
          <a:off x="4321175" y="5573713"/>
          <a:ext cx="13922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431640" progId="Equation.DSMT4">
                  <p:embed/>
                </p:oleObj>
              </mc:Choice>
              <mc:Fallback>
                <p:oleObj name="Equation" r:id="rId15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5573713"/>
                        <a:ext cx="1392238" cy="81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0" y="0"/>
          <a:ext cx="571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252" imgH="444307" progId="Equation.DSMT4">
                  <p:embed/>
                </p:oleObj>
              </mc:Choice>
              <mc:Fallback>
                <p:oleObj name="Equation" r:id="rId17" imgW="571252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5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1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45465" y="777115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p:sp>
        <p:nvSpPr>
          <p:cNvPr id="18441" name="AutoShape 9" descr="Canvas"/>
          <p:cNvSpPr>
            <a:spLocks noChangeArrowheads="1"/>
          </p:cNvSpPr>
          <p:nvPr/>
        </p:nvSpPr>
        <p:spPr bwMode="auto">
          <a:xfrm>
            <a:off x="2390716" y="1948249"/>
            <a:ext cx="5280951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355148" y="1116107"/>
                <a:ext cx="10630906" cy="636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5+3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400" i="1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Khi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đó 2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2400" b="0" i="0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</m:t>
                    </m:r>
                  </m:oMath>
                </a14:m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5148" y="1116107"/>
                <a:ext cx="10630906" cy="636393"/>
              </a:xfrm>
              <a:prstGeom prst="rect">
                <a:avLst/>
              </a:prstGeom>
              <a:blipFill rotWithShape="0">
                <a:blip r:embed="rId8"/>
                <a:stretch>
                  <a:fillRect l="-860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774600"/>
              </p:ext>
            </p:extLst>
          </p:nvPr>
        </p:nvGraphicFramePr>
        <p:xfrm>
          <a:off x="4676192" y="2133500"/>
          <a:ext cx="470995" cy="4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192" y="2133500"/>
                        <a:ext cx="470995" cy="4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71181"/>
              </p:ext>
            </p:extLst>
          </p:nvPr>
        </p:nvGraphicFramePr>
        <p:xfrm>
          <a:off x="4748199" y="4522594"/>
          <a:ext cx="454025" cy="4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199" y="4522594"/>
                        <a:ext cx="454025" cy="479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36276"/>
              </p:ext>
            </p:extLst>
          </p:nvPr>
        </p:nvGraphicFramePr>
        <p:xfrm>
          <a:off x="4676192" y="3406878"/>
          <a:ext cx="439738" cy="49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192" y="3406878"/>
                        <a:ext cx="439738" cy="497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66797"/>
              </p:ext>
            </p:extLst>
          </p:nvPr>
        </p:nvGraphicFramePr>
        <p:xfrm>
          <a:off x="4813703" y="5768181"/>
          <a:ext cx="434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164880" progId="Equation.DSMT4">
                  <p:embed/>
                </p:oleObj>
              </mc:Choice>
              <mc:Fallback>
                <p:oleObj name="Equation" r:id="rId16" imgW="177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703" y="5768181"/>
                        <a:ext cx="434975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4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46112" y="730076"/>
            <a:ext cx="519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31016" y="3124200"/>
            <a:ext cx="864156" cy="762000"/>
          </a:xfrm>
          <a:prstGeom prst="ellipse">
            <a:avLst/>
          </a:prstGeom>
          <a:gradFill rotWithShape="1">
            <a:gsLst>
              <a:gs pos="0">
                <a:srgbClr val="10001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31016" y="2057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96083" y="4201297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89045" y="5486400"/>
            <a:ext cx="864156" cy="7620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18440" name="Text Box 8" descr="Water droplets"/>
          <p:cNvSpPr txBox="1">
            <a:spLocks noChangeArrowheads="1"/>
          </p:cNvSpPr>
          <p:nvPr/>
        </p:nvSpPr>
        <p:spPr bwMode="auto">
          <a:xfrm>
            <a:off x="9652293" y="134143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>
              <a:latin typeface="VNI-Thuphap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AutoShape 9" descr="Canvas"/>
              <p:cNvSpPr>
                <a:spLocks noChangeArrowheads="1"/>
              </p:cNvSpPr>
              <p:nvPr/>
            </p:nvSpPr>
            <p:spPr bwMode="auto">
              <a:xfrm>
                <a:off x="2390714" y="1992291"/>
                <a:ext cx="5280951" cy="838200"/>
              </a:xfrm>
              <a:prstGeom prst="flowChartAlternateProcess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1" name="AutoShape 9" descr="Canva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0714" y="1992291"/>
                <a:ext cx="5280951" cy="838200"/>
              </a:xfrm>
              <a:prstGeom prst="flowChartAlternateProcess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AutoShape 10" descr="Canvas"/>
          <p:cNvSpPr>
            <a:spLocks noChangeArrowheads="1"/>
          </p:cNvSpPr>
          <p:nvPr/>
        </p:nvSpPr>
        <p:spPr bwMode="auto">
          <a:xfrm>
            <a:off x="2351326" y="3200400"/>
            <a:ext cx="5376968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3" name="AutoShape 11" descr="Canvas"/>
          <p:cNvSpPr>
            <a:spLocks noChangeArrowheads="1"/>
          </p:cNvSpPr>
          <p:nvPr/>
        </p:nvSpPr>
        <p:spPr bwMode="auto">
          <a:xfrm>
            <a:off x="2351326" y="43434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>
              <a:spcBef>
                <a:spcPct val="50000"/>
              </a:spcBef>
            </a:pPr>
            <a:endParaRPr lang="en-US" sz="2800" b="1" dirty="0">
              <a:latin typeface="VNI-Times" pitchFamily="2" charset="0"/>
            </a:endParaRPr>
          </a:p>
        </p:txBody>
      </p:sp>
      <p:sp>
        <p:nvSpPr>
          <p:cNvPr id="18444" name="AutoShape 12" descr="Canvas"/>
          <p:cNvSpPr>
            <a:spLocks noChangeArrowheads="1"/>
          </p:cNvSpPr>
          <p:nvPr/>
        </p:nvSpPr>
        <p:spPr bwMode="auto">
          <a:xfrm>
            <a:off x="2351326" y="5562600"/>
            <a:ext cx="5472986" cy="838200"/>
          </a:xfrm>
          <a:prstGeom prst="flowChartAlternateProcess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VNI-Times" pitchFamily="2" charset="0"/>
            </a:endParaRPr>
          </a:p>
        </p:txBody>
      </p:sp>
      <p:pic>
        <p:nvPicPr>
          <p:cNvPr id="18445" name="Picture 19" descr="Comemorativo_00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8" y="941388"/>
            <a:ext cx="105619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20"/>
              <p:cNvSpPr txBox="1">
                <a:spLocks noChangeArrowheads="1"/>
              </p:cNvSpPr>
              <p:nvPr/>
            </p:nvSpPr>
            <p:spPr bwMode="auto">
              <a:xfrm>
                <a:off x="1868354" y="1015478"/>
                <a:ext cx="9545719" cy="989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2800" b="0" i="1" smtClean="0">
                        <a:solidFill>
                          <a:srgbClr val="1706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1706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1706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i="1" dirty="0" err="1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1706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1706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4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8354" y="1015478"/>
                <a:ext cx="9545719" cy="9893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799204" y="1705176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t="-4189" b="37610"/>
          <a:stretch>
            <a:fillRect/>
          </a:stretch>
        </p:blipFill>
        <p:spPr bwMode="auto">
          <a:xfrm>
            <a:off x="8844211" y="4085638"/>
            <a:ext cx="144025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836452" y="2916305"/>
            <a:ext cx="15302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C:\Users\Administrator\Desktop\cuò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2026" r="48485" b="30019"/>
          <a:stretch>
            <a:fillRect/>
          </a:stretch>
        </p:blipFill>
        <p:spPr bwMode="auto">
          <a:xfrm>
            <a:off x="8937173" y="5295313"/>
            <a:ext cx="1532276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8897" y="231203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016" y="-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84854"/>
              </p:ext>
            </p:extLst>
          </p:nvPr>
        </p:nvGraphicFramePr>
        <p:xfrm>
          <a:off x="4746625" y="4451350"/>
          <a:ext cx="5683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431640" progId="Equation.DSMT4">
                  <p:embed/>
                </p:oleObj>
              </mc:Choice>
              <mc:Fallback>
                <p:oleObj name="Equation" r:id="rId11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451350"/>
                        <a:ext cx="568325" cy="68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19875"/>
              </p:ext>
            </p:extLst>
          </p:nvPr>
        </p:nvGraphicFramePr>
        <p:xfrm>
          <a:off x="4484688" y="3278188"/>
          <a:ext cx="6286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431640" progId="Equation.DSMT4">
                  <p:embed/>
                </p:oleObj>
              </mc:Choice>
              <mc:Fallback>
                <p:oleObj name="Equation" r:id="rId13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3278188"/>
                        <a:ext cx="628650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832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65661"/>
              </p:ext>
            </p:extLst>
          </p:nvPr>
        </p:nvGraphicFramePr>
        <p:xfrm>
          <a:off x="4708525" y="5573713"/>
          <a:ext cx="6175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431640" progId="Equation.DSMT4">
                  <p:embed/>
                </p:oleObj>
              </mc:Choice>
              <mc:Fallback>
                <p:oleObj name="Equation" r:id="rId15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5573713"/>
                        <a:ext cx="617538" cy="81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6376" y="1981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accent4">
              <a:lumMod val="60000"/>
              <a:lumOff val="4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9" y="-37434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accent4">
              <a:lumMod val="20000"/>
              <a:lumOff val="8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7281" y="103257"/>
            <a:ext cx="499040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5241" y="103257"/>
            <a:ext cx="495840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318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20741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21337711">
            <a:off x="2528627" y="4542772"/>
            <a:ext cx="1529807" cy="1219200"/>
          </a:xfrm>
          <a:custGeom>
            <a:avLst/>
            <a:gdLst>
              <a:gd name="connsiteX0" fmla="*/ 533579 w 1147355"/>
              <a:gd name="connsiteY0" fmla="*/ 0 h 914400"/>
              <a:gd name="connsiteX1" fmla="*/ 20012 w 1147355"/>
              <a:gd name="connsiteY1" fmla="*/ 726510 h 914400"/>
              <a:gd name="connsiteX2" fmla="*/ 1147355 w 1147355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355" h="914400">
                <a:moveTo>
                  <a:pt x="533579" y="0"/>
                </a:moveTo>
                <a:cubicBezTo>
                  <a:pt x="225647" y="287055"/>
                  <a:pt x="-82284" y="574110"/>
                  <a:pt x="20012" y="726510"/>
                </a:cubicBezTo>
                <a:cubicBezTo>
                  <a:pt x="122308" y="878910"/>
                  <a:pt x="792451" y="864296"/>
                  <a:pt x="1147355" y="9144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 13"/>
          <p:cNvSpPr/>
          <p:nvPr/>
        </p:nvSpPr>
        <p:spPr>
          <a:xfrm>
            <a:off x="4275551" y="2439183"/>
            <a:ext cx="2404997" cy="617168"/>
          </a:xfrm>
          <a:custGeom>
            <a:avLst/>
            <a:gdLst>
              <a:gd name="connsiteX0" fmla="*/ 0 w 1803748"/>
              <a:gd name="connsiteY0" fmla="*/ 462876 h 462876"/>
              <a:gd name="connsiteX1" fmla="*/ 313151 w 1803748"/>
              <a:gd name="connsiteY1" fmla="*/ 11939 h 462876"/>
              <a:gd name="connsiteX2" fmla="*/ 1803748 w 1803748"/>
              <a:gd name="connsiteY2" fmla="*/ 174777 h 4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748" h="462876">
                <a:moveTo>
                  <a:pt x="0" y="462876"/>
                </a:moveTo>
                <a:cubicBezTo>
                  <a:pt x="6263" y="261415"/>
                  <a:pt x="12526" y="59955"/>
                  <a:pt x="313151" y="11939"/>
                </a:cubicBezTo>
                <a:cubicBezTo>
                  <a:pt x="613776" y="-36078"/>
                  <a:pt x="1208762" y="69349"/>
                  <a:pt x="1803748" y="174777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Freeform 5"/>
          <p:cNvSpPr/>
          <p:nvPr/>
        </p:nvSpPr>
        <p:spPr>
          <a:xfrm>
            <a:off x="4267579" y="1137277"/>
            <a:ext cx="2440540" cy="972400"/>
          </a:xfrm>
          <a:custGeom>
            <a:avLst/>
            <a:gdLst>
              <a:gd name="connsiteX0" fmla="*/ 23659 w 1727199"/>
              <a:gd name="connsiteY0" fmla="*/ 859939 h 859939"/>
              <a:gd name="connsiteX1" fmla="*/ 236602 w 1727199"/>
              <a:gd name="connsiteY1" fmla="*/ 108377 h 859939"/>
              <a:gd name="connsiteX2" fmla="*/ 1727199 w 1727199"/>
              <a:gd name="connsiteY2" fmla="*/ 20695 h 859939"/>
              <a:gd name="connsiteX0" fmla="*/ 5979 w 1897409"/>
              <a:gd name="connsiteY0" fmla="*/ 729300 h 729300"/>
              <a:gd name="connsiteX1" fmla="*/ 406812 w 1897409"/>
              <a:gd name="connsiteY1" fmla="*/ 102999 h 729300"/>
              <a:gd name="connsiteX2" fmla="*/ 1897409 w 1897409"/>
              <a:gd name="connsiteY2" fmla="*/ 15317 h 7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7409" h="729300">
                <a:moveTo>
                  <a:pt x="5979" y="729300"/>
                </a:moveTo>
                <a:cubicBezTo>
                  <a:pt x="-29511" y="423456"/>
                  <a:pt x="91574" y="221996"/>
                  <a:pt x="406812" y="102999"/>
                </a:cubicBezTo>
                <a:cubicBezTo>
                  <a:pt x="722050" y="-15998"/>
                  <a:pt x="1294072" y="-10779"/>
                  <a:pt x="1897409" y="1531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76200"/>
            <a:ext cx="345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1" y="958851"/>
            <a:ext cx="2136119" cy="6413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4832" y="1059417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15536">
            <a:off x="4493843" y="1898113"/>
            <a:ext cx="2265608" cy="61555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6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67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67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44891">
            <a:off x="4507516" y="2748574"/>
            <a:ext cx="2477601" cy="61555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căn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458046">
            <a:off x="8664946" y="381001"/>
            <a:ext cx="1229809" cy="517809"/>
          </a:xfrm>
          <a:custGeom>
            <a:avLst/>
            <a:gdLst>
              <a:gd name="connsiteX0" fmla="*/ 108165 w 922357"/>
              <a:gd name="connsiteY0" fmla="*/ 388357 h 388357"/>
              <a:gd name="connsiteX1" fmla="*/ 70587 w 922357"/>
              <a:gd name="connsiteY1" fmla="*/ 125310 h 388357"/>
              <a:gd name="connsiteX2" fmla="*/ 922357 w 922357"/>
              <a:gd name="connsiteY2" fmla="*/ 50 h 38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357" h="388357">
                <a:moveTo>
                  <a:pt x="108165" y="388357"/>
                </a:moveTo>
                <a:cubicBezTo>
                  <a:pt x="21526" y="289192"/>
                  <a:pt x="-65112" y="190028"/>
                  <a:pt x="70587" y="125310"/>
                </a:cubicBezTo>
                <a:cubicBezTo>
                  <a:pt x="206286" y="60592"/>
                  <a:pt x="703152" y="-2038"/>
                  <a:pt x="922357" y="5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Freeform 19"/>
          <p:cNvSpPr/>
          <p:nvPr/>
        </p:nvSpPr>
        <p:spPr>
          <a:xfrm>
            <a:off x="8804243" y="1152395"/>
            <a:ext cx="1152557" cy="634744"/>
          </a:xfrm>
          <a:custGeom>
            <a:avLst/>
            <a:gdLst>
              <a:gd name="connsiteX0" fmla="*/ 122 w 864418"/>
              <a:gd name="connsiteY0" fmla="*/ 0 h 476058"/>
              <a:gd name="connsiteX1" fmla="*/ 200539 w 864418"/>
              <a:gd name="connsiteY1" fmla="*/ 150312 h 476058"/>
              <a:gd name="connsiteX2" fmla="*/ 25174 w 864418"/>
              <a:gd name="connsiteY2" fmla="*/ 450937 h 476058"/>
              <a:gd name="connsiteX3" fmla="*/ 864418 w 864418"/>
              <a:gd name="connsiteY3" fmla="*/ 438411 h 4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418" h="476058">
                <a:moveTo>
                  <a:pt x="122" y="0"/>
                </a:moveTo>
                <a:cubicBezTo>
                  <a:pt x="98243" y="37578"/>
                  <a:pt x="196364" y="75156"/>
                  <a:pt x="200539" y="150312"/>
                </a:cubicBezTo>
                <a:cubicBezTo>
                  <a:pt x="204714" y="225468"/>
                  <a:pt x="-85473" y="402921"/>
                  <a:pt x="25174" y="450937"/>
                </a:cubicBezTo>
                <a:cubicBezTo>
                  <a:pt x="135821" y="498954"/>
                  <a:pt x="500119" y="468682"/>
                  <a:pt x="864418" y="438411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9956800" y="93430"/>
          <a:ext cx="1864987" cy="102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507960" progId="Equation.DSMT4">
                  <p:embed/>
                </p:oleObj>
              </mc:Choice>
              <mc:Fallback>
                <p:oleObj name="Equation" r:id="rId4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6800" y="93430"/>
                        <a:ext cx="1864987" cy="102191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964574" y="1250825"/>
          <a:ext cx="1935788" cy="96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507960" progId="Equation.DSMT4">
                  <p:embed/>
                </p:oleObj>
              </mc:Choice>
              <mc:Fallback>
                <p:oleObj name="Equation" r:id="rId6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64574" y="1250825"/>
                        <a:ext cx="1935788" cy="96789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24"/>
          <p:cNvSpPr/>
          <p:nvPr/>
        </p:nvSpPr>
        <p:spPr>
          <a:xfrm rot="20710802">
            <a:off x="6641217" y="2246109"/>
            <a:ext cx="1200596" cy="447139"/>
          </a:xfrm>
          <a:custGeom>
            <a:avLst/>
            <a:gdLst>
              <a:gd name="connsiteX0" fmla="*/ 0 w 2079320"/>
              <a:gd name="connsiteY0" fmla="*/ 176753 h 335354"/>
              <a:gd name="connsiteX1" fmla="*/ 237994 w 2079320"/>
              <a:gd name="connsiteY1" fmla="*/ 189279 h 335354"/>
              <a:gd name="connsiteX2" fmla="*/ 513567 w 2079320"/>
              <a:gd name="connsiteY2" fmla="*/ 1389 h 335354"/>
              <a:gd name="connsiteX3" fmla="*/ 1352811 w 2079320"/>
              <a:gd name="connsiteY3" fmla="*/ 302014 h 335354"/>
              <a:gd name="connsiteX4" fmla="*/ 2079320 w 2079320"/>
              <a:gd name="connsiteY4" fmla="*/ 314540 h 33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320" h="335354">
                <a:moveTo>
                  <a:pt x="0" y="176753"/>
                </a:moveTo>
                <a:cubicBezTo>
                  <a:pt x="76200" y="197629"/>
                  <a:pt x="152400" y="218506"/>
                  <a:pt x="237994" y="189279"/>
                </a:cubicBezTo>
                <a:cubicBezTo>
                  <a:pt x="323589" y="160052"/>
                  <a:pt x="327764" y="-17400"/>
                  <a:pt x="513567" y="1389"/>
                </a:cubicBezTo>
                <a:cubicBezTo>
                  <a:pt x="699370" y="20178"/>
                  <a:pt x="1091852" y="249822"/>
                  <a:pt x="1352811" y="302014"/>
                </a:cubicBezTo>
                <a:cubicBezTo>
                  <a:pt x="1613770" y="354206"/>
                  <a:pt x="1846545" y="334373"/>
                  <a:pt x="2079320" y="31454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7803715" y="1932250"/>
          <a:ext cx="2051485" cy="112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507960" progId="Equation.DSMT4">
                  <p:embed/>
                </p:oleObj>
              </mc:Choice>
              <mc:Fallback>
                <p:oleObj name="Equation" r:id="rId8" imgW="927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03715" y="1932250"/>
                        <a:ext cx="2051485" cy="112410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652001" y="3022601"/>
          <a:ext cx="2247900" cy="112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507960" progId="Equation.DSMT4">
                  <p:embed/>
                </p:oleObj>
              </mc:Choice>
              <mc:Fallback>
                <p:oleObj name="Equation" r:id="rId10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52001" y="3022601"/>
                        <a:ext cx="2247900" cy="112395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29"/>
          <p:cNvSpPr/>
          <p:nvPr/>
        </p:nvSpPr>
        <p:spPr>
          <a:xfrm>
            <a:off x="4041732" y="4241801"/>
            <a:ext cx="1202499" cy="1436665"/>
          </a:xfrm>
          <a:custGeom>
            <a:avLst/>
            <a:gdLst>
              <a:gd name="connsiteX0" fmla="*/ 0 w 901874"/>
              <a:gd name="connsiteY0" fmla="*/ 889348 h 889348"/>
              <a:gd name="connsiteX1" fmla="*/ 438411 w 901874"/>
              <a:gd name="connsiteY1" fmla="*/ 538620 h 889348"/>
              <a:gd name="connsiteX2" fmla="*/ 288098 w 901874"/>
              <a:gd name="connsiteY2" fmla="*/ 112735 h 889348"/>
              <a:gd name="connsiteX3" fmla="*/ 901874 w 901874"/>
              <a:gd name="connsiteY3" fmla="*/ 0 h 8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874" h="889348">
                <a:moveTo>
                  <a:pt x="0" y="889348"/>
                </a:moveTo>
                <a:cubicBezTo>
                  <a:pt x="195197" y="778701"/>
                  <a:pt x="390395" y="668055"/>
                  <a:pt x="438411" y="538620"/>
                </a:cubicBezTo>
                <a:cubicBezTo>
                  <a:pt x="486427" y="409185"/>
                  <a:pt x="210854" y="202505"/>
                  <a:pt x="288098" y="112735"/>
                </a:cubicBezTo>
                <a:cubicBezTo>
                  <a:pt x="365342" y="22965"/>
                  <a:pt x="633608" y="11482"/>
                  <a:pt x="901874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283200" y="3632201"/>
          <a:ext cx="39624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0640" imgH="457200" progId="Equation.DSMT4">
                  <p:embed/>
                </p:oleObj>
              </mc:Choice>
              <mc:Fallback>
                <p:oleObj name="Equation" r:id="rId12" imgW="1790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3200" y="3632201"/>
                        <a:ext cx="39624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508117" y="5770034"/>
          <a:ext cx="6352116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69920" imgH="457200" progId="Equation.DSMT4">
                  <p:embed/>
                </p:oleObj>
              </mc:Choice>
              <mc:Fallback>
                <p:oleObj name="Equation" r:id="rId14" imgW="286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08117" y="5770034"/>
                        <a:ext cx="6352116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2"/>
          <p:cNvSpPr/>
          <p:nvPr/>
        </p:nvSpPr>
        <p:spPr>
          <a:xfrm rot="211806">
            <a:off x="3985998" y="5721647"/>
            <a:ext cx="1481588" cy="812111"/>
          </a:xfrm>
          <a:custGeom>
            <a:avLst/>
            <a:gdLst>
              <a:gd name="connsiteX0" fmla="*/ 8901 w 1111191"/>
              <a:gd name="connsiteY0" fmla="*/ 22708 h 452156"/>
              <a:gd name="connsiteX1" fmla="*/ 246895 w 1111191"/>
              <a:gd name="connsiteY1" fmla="*/ 47760 h 452156"/>
              <a:gd name="connsiteX2" fmla="*/ 33953 w 1111191"/>
              <a:gd name="connsiteY2" fmla="*/ 448593 h 452156"/>
              <a:gd name="connsiteX3" fmla="*/ 1111191 w 1111191"/>
              <a:gd name="connsiteY3" fmla="*/ 210599 h 45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191" h="452156">
                <a:moveTo>
                  <a:pt x="8901" y="22708"/>
                </a:moveTo>
                <a:cubicBezTo>
                  <a:pt x="125810" y="-257"/>
                  <a:pt x="242720" y="-23221"/>
                  <a:pt x="246895" y="47760"/>
                </a:cubicBezTo>
                <a:cubicBezTo>
                  <a:pt x="251070" y="118741"/>
                  <a:pt x="-110096" y="421453"/>
                  <a:pt x="33953" y="448593"/>
                </a:cubicBezTo>
                <a:cubicBezTo>
                  <a:pt x="178002" y="475733"/>
                  <a:pt x="644596" y="343166"/>
                  <a:pt x="1111191" y="21059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614584" y="787400"/>
          <a:ext cx="2275416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520" imgH="266400" progId="Equation.DSMT4">
                  <p:embed/>
                </p:oleObj>
              </mc:Choice>
              <mc:Fallback>
                <p:oleObj name="Equation" r:id="rId16" imgW="1028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14584" y="787400"/>
                        <a:ext cx="2275416" cy="59054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6509069" y="2675467"/>
            <a:ext cx="3142932" cy="840240"/>
          </a:xfrm>
          <a:custGeom>
            <a:avLst/>
            <a:gdLst>
              <a:gd name="connsiteX0" fmla="*/ 96599 w 2357199"/>
              <a:gd name="connsiteY0" fmla="*/ 0 h 630180"/>
              <a:gd name="connsiteX1" fmla="*/ 325199 w 2357199"/>
              <a:gd name="connsiteY1" fmla="*/ 203200 h 630180"/>
              <a:gd name="connsiteX2" fmla="*/ 109299 w 2357199"/>
              <a:gd name="connsiteY2" fmla="*/ 609600 h 630180"/>
              <a:gd name="connsiteX3" fmla="*/ 2357199 w 2357199"/>
              <a:gd name="connsiteY3" fmla="*/ 533400 h 63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199" h="630180">
                <a:moveTo>
                  <a:pt x="96599" y="0"/>
                </a:moveTo>
                <a:cubicBezTo>
                  <a:pt x="209840" y="50800"/>
                  <a:pt x="323082" y="101600"/>
                  <a:pt x="325199" y="203200"/>
                </a:cubicBezTo>
                <a:cubicBezTo>
                  <a:pt x="327316" y="304800"/>
                  <a:pt x="-229368" y="554567"/>
                  <a:pt x="109299" y="609600"/>
                </a:cubicBezTo>
                <a:cubicBezTo>
                  <a:pt x="447966" y="664633"/>
                  <a:pt x="1402582" y="599016"/>
                  <a:pt x="2357199" y="533400"/>
                </a:cubicBezTo>
              </a:path>
            </a:pathLst>
          </a:cu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07201" y="4700566"/>
          <a:ext cx="5143500" cy="10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23800" imgH="457200" progId="Equation.DSMT4">
                  <p:embed/>
                </p:oleObj>
              </mc:Choice>
              <mc:Fallback>
                <p:oleObj name="Equation" r:id="rId18" imgW="232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07201" y="4700566"/>
                        <a:ext cx="5143500" cy="1011767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39"/>
          <p:cNvSpPr/>
          <p:nvPr/>
        </p:nvSpPr>
        <p:spPr>
          <a:xfrm>
            <a:off x="4064000" y="5081405"/>
            <a:ext cx="2709333" cy="714215"/>
          </a:xfrm>
          <a:custGeom>
            <a:avLst/>
            <a:gdLst>
              <a:gd name="connsiteX0" fmla="*/ 0 w 2032000"/>
              <a:gd name="connsiteY0" fmla="*/ 443447 h 535661"/>
              <a:gd name="connsiteX1" fmla="*/ 508000 w 2032000"/>
              <a:gd name="connsiteY1" fmla="*/ 252947 h 535661"/>
              <a:gd name="connsiteX2" fmla="*/ 482600 w 2032000"/>
              <a:gd name="connsiteY2" fmla="*/ 532347 h 535661"/>
              <a:gd name="connsiteX3" fmla="*/ 1295400 w 2032000"/>
              <a:gd name="connsiteY3" fmla="*/ 24347 h 535661"/>
              <a:gd name="connsiteX4" fmla="*/ 2032000 w 2032000"/>
              <a:gd name="connsiteY4" fmla="*/ 75147 h 5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535661">
                <a:moveTo>
                  <a:pt x="0" y="443447"/>
                </a:moveTo>
                <a:cubicBezTo>
                  <a:pt x="213783" y="340788"/>
                  <a:pt x="427567" y="238130"/>
                  <a:pt x="508000" y="252947"/>
                </a:cubicBezTo>
                <a:cubicBezTo>
                  <a:pt x="588433" y="267764"/>
                  <a:pt x="351367" y="570447"/>
                  <a:pt x="482600" y="532347"/>
                </a:cubicBezTo>
                <a:cubicBezTo>
                  <a:pt x="613833" y="494247"/>
                  <a:pt x="1037167" y="100547"/>
                  <a:pt x="1295400" y="24347"/>
                </a:cubicBezTo>
                <a:cubicBezTo>
                  <a:pt x="1553633" y="-51853"/>
                  <a:pt x="2032000" y="75147"/>
                  <a:pt x="2032000" y="75147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2540000" y="5082514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91857" y="5664201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997142" y="1010721"/>
            <a:ext cx="3853184" cy="477979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GIẢN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</a:t>
            </a:r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CĂN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HAI</a:t>
            </a:r>
          </a:p>
        </p:txBody>
      </p:sp>
    </p:spTree>
    <p:extLst>
      <p:ext uri="{BB962C8B-B14F-4D97-AF65-F5344CB8AC3E}">
        <p14:creationId xmlns:p14="http://schemas.microsoft.com/office/powerpoint/2010/main" val="68381332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6" grpId="0" animBg="1"/>
      <p:bldP spid="8" grpId="0"/>
      <p:bldP spid="10" grpId="0"/>
      <p:bldP spid="15" grpId="0"/>
      <p:bldP spid="17" grpId="0"/>
      <p:bldP spid="19" grpId="0" animBg="1"/>
      <p:bldP spid="20" grpId="0" animBg="1"/>
      <p:bldP spid="25" grpId="0" animBg="1"/>
      <p:bldP spid="30" grpId="0" animBg="1"/>
      <p:bldP spid="33" grpId="0" animBg="1"/>
      <p:bldP spid="36" grpId="0" animBg="1"/>
      <p:bldP spid="40" grpId="0" animBg="1"/>
      <p:bldP spid="41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47" y="228965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 rot="10800000">
            <a:off x="4071914" y="813740"/>
            <a:ext cx="4751535" cy="5775319"/>
          </a:xfrm>
          <a:prstGeom prst="foldedCorner">
            <a:avLst>
              <a:gd name="adj" fmla="val 7940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24300" y="1071945"/>
            <a:ext cx="4648200" cy="31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D6FEA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a)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thạo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            -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thạo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2.                                                                  -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4610100" y="4470113"/>
            <a:ext cx="3962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u="sng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BTVN</a:t>
            </a:r>
            <a:r>
              <a:rPr lang="en-US" alt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SGK </a:t>
            </a:r>
          </a:p>
          <a:p>
            <a:pPr>
              <a:spcBef>
                <a:spcPct val="50000"/>
              </a:spcBef>
            </a:pPr>
            <a:r>
              <a:rPr lang="en-US" alt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alt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3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800"/>
                            </p:stCondLst>
                            <p:childTnLst>
                              <p:par>
                                <p:cTn id="2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" y="535459"/>
            <a:ext cx="4643238" cy="6083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18" y="633284"/>
            <a:ext cx="5063369" cy="598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520" y="48509"/>
            <a:ext cx="11747157" cy="584775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BIẾN ĐỔI ĐƠN GIẢN BIỂU THỨC CHỨA CĂN</a:t>
            </a:r>
          </a:p>
        </p:txBody>
      </p:sp>
    </p:spTree>
    <p:extLst>
      <p:ext uri="{BB962C8B-B14F-4D97-AF65-F5344CB8AC3E}">
        <p14:creationId xmlns:p14="http://schemas.microsoft.com/office/powerpoint/2010/main" val="336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5410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7097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3840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382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2057400" y="3317315"/>
            <a:ext cx="8229600" cy="173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2057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9677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2034988" y="279400"/>
            <a:ext cx="8229600" cy="56261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cảm ơn tất cả các con lớp 9ª1.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786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953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437563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2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oiTreTheHeBacHo-TrieuD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78" grpId="1" animBg="1"/>
      <p:bldP spid="75779" grpId="0" animBg="1"/>
      <p:bldP spid="75779" grpId="1" animBg="1"/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  <p:bldP spid="75783" grpId="0" animBg="1"/>
      <p:bldP spid="75783" grpId="1" animBg="1"/>
      <p:bldP spid="75784" grpId="0" animBg="1"/>
      <p:bldP spid="75784" grpId="1" animBg="1"/>
      <p:bldP spid="75785" grpId="0" animBg="1"/>
      <p:bldP spid="757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1: </a:t>
            </a:r>
            <a:r>
              <a:rPr lang="en-US" sz="32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 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039893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076021"/>
              </p:ext>
            </p:extLst>
          </p:nvPr>
        </p:nvGraphicFramePr>
        <p:xfrm>
          <a:off x="7068238" y="1820562"/>
          <a:ext cx="1746248" cy="66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8238" y="1820562"/>
                        <a:ext cx="1746248" cy="665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17029"/>
              </p:ext>
            </p:extLst>
          </p:nvPr>
        </p:nvGraphicFramePr>
        <p:xfrm>
          <a:off x="5461705" y="4271165"/>
          <a:ext cx="931779" cy="65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53800" progId="Equation.DSMT4">
                  <p:embed/>
                </p:oleObj>
              </mc:Choice>
              <mc:Fallback>
                <p:oleObj name="Equation" r:id="rId7" imgW="20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1705" y="4271165"/>
                        <a:ext cx="931779" cy="650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7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HỎI 2:Với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8457"/>
              </p:ext>
            </p:extLst>
          </p:nvPr>
        </p:nvGraphicFramePr>
        <p:xfrm>
          <a:off x="5976723" y="1771774"/>
          <a:ext cx="4381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41200" progId="Equation.DSMT4">
                  <p:embed/>
                </p:oleObj>
              </mc:Choice>
              <mc:Fallback>
                <p:oleObj name="Equation" r:id="rId5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6723" y="1771774"/>
                        <a:ext cx="43815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642644"/>
              </p:ext>
            </p:extLst>
          </p:nvPr>
        </p:nvGraphicFramePr>
        <p:xfrm>
          <a:off x="4808070" y="4318541"/>
          <a:ext cx="1565836" cy="52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15640" progId="Equation.DSMT4">
                  <p:embed/>
                </p:oleObj>
              </mc:Choice>
              <mc:Fallback>
                <p:oleObj name="Equation" r:id="rId7" imgW="507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8070" y="4318541"/>
                        <a:ext cx="1565836" cy="528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2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3: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13141"/>
              </p:ext>
            </p:extLst>
          </p:nvPr>
        </p:nvGraphicFramePr>
        <p:xfrm>
          <a:off x="7200527" y="1592722"/>
          <a:ext cx="1611313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419040" progId="Equation.DSMT4">
                  <p:embed/>
                </p:oleObj>
              </mc:Choice>
              <mc:Fallback>
                <p:oleObj name="Equation" r:id="rId5" imgW="45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527" y="1592722"/>
                        <a:ext cx="1611313" cy="1325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15803"/>
              </p:ext>
            </p:extLst>
          </p:nvPr>
        </p:nvGraphicFramePr>
        <p:xfrm>
          <a:off x="5416550" y="4065588"/>
          <a:ext cx="9304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431640" progId="Equation.DSMT4">
                  <p:embed/>
                </p:oleObj>
              </mc:Choice>
              <mc:Fallback>
                <p:oleObj name="Equation" r:id="rId7" imgW="25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4065588"/>
                        <a:ext cx="930462" cy="1139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CÂU HỎI 4: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76941"/>
              </p:ext>
            </p:extLst>
          </p:nvPr>
        </p:nvGraphicFramePr>
        <p:xfrm>
          <a:off x="7313706" y="1748117"/>
          <a:ext cx="1866153" cy="109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457200" progId="Equation.DSMT4">
                  <p:embed/>
                </p:oleObj>
              </mc:Choice>
              <mc:Fallback>
                <p:oleObj name="Equation" r:id="rId5" imgW="660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3706" y="1748117"/>
                        <a:ext cx="1866153" cy="109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18248"/>
              </p:ext>
            </p:extLst>
          </p:nvPr>
        </p:nvGraphicFramePr>
        <p:xfrm>
          <a:off x="5261705" y="4143632"/>
          <a:ext cx="1509798" cy="773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15640" progId="Equation.DSMT4">
                  <p:embed/>
                </p:oleObj>
              </mc:Choice>
              <mc:Fallback>
                <p:oleObj name="Equation" r:id="rId7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1705" y="4143632"/>
                        <a:ext cx="1509798" cy="773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	CÂU HỎI 5:Với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10400"/>
              </p:ext>
            </p:extLst>
          </p:nvPr>
        </p:nvGraphicFramePr>
        <p:xfrm>
          <a:off x="5718175" y="4159250"/>
          <a:ext cx="7556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457200" progId="Equation.DSMT4">
                  <p:embed/>
                </p:oleObj>
              </mc:Choice>
              <mc:Fallback>
                <p:oleObj name="Equation" r:id="rId5" imgW="291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8175" y="4159250"/>
                        <a:ext cx="7556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32134"/>
              </p:ext>
            </p:extLst>
          </p:nvPr>
        </p:nvGraphicFramePr>
        <p:xfrm>
          <a:off x="6920299" y="1694007"/>
          <a:ext cx="3000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444240" progId="Equation.DSMT4">
                  <p:embed/>
                </p:oleObj>
              </mc:Choice>
              <mc:Fallback>
                <p:oleObj name="Equation" r:id="rId7" imgW="1333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20299" y="1694007"/>
                        <a:ext cx="3000375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99689"/>
              </p:ext>
            </p:extLst>
          </p:nvPr>
        </p:nvGraphicFramePr>
        <p:xfrm>
          <a:off x="6223000" y="3355975"/>
          <a:ext cx="762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190440" progId="Equation.DSMT4">
                  <p:embed/>
                </p:oleObj>
              </mc:Choice>
              <mc:Fallback>
                <p:oleObj name="Equation" r:id="rId9" imgW="761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3000" y="3355975"/>
                        <a:ext cx="762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	CÂU HỎI 1: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66913"/>
              </p:ext>
            </p:extLst>
          </p:nvPr>
        </p:nvGraphicFramePr>
        <p:xfrm>
          <a:off x="4250724" y="4027668"/>
          <a:ext cx="3963126" cy="122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583920" progId="Equation.DSMT4">
                  <p:embed/>
                </p:oleObj>
              </mc:Choice>
              <mc:Fallback>
                <p:oleObj name="Equation" r:id="rId5" imgW="12571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0724" y="4027668"/>
                        <a:ext cx="3963126" cy="122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08113"/>
              </p:ext>
            </p:extLst>
          </p:nvPr>
        </p:nvGraphicFramePr>
        <p:xfrm>
          <a:off x="6096001" y="1941657"/>
          <a:ext cx="404477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54080" imgH="215640" progId="Equation.DSMT4">
                  <p:embed/>
                </p:oleObj>
              </mc:Choice>
              <mc:Fallback>
                <p:oleObj name="Equation" r:id="rId7" imgW="1054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1" y="1941657"/>
                        <a:ext cx="404477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4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455</TotalTime>
  <Words>910</Words>
  <Application>Microsoft Office PowerPoint</Application>
  <PresentationFormat>Widescreen</PresentationFormat>
  <Paragraphs>154</Paragraphs>
  <Slides>33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.VnBahamasBH</vt:lpstr>
      <vt:lpstr>Arial</vt:lpstr>
      <vt:lpstr>Calibri</vt:lpstr>
      <vt:lpstr>Calibri Light</vt:lpstr>
      <vt:lpstr>Cambria Math</vt:lpstr>
      <vt:lpstr>Century Gothic</vt:lpstr>
      <vt:lpstr>Corbel</vt:lpstr>
      <vt:lpstr>Tahoma</vt:lpstr>
      <vt:lpstr>Times New Roman</vt:lpstr>
      <vt:lpstr>VNI-Times</vt:lpstr>
      <vt:lpstr>VNI-Thuphap</vt:lpstr>
      <vt:lpstr>Wingdings 3</vt:lpstr>
      <vt:lpstr>Basis</vt:lpstr>
      <vt:lpstr>Slice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12- BÀI 7 – ĐẠI SỐ 9</dc:title>
  <dc:creator>Microsoft account</dc:creator>
  <cp:lastModifiedBy>Win10Pro</cp:lastModifiedBy>
  <cp:revision>61</cp:revision>
  <dcterms:created xsi:type="dcterms:W3CDTF">2021-08-15T08:55:58Z</dcterms:created>
  <dcterms:modified xsi:type="dcterms:W3CDTF">2023-10-29T05:25:51Z</dcterms:modified>
</cp:coreProperties>
</file>