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6.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7.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8.xml" ContentType="application/vnd.openxmlformats-officedocument.theme+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9.xml" ContentType="application/vnd.openxmlformats-officedocument.theme+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theme/theme10.xml" ContentType="application/vnd.openxmlformats-officedocument.theme+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theme/theme11.xml" ContentType="application/vnd.openxmlformats-officedocument.theme+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theme/theme12.xml" ContentType="application/vnd.openxmlformats-officedocument.theme+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 id="2147483673" r:id="rId3"/>
    <p:sldMasterId id="2147483698" r:id="rId4"/>
    <p:sldMasterId id="2147483711" r:id="rId5"/>
    <p:sldMasterId id="2147483737" r:id="rId6"/>
    <p:sldMasterId id="2147483750" r:id="rId7"/>
    <p:sldMasterId id="2147483763" r:id="rId8"/>
    <p:sldMasterId id="2147483776" r:id="rId9"/>
    <p:sldMasterId id="2147483789" r:id="rId10"/>
    <p:sldMasterId id="2147483802" r:id="rId11"/>
    <p:sldMasterId id="2147483815" r:id="rId12"/>
    <p:sldMasterId id="2147483828" r:id="rId13"/>
  </p:sldMasterIdLst>
  <p:notesMasterIdLst>
    <p:notesMasterId r:id="rId63"/>
  </p:notesMasterIdLst>
  <p:sldIdLst>
    <p:sldId id="762" r:id="rId14"/>
    <p:sldId id="277" r:id="rId15"/>
    <p:sldId id="278" r:id="rId16"/>
    <p:sldId id="280" r:id="rId17"/>
    <p:sldId id="281" r:id="rId18"/>
    <p:sldId id="282" r:id="rId19"/>
    <p:sldId id="283" r:id="rId20"/>
    <p:sldId id="284" r:id="rId21"/>
    <p:sldId id="285" r:id="rId22"/>
    <p:sldId id="286" r:id="rId23"/>
    <p:sldId id="287" r:id="rId24"/>
    <p:sldId id="288" r:id="rId25"/>
    <p:sldId id="305" r:id="rId26"/>
    <p:sldId id="289" r:id="rId27"/>
    <p:sldId id="290" r:id="rId28"/>
    <p:sldId id="291" r:id="rId29"/>
    <p:sldId id="292" r:id="rId30"/>
    <p:sldId id="301" r:id="rId31"/>
    <p:sldId id="293" r:id="rId32"/>
    <p:sldId id="294" r:id="rId33"/>
    <p:sldId id="302" r:id="rId34"/>
    <p:sldId id="295" r:id="rId35"/>
    <p:sldId id="296" r:id="rId36"/>
    <p:sldId id="297" r:id="rId37"/>
    <p:sldId id="298" r:id="rId38"/>
    <p:sldId id="299" r:id="rId39"/>
    <p:sldId id="300" r:id="rId40"/>
    <p:sldId id="304" r:id="rId41"/>
    <p:sldId id="306" r:id="rId42"/>
    <p:sldId id="307" r:id="rId43"/>
    <p:sldId id="308" r:id="rId44"/>
    <p:sldId id="309" r:id="rId45"/>
    <p:sldId id="258" r:id="rId46"/>
    <p:sldId id="259" r:id="rId47"/>
    <p:sldId id="260" r:id="rId48"/>
    <p:sldId id="262" r:id="rId49"/>
    <p:sldId id="263" r:id="rId50"/>
    <p:sldId id="257" r:id="rId51"/>
    <p:sldId id="264" r:id="rId52"/>
    <p:sldId id="266" r:id="rId53"/>
    <p:sldId id="265" r:id="rId54"/>
    <p:sldId id="267" r:id="rId55"/>
    <p:sldId id="268" r:id="rId56"/>
    <p:sldId id="269" r:id="rId57"/>
    <p:sldId id="270" r:id="rId58"/>
    <p:sldId id="271" r:id="rId59"/>
    <p:sldId id="272" r:id="rId60"/>
    <p:sldId id="273" r:id="rId61"/>
    <p:sldId id="274" r:id="rId62"/>
  </p:sldIdLst>
  <p:sldSz cx="12192000" cy="6858000"/>
  <p:notesSz cx="6858000" cy="9144000"/>
  <p:embeddedFontLst>
    <p:embeddedFont>
      <p:font typeface="Microsoft YaHei" panose="020B0503020204020204" pitchFamily="34" charset="-122"/>
      <p:regular r:id="rId64"/>
      <p:bold r:id="rId65"/>
    </p:embeddedFont>
    <p:embeddedFont>
      <p:font typeface="#9Slide03 Cabin Condensed Bold" panose="020B0604020202020204" charset="0"/>
      <p:bold r:id="rId66"/>
    </p:embeddedFont>
    <p:embeddedFont>
      <p:font typeface="Calibri" panose="020F0502020204030204" pitchFamily="34" charset="0"/>
      <p:regular r:id="rId67"/>
      <p:bold r:id="rId68"/>
      <p:italic r:id="rId69"/>
      <p:boldItalic r:id="rId70"/>
    </p:embeddedFont>
    <p:embeddedFont>
      <p:font typeface="Calibri Light" panose="020F0302020204030204" pitchFamily="34" charset="0"/>
      <p:regular r:id="rId71"/>
      <p:italic r:id="rId7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56" autoAdjust="0"/>
    <p:restoredTop sz="94660"/>
  </p:normalViewPr>
  <p:slideViewPr>
    <p:cSldViewPr snapToGrid="0">
      <p:cViewPr varScale="1">
        <p:scale>
          <a:sx n="79" d="100"/>
          <a:sy n="79" d="100"/>
        </p:scale>
        <p:origin x="86" y="-1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3.xml"/><Relationship Id="rId21" Type="http://schemas.openxmlformats.org/officeDocument/2006/relationships/slide" Target="slides/slide8.xml"/><Relationship Id="rId42" Type="http://schemas.openxmlformats.org/officeDocument/2006/relationships/slide" Target="slides/slide29.xml"/><Relationship Id="rId47" Type="http://schemas.openxmlformats.org/officeDocument/2006/relationships/slide" Target="slides/slide34.xml"/><Relationship Id="rId63" Type="http://schemas.openxmlformats.org/officeDocument/2006/relationships/notesMaster" Target="notesMasters/notesMaster1.xml"/><Relationship Id="rId68" Type="http://schemas.openxmlformats.org/officeDocument/2006/relationships/font" Target="fonts/font5.fntdata"/><Relationship Id="rId2" Type="http://schemas.openxmlformats.org/officeDocument/2006/relationships/slideMaster" Target="slideMasters/slideMaster2.xml"/><Relationship Id="rId16" Type="http://schemas.openxmlformats.org/officeDocument/2006/relationships/slide" Target="slides/slide3.xml"/><Relationship Id="rId29" Type="http://schemas.openxmlformats.org/officeDocument/2006/relationships/slide" Target="slides/slide1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slide" Target="slides/slide32.xml"/><Relationship Id="rId53" Type="http://schemas.openxmlformats.org/officeDocument/2006/relationships/slide" Target="slides/slide40.xml"/><Relationship Id="rId58" Type="http://schemas.openxmlformats.org/officeDocument/2006/relationships/slide" Target="slides/slide45.xml"/><Relationship Id="rId66" Type="http://schemas.openxmlformats.org/officeDocument/2006/relationships/font" Target="fonts/font3.fntdata"/><Relationship Id="rId74" Type="http://schemas.openxmlformats.org/officeDocument/2006/relationships/viewProps" Target="viewProps.xml"/><Relationship Id="rId5" Type="http://schemas.openxmlformats.org/officeDocument/2006/relationships/slideMaster" Target="slideMasters/slideMaster5.xml"/><Relationship Id="rId61" Type="http://schemas.openxmlformats.org/officeDocument/2006/relationships/slide" Target="slides/slide48.xml"/><Relationship Id="rId19" Type="http://schemas.openxmlformats.org/officeDocument/2006/relationships/slide" Target="slides/slide6.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slide" Target="slides/slide35.xml"/><Relationship Id="rId56" Type="http://schemas.openxmlformats.org/officeDocument/2006/relationships/slide" Target="slides/slide43.xml"/><Relationship Id="rId64" Type="http://schemas.openxmlformats.org/officeDocument/2006/relationships/font" Target="fonts/font1.fntdata"/><Relationship Id="rId69" Type="http://schemas.openxmlformats.org/officeDocument/2006/relationships/font" Target="fonts/font6.fntdata"/><Relationship Id="rId8" Type="http://schemas.openxmlformats.org/officeDocument/2006/relationships/slideMaster" Target="slideMasters/slideMaster8.xml"/><Relationship Id="rId51" Type="http://schemas.openxmlformats.org/officeDocument/2006/relationships/slide" Target="slides/slide38.xml"/><Relationship Id="rId72" Type="http://schemas.openxmlformats.org/officeDocument/2006/relationships/font" Target="fonts/font9.fntdata"/><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slide" Target="slides/slide33.xml"/><Relationship Id="rId59" Type="http://schemas.openxmlformats.org/officeDocument/2006/relationships/slide" Target="slides/slide46.xml"/><Relationship Id="rId67" Type="http://schemas.openxmlformats.org/officeDocument/2006/relationships/font" Target="fonts/font4.fntdata"/><Relationship Id="rId20" Type="http://schemas.openxmlformats.org/officeDocument/2006/relationships/slide" Target="slides/slide7.xml"/><Relationship Id="rId41" Type="http://schemas.openxmlformats.org/officeDocument/2006/relationships/slide" Target="slides/slide28.xml"/><Relationship Id="rId54" Type="http://schemas.openxmlformats.org/officeDocument/2006/relationships/slide" Target="slides/slide41.xml"/><Relationship Id="rId62" Type="http://schemas.openxmlformats.org/officeDocument/2006/relationships/slide" Target="slides/slide49.xml"/><Relationship Id="rId70" Type="http://schemas.openxmlformats.org/officeDocument/2006/relationships/font" Target="fonts/font7.fntdata"/><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slide" Target="slides/slide36.xml"/><Relationship Id="rId57" Type="http://schemas.openxmlformats.org/officeDocument/2006/relationships/slide" Target="slides/slide44.xml"/><Relationship Id="rId10" Type="http://schemas.openxmlformats.org/officeDocument/2006/relationships/slideMaster" Target="slideMasters/slideMaster10.xml"/><Relationship Id="rId31" Type="http://schemas.openxmlformats.org/officeDocument/2006/relationships/slide" Target="slides/slide18.xml"/><Relationship Id="rId44" Type="http://schemas.openxmlformats.org/officeDocument/2006/relationships/slide" Target="slides/slide31.xml"/><Relationship Id="rId52" Type="http://schemas.openxmlformats.org/officeDocument/2006/relationships/slide" Target="slides/slide39.xml"/><Relationship Id="rId60" Type="http://schemas.openxmlformats.org/officeDocument/2006/relationships/slide" Target="slides/slide47.xml"/><Relationship Id="rId65" Type="http://schemas.openxmlformats.org/officeDocument/2006/relationships/font" Target="fonts/font2.fntdata"/><Relationship Id="rId73"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5.xml"/><Relationship Id="rId39" Type="http://schemas.openxmlformats.org/officeDocument/2006/relationships/slide" Target="slides/slide26.xml"/><Relationship Id="rId34" Type="http://schemas.openxmlformats.org/officeDocument/2006/relationships/slide" Target="slides/slide21.xml"/><Relationship Id="rId50" Type="http://schemas.openxmlformats.org/officeDocument/2006/relationships/slide" Target="slides/slide37.xml"/><Relationship Id="rId55" Type="http://schemas.openxmlformats.org/officeDocument/2006/relationships/slide" Target="slides/slide42.xml"/><Relationship Id="rId76" Type="http://schemas.openxmlformats.org/officeDocument/2006/relationships/tableStyles" Target="tableStyles.xml"/><Relationship Id="rId7" Type="http://schemas.openxmlformats.org/officeDocument/2006/relationships/slideMaster" Target="slideMasters/slideMaster7.xml"/><Relationship Id="rId71" Type="http://schemas.openxmlformats.org/officeDocument/2006/relationships/font" Target="fonts/font8.fntdata"/></Relationships>
</file>

<file path=ppt/diagrams/_rels/data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eg"/><Relationship Id="rId1" Type="http://schemas.openxmlformats.org/officeDocument/2006/relationships/image" Target="../media/image11.jpg"/></Relationships>
</file>

<file path=ppt/diagrams/_rels/drawing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eg"/><Relationship Id="rId1" Type="http://schemas.openxmlformats.org/officeDocument/2006/relationships/image" Target="../media/image11.jp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583EBC1-8CFE-441F-96BD-1F445ACE0F97}" type="doc">
      <dgm:prSet loTypeId="urn:microsoft.com/office/officeart/2005/8/layout/hList7" loCatId="list" qsTypeId="urn:microsoft.com/office/officeart/2005/8/quickstyle/3d3" qsCatId="3D" csTypeId="urn:microsoft.com/office/officeart/2005/8/colors/colorful1" csCatId="colorful" phldr="1"/>
      <dgm:spPr/>
    </dgm:pt>
    <dgm:pt modelId="{FE1DF22D-F2DC-4770-818C-BAB3126C8922}">
      <dgm:prSet phldrT="[Văn bản]" custT="1"/>
      <dgm:spPr/>
      <dgm:t>
        <a:bodyPr/>
        <a:lstStyle/>
        <a:p>
          <a:r>
            <a:rPr lang="en-US" altLang="vi-VN" sz="3200" b="1" dirty="0">
              <a:latin typeface="Times New Roman" panose="02020603050405020304" pitchFamily="18" charset="0"/>
              <a:cs typeface="Times New Roman" panose="02020603050405020304" pitchFamily="18" charset="0"/>
            </a:rPr>
            <a:t>7 </a:t>
          </a:r>
          <a:r>
            <a:rPr lang="en-US" altLang="vi-VN" sz="3200" b="1" dirty="0" err="1">
              <a:latin typeface="Times New Roman" panose="02020603050405020304" pitchFamily="18" charset="0"/>
              <a:cs typeface="Times New Roman" panose="02020603050405020304" pitchFamily="18" charset="0"/>
            </a:rPr>
            <a:t>câu</a:t>
          </a:r>
          <a:r>
            <a:rPr lang="en-US" altLang="vi-VN" sz="3200" b="1" dirty="0">
              <a:latin typeface="Times New Roman" panose="02020603050405020304" pitchFamily="18" charset="0"/>
              <a:cs typeface="Times New Roman" panose="02020603050405020304" pitchFamily="18" charset="0"/>
            </a:rPr>
            <a:t> </a:t>
          </a:r>
          <a:r>
            <a:rPr lang="en-US" altLang="vi-VN" sz="3200" b="1" dirty="0" err="1">
              <a:latin typeface="Times New Roman" panose="02020603050405020304" pitchFamily="18" charset="0"/>
              <a:cs typeface="Times New Roman" panose="02020603050405020304" pitchFamily="18" charset="0"/>
            </a:rPr>
            <a:t>thơ</a:t>
          </a:r>
          <a:r>
            <a:rPr lang="en-US" altLang="vi-VN" sz="3200" b="1" dirty="0">
              <a:latin typeface="Times New Roman" panose="02020603050405020304" pitchFamily="18" charset="0"/>
              <a:cs typeface="Times New Roman" panose="02020603050405020304" pitchFamily="18" charset="0"/>
            </a:rPr>
            <a:t> </a:t>
          </a:r>
          <a:r>
            <a:rPr lang="en-US" altLang="vi-VN" sz="3200" b="1" dirty="0" err="1">
              <a:latin typeface="Times New Roman" panose="02020603050405020304" pitchFamily="18" charset="0"/>
              <a:cs typeface="Times New Roman" panose="02020603050405020304" pitchFamily="18" charset="0"/>
            </a:rPr>
            <a:t>đầu</a:t>
          </a:r>
          <a:r>
            <a:rPr lang="en-US" altLang="vi-VN" sz="3200" b="1" dirty="0">
              <a:latin typeface="Times New Roman" panose="02020603050405020304" pitchFamily="18" charset="0"/>
              <a:cs typeface="Times New Roman" panose="02020603050405020304" pitchFamily="18" charset="0"/>
            </a:rPr>
            <a:t>: </a:t>
          </a:r>
          <a:r>
            <a:rPr lang="vi-VN" altLang="vi-VN" sz="3200" b="1" dirty="0">
              <a:latin typeface="Times New Roman" panose="02020603050405020304" pitchFamily="18" charset="0"/>
              <a:cs typeface="Times New Roman" panose="02020603050405020304" pitchFamily="18" charset="0"/>
            </a:rPr>
            <a:t>Cơ sở của tình đồng chí.</a:t>
          </a:r>
          <a:endParaRPr lang="vi-VN" sz="3200" b="1" dirty="0">
            <a:latin typeface="Times New Roman" panose="02020603050405020304" pitchFamily="18" charset="0"/>
            <a:cs typeface="Times New Roman" panose="02020603050405020304" pitchFamily="18" charset="0"/>
          </a:endParaRPr>
        </a:p>
      </dgm:t>
    </dgm:pt>
    <dgm:pt modelId="{5A0BDE07-A036-4DA6-8782-5EDA06035BAE}" type="parTrans" cxnId="{CC88206C-D7C9-4E76-A0F2-6A38168F428D}">
      <dgm:prSet/>
      <dgm:spPr/>
      <dgm:t>
        <a:bodyPr/>
        <a:lstStyle/>
        <a:p>
          <a:endParaRPr lang="vi-VN"/>
        </a:p>
      </dgm:t>
    </dgm:pt>
    <dgm:pt modelId="{1CA7C1ED-DC7E-4781-A003-F118B0F11081}" type="sibTrans" cxnId="{CC88206C-D7C9-4E76-A0F2-6A38168F428D}">
      <dgm:prSet/>
      <dgm:spPr/>
      <dgm:t>
        <a:bodyPr/>
        <a:lstStyle/>
        <a:p>
          <a:endParaRPr lang="vi-VN"/>
        </a:p>
      </dgm:t>
    </dgm:pt>
    <dgm:pt modelId="{F002086C-BA15-4709-8080-EAA33152E57A}">
      <dgm:prSet phldrT="[Văn bản]"/>
      <dgm:spPr/>
      <dgm:t>
        <a:bodyPr/>
        <a:lstStyle/>
        <a:p>
          <a:r>
            <a:rPr lang="en-US" altLang="vi-VN" b="1" dirty="0">
              <a:latin typeface="Times New Roman" panose="02020603050405020304" pitchFamily="18" charset="0"/>
              <a:cs typeface="Times New Roman" panose="02020603050405020304" pitchFamily="18" charset="0"/>
            </a:rPr>
            <a:t>10 </a:t>
          </a:r>
          <a:r>
            <a:rPr lang="en-US" altLang="vi-VN" b="1" dirty="0" err="1">
              <a:latin typeface="Times New Roman" panose="02020603050405020304" pitchFamily="18" charset="0"/>
              <a:cs typeface="Times New Roman" panose="02020603050405020304" pitchFamily="18" charset="0"/>
            </a:rPr>
            <a:t>câu</a:t>
          </a:r>
          <a:r>
            <a:rPr lang="en-US" altLang="vi-VN" b="1" dirty="0">
              <a:latin typeface="Times New Roman" panose="02020603050405020304" pitchFamily="18" charset="0"/>
              <a:cs typeface="Times New Roman" panose="02020603050405020304" pitchFamily="18" charset="0"/>
            </a:rPr>
            <a:t> </a:t>
          </a:r>
          <a:r>
            <a:rPr lang="en-US" altLang="vi-VN" b="1" dirty="0" err="1">
              <a:latin typeface="Times New Roman" panose="02020603050405020304" pitchFamily="18" charset="0"/>
              <a:cs typeface="Times New Roman" panose="02020603050405020304" pitchFamily="18" charset="0"/>
            </a:rPr>
            <a:t>thơ</a:t>
          </a:r>
          <a:r>
            <a:rPr lang="en-US" altLang="vi-VN" b="1" dirty="0">
              <a:latin typeface="Times New Roman" panose="02020603050405020304" pitchFamily="18" charset="0"/>
              <a:cs typeface="Times New Roman" panose="02020603050405020304" pitchFamily="18" charset="0"/>
            </a:rPr>
            <a:t> </a:t>
          </a:r>
          <a:r>
            <a:rPr lang="en-US" altLang="vi-VN" b="1" dirty="0" err="1">
              <a:latin typeface="Times New Roman" panose="02020603050405020304" pitchFamily="18" charset="0"/>
              <a:cs typeface="Times New Roman" panose="02020603050405020304" pitchFamily="18" charset="0"/>
            </a:rPr>
            <a:t>tiếp</a:t>
          </a:r>
          <a:r>
            <a:rPr lang="en-US" altLang="vi-VN" b="1" dirty="0">
              <a:latin typeface="Times New Roman" panose="02020603050405020304" pitchFamily="18" charset="0"/>
              <a:cs typeface="Times New Roman" panose="02020603050405020304" pitchFamily="18" charset="0"/>
            </a:rPr>
            <a:t>: </a:t>
          </a:r>
          <a:r>
            <a:rPr lang="en-US" altLang="vi-VN" b="1" dirty="0" err="1">
              <a:latin typeface="Times New Roman" panose="02020603050405020304" pitchFamily="18" charset="0"/>
              <a:cs typeface="Times New Roman" panose="02020603050405020304" pitchFamily="18" charset="0"/>
            </a:rPr>
            <a:t>Những</a:t>
          </a:r>
          <a:r>
            <a:rPr lang="en-US" altLang="vi-VN" b="1" dirty="0">
              <a:latin typeface="Times New Roman" panose="02020603050405020304" pitchFamily="18" charset="0"/>
              <a:cs typeface="Times New Roman" panose="02020603050405020304" pitchFamily="18" charset="0"/>
            </a:rPr>
            <a:t> </a:t>
          </a:r>
          <a:r>
            <a:rPr lang="en-US" altLang="vi-VN" b="1" dirty="0" err="1">
              <a:latin typeface="Times New Roman" panose="02020603050405020304" pitchFamily="18" charset="0"/>
              <a:cs typeface="Times New Roman" panose="02020603050405020304" pitchFamily="18" charset="0"/>
            </a:rPr>
            <a:t>biểu</a:t>
          </a:r>
          <a:r>
            <a:rPr lang="en-US" altLang="vi-VN" b="1" dirty="0">
              <a:latin typeface="Times New Roman" panose="02020603050405020304" pitchFamily="18" charset="0"/>
              <a:cs typeface="Times New Roman" panose="02020603050405020304" pitchFamily="18" charset="0"/>
            </a:rPr>
            <a:t> </a:t>
          </a:r>
          <a:r>
            <a:rPr lang="en-US" altLang="vi-VN" b="1" dirty="0" err="1">
              <a:latin typeface="Times New Roman" panose="02020603050405020304" pitchFamily="18" charset="0"/>
              <a:cs typeface="Times New Roman" panose="02020603050405020304" pitchFamily="18" charset="0"/>
            </a:rPr>
            <a:t>hiện</a:t>
          </a:r>
          <a:r>
            <a:rPr lang="en-US" altLang="vi-VN" b="1" dirty="0">
              <a:latin typeface="Times New Roman" panose="02020603050405020304" pitchFamily="18" charset="0"/>
              <a:cs typeface="Times New Roman" panose="02020603050405020304" pitchFamily="18" charset="0"/>
            </a:rPr>
            <a:t> </a:t>
          </a:r>
          <a:r>
            <a:rPr lang="en-US" altLang="vi-VN" b="1" dirty="0" err="1">
              <a:latin typeface="Times New Roman" panose="02020603050405020304" pitchFamily="18" charset="0"/>
              <a:cs typeface="Times New Roman" panose="02020603050405020304" pitchFamily="18" charset="0"/>
            </a:rPr>
            <a:t>của</a:t>
          </a:r>
          <a:r>
            <a:rPr lang="en-US" altLang="vi-VN" b="1" dirty="0">
              <a:latin typeface="Times New Roman" panose="02020603050405020304" pitchFamily="18" charset="0"/>
              <a:cs typeface="Times New Roman" panose="02020603050405020304" pitchFamily="18" charset="0"/>
            </a:rPr>
            <a:t> </a:t>
          </a:r>
          <a:r>
            <a:rPr lang="en-US" altLang="vi-VN" b="1" dirty="0" err="1">
              <a:latin typeface="Times New Roman" panose="02020603050405020304" pitchFamily="18" charset="0"/>
              <a:cs typeface="Times New Roman" panose="02020603050405020304" pitchFamily="18" charset="0"/>
            </a:rPr>
            <a:t>tình</a:t>
          </a:r>
          <a:r>
            <a:rPr lang="en-US" altLang="vi-VN" b="1" dirty="0">
              <a:latin typeface="Times New Roman" panose="02020603050405020304" pitchFamily="18" charset="0"/>
              <a:cs typeface="Times New Roman" panose="02020603050405020304" pitchFamily="18" charset="0"/>
            </a:rPr>
            <a:t> </a:t>
          </a:r>
          <a:r>
            <a:rPr lang="en-US" altLang="vi-VN" b="1" dirty="0" err="1">
              <a:latin typeface="Times New Roman" panose="02020603050405020304" pitchFamily="18" charset="0"/>
              <a:cs typeface="Times New Roman" panose="02020603050405020304" pitchFamily="18" charset="0"/>
            </a:rPr>
            <a:t>đồng</a:t>
          </a:r>
          <a:r>
            <a:rPr lang="en-US" altLang="vi-VN" b="1" dirty="0">
              <a:latin typeface="Times New Roman" panose="02020603050405020304" pitchFamily="18" charset="0"/>
              <a:cs typeface="Times New Roman" panose="02020603050405020304" pitchFamily="18" charset="0"/>
            </a:rPr>
            <a:t> </a:t>
          </a:r>
          <a:r>
            <a:rPr lang="en-US" altLang="vi-VN" b="1" dirty="0" err="1">
              <a:latin typeface="Times New Roman" panose="02020603050405020304" pitchFamily="18" charset="0"/>
              <a:cs typeface="Times New Roman" panose="02020603050405020304" pitchFamily="18" charset="0"/>
            </a:rPr>
            <a:t>chí</a:t>
          </a:r>
          <a:endParaRPr lang="vi-VN" b="1" dirty="0">
            <a:latin typeface="Times New Roman" panose="02020603050405020304" pitchFamily="18" charset="0"/>
            <a:cs typeface="Times New Roman" panose="02020603050405020304" pitchFamily="18" charset="0"/>
          </a:endParaRPr>
        </a:p>
      </dgm:t>
    </dgm:pt>
    <dgm:pt modelId="{45CEC0E2-E723-4517-96EE-A016F8E56A50}" type="parTrans" cxnId="{E4102B21-049F-46F8-8DA0-93401C0FBF77}">
      <dgm:prSet/>
      <dgm:spPr/>
      <dgm:t>
        <a:bodyPr/>
        <a:lstStyle/>
        <a:p>
          <a:endParaRPr lang="vi-VN"/>
        </a:p>
      </dgm:t>
    </dgm:pt>
    <dgm:pt modelId="{C78494BE-EE2F-4FB9-A57A-D7DEE0EB088E}" type="sibTrans" cxnId="{E4102B21-049F-46F8-8DA0-93401C0FBF77}">
      <dgm:prSet/>
      <dgm:spPr/>
      <dgm:t>
        <a:bodyPr/>
        <a:lstStyle/>
        <a:p>
          <a:endParaRPr lang="vi-VN"/>
        </a:p>
      </dgm:t>
    </dgm:pt>
    <dgm:pt modelId="{D3DA93BD-B238-4894-AF5F-46293FB6A23A}">
      <dgm:prSet phldrT="[Văn bản]"/>
      <dgm:spPr/>
      <dgm:t>
        <a:bodyPr/>
        <a:lstStyle/>
        <a:p>
          <a:r>
            <a:rPr lang="en-US" altLang="vi-VN" b="1" dirty="0">
              <a:latin typeface="Times New Roman" panose="02020603050405020304" pitchFamily="18" charset="0"/>
              <a:cs typeface="Times New Roman" panose="02020603050405020304" pitchFamily="18" charset="0"/>
            </a:rPr>
            <a:t>3 </a:t>
          </a:r>
          <a:r>
            <a:rPr lang="en-US" altLang="vi-VN" b="1" dirty="0" err="1">
              <a:latin typeface="Times New Roman" panose="02020603050405020304" pitchFamily="18" charset="0"/>
              <a:cs typeface="Times New Roman" panose="02020603050405020304" pitchFamily="18" charset="0"/>
            </a:rPr>
            <a:t>câu</a:t>
          </a:r>
          <a:r>
            <a:rPr lang="en-US" altLang="vi-VN" b="1" dirty="0">
              <a:latin typeface="Times New Roman" panose="02020603050405020304" pitchFamily="18" charset="0"/>
              <a:cs typeface="Times New Roman" panose="02020603050405020304" pitchFamily="18" charset="0"/>
            </a:rPr>
            <a:t> </a:t>
          </a:r>
          <a:r>
            <a:rPr lang="en-US" altLang="vi-VN" b="1" dirty="0" err="1">
              <a:latin typeface="Times New Roman" panose="02020603050405020304" pitchFamily="18" charset="0"/>
              <a:cs typeface="Times New Roman" panose="02020603050405020304" pitchFamily="18" charset="0"/>
            </a:rPr>
            <a:t>thơ</a:t>
          </a:r>
          <a:r>
            <a:rPr lang="en-US" altLang="vi-VN" b="1" dirty="0">
              <a:latin typeface="Times New Roman" panose="02020603050405020304" pitchFamily="18" charset="0"/>
              <a:cs typeface="Times New Roman" panose="02020603050405020304" pitchFamily="18" charset="0"/>
            </a:rPr>
            <a:t> </a:t>
          </a:r>
          <a:r>
            <a:rPr lang="en-US" altLang="vi-VN" b="1" dirty="0" err="1">
              <a:latin typeface="Times New Roman" panose="02020603050405020304" pitchFamily="18" charset="0"/>
              <a:cs typeface="Times New Roman" panose="02020603050405020304" pitchFamily="18" charset="0"/>
            </a:rPr>
            <a:t>cuối</a:t>
          </a:r>
          <a:r>
            <a:rPr lang="en-US" altLang="vi-VN" b="1" dirty="0">
              <a:latin typeface="Times New Roman" panose="02020603050405020304" pitchFamily="18" charset="0"/>
              <a:cs typeface="Times New Roman" panose="02020603050405020304" pitchFamily="18" charset="0"/>
            </a:rPr>
            <a:t>: </a:t>
          </a:r>
          <a:r>
            <a:rPr lang="en-US" altLang="vi-VN" b="1" dirty="0" err="1">
              <a:latin typeface="Times New Roman" panose="02020603050405020304" pitchFamily="18" charset="0"/>
              <a:cs typeface="Times New Roman" panose="02020603050405020304" pitchFamily="18" charset="0"/>
            </a:rPr>
            <a:t>Bức</a:t>
          </a:r>
          <a:r>
            <a:rPr lang="en-US" altLang="vi-VN" b="1" dirty="0">
              <a:latin typeface="Times New Roman" panose="02020603050405020304" pitchFamily="18" charset="0"/>
              <a:cs typeface="Times New Roman" panose="02020603050405020304" pitchFamily="18" charset="0"/>
            </a:rPr>
            <a:t> </a:t>
          </a:r>
          <a:r>
            <a:rPr lang="en-US" altLang="vi-VN" b="1" dirty="0" err="1">
              <a:latin typeface="Times New Roman" panose="02020603050405020304" pitchFamily="18" charset="0"/>
              <a:cs typeface="Times New Roman" panose="02020603050405020304" pitchFamily="18" charset="0"/>
            </a:rPr>
            <a:t>tranh</a:t>
          </a:r>
          <a:r>
            <a:rPr lang="en-US" altLang="vi-VN" b="1" dirty="0">
              <a:latin typeface="Times New Roman" panose="02020603050405020304" pitchFamily="18" charset="0"/>
              <a:cs typeface="Times New Roman" panose="02020603050405020304" pitchFamily="18" charset="0"/>
            </a:rPr>
            <a:t> </a:t>
          </a:r>
          <a:r>
            <a:rPr lang="en-US" altLang="vi-VN" b="1" dirty="0" err="1">
              <a:latin typeface="Times New Roman" panose="02020603050405020304" pitchFamily="18" charset="0"/>
              <a:cs typeface="Times New Roman" panose="02020603050405020304" pitchFamily="18" charset="0"/>
            </a:rPr>
            <a:t>đẹp</a:t>
          </a:r>
          <a:r>
            <a:rPr lang="en-US" altLang="vi-VN" b="1" dirty="0">
              <a:latin typeface="Times New Roman" panose="02020603050405020304" pitchFamily="18" charset="0"/>
              <a:cs typeface="Times New Roman" panose="02020603050405020304" pitchFamily="18" charset="0"/>
            </a:rPr>
            <a:t> </a:t>
          </a:r>
          <a:r>
            <a:rPr lang="en-US" altLang="vi-VN" b="1" dirty="0" err="1">
              <a:latin typeface="Times New Roman" panose="02020603050405020304" pitchFamily="18" charset="0"/>
              <a:cs typeface="Times New Roman" panose="02020603050405020304" pitchFamily="18" charset="0"/>
            </a:rPr>
            <a:t>về</a:t>
          </a:r>
          <a:r>
            <a:rPr lang="en-US" altLang="vi-VN" b="1" dirty="0">
              <a:latin typeface="Times New Roman" panose="02020603050405020304" pitchFamily="18" charset="0"/>
              <a:cs typeface="Times New Roman" panose="02020603050405020304" pitchFamily="18" charset="0"/>
            </a:rPr>
            <a:t> </a:t>
          </a:r>
          <a:r>
            <a:rPr lang="en-US" altLang="vi-VN" b="1" dirty="0" err="1">
              <a:latin typeface="Times New Roman" panose="02020603050405020304" pitchFamily="18" charset="0"/>
              <a:cs typeface="Times New Roman" panose="02020603050405020304" pitchFamily="18" charset="0"/>
            </a:rPr>
            <a:t>người</a:t>
          </a:r>
          <a:r>
            <a:rPr lang="en-US" altLang="vi-VN" b="1" dirty="0">
              <a:latin typeface="Times New Roman" panose="02020603050405020304" pitchFamily="18" charset="0"/>
              <a:cs typeface="Times New Roman" panose="02020603050405020304" pitchFamily="18" charset="0"/>
            </a:rPr>
            <a:t> </a:t>
          </a:r>
          <a:r>
            <a:rPr lang="en-US" altLang="vi-VN" b="1" dirty="0" err="1">
              <a:latin typeface="Times New Roman" panose="02020603050405020304" pitchFamily="18" charset="0"/>
              <a:cs typeface="Times New Roman" panose="02020603050405020304" pitchFamily="18" charset="0"/>
            </a:rPr>
            <a:t>lính</a:t>
          </a:r>
          <a:endParaRPr lang="vi-VN" b="1" dirty="0">
            <a:latin typeface="Times New Roman" panose="02020603050405020304" pitchFamily="18" charset="0"/>
            <a:cs typeface="Times New Roman" panose="02020603050405020304" pitchFamily="18" charset="0"/>
          </a:endParaRPr>
        </a:p>
      </dgm:t>
    </dgm:pt>
    <dgm:pt modelId="{8FB87A0F-DB6A-463D-8500-62EB74F0FEB4}" type="parTrans" cxnId="{E74DB98A-3721-4DDC-9659-4319427BE13A}">
      <dgm:prSet/>
      <dgm:spPr/>
      <dgm:t>
        <a:bodyPr/>
        <a:lstStyle/>
        <a:p>
          <a:endParaRPr lang="vi-VN"/>
        </a:p>
      </dgm:t>
    </dgm:pt>
    <dgm:pt modelId="{B4C95537-A0A2-49E3-88BE-9F8B8D9E10B0}" type="sibTrans" cxnId="{E74DB98A-3721-4DDC-9659-4319427BE13A}">
      <dgm:prSet/>
      <dgm:spPr/>
      <dgm:t>
        <a:bodyPr/>
        <a:lstStyle/>
        <a:p>
          <a:endParaRPr lang="vi-VN"/>
        </a:p>
      </dgm:t>
    </dgm:pt>
    <dgm:pt modelId="{4DA10156-11BE-48D8-A154-04B996F93ECC}" type="pres">
      <dgm:prSet presAssocID="{0583EBC1-8CFE-441F-96BD-1F445ACE0F97}" presName="Name0" presStyleCnt="0">
        <dgm:presLayoutVars>
          <dgm:dir/>
          <dgm:resizeHandles val="exact"/>
        </dgm:presLayoutVars>
      </dgm:prSet>
      <dgm:spPr/>
    </dgm:pt>
    <dgm:pt modelId="{0E37BA1B-FE01-43E0-BF4C-88398507356E}" type="pres">
      <dgm:prSet presAssocID="{0583EBC1-8CFE-441F-96BD-1F445ACE0F97}" presName="fgShape" presStyleLbl="fgShp" presStyleIdx="0" presStyleCnt="1" custScaleY="166793" custLinFactNeighborX="7777" custLinFactNeighborY="11616"/>
      <dgm:spPr/>
    </dgm:pt>
    <dgm:pt modelId="{60F91DDE-7142-4337-9D52-3DA51DA6ACC9}" type="pres">
      <dgm:prSet presAssocID="{0583EBC1-8CFE-441F-96BD-1F445ACE0F97}" presName="linComp" presStyleCnt="0"/>
      <dgm:spPr/>
    </dgm:pt>
    <dgm:pt modelId="{85B42243-AA87-4CB2-8145-241F487ECB7A}" type="pres">
      <dgm:prSet presAssocID="{FE1DF22D-F2DC-4770-818C-BAB3126C8922}" presName="compNode" presStyleCnt="0"/>
      <dgm:spPr/>
    </dgm:pt>
    <dgm:pt modelId="{9FA19F0E-A44B-4B70-BE02-E0698D848660}" type="pres">
      <dgm:prSet presAssocID="{FE1DF22D-F2DC-4770-818C-BAB3126C8922}" presName="bkgdShape" presStyleLbl="node1" presStyleIdx="0" presStyleCnt="3"/>
      <dgm:spPr/>
    </dgm:pt>
    <dgm:pt modelId="{9D718E20-5588-477A-9029-081C74D6B4DD}" type="pres">
      <dgm:prSet presAssocID="{FE1DF22D-F2DC-4770-818C-BAB3126C8922}" presName="nodeTx" presStyleLbl="node1" presStyleIdx="0" presStyleCnt="3">
        <dgm:presLayoutVars>
          <dgm:bulletEnabled val="1"/>
        </dgm:presLayoutVars>
      </dgm:prSet>
      <dgm:spPr/>
    </dgm:pt>
    <dgm:pt modelId="{2212D0EE-F835-4B8F-A256-AB26686BE729}" type="pres">
      <dgm:prSet presAssocID="{FE1DF22D-F2DC-4770-818C-BAB3126C8922}" presName="invisiNode" presStyleLbl="node1" presStyleIdx="0" presStyleCnt="3"/>
      <dgm:spPr/>
    </dgm:pt>
    <dgm:pt modelId="{23ED1B28-093A-422A-9A9E-1D659C6475E9}" type="pres">
      <dgm:prSet presAssocID="{FE1DF22D-F2DC-4770-818C-BAB3126C8922}" presName="imagNode" presStyleLbl="fgImgPlace1" presStyleIdx="0" presStyleCnt="3" custScaleX="167087" custScaleY="128261"/>
      <dgm:spPr>
        <a:blipFill>
          <a:blip xmlns:r="http://schemas.openxmlformats.org/officeDocument/2006/relationships" r:embed="rId1"/>
          <a:srcRect/>
          <a:stretch>
            <a:fillRect l="-24000" r="-24000"/>
          </a:stretch>
        </a:blipFill>
      </dgm:spPr>
    </dgm:pt>
    <dgm:pt modelId="{AB10AB59-DEE4-4B9E-A016-43640FFF7A48}" type="pres">
      <dgm:prSet presAssocID="{1CA7C1ED-DC7E-4781-A003-F118B0F11081}" presName="sibTrans" presStyleLbl="sibTrans2D1" presStyleIdx="0" presStyleCnt="0"/>
      <dgm:spPr/>
    </dgm:pt>
    <dgm:pt modelId="{3BC8E174-AEA4-4941-8D38-C8CA57952630}" type="pres">
      <dgm:prSet presAssocID="{F002086C-BA15-4709-8080-EAA33152E57A}" presName="compNode" presStyleCnt="0"/>
      <dgm:spPr/>
    </dgm:pt>
    <dgm:pt modelId="{68556BA6-D448-44AE-9551-C634C6082337}" type="pres">
      <dgm:prSet presAssocID="{F002086C-BA15-4709-8080-EAA33152E57A}" presName="bkgdShape" presStyleLbl="node1" presStyleIdx="1" presStyleCnt="3"/>
      <dgm:spPr/>
    </dgm:pt>
    <dgm:pt modelId="{3EAD953C-CE29-4DF7-9784-EAF6E007349A}" type="pres">
      <dgm:prSet presAssocID="{F002086C-BA15-4709-8080-EAA33152E57A}" presName="nodeTx" presStyleLbl="node1" presStyleIdx="1" presStyleCnt="3">
        <dgm:presLayoutVars>
          <dgm:bulletEnabled val="1"/>
        </dgm:presLayoutVars>
      </dgm:prSet>
      <dgm:spPr/>
    </dgm:pt>
    <dgm:pt modelId="{EE44CDE2-7705-4490-99F5-C6B9052C67C1}" type="pres">
      <dgm:prSet presAssocID="{F002086C-BA15-4709-8080-EAA33152E57A}" presName="invisiNode" presStyleLbl="node1" presStyleIdx="1" presStyleCnt="3"/>
      <dgm:spPr/>
    </dgm:pt>
    <dgm:pt modelId="{FDA9B507-3EB9-4737-897A-97A628FD65F1}" type="pres">
      <dgm:prSet presAssocID="{F002086C-BA15-4709-8080-EAA33152E57A}" presName="imagNode" presStyleLbl="fgImgPlace1" presStyleIdx="1" presStyleCnt="3" custScaleX="164576" custScaleY="127204" custLinFactNeighborY="-1766"/>
      <dgm:spPr>
        <a:blipFill>
          <a:blip xmlns:r="http://schemas.openxmlformats.org/officeDocument/2006/relationships" r:embed="rId2">
            <a:extLst>
              <a:ext uri="{28A0092B-C50C-407E-A947-70E740481C1C}">
                <a14:useLocalDpi xmlns:a14="http://schemas.microsoft.com/office/drawing/2010/main" val="0"/>
              </a:ext>
            </a:extLst>
          </a:blip>
          <a:srcRect/>
          <a:stretch>
            <a:fillRect l="-24000" r="-24000"/>
          </a:stretch>
        </a:blipFill>
      </dgm:spPr>
    </dgm:pt>
    <dgm:pt modelId="{BF2DA3AB-A2F9-46AC-9BFE-452A43D4A48C}" type="pres">
      <dgm:prSet presAssocID="{C78494BE-EE2F-4FB9-A57A-D7DEE0EB088E}" presName="sibTrans" presStyleLbl="sibTrans2D1" presStyleIdx="0" presStyleCnt="0"/>
      <dgm:spPr/>
    </dgm:pt>
    <dgm:pt modelId="{21A2E40B-2A44-480F-B028-599DDDEE2DA2}" type="pres">
      <dgm:prSet presAssocID="{D3DA93BD-B238-4894-AF5F-46293FB6A23A}" presName="compNode" presStyleCnt="0"/>
      <dgm:spPr/>
    </dgm:pt>
    <dgm:pt modelId="{CA319F24-389E-4525-B029-EEA088FBCAB5}" type="pres">
      <dgm:prSet presAssocID="{D3DA93BD-B238-4894-AF5F-46293FB6A23A}" presName="bkgdShape" presStyleLbl="node1" presStyleIdx="2" presStyleCnt="3"/>
      <dgm:spPr/>
    </dgm:pt>
    <dgm:pt modelId="{1F52E25A-F32D-49F8-9282-D947B76B787C}" type="pres">
      <dgm:prSet presAssocID="{D3DA93BD-B238-4894-AF5F-46293FB6A23A}" presName="nodeTx" presStyleLbl="node1" presStyleIdx="2" presStyleCnt="3">
        <dgm:presLayoutVars>
          <dgm:bulletEnabled val="1"/>
        </dgm:presLayoutVars>
      </dgm:prSet>
      <dgm:spPr/>
    </dgm:pt>
    <dgm:pt modelId="{04302DBA-8CF3-443D-B682-B04340123ADF}" type="pres">
      <dgm:prSet presAssocID="{D3DA93BD-B238-4894-AF5F-46293FB6A23A}" presName="invisiNode" presStyleLbl="node1" presStyleIdx="2" presStyleCnt="3"/>
      <dgm:spPr/>
    </dgm:pt>
    <dgm:pt modelId="{21484A38-3652-4889-9E71-ADEE8777B5C3}" type="pres">
      <dgm:prSet presAssocID="{D3DA93BD-B238-4894-AF5F-46293FB6A23A}" presName="imagNode" presStyleLbl="fgImgPlace1" presStyleIdx="2" presStyleCnt="3" custScaleX="166279" custScaleY="128970"/>
      <dgm:spPr>
        <a:blipFill>
          <a:blip xmlns:r="http://schemas.openxmlformats.org/officeDocument/2006/relationships" r:embed="rId3">
            <a:extLst>
              <a:ext uri="{28A0092B-C50C-407E-A947-70E740481C1C}">
                <a14:useLocalDpi xmlns:a14="http://schemas.microsoft.com/office/drawing/2010/main" val="0"/>
              </a:ext>
            </a:extLst>
          </a:blip>
          <a:srcRect/>
          <a:stretch>
            <a:fillRect l="-3000" r="-3000"/>
          </a:stretch>
        </a:blipFill>
      </dgm:spPr>
    </dgm:pt>
  </dgm:ptLst>
  <dgm:cxnLst>
    <dgm:cxn modelId="{94F98E01-9C9C-4390-AEF4-65157136A8A9}" type="presOf" srcId="{C78494BE-EE2F-4FB9-A57A-D7DEE0EB088E}" destId="{BF2DA3AB-A2F9-46AC-9BFE-452A43D4A48C}" srcOrd="0" destOrd="0" presId="urn:microsoft.com/office/officeart/2005/8/layout/hList7"/>
    <dgm:cxn modelId="{2CA49004-9052-4751-8558-7FAF1FF00CE0}" type="presOf" srcId="{F002086C-BA15-4709-8080-EAA33152E57A}" destId="{3EAD953C-CE29-4DF7-9784-EAF6E007349A}" srcOrd="1" destOrd="0" presId="urn:microsoft.com/office/officeart/2005/8/layout/hList7"/>
    <dgm:cxn modelId="{0BC22714-55E2-4FC0-84BE-3240E41391BC}" type="presOf" srcId="{F002086C-BA15-4709-8080-EAA33152E57A}" destId="{68556BA6-D448-44AE-9551-C634C6082337}" srcOrd="0" destOrd="0" presId="urn:microsoft.com/office/officeart/2005/8/layout/hList7"/>
    <dgm:cxn modelId="{E0923F19-958F-4445-AE89-C36944812B43}" type="presOf" srcId="{D3DA93BD-B238-4894-AF5F-46293FB6A23A}" destId="{CA319F24-389E-4525-B029-EEA088FBCAB5}" srcOrd="0" destOrd="0" presId="urn:microsoft.com/office/officeart/2005/8/layout/hList7"/>
    <dgm:cxn modelId="{E4102B21-049F-46F8-8DA0-93401C0FBF77}" srcId="{0583EBC1-8CFE-441F-96BD-1F445ACE0F97}" destId="{F002086C-BA15-4709-8080-EAA33152E57A}" srcOrd="1" destOrd="0" parTransId="{45CEC0E2-E723-4517-96EE-A016F8E56A50}" sibTransId="{C78494BE-EE2F-4FB9-A57A-D7DEE0EB088E}"/>
    <dgm:cxn modelId="{CC88206C-D7C9-4E76-A0F2-6A38168F428D}" srcId="{0583EBC1-8CFE-441F-96BD-1F445ACE0F97}" destId="{FE1DF22D-F2DC-4770-818C-BAB3126C8922}" srcOrd="0" destOrd="0" parTransId="{5A0BDE07-A036-4DA6-8782-5EDA06035BAE}" sibTransId="{1CA7C1ED-DC7E-4781-A003-F118B0F11081}"/>
    <dgm:cxn modelId="{C23CCA79-3A37-4F14-BA7E-21B77E51C496}" type="presOf" srcId="{D3DA93BD-B238-4894-AF5F-46293FB6A23A}" destId="{1F52E25A-F32D-49F8-9282-D947B76B787C}" srcOrd="1" destOrd="0" presId="urn:microsoft.com/office/officeart/2005/8/layout/hList7"/>
    <dgm:cxn modelId="{E74DB98A-3721-4DDC-9659-4319427BE13A}" srcId="{0583EBC1-8CFE-441F-96BD-1F445ACE0F97}" destId="{D3DA93BD-B238-4894-AF5F-46293FB6A23A}" srcOrd="2" destOrd="0" parTransId="{8FB87A0F-DB6A-463D-8500-62EB74F0FEB4}" sibTransId="{B4C95537-A0A2-49E3-88BE-9F8B8D9E10B0}"/>
    <dgm:cxn modelId="{394C7CA1-1EC3-4DE8-A847-EF50FC1E45A5}" type="presOf" srcId="{0583EBC1-8CFE-441F-96BD-1F445ACE0F97}" destId="{4DA10156-11BE-48D8-A154-04B996F93ECC}" srcOrd="0" destOrd="0" presId="urn:microsoft.com/office/officeart/2005/8/layout/hList7"/>
    <dgm:cxn modelId="{92426CA3-9B4F-4D65-9F8A-C3697DCA21D9}" type="presOf" srcId="{1CA7C1ED-DC7E-4781-A003-F118B0F11081}" destId="{AB10AB59-DEE4-4B9E-A016-43640FFF7A48}" srcOrd="0" destOrd="0" presId="urn:microsoft.com/office/officeart/2005/8/layout/hList7"/>
    <dgm:cxn modelId="{5CD1E5A7-21CC-44B1-9899-5F1040656FD7}" type="presOf" srcId="{FE1DF22D-F2DC-4770-818C-BAB3126C8922}" destId="{9D718E20-5588-477A-9029-081C74D6B4DD}" srcOrd="1" destOrd="0" presId="urn:microsoft.com/office/officeart/2005/8/layout/hList7"/>
    <dgm:cxn modelId="{461B64FF-5027-4ABC-9629-41A7EC821E56}" type="presOf" srcId="{FE1DF22D-F2DC-4770-818C-BAB3126C8922}" destId="{9FA19F0E-A44B-4B70-BE02-E0698D848660}" srcOrd="0" destOrd="0" presId="urn:microsoft.com/office/officeart/2005/8/layout/hList7"/>
    <dgm:cxn modelId="{C109394A-679D-4471-AD3A-E44FF986AD67}" type="presParOf" srcId="{4DA10156-11BE-48D8-A154-04B996F93ECC}" destId="{0E37BA1B-FE01-43E0-BF4C-88398507356E}" srcOrd="0" destOrd="0" presId="urn:microsoft.com/office/officeart/2005/8/layout/hList7"/>
    <dgm:cxn modelId="{EA6BEB96-BA96-4DE4-9CCF-40B7FBEB7944}" type="presParOf" srcId="{4DA10156-11BE-48D8-A154-04B996F93ECC}" destId="{60F91DDE-7142-4337-9D52-3DA51DA6ACC9}" srcOrd="1" destOrd="0" presId="urn:microsoft.com/office/officeart/2005/8/layout/hList7"/>
    <dgm:cxn modelId="{A61C0D4F-36CB-4795-9E3F-B6B8A756FE5A}" type="presParOf" srcId="{60F91DDE-7142-4337-9D52-3DA51DA6ACC9}" destId="{85B42243-AA87-4CB2-8145-241F487ECB7A}" srcOrd="0" destOrd="0" presId="urn:microsoft.com/office/officeart/2005/8/layout/hList7"/>
    <dgm:cxn modelId="{4D6E0E2E-C04B-4E08-B5E9-28E60F8F945C}" type="presParOf" srcId="{85B42243-AA87-4CB2-8145-241F487ECB7A}" destId="{9FA19F0E-A44B-4B70-BE02-E0698D848660}" srcOrd="0" destOrd="0" presId="urn:microsoft.com/office/officeart/2005/8/layout/hList7"/>
    <dgm:cxn modelId="{027BE8A5-393A-47DD-ACC6-418A4A812D73}" type="presParOf" srcId="{85B42243-AA87-4CB2-8145-241F487ECB7A}" destId="{9D718E20-5588-477A-9029-081C74D6B4DD}" srcOrd="1" destOrd="0" presId="urn:microsoft.com/office/officeart/2005/8/layout/hList7"/>
    <dgm:cxn modelId="{CF296DB5-15A4-4AB9-A20A-35251F89890C}" type="presParOf" srcId="{85B42243-AA87-4CB2-8145-241F487ECB7A}" destId="{2212D0EE-F835-4B8F-A256-AB26686BE729}" srcOrd="2" destOrd="0" presId="urn:microsoft.com/office/officeart/2005/8/layout/hList7"/>
    <dgm:cxn modelId="{54C5BEC6-1D50-415B-9756-82DC1E4D5AA5}" type="presParOf" srcId="{85B42243-AA87-4CB2-8145-241F487ECB7A}" destId="{23ED1B28-093A-422A-9A9E-1D659C6475E9}" srcOrd="3" destOrd="0" presId="urn:microsoft.com/office/officeart/2005/8/layout/hList7"/>
    <dgm:cxn modelId="{E287BEED-6267-430F-AC17-96AD063628A2}" type="presParOf" srcId="{60F91DDE-7142-4337-9D52-3DA51DA6ACC9}" destId="{AB10AB59-DEE4-4B9E-A016-43640FFF7A48}" srcOrd="1" destOrd="0" presId="urn:microsoft.com/office/officeart/2005/8/layout/hList7"/>
    <dgm:cxn modelId="{3ADA6EC7-34CA-4D1B-A086-E96EF32E02DB}" type="presParOf" srcId="{60F91DDE-7142-4337-9D52-3DA51DA6ACC9}" destId="{3BC8E174-AEA4-4941-8D38-C8CA57952630}" srcOrd="2" destOrd="0" presId="urn:microsoft.com/office/officeart/2005/8/layout/hList7"/>
    <dgm:cxn modelId="{E112D830-E679-4D62-A401-F967EB45996A}" type="presParOf" srcId="{3BC8E174-AEA4-4941-8D38-C8CA57952630}" destId="{68556BA6-D448-44AE-9551-C634C6082337}" srcOrd="0" destOrd="0" presId="urn:microsoft.com/office/officeart/2005/8/layout/hList7"/>
    <dgm:cxn modelId="{16532105-5B3B-43AC-B0DC-1812AAF30410}" type="presParOf" srcId="{3BC8E174-AEA4-4941-8D38-C8CA57952630}" destId="{3EAD953C-CE29-4DF7-9784-EAF6E007349A}" srcOrd="1" destOrd="0" presId="urn:microsoft.com/office/officeart/2005/8/layout/hList7"/>
    <dgm:cxn modelId="{D69B3088-CCA1-4807-86FA-2316F7C513BC}" type="presParOf" srcId="{3BC8E174-AEA4-4941-8D38-C8CA57952630}" destId="{EE44CDE2-7705-4490-99F5-C6B9052C67C1}" srcOrd="2" destOrd="0" presId="urn:microsoft.com/office/officeart/2005/8/layout/hList7"/>
    <dgm:cxn modelId="{6081F8AB-B19E-43E0-8458-C3AD7F87EE5A}" type="presParOf" srcId="{3BC8E174-AEA4-4941-8D38-C8CA57952630}" destId="{FDA9B507-3EB9-4737-897A-97A628FD65F1}" srcOrd="3" destOrd="0" presId="urn:microsoft.com/office/officeart/2005/8/layout/hList7"/>
    <dgm:cxn modelId="{8E987A80-A3C3-450E-BA97-3123E4FAAFB4}" type="presParOf" srcId="{60F91DDE-7142-4337-9D52-3DA51DA6ACC9}" destId="{BF2DA3AB-A2F9-46AC-9BFE-452A43D4A48C}" srcOrd="3" destOrd="0" presId="urn:microsoft.com/office/officeart/2005/8/layout/hList7"/>
    <dgm:cxn modelId="{860AD359-942E-4751-BA04-B22214E6821D}" type="presParOf" srcId="{60F91DDE-7142-4337-9D52-3DA51DA6ACC9}" destId="{21A2E40B-2A44-480F-B028-599DDDEE2DA2}" srcOrd="4" destOrd="0" presId="urn:microsoft.com/office/officeart/2005/8/layout/hList7"/>
    <dgm:cxn modelId="{7B242470-3EDA-4C8C-A0B4-938B47F3A21F}" type="presParOf" srcId="{21A2E40B-2A44-480F-B028-599DDDEE2DA2}" destId="{CA319F24-389E-4525-B029-EEA088FBCAB5}" srcOrd="0" destOrd="0" presId="urn:microsoft.com/office/officeart/2005/8/layout/hList7"/>
    <dgm:cxn modelId="{3F5E522F-5E1E-4C88-AB59-A33211286A1C}" type="presParOf" srcId="{21A2E40B-2A44-480F-B028-599DDDEE2DA2}" destId="{1F52E25A-F32D-49F8-9282-D947B76B787C}" srcOrd="1" destOrd="0" presId="urn:microsoft.com/office/officeart/2005/8/layout/hList7"/>
    <dgm:cxn modelId="{095D697F-4D3A-45C1-8CBA-F3D9ECD7B93A}" type="presParOf" srcId="{21A2E40B-2A44-480F-B028-599DDDEE2DA2}" destId="{04302DBA-8CF3-443D-B682-B04340123ADF}" srcOrd="2" destOrd="0" presId="urn:microsoft.com/office/officeart/2005/8/layout/hList7"/>
    <dgm:cxn modelId="{1ADA58D0-635F-4768-B399-14044E80D413}" type="presParOf" srcId="{21A2E40B-2A44-480F-B028-599DDDEE2DA2}" destId="{21484A38-3652-4889-9E71-ADEE8777B5C3}"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99EFF1F-CE2F-46E9-9133-6C47B91B1530}" type="doc">
      <dgm:prSet loTypeId="urn:microsoft.com/office/officeart/2005/8/layout/process2" loCatId="process" qsTypeId="urn:microsoft.com/office/officeart/2005/8/quickstyle/simple1" qsCatId="simple" csTypeId="urn:microsoft.com/office/officeart/2005/8/colors/colorful1" csCatId="colorful" phldr="1"/>
      <dgm:spPr/>
    </dgm:pt>
    <dgm:pt modelId="{915E7AAF-BF48-4593-BE2E-60D797E2BA3D}">
      <dgm:prSet phldrT="[Văn bản]" custT="1"/>
      <dgm:spPr/>
      <dgm:t>
        <a:bodyPr/>
        <a:lstStyle/>
        <a:p>
          <a:r>
            <a:rPr lang="en-BZ" sz="3600" b="1" dirty="0">
              <a:solidFill>
                <a:schemeClr val="tx1"/>
              </a:solidFill>
              <a:latin typeface="Times New Roman" panose="02020603050405020304" pitchFamily="18" charset="0"/>
              <a:cs typeface="Times New Roman" panose="02020603050405020304" pitchFamily="18" charset="0"/>
            </a:rPr>
            <a:t>Chung </a:t>
          </a:r>
          <a:r>
            <a:rPr lang="en-BZ" sz="3600" b="1" dirty="0" err="1">
              <a:solidFill>
                <a:schemeClr val="tx1"/>
              </a:solidFill>
              <a:latin typeface="Times New Roman" panose="02020603050405020304" pitchFamily="18" charset="0"/>
              <a:cs typeface="Times New Roman" panose="02020603050405020304" pitchFamily="18" charset="0"/>
            </a:rPr>
            <a:t>hoàn</a:t>
          </a:r>
          <a:r>
            <a:rPr lang="en-BZ" sz="3600" b="1" dirty="0">
              <a:solidFill>
                <a:schemeClr val="tx1"/>
              </a:solidFill>
              <a:latin typeface="Times New Roman" panose="02020603050405020304" pitchFamily="18" charset="0"/>
              <a:cs typeface="Times New Roman" panose="02020603050405020304" pitchFamily="18" charset="0"/>
            </a:rPr>
            <a:t> </a:t>
          </a:r>
          <a:r>
            <a:rPr lang="en-BZ" sz="3600" b="1" dirty="0" err="1">
              <a:solidFill>
                <a:schemeClr val="tx1"/>
              </a:solidFill>
              <a:latin typeface="Times New Roman" panose="02020603050405020304" pitchFamily="18" charset="0"/>
              <a:cs typeface="Times New Roman" panose="02020603050405020304" pitchFamily="18" charset="0"/>
            </a:rPr>
            <a:t>cảnh</a:t>
          </a:r>
          <a:r>
            <a:rPr lang="en-BZ" sz="3600" b="1" dirty="0">
              <a:solidFill>
                <a:schemeClr val="tx1"/>
              </a:solidFill>
              <a:latin typeface="Times New Roman" panose="02020603050405020304" pitchFamily="18" charset="0"/>
              <a:cs typeface="Times New Roman" panose="02020603050405020304" pitchFamily="18" charset="0"/>
            </a:rPr>
            <a:t> </a:t>
          </a:r>
          <a:r>
            <a:rPr lang="en-BZ" sz="3600" b="1" dirty="0" err="1">
              <a:solidFill>
                <a:schemeClr val="tx1"/>
              </a:solidFill>
              <a:latin typeface="Times New Roman" panose="02020603050405020304" pitchFamily="18" charset="0"/>
              <a:cs typeface="Times New Roman" panose="02020603050405020304" pitchFamily="18" charset="0"/>
            </a:rPr>
            <a:t>xuất</a:t>
          </a:r>
          <a:r>
            <a:rPr lang="en-BZ" sz="3600" b="1" dirty="0">
              <a:solidFill>
                <a:schemeClr val="tx1"/>
              </a:solidFill>
              <a:latin typeface="Times New Roman" panose="02020603050405020304" pitchFamily="18" charset="0"/>
              <a:cs typeface="Times New Roman" panose="02020603050405020304" pitchFamily="18" charset="0"/>
            </a:rPr>
            <a:t> </a:t>
          </a:r>
          <a:r>
            <a:rPr lang="en-BZ" sz="3600" b="1" dirty="0" err="1">
              <a:solidFill>
                <a:schemeClr val="tx1"/>
              </a:solidFill>
              <a:latin typeface="Times New Roman" panose="02020603050405020304" pitchFamily="18" charset="0"/>
              <a:cs typeface="Times New Roman" panose="02020603050405020304" pitchFamily="18" charset="0"/>
            </a:rPr>
            <a:t>thân</a:t>
          </a:r>
          <a:r>
            <a:rPr lang="en-BZ" sz="3600" b="1" dirty="0">
              <a:solidFill>
                <a:schemeClr val="tx1"/>
              </a:solidFill>
              <a:latin typeface="Times New Roman" panose="02020603050405020304" pitchFamily="18" charset="0"/>
              <a:cs typeface="Times New Roman" panose="02020603050405020304" pitchFamily="18" charset="0"/>
            </a:rPr>
            <a:t>: </a:t>
          </a:r>
          <a:r>
            <a:rPr lang="en-BZ" sz="3600" b="1" dirty="0" err="1">
              <a:solidFill>
                <a:schemeClr val="tx1"/>
              </a:solidFill>
              <a:latin typeface="Times New Roman" panose="02020603050405020304" pitchFamily="18" charset="0"/>
              <a:cs typeface="Times New Roman" panose="02020603050405020304" pitchFamily="18" charset="0"/>
            </a:rPr>
            <a:t>từ</a:t>
          </a:r>
          <a:r>
            <a:rPr lang="en-BZ" sz="3600" b="1" dirty="0">
              <a:solidFill>
                <a:schemeClr val="tx1"/>
              </a:solidFill>
              <a:latin typeface="Times New Roman" panose="02020603050405020304" pitchFamily="18" charset="0"/>
              <a:cs typeface="Times New Roman" panose="02020603050405020304" pitchFamily="18" charset="0"/>
            </a:rPr>
            <a:t> </a:t>
          </a:r>
          <a:r>
            <a:rPr lang="en-BZ" sz="3600" b="1" dirty="0" err="1">
              <a:solidFill>
                <a:schemeClr val="tx1"/>
              </a:solidFill>
              <a:latin typeface="Times New Roman" panose="02020603050405020304" pitchFamily="18" charset="0"/>
              <a:cs typeface="Times New Roman" panose="02020603050405020304" pitchFamily="18" charset="0"/>
            </a:rPr>
            <a:t>miền</a:t>
          </a:r>
          <a:r>
            <a:rPr lang="en-BZ" sz="3600" b="1" dirty="0">
              <a:solidFill>
                <a:schemeClr val="tx1"/>
              </a:solidFill>
              <a:latin typeface="Times New Roman" panose="02020603050405020304" pitchFamily="18" charset="0"/>
              <a:cs typeface="Times New Roman" panose="02020603050405020304" pitchFamily="18" charset="0"/>
            </a:rPr>
            <a:t> </a:t>
          </a:r>
          <a:r>
            <a:rPr lang="en-BZ" sz="3600" b="1" dirty="0" err="1">
              <a:solidFill>
                <a:schemeClr val="tx1"/>
              </a:solidFill>
              <a:latin typeface="Times New Roman" panose="02020603050405020304" pitchFamily="18" charset="0"/>
              <a:cs typeface="Times New Roman" panose="02020603050405020304" pitchFamily="18" charset="0"/>
            </a:rPr>
            <a:t>quê</a:t>
          </a:r>
          <a:r>
            <a:rPr lang="en-BZ" sz="3600" b="1" dirty="0">
              <a:solidFill>
                <a:schemeClr val="tx1"/>
              </a:solidFill>
              <a:latin typeface="Times New Roman" panose="02020603050405020304" pitchFamily="18" charset="0"/>
              <a:cs typeface="Times New Roman" panose="02020603050405020304" pitchFamily="18" charset="0"/>
            </a:rPr>
            <a:t> </a:t>
          </a:r>
          <a:r>
            <a:rPr lang="en-BZ" sz="3600" b="1" dirty="0" err="1">
              <a:solidFill>
                <a:schemeClr val="tx1"/>
              </a:solidFill>
              <a:latin typeface="Times New Roman" panose="02020603050405020304" pitchFamily="18" charset="0"/>
              <a:cs typeface="Times New Roman" panose="02020603050405020304" pitchFamily="18" charset="0"/>
            </a:rPr>
            <a:t>nghèo</a:t>
          </a:r>
          <a:r>
            <a:rPr lang="en-BZ" sz="3600" b="1" dirty="0">
              <a:solidFill>
                <a:schemeClr val="tx1"/>
              </a:solidFill>
              <a:latin typeface="Times New Roman" panose="02020603050405020304" pitchFamily="18" charset="0"/>
              <a:cs typeface="Times New Roman" panose="02020603050405020304" pitchFamily="18" charset="0"/>
            </a:rPr>
            <a:t> </a:t>
          </a:r>
          <a:r>
            <a:rPr lang="en-BZ" sz="3600" b="1" dirty="0" err="1">
              <a:solidFill>
                <a:schemeClr val="tx1"/>
              </a:solidFill>
              <a:latin typeface="Times New Roman" panose="02020603050405020304" pitchFamily="18" charset="0"/>
              <a:cs typeface="Times New Roman" panose="02020603050405020304" pitchFamily="18" charset="0"/>
            </a:rPr>
            <a:t>khó</a:t>
          </a:r>
          <a:endParaRPr lang="en-BZ" sz="3600" b="1" dirty="0">
            <a:solidFill>
              <a:schemeClr val="tx1"/>
            </a:solidFill>
            <a:latin typeface="Times New Roman" panose="02020603050405020304" pitchFamily="18" charset="0"/>
            <a:cs typeface="Times New Roman" panose="02020603050405020304" pitchFamily="18" charset="0"/>
          </a:endParaRPr>
        </a:p>
      </dgm:t>
    </dgm:pt>
    <dgm:pt modelId="{01907BA0-06DB-4301-A016-C619ED1F502E}" type="parTrans" cxnId="{E386E600-2CF1-42F3-9746-A7779D32B7A8}">
      <dgm:prSet/>
      <dgm:spPr/>
      <dgm:t>
        <a:bodyPr/>
        <a:lstStyle/>
        <a:p>
          <a:endParaRPr lang="en-BZ" sz="1800" b="1">
            <a:solidFill>
              <a:schemeClr val="tx1"/>
            </a:solidFill>
            <a:latin typeface="#9Slide03 Cabin Condensed Bold" panose="00000806000000000000" pitchFamily="2" charset="0"/>
          </a:endParaRPr>
        </a:p>
      </dgm:t>
    </dgm:pt>
    <dgm:pt modelId="{42B33D45-8DC2-49FE-BB45-6DE97947D0DA}" type="sibTrans" cxnId="{E386E600-2CF1-42F3-9746-A7779D32B7A8}">
      <dgm:prSet custT="1"/>
      <dgm:spPr/>
      <dgm:t>
        <a:bodyPr/>
        <a:lstStyle/>
        <a:p>
          <a:endParaRPr lang="en-BZ" sz="2000" b="1">
            <a:solidFill>
              <a:schemeClr val="tx1"/>
            </a:solidFill>
            <a:latin typeface="#9Slide03 Cabin Condensed Bold" panose="00000806000000000000" pitchFamily="2" charset="0"/>
          </a:endParaRPr>
        </a:p>
      </dgm:t>
    </dgm:pt>
    <dgm:pt modelId="{EC693C38-C621-46FF-9DF5-A8D7B40CDDA0}">
      <dgm:prSet phldrT="[Văn bản]" custT="1"/>
      <dgm:spPr/>
      <dgm:t>
        <a:bodyPr/>
        <a:lstStyle/>
        <a:p>
          <a:r>
            <a:rPr lang="en-BZ" sz="3600" b="1" dirty="0">
              <a:solidFill>
                <a:schemeClr val="tx1"/>
              </a:solidFill>
              <a:latin typeface="Times New Roman" panose="02020603050405020304" pitchFamily="18" charset="0"/>
              <a:cs typeface="Times New Roman" panose="02020603050405020304" pitchFamily="18" charset="0"/>
            </a:rPr>
            <a:t>Chung </a:t>
          </a:r>
          <a:r>
            <a:rPr lang="en-BZ" sz="3600" b="1" dirty="0" err="1">
              <a:solidFill>
                <a:schemeClr val="tx1"/>
              </a:solidFill>
              <a:latin typeface="Times New Roman" panose="02020603050405020304" pitchFamily="18" charset="0"/>
              <a:cs typeface="Times New Roman" panose="02020603050405020304" pitchFamily="18" charset="0"/>
            </a:rPr>
            <a:t>lí</a:t>
          </a:r>
          <a:r>
            <a:rPr lang="en-BZ" sz="3600" b="1" dirty="0">
              <a:solidFill>
                <a:schemeClr val="tx1"/>
              </a:solidFill>
              <a:latin typeface="Times New Roman" panose="02020603050405020304" pitchFamily="18" charset="0"/>
              <a:cs typeface="Times New Roman" panose="02020603050405020304" pitchFamily="18" charset="0"/>
            </a:rPr>
            <a:t> </a:t>
          </a:r>
          <a:r>
            <a:rPr lang="en-BZ" sz="3600" b="1" dirty="0" err="1">
              <a:solidFill>
                <a:schemeClr val="tx1"/>
              </a:solidFill>
              <a:latin typeface="Times New Roman" panose="02020603050405020304" pitchFamily="18" charset="0"/>
              <a:cs typeface="Times New Roman" panose="02020603050405020304" pitchFamily="18" charset="0"/>
            </a:rPr>
            <a:t>tưởng</a:t>
          </a:r>
          <a:r>
            <a:rPr lang="en-BZ" sz="3600" b="1" dirty="0">
              <a:solidFill>
                <a:schemeClr val="tx1"/>
              </a:solidFill>
              <a:latin typeface="Times New Roman" panose="02020603050405020304" pitchFamily="18" charset="0"/>
              <a:cs typeface="Times New Roman" panose="02020603050405020304" pitchFamily="18" charset="0"/>
            </a:rPr>
            <a:t>, </a:t>
          </a:r>
          <a:r>
            <a:rPr lang="en-BZ" sz="3600" b="1" dirty="0" err="1">
              <a:solidFill>
                <a:schemeClr val="tx1"/>
              </a:solidFill>
              <a:latin typeface="Times New Roman" panose="02020603050405020304" pitchFamily="18" charset="0"/>
              <a:cs typeface="Times New Roman" panose="02020603050405020304" pitchFamily="18" charset="0"/>
            </a:rPr>
            <a:t>mục</a:t>
          </a:r>
          <a:r>
            <a:rPr lang="en-BZ" sz="3600" b="1" dirty="0">
              <a:solidFill>
                <a:schemeClr val="tx1"/>
              </a:solidFill>
              <a:latin typeface="Times New Roman" panose="02020603050405020304" pitchFamily="18" charset="0"/>
              <a:cs typeface="Times New Roman" panose="02020603050405020304" pitchFamily="18" charset="0"/>
            </a:rPr>
            <a:t> </a:t>
          </a:r>
          <a:r>
            <a:rPr lang="en-BZ" sz="3600" b="1" dirty="0" err="1">
              <a:solidFill>
                <a:schemeClr val="tx1"/>
              </a:solidFill>
              <a:latin typeface="Times New Roman" panose="02020603050405020304" pitchFamily="18" charset="0"/>
              <a:cs typeface="Times New Roman" panose="02020603050405020304" pitchFamily="18" charset="0"/>
            </a:rPr>
            <a:t>đích</a:t>
          </a:r>
          <a:r>
            <a:rPr lang="en-BZ" sz="3600" b="1" dirty="0">
              <a:solidFill>
                <a:schemeClr val="tx1"/>
              </a:solidFill>
              <a:latin typeface="Times New Roman" panose="02020603050405020304" pitchFamily="18" charset="0"/>
              <a:cs typeface="Times New Roman" panose="02020603050405020304" pitchFamily="18" charset="0"/>
            </a:rPr>
            <a:t>: </a:t>
          </a:r>
          <a:r>
            <a:rPr lang="en-BZ" sz="3600" b="1" dirty="0" err="1">
              <a:solidFill>
                <a:schemeClr val="tx1"/>
              </a:solidFill>
              <a:latin typeface="Times New Roman" panose="02020603050405020304" pitchFamily="18" charset="0"/>
              <a:cs typeface="Times New Roman" panose="02020603050405020304" pitchFamily="18" charset="0"/>
            </a:rPr>
            <a:t>lên</a:t>
          </a:r>
          <a:r>
            <a:rPr lang="en-BZ" sz="3600" b="1" dirty="0">
              <a:solidFill>
                <a:schemeClr val="tx1"/>
              </a:solidFill>
              <a:latin typeface="Times New Roman" panose="02020603050405020304" pitchFamily="18" charset="0"/>
              <a:cs typeface="Times New Roman" panose="02020603050405020304" pitchFamily="18" charset="0"/>
            </a:rPr>
            <a:t> </a:t>
          </a:r>
          <a:r>
            <a:rPr lang="en-BZ" sz="3600" b="1" dirty="0" err="1">
              <a:solidFill>
                <a:schemeClr val="tx1"/>
              </a:solidFill>
              <a:latin typeface="Times New Roman" panose="02020603050405020304" pitchFamily="18" charset="0"/>
              <a:cs typeface="Times New Roman" panose="02020603050405020304" pitchFamily="18" charset="0"/>
            </a:rPr>
            <a:t>đường</a:t>
          </a:r>
          <a:r>
            <a:rPr lang="en-BZ" sz="3600" b="1" dirty="0">
              <a:solidFill>
                <a:schemeClr val="tx1"/>
              </a:solidFill>
              <a:latin typeface="Times New Roman" panose="02020603050405020304" pitchFamily="18" charset="0"/>
              <a:cs typeface="Times New Roman" panose="02020603050405020304" pitchFamily="18" charset="0"/>
            </a:rPr>
            <a:t> </a:t>
          </a:r>
          <a:r>
            <a:rPr lang="en-BZ" sz="3600" b="1" dirty="0" err="1">
              <a:solidFill>
                <a:schemeClr val="tx1"/>
              </a:solidFill>
              <a:latin typeface="Times New Roman" panose="02020603050405020304" pitchFamily="18" charset="0"/>
              <a:cs typeface="Times New Roman" panose="02020603050405020304" pitchFamily="18" charset="0"/>
            </a:rPr>
            <a:t>vì</a:t>
          </a:r>
          <a:r>
            <a:rPr lang="en-BZ" sz="3600" b="1" dirty="0">
              <a:solidFill>
                <a:schemeClr val="tx1"/>
              </a:solidFill>
              <a:latin typeface="Times New Roman" panose="02020603050405020304" pitchFamily="18" charset="0"/>
              <a:cs typeface="Times New Roman" panose="02020603050405020304" pitchFamily="18" charset="0"/>
            </a:rPr>
            <a:t> </a:t>
          </a:r>
          <a:r>
            <a:rPr lang="en-BZ" sz="3600" b="1" dirty="0" err="1">
              <a:solidFill>
                <a:schemeClr val="tx1"/>
              </a:solidFill>
              <a:latin typeface="Times New Roman" panose="02020603050405020304" pitchFamily="18" charset="0"/>
              <a:cs typeface="Times New Roman" panose="02020603050405020304" pitchFamily="18" charset="0"/>
            </a:rPr>
            <a:t>Tổ</a:t>
          </a:r>
          <a:r>
            <a:rPr lang="en-BZ" sz="3600" b="1" dirty="0">
              <a:solidFill>
                <a:schemeClr val="tx1"/>
              </a:solidFill>
              <a:latin typeface="Times New Roman" panose="02020603050405020304" pitchFamily="18" charset="0"/>
              <a:cs typeface="Times New Roman" panose="02020603050405020304" pitchFamily="18" charset="0"/>
            </a:rPr>
            <a:t> </a:t>
          </a:r>
          <a:r>
            <a:rPr lang="en-BZ" sz="3600" b="1" dirty="0" err="1">
              <a:solidFill>
                <a:schemeClr val="tx1"/>
              </a:solidFill>
              <a:latin typeface="Times New Roman" panose="02020603050405020304" pitchFamily="18" charset="0"/>
              <a:cs typeface="Times New Roman" panose="02020603050405020304" pitchFamily="18" charset="0"/>
            </a:rPr>
            <a:t>quốc</a:t>
          </a:r>
          <a:r>
            <a:rPr lang="en-BZ" sz="3600" b="1" dirty="0">
              <a:solidFill>
                <a:schemeClr val="tx1"/>
              </a:solidFill>
              <a:latin typeface="Times New Roman" panose="02020603050405020304" pitchFamily="18" charset="0"/>
              <a:cs typeface="Times New Roman" panose="02020603050405020304" pitchFamily="18" charset="0"/>
            </a:rPr>
            <a:t> </a:t>
          </a:r>
        </a:p>
      </dgm:t>
    </dgm:pt>
    <dgm:pt modelId="{90672E02-965C-4D86-B5B7-019C733DAB2C}" type="parTrans" cxnId="{D882902A-3460-48A7-9C35-355C2A2832DB}">
      <dgm:prSet/>
      <dgm:spPr/>
      <dgm:t>
        <a:bodyPr/>
        <a:lstStyle/>
        <a:p>
          <a:endParaRPr lang="en-BZ" sz="1800" b="1">
            <a:solidFill>
              <a:schemeClr val="tx1"/>
            </a:solidFill>
            <a:latin typeface="#9Slide03 Cabin Condensed Bold" panose="00000806000000000000" pitchFamily="2" charset="0"/>
          </a:endParaRPr>
        </a:p>
      </dgm:t>
    </dgm:pt>
    <dgm:pt modelId="{FF7AE37D-CD1B-437F-BD06-FB4CBE0ECA39}" type="sibTrans" cxnId="{D882902A-3460-48A7-9C35-355C2A2832DB}">
      <dgm:prSet custT="1"/>
      <dgm:spPr/>
      <dgm:t>
        <a:bodyPr/>
        <a:lstStyle/>
        <a:p>
          <a:endParaRPr lang="en-BZ" sz="2000" b="1">
            <a:solidFill>
              <a:schemeClr val="tx1"/>
            </a:solidFill>
            <a:latin typeface="#9Slide03 Cabin Condensed Bold" panose="00000806000000000000" pitchFamily="2" charset="0"/>
          </a:endParaRPr>
        </a:p>
      </dgm:t>
    </dgm:pt>
    <dgm:pt modelId="{93008792-A490-4C55-B828-914F8529E9C5}">
      <dgm:prSet phldrT="[Văn bản]" custT="1"/>
      <dgm:spPr/>
      <dgm:t>
        <a:bodyPr/>
        <a:lstStyle/>
        <a:p>
          <a:r>
            <a:rPr lang="en-BZ" sz="3600" b="1" dirty="0">
              <a:solidFill>
                <a:schemeClr val="tx1"/>
              </a:solidFill>
              <a:latin typeface="Times New Roman" panose="02020603050405020304" pitchFamily="18" charset="0"/>
              <a:cs typeface="Times New Roman" panose="02020603050405020304" pitchFamily="18" charset="0"/>
            </a:rPr>
            <a:t>Chung </a:t>
          </a:r>
          <a:r>
            <a:rPr lang="en-BZ" sz="3600" b="1" dirty="0" err="1">
              <a:solidFill>
                <a:schemeClr val="tx1"/>
              </a:solidFill>
              <a:latin typeface="Times New Roman" panose="02020603050405020304" pitchFamily="18" charset="0"/>
              <a:cs typeface="Times New Roman" panose="02020603050405020304" pitchFamily="18" charset="0"/>
            </a:rPr>
            <a:t>hoàn</a:t>
          </a:r>
          <a:r>
            <a:rPr lang="en-BZ" sz="3600" b="1" dirty="0">
              <a:solidFill>
                <a:schemeClr val="tx1"/>
              </a:solidFill>
              <a:latin typeface="Times New Roman" panose="02020603050405020304" pitchFamily="18" charset="0"/>
              <a:cs typeface="Times New Roman" panose="02020603050405020304" pitchFamily="18" charset="0"/>
            </a:rPr>
            <a:t> </a:t>
          </a:r>
          <a:r>
            <a:rPr lang="en-BZ" sz="3600" b="1" dirty="0" err="1">
              <a:solidFill>
                <a:schemeClr val="tx1"/>
              </a:solidFill>
              <a:latin typeface="Times New Roman" panose="02020603050405020304" pitchFamily="18" charset="0"/>
              <a:cs typeface="Times New Roman" panose="02020603050405020304" pitchFamily="18" charset="0"/>
            </a:rPr>
            <a:t>cảnh</a:t>
          </a:r>
          <a:r>
            <a:rPr lang="en-BZ" sz="3600" b="1" dirty="0">
              <a:solidFill>
                <a:schemeClr val="tx1"/>
              </a:solidFill>
              <a:latin typeface="Times New Roman" panose="02020603050405020304" pitchFamily="18" charset="0"/>
              <a:cs typeface="Times New Roman" panose="02020603050405020304" pitchFamily="18" charset="0"/>
            </a:rPr>
            <a:t> </a:t>
          </a:r>
          <a:r>
            <a:rPr lang="en-BZ" sz="3600" b="1" dirty="0" err="1">
              <a:solidFill>
                <a:schemeClr val="tx1"/>
              </a:solidFill>
              <a:latin typeface="Times New Roman" panose="02020603050405020304" pitchFamily="18" charset="0"/>
              <a:cs typeface="Times New Roman" panose="02020603050405020304" pitchFamily="18" charset="0"/>
            </a:rPr>
            <a:t>chiến</a:t>
          </a:r>
          <a:r>
            <a:rPr lang="en-BZ" sz="3600" b="1" dirty="0">
              <a:solidFill>
                <a:schemeClr val="tx1"/>
              </a:solidFill>
              <a:latin typeface="Times New Roman" panose="02020603050405020304" pitchFamily="18" charset="0"/>
              <a:cs typeface="Times New Roman" panose="02020603050405020304" pitchFamily="18" charset="0"/>
            </a:rPr>
            <a:t> </a:t>
          </a:r>
          <a:r>
            <a:rPr lang="en-BZ" sz="3600" b="1" dirty="0" err="1">
              <a:solidFill>
                <a:schemeClr val="tx1"/>
              </a:solidFill>
              <a:latin typeface="Times New Roman" panose="02020603050405020304" pitchFamily="18" charset="0"/>
              <a:cs typeface="Times New Roman" panose="02020603050405020304" pitchFamily="18" charset="0"/>
            </a:rPr>
            <a:t>đấu</a:t>
          </a:r>
          <a:r>
            <a:rPr lang="en-BZ" sz="3600" b="1" dirty="0">
              <a:solidFill>
                <a:schemeClr val="tx1"/>
              </a:solidFill>
              <a:latin typeface="Times New Roman" panose="02020603050405020304" pitchFamily="18" charset="0"/>
              <a:cs typeface="Times New Roman" panose="02020603050405020304" pitchFamily="18" charset="0"/>
            </a:rPr>
            <a:t> </a:t>
          </a:r>
          <a:r>
            <a:rPr lang="en-BZ" sz="3600" b="1" dirty="0" err="1">
              <a:solidFill>
                <a:schemeClr val="tx1"/>
              </a:solidFill>
              <a:latin typeface="Times New Roman" panose="02020603050405020304" pitchFamily="18" charset="0"/>
              <a:cs typeface="Times New Roman" panose="02020603050405020304" pitchFamily="18" charset="0"/>
            </a:rPr>
            <a:t>gian</a:t>
          </a:r>
          <a:r>
            <a:rPr lang="en-BZ" sz="3600" b="1" dirty="0">
              <a:solidFill>
                <a:schemeClr val="tx1"/>
              </a:solidFill>
              <a:latin typeface="Times New Roman" panose="02020603050405020304" pitchFamily="18" charset="0"/>
              <a:cs typeface="Times New Roman" panose="02020603050405020304" pitchFamily="18" charset="0"/>
            </a:rPr>
            <a:t> </a:t>
          </a:r>
          <a:r>
            <a:rPr lang="en-BZ" sz="3600" b="1" dirty="0" err="1">
              <a:solidFill>
                <a:schemeClr val="tx1"/>
              </a:solidFill>
              <a:latin typeface="Times New Roman" panose="02020603050405020304" pitchFamily="18" charset="0"/>
              <a:cs typeface="Times New Roman" panose="02020603050405020304" pitchFamily="18" charset="0"/>
            </a:rPr>
            <a:t>khổ</a:t>
          </a:r>
          <a:endParaRPr lang="en-BZ" sz="3600" b="1" dirty="0">
            <a:solidFill>
              <a:schemeClr val="tx1"/>
            </a:solidFill>
            <a:latin typeface="Times New Roman" panose="02020603050405020304" pitchFamily="18" charset="0"/>
            <a:cs typeface="Times New Roman" panose="02020603050405020304" pitchFamily="18" charset="0"/>
          </a:endParaRPr>
        </a:p>
      </dgm:t>
    </dgm:pt>
    <dgm:pt modelId="{BAF49411-310A-49E8-A9FB-82B27FABF3E2}" type="parTrans" cxnId="{6479C8A3-90C3-48BF-A33B-8841107DC5E4}">
      <dgm:prSet/>
      <dgm:spPr/>
      <dgm:t>
        <a:bodyPr/>
        <a:lstStyle/>
        <a:p>
          <a:endParaRPr lang="en-BZ" sz="1800" b="1">
            <a:solidFill>
              <a:schemeClr val="tx1"/>
            </a:solidFill>
            <a:latin typeface="#9Slide03 Cabin Condensed Bold" panose="00000806000000000000" pitchFamily="2" charset="0"/>
          </a:endParaRPr>
        </a:p>
      </dgm:t>
    </dgm:pt>
    <dgm:pt modelId="{E1A6FDE8-56FC-44EB-B3A1-BA8E38B45BD4}" type="sibTrans" cxnId="{6479C8A3-90C3-48BF-A33B-8841107DC5E4}">
      <dgm:prSet/>
      <dgm:spPr/>
      <dgm:t>
        <a:bodyPr/>
        <a:lstStyle/>
        <a:p>
          <a:endParaRPr lang="en-BZ" sz="1800" b="1">
            <a:solidFill>
              <a:schemeClr val="tx1"/>
            </a:solidFill>
            <a:latin typeface="#9Slide03 Cabin Condensed Bold" panose="00000806000000000000" pitchFamily="2" charset="0"/>
          </a:endParaRPr>
        </a:p>
      </dgm:t>
    </dgm:pt>
    <dgm:pt modelId="{DBC30790-AA71-49F8-8E2A-FA2A110602E8}" type="pres">
      <dgm:prSet presAssocID="{B99EFF1F-CE2F-46E9-9133-6C47B91B1530}" presName="linearFlow" presStyleCnt="0">
        <dgm:presLayoutVars>
          <dgm:resizeHandles val="exact"/>
        </dgm:presLayoutVars>
      </dgm:prSet>
      <dgm:spPr/>
    </dgm:pt>
    <dgm:pt modelId="{2BA67ABA-355E-421B-BF07-A372AC572ECD}" type="pres">
      <dgm:prSet presAssocID="{915E7AAF-BF48-4593-BE2E-60D797E2BA3D}" presName="node" presStyleLbl="node1" presStyleIdx="0" presStyleCnt="3" custScaleX="231719" custLinFactNeighborX="33489" custLinFactNeighborY="4954">
        <dgm:presLayoutVars>
          <dgm:bulletEnabled val="1"/>
        </dgm:presLayoutVars>
      </dgm:prSet>
      <dgm:spPr/>
    </dgm:pt>
    <dgm:pt modelId="{1DF56D08-8E76-42AF-9B9C-13E7D0F01655}" type="pres">
      <dgm:prSet presAssocID="{42B33D45-8DC2-49FE-BB45-6DE97947D0DA}" presName="sibTrans" presStyleLbl="sibTrans2D1" presStyleIdx="0" presStyleCnt="2"/>
      <dgm:spPr/>
    </dgm:pt>
    <dgm:pt modelId="{1C740C10-30E0-4449-B9FB-AA4E1852C619}" type="pres">
      <dgm:prSet presAssocID="{42B33D45-8DC2-49FE-BB45-6DE97947D0DA}" presName="connectorText" presStyleLbl="sibTrans2D1" presStyleIdx="0" presStyleCnt="2"/>
      <dgm:spPr/>
    </dgm:pt>
    <dgm:pt modelId="{F3527368-3B9A-4FD4-8D46-04CDEE304871}" type="pres">
      <dgm:prSet presAssocID="{EC693C38-C621-46FF-9DF5-A8D7B40CDDA0}" presName="node" presStyleLbl="node1" presStyleIdx="1" presStyleCnt="3" custScaleX="231719" custLinFactNeighborX="33489" custLinFactNeighborY="4954">
        <dgm:presLayoutVars>
          <dgm:bulletEnabled val="1"/>
        </dgm:presLayoutVars>
      </dgm:prSet>
      <dgm:spPr/>
    </dgm:pt>
    <dgm:pt modelId="{01147E30-96B5-4ACE-8C19-40AF80413A85}" type="pres">
      <dgm:prSet presAssocID="{FF7AE37D-CD1B-437F-BD06-FB4CBE0ECA39}" presName="sibTrans" presStyleLbl="sibTrans2D1" presStyleIdx="1" presStyleCnt="2"/>
      <dgm:spPr/>
    </dgm:pt>
    <dgm:pt modelId="{65B9F77B-3DB6-4603-910D-76155C02AB05}" type="pres">
      <dgm:prSet presAssocID="{FF7AE37D-CD1B-437F-BD06-FB4CBE0ECA39}" presName="connectorText" presStyleLbl="sibTrans2D1" presStyleIdx="1" presStyleCnt="2"/>
      <dgm:spPr/>
    </dgm:pt>
    <dgm:pt modelId="{094B0BCD-4E11-4927-9108-4D8DB4842FF5}" type="pres">
      <dgm:prSet presAssocID="{93008792-A490-4C55-B828-914F8529E9C5}" presName="node" presStyleLbl="node1" presStyleIdx="2" presStyleCnt="3" custScaleX="231719" custLinFactNeighborX="33489" custLinFactNeighborY="4954">
        <dgm:presLayoutVars>
          <dgm:bulletEnabled val="1"/>
        </dgm:presLayoutVars>
      </dgm:prSet>
      <dgm:spPr/>
    </dgm:pt>
  </dgm:ptLst>
  <dgm:cxnLst>
    <dgm:cxn modelId="{E386E600-2CF1-42F3-9746-A7779D32B7A8}" srcId="{B99EFF1F-CE2F-46E9-9133-6C47B91B1530}" destId="{915E7AAF-BF48-4593-BE2E-60D797E2BA3D}" srcOrd="0" destOrd="0" parTransId="{01907BA0-06DB-4301-A016-C619ED1F502E}" sibTransId="{42B33D45-8DC2-49FE-BB45-6DE97947D0DA}"/>
    <dgm:cxn modelId="{4BEBE91A-03DF-4EFB-AAB1-0265B87B87A3}" type="presOf" srcId="{915E7AAF-BF48-4593-BE2E-60D797E2BA3D}" destId="{2BA67ABA-355E-421B-BF07-A372AC572ECD}" srcOrd="0" destOrd="0" presId="urn:microsoft.com/office/officeart/2005/8/layout/process2"/>
    <dgm:cxn modelId="{D882902A-3460-48A7-9C35-355C2A2832DB}" srcId="{B99EFF1F-CE2F-46E9-9133-6C47B91B1530}" destId="{EC693C38-C621-46FF-9DF5-A8D7B40CDDA0}" srcOrd="1" destOrd="0" parTransId="{90672E02-965C-4D86-B5B7-019C733DAB2C}" sibTransId="{FF7AE37D-CD1B-437F-BD06-FB4CBE0ECA39}"/>
    <dgm:cxn modelId="{98D90834-14FB-44B4-9F6B-C11D8922625F}" type="presOf" srcId="{42B33D45-8DC2-49FE-BB45-6DE97947D0DA}" destId="{1DF56D08-8E76-42AF-9B9C-13E7D0F01655}" srcOrd="0" destOrd="0" presId="urn:microsoft.com/office/officeart/2005/8/layout/process2"/>
    <dgm:cxn modelId="{D57C415C-6F64-4A94-993A-42AA26BF1B99}" type="presOf" srcId="{EC693C38-C621-46FF-9DF5-A8D7B40CDDA0}" destId="{F3527368-3B9A-4FD4-8D46-04CDEE304871}" srcOrd="0" destOrd="0" presId="urn:microsoft.com/office/officeart/2005/8/layout/process2"/>
    <dgm:cxn modelId="{6D711449-5624-4498-B7CF-016E6D3F3C7D}" type="presOf" srcId="{FF7AE37D-CD1B-437F-BD06-FB4CBE0ECA39}" destId="{65B9F77B-3DB6-4603-910D-76155C02AB05}" srcOrd="1" destOrd="0" presId="urn:microsoft.com/office/officeart/2005/8/layout/process2"/>
    <dgm:cxn modelId="{5F026750-3336-4764-A81B-E11B53180352}" type="presOf" srcId="{93008792-A490-4C55-B828-914F8529E9C5}" destId="{094B0BCD-4E11-4927-9108-4D8DB4842FF5}" srcOrd="0" destOrd="0" presId="urn:microsoft.com/office/officeart/2005/8/layout/process2"/>
    <dgm:cxn modelId="{6479C8A3-90C3-48BF-A33B-8841107DC5E4}" srcId="{B99EFF1F-CE2F-46E9-9133-6C47B91B1530}" destId="{93008792-A490-4C55-B828-914F8529E9C5}" srcOrd="2" destOrd="0" parTransId="{BAF49411-310A-49E8-A9FB-82B27FABF3E2}" sibTransId="{E1A6FDE8-56FC-44EB-B3A1-BA8E38B45BD4}"/>
    <dgm:cxn modelId="{FC6DDAB5-7FA0-4D24-8F3B-A04B03624CEC}" type="presOf" srcId="{42B33D45-8DC2-49FE-BB45-6DE97947D0DA}" destId="{1C740C10-30E0-4449-B9FB-AA4E1852C619}" srcOrd="1" destOrd="0" presId="urn:microsoft.com/office/officeart/2005/8/layout/process2"/>
    <dgm:cxn modelId="{1D0FD6CE-4CEF-4AD8-AC77-E43F9EB08911}" type="presOf" srcId="{B99EFF1F-CE2F-46E9-9133-6C47B91B1530}" destId="{DBC30790-AA71-49F8-8E2A-FA2A110602E8}" srcOrd="0" destOrd="0" presId="urn:microsoft.com/office/officeart/2005/8/layout/process2"/>
    <dgm:cxn modelId="{BF0D1CE0-4A23-46D3-89FB-906B0495CAC4}" type="presOf" srcId="{FF7AE37D-CD1B-437F-BD06-FB4CBE0ECA39}" destId="{01147E30-96B5-4ACE-8C19-40AF80413A85}" srcOrd="0" destOrd="0" presId="urn:microsoft.com/office/officeart/2005/8/layout/process2"/>
    <dgm:cxn modelId="{F240590E-9D73-4218-8EED-63D9D0648787}" type="presParOf" srcId="{DBC30790-AA71-49F8-8E2A-FA2A110602E8}" destId="{2BA67ABA-355E-421B-BF07-A372AC572ECD}" srcOrd="0" destOrd="0" presId="urn:microsoft.com/office/officeart/2005/8/layout/process2"/>
    <dgm:cxn modelId="{8961C0A1-7DED-425E-97ED-6EF7E0403857}" type="presParOf" srcId="{DBC30790-AA71-49F8-8E2A-FA2A110602E8}" destId="{1DF56D08-8E76-42AF-9B9C-13E7D0F01655}" srcOrd="1" destOrd="0" presId="urn:microsoft.com/office/officeart/2005/8/layout/process2"/>
    <dgm:cxn modelId="{0CF83674-8A2B-485E-966B-27734B114D2D}" type="presParOf" srcId="{1DF56D08-8E76-42AF-9B9C-13E7D0F01655}" destId="{1C740C10-30E0-4449-B9FB-AA4E1852C619}" srcOrd="0" destOrd="0" presId="urn:microsoft.com/office/officeart/2005/8/layout/process2"/>
    <dgm:cxn modelId="{FBF3E31A-C09B-4E8D-9D93-171B64EBFF14}" type="presParOf" srcId="{DBC30790-AA71-49F8-8E2A-FA2A110602E8}" destId="{F3527368-3B9A-4FD4-8D46-04CDEE304871}" srcOrd="2" destOrd="0" presId="urn:microsoft.com/office/officeart/2005/8/layout/process2"/>
    <dgm:cxn modelId="{77FCD719-80E8-458D-B26D-4B8B21400C78}" type="presParOf" srcId="{DBC30790-AA71-49F8-8E2A-FA2A110602E8}" destId="{01147E30-96B5-4ACE-8C19-40AF80413A85}" srcOrd="3" destOrd="0" presId="urn:microsoft.com/office/officeart/2005/8/layout/process2"/>
    <dgm:cxn modelId="{1D88DF17-4117-4C92-9C05-22234599D801}" type="presParOf" srcId="{01147E30-96B5-4ACE-8C19-40AF80413A85}" destId="{65B9F77B-3DB6-4603-910D-76155C02AB05}" srcOrd="0" destOrd="0" presId="urn:microsoft.com/office/officeart/2005/8/layout/process2"/>
    <dgm:cxn modelId="{B0517223-6BFF-46C8-8F85-BFFD786C3704}" type="presParOf" srcId="{DBC30790-AA71-49F8-8E2A-FA2A110602E8}" destId="{094B0BCD-4E11-4927-9108-4D8DB4842FF5}" srcOrd="4" destOrd="0" presId="urn:microsoft.com/office/officeart/2005/8/layout/process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61FDBEE-583E-499A-BF8F-1731A3A3E8D0}" type="doc">
      <dgm:prSet loTypeId="urn:microsoft.com/office/officeart/2005/8/layout/process2" loCatId="process" qsTypeId="urn:microsoft.com/office/officeart/2005/8/quickstyle/simple1" qsCatId="simple" csTypeId="urn:microsoft.com/office/officeart/2005/8/colors/accent1_2" csCatId="accent1" phldr="1"/>
      <dgm:spPr/>
    </dgm:pt>
    <dgm:pt modelId="{21A4EFF9-F8A7-4E15-833C-9C273F5B3FF2}">
      <dgm:prSet phldrT="[Văn bản]" custT="1"/>
      <dgm:spPr>
        <a:solidFill>
          <a:srgbClr val="BBCDDF"/>
        </a:solidFill>
      </dgm:spPr>
      <dgm:t>
        <a:bodyPr/>
        <a:lstStyle/>
        <a:p>
          <a:pPr algn="just"/>
          <a:r>
            <a:rPr lang="vi-VN" sz="2400" dirty="0">
              <a:solidFill>
                <a:schemeClr val="tx1"/>
              </a:solidFill>
              <a:latin typeface="Times New Roman" panose="02020603050405020304" pitchFamily="18" charset="0"/>
              <a:cs typeface="Times New Roman" panose="02020603050405020304" pitchFamily="18" charset="0"/>
            </a:rPr>
            <a:t>- </a:t>
          </a:r>
          <a:r>
            <a:rPr lang="vi-VN" sz="2400" dirty="0" err="1">
              <a:solidFill>
                <a:schemeClr val="tx1"/>
              </a:solidFill>
              <a:latin typeface="Times New Roman" panose="02020603050405020304" pitchFamily="18" charset="0"/>
              <a:cs typeface="Times New Roman" panose="02020603050405020304" pitchFamily="18" charset="0"/>
            </a:rPr>
            <a:t>Hình</a:t>
          </a:r>
          <a:r>
            <a:rPr lang="vi-VN" sz="2400" dirty="0">
              <a:solidFill>
                <a:schemeClr val="tx1"/>
              </a:solidFill>
              <a:latin typeface="Times New Roman" panose="02020603050405020304" pitchFamily="18" charset="0"/>
              <a:cs typeface="Times New Roman" panose="02020603050405020304" pitchFamily="18" charset="0"/>
            </a:rPr>
            <a:t> </a:t>
          </a:r>
          <a:r>
            <a:rPr lang="vi-VN" sz="2400" dirty="0" err="1">
              <a:solidFill>
                <a:schemeClr val="tx1"/>
              </a:solidFill>
              <a:latin typeface="Times New Roman" panose="02020603050405020304" pitchFamily="18" charset="0"/>
              <a:cs typeface="Times New Roman" panose="02020603050405020304" pitchFamily="18" charset="0"/>
            </a:rPr>
            <a:t>ảnh</a:t>
          </a:r>
          <a:r>
            <a:rPr lang="vi-VN" sz="2400" dirty="0">
              <a:solidFill>
                <a:schemeClr val="tx1"/>
              </a:solidFill>
              <a:latin typeface="Times New Roman" panose="02020603050405020304" pitchFamily="18" charset="0"/>
              <a:cs typeface="Times New Roman" panose="02020603050405020304" pitchFamily="18" charset="0"/>
            </a:rPr>
            <a:t> </a:t>
          </a:r>
          <a:r>
            <a:rPr lang="vi-VN" sz="2400" dirty="0" err="1">
              <a:solidFill>
                <a:schemeClr val="tx1"/>
              </a:solidFill>
              <a:latin typeface="Times New Roman" panose="02020603050405020304" pitchFamily="18" charset="0"/>
              <a:cs typeface="Times New Roman" panose="02020603050405020304" pitchFamily="18" charset="0"/>
            </a:rPr>
            <a:t>ruộng</a:t>
          </a:r>
          <a:r>
            <a:rPr lang="vi-VN" sz="2400" dirty="0">
              <a:solidFill>
                <a:schemeClr val="tx1"/>
              </a:solidFill>
              <a:latin typeface="Times New Roman" panose="02020603050405020304" pitchFamily="18" charset="0"/>
              <a:cs typeface="Times New Roman" panose="02020603050405020304" pitchFamily="18" charset="0"/>
            </a:rPr>
            <a:t> nương, </a:t>
          </a:r>
          <a:r>
            <a:rPr lang="vi-VN" sz="2400" dirty="0" err="1">
              <a:solidFill>
                <a:schemeClr val="tx1"/>
              </a:solidFill>
              <a:latin typeface="Times New Roman" panose="02020603050405020304" pitchFamily="18" charset="0"/>
              <a:cs typeface="Times New Roman" panose="02020603050405020304" pitchFamily="18" charset="0"/>
            </a:rPr>
            <a:t>nhà</a:t>
          </a:r>
          <a:r>
            <a:rPr lang="vi-VN" sz="2400" dirty="0">
              <a:solidFill>
                <a:schemeClr val="tx1"/>
              </a:solidFill>
              <a:latin typeface="Times New Roman" panose="02020603050405020304" pitchFamily="18" charset="0"/>
              <a:cs typeface="Times New Roman" panose="02020603050405020304" pitchFamily="18" charset="0"/>
            </a:rPr>
            <a:t> </a:t>
          </a:r>
          <a:r>
            <a:rPr lang="vi-VN" sz="2400" dirty="0" err="1">
              <a:solidFill>
                <a:schemeClr val="tx1"/>
              </a:solidFill>
              <a:latin typeface="Times New Roman" panose="02020603050405020304" pitchFamily="18" charset="0"/>
              <a:cs typeface="Times New Roman" panose="02020603050405020304" pitchFamily="18" charset="0"/>
            </a:rPr>
            <a:t>cửa</a:t>
          </a:r>
          <a:r>
            <a:rPr lang="vi-VN" sz="240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a:t>
          </a:r>
          <a:r>
            <a:rPr lang="en-BZ" sz="2400" dirty="0" err="1">
              <a:solidFill>
                <a:schemeClr val="tx1"/>
              </a:solidFill>
              <a:latin typeface="Times New Roman" panose="02020603050405020304" pitchFamily="18" charset="0"/>
              <a:cs typeface="Times New Roman" panose="02020603050405020304" pitchFamily="18" charset="0"/>
            </a:rPr>
            <a:t>Không</a:t>
          </a:r>
          <a:r>
            <a:rPr lang="en-BZ" sz="2400" dirty="0">
              <a:solidFill>
                <a:schemeClr val="tx1"/>
              </a:solidFill>
              <a:latin typeface="Times New Roman" panose="02020603050405020304" pitchFamily="18" charset="0"/>
              <a:cs typeface="Times New Roman" panose="02020603050405020304" pitchFamily="18" charset="0"/>
            </a:rPr>
            <a:t> </a:t>
          </a:r>
          <a:r>
            <a:rPr lang="en-BZ" sz="2400" dirty="0" err="1">
              <a:solidFill>
                <a:schemeClr val="tx1"/>
              </a:solidFill>
              <a:latin typeface="Times New Roman" panose="02020603050405020304" pitchFamily="18" charset="0"/>
              <a:cs typeface="Times New Roman" panose="02020603050405020304" pitchFamily="18" charset="0"/>
            </a:rPr>
            <a:t>gian</a:t>
          </a:r>
          <a:r>
            <a:rPr lang="en-BZ" sz="2400" dirty="0">
              <a:solidFill>
                <a:schemeClr val="tx1"/>
              </a:solidFill>
              <a:latin typeface="Times New Roman" panose="02020603050405020304" pitchFamily="18" charset="0"/>
              <a:cs typeface="Times New Roman" panose="02020603050405020304" pitchFamily="18" charset="0"/>
            </a:rPr>
            <a:t> </a:t>
          </a:r>
          <a:r>
            <a:rPr lang="en-BZ" sz="2400" dirty="0" err="1">
              <a:solidFill>
                <a:schemeClr val="tx1"/>
              </a:solidFill>
              <a:latin typeface="Times New Roman" panose="02020603050405020304" pitchFamily="18" charset="0"/>
              <a:cs typeface="Times New Roman" panose="02020603050405020304" pitchFamily="18" charset="0"/>
            </a:rPr>
            <a:t>thân</a:t>
          </a:r>
          <a:r>
            <a:rPr lang="en-BZ" sz="2400" dirty="0">
              <a:solidFill>
                <a:schemeClr val="tx1"/>
              </a:solidFill>
              <a:latin typeface="Times New Roman" panose="02020603050405020304" pitchFamily="18" charset="0"/>
              <a:cs typeface="Times New Roman" panose="02020603050405020304" pitchFamily="18" charset="0"/>
            </a:rPr>
            <a:t> </a:t>
          </a:r>
          <a:r>
            <a:rPr lang="en-BZ" sz="2400" dirty="0" err="1">
              <a:solidFill>
                <a:schemeClr val="tx1"/>
              </a:solidFill>
              <a:latin typeface="Times New Roman" panose="02020603050405020304" pitchFamily="18" charset="0"/>
              <a:cs typeface="Times New Roman" panose="02020603050405020304" pitchFamily="18" charset="0"/>
            </a:rPr>
            <a:t>thuộc</a:t>
          </a:r>
          <a:r>
            <a:rPr lang="en-BZ" sz="2400" dirty="0">
              <a:solidFill>
                <a:schemeClr val="tx1"/>
              </a:solidFill>
              <a:latin typeface="Times New Roman" panose="02020603050405020304" pitchFamily="18" charset="0"/>
              <a:cs typeface="Times New Roman" panose="02020603050405020304" pitchFamily="18" charset="0"/>
            </a:rPr>
            <a:t>, </a:t>
          </a:r>
          <a:r>
            <a:rPr lang="en-BZ" sz="2400" dirty="0" err="1">
              <a:solidFill>
                <a:schemeClr val="tx1"/>
              </a:solidFill>
              <a:latin typeface="Times New Roman" panose="02020603050405020304" pitchFamily="18" charset="0"/>
              <a:cs typeface="Times New Roman" panose="02020603050405020304" pitchFamily="18" charset="0"/>
            </a:rPr>
            <a:t>bình</a:t>
          </a:r>
          <a:r>
            <a:rPr lang="en-BZ" sz="2400" dirty="0">
              <a:solidFill>
                <a:schemeClr val="tx1"/>
              </a:solidFill>
              <a:latin typeface="Times New Roman" panose="02020603050405020304" pitchFamily="18" charset="0"/>
              <a:cs typeface="Times New Roman" panose="02020603050405020304" pitchFamily="18" charset="0"/>
            </a:rPr>
            <a:t> </a:t>
          </a:r>
          <a:r>
            <a:rPr lang="en-BZ" sz="2400" dirty="0" err="1">
              <a:solidFill>
                <a:schemeClr val="tx1"/>
              </a:solidFill>
              <a:latin typeface="Times New Roman" panose="02020603050405020304" pitchFamily="18" charset="0"/>
              <a:cs typeface="Times New Roman" panose="02020603050405020304" pitchFamily="18" charset="0"/>
            </a:rPr>
            <a:t>dị</a:t>
          </a:r>
          <a:endParaRPr lang="en-BZ" sz="2400" dirty="0">
            <a:solidFill>
              <a:schemeClr val="tx1"/>
            </a:solidFill>
            <a:latin typeface="Times New Roman" panose="02020603050405020304" pitchFamily="18" charset="0"/>
            <a:cs typeface="Times New Roman" panose="02020603050405020304" pitchFamily="18" charset="0"/>
          </a:endParaRPr>
        </a:p>
      </dgm:t>
    </dgm:pt>
    <dgm:pt modelId="{10512701-746F-4B31-8D32-FB6E5528A07D}" type="parTrans" cxnId="{F681FDCD-E4DC-43F5-BEA1-9E65CD84FED3}">
      <dgm:prSet/>
      <dgm:spPr/>
      <dgm:t>
        <a:bodyPr/>
        <a:lstStyle/>
        <a:p>
          <a:endParaRPr lang="en-BZ" sz="2400">
            <a:solidFill>
              <a:schemeClr val="tx1"/>
            </a:solidFill>
            <a:latin typeface="#9Slide03 Cabin Condensed Bold" panose="00000806000000000000" pitchFamily="2" charset="0"/>
          </a:endParaRPr>
        </a:p>
      </dgm:t>
    </dgm:pt>
    <dgm:pt modelId="{1750FC40-0606-40E8-A341-2CD95A79FD3D}" type="sibTrans" cxnId="{F681FDCD-E4DC-43F5-BEA1-9E65CD84FED3}">
      <dgm:prSet custT="1"/>
      <dgm:spPr>
        <a:solidFill>
          <a:srgbClr val="BBCDDF"/>
        </a:solidFill>
      </dgm:spPr>
      <dgm:t>
        <a:bodyPr/>
        <a:lstStyle/>
        <a:p>
          <a:endParaRPr lang="en-BZ" sz="1800">
            <a:solidFill>
              <a:schemeClr val="tx1"/>
            </a:solidFill>
            <a:latin typeface="#9Slide03 Cabin Condensed Bold" panose="00000806000000000000" pitchFamily="2" charset="0"/>
          </a:endParaRPr>
        </a:p>
      </dgm:t>
    </dgm:pt>
    <dgm:pt modelId="{EB1C42F7-9CCE-41B4-892C-3F4556E6027C}">
      <dgm:prSet phldrT="[Văn bản]" custT="1"/>
      <dgm:spPr>
        <a:solidFill>
          <a:srgbClr val="BBCDDF"/>
        </a:solidFill>
      </dgm:spPr>
      <dgm:t>
        <a:bodyPr/>
        <a:lstStyle/>
        <a:p>
          <a:r>
            <a:rPr lang="vi-VN" sz="2400" dirty="0">
              <a:solidFill>
                <a:schemeClr val="tx1"/>
              </a:solidFill>
              <a:latin typeface="Times New Roman" panose="02020603050405020304" pitchFamily="18" charset="0"/>
              <a:cs typeface="Times New Roman" panose="02020603050405020304" pitchFamily="18" charset="0"/>
            </a:rPr>
            <a:t>- </a:t>
          </a:r>
          <a:r>
            <a:rPr lang="vi-VN" sz="2400" dirty="0" err="1">
              <a:solidFill>
                <a:schemeClr val="tx1"/>
              </a:solidFill>
              <a:latin typeface="Times New Roman" panose="02020603050405020304" pitchFamily="18" charset="0"/>
              <a:cs typeface="Times New Roman" panose="02020603050405020304" pitchFamily="18" charset="0"/>
            </a:rPr>
            <a:t>Ruộng</a:t>
          </a:r>
          <a:r>
            <a:rPr lang="vi-VN" sz="2400" dirty="0">
              <a:solidFill>
                <a:schemeClr val="tx1"/>
              </a:solidFill>
              <a:latin typeface="Times New Roman" panose="02020603050405020304" pitchFamily="18" charset="0"/>
              <a:cs typeface="Times New Roman" panose="02020603050405020304" pitchFamily="18" charset="0"/>
            </a:rPr>
            <a:t> nương </a:t>
          </a:r>
          <a:r>
            <a:rPr lang="vi-VN" sz="2400" dirty="0" err="1">
              <a:solidFill>
                <a:schemeClr val="tx1"/>
              </a:solidFill>
              <a:latin typeface="Times New Roman" panose="02020603050405020304" pitchFamily="18" charset="0"/>
              <a:cs typeface="Times New Roman" panose="02020603050405020304" pitchFamily="18" charset="0"/>
            </a:rPr>
            <a:t>gửi</a:t>
          </a:r>
          <a:r>
            <a:rPr lang="vi-VN" sz="2400" dirty="0">
              <a:solidFill>
                <a:schemeClr val="tx1"/>
              </a:solidFill>
              <a:latin typeface="Times New Roman" panose="02020603050405020304" pitchFamily="18" charset="0"/>
              <a:cs typeface="Times New Roman" panose="02020603050405020304" pitchFamily="18" charset="0"/>
            </a:rPr>
            <a:t> </a:t>
          </a:r>
          <a:r>
            <a:rPr lang="vi-VN" sz="2400" dirty="0" err="1">
              <a:solidFill>
                <a:schemeClr val="tx1"/>
              </a:solidFill>
              <a:latin typeface="Times New Roman" panose="02020603050405020304" pitchFamily="18" charset="0"/>
              <a:cs typeface="Times New Roman" panose="02020603050405020304" pitchFamily="18" charset="0"/>
            </a:rPr>
            <a:t>bạn</a:t>
          </a:r>
          <a:r>
            <a:rPr lang="vi-VN" sz="2400" dirty="0">
              <a:solidFill>
                <a:schemeClr val="tx1"/>
              </a:solidFill>
              <a:latin typeface="Times New Roman" panose="02020603050405020304" pitchFamily="18" charset="0"/>
              <a:cs typeface="Times New Roman" panose="02020603050405020304" pitchFamily="18" charset="0"/>
            </a:rPr>
            <a:t> thân</a:t>
          </a:r>
        </a:p>
        <a:p>
          <a:r>
            <a:rPr lang="vi-VN" sz="2400" dirty="0">
              <a:solidFill>
                <a:schemeClr val="tx1"/>
              </a:solidFill>
              <a:latin typeface="Times New Roman" panose="02020603050405020304" pitchFamily="18" charset="0"/>
              <a:cs typeface="Times New Roman" panose="02020603050405020304" pitchFamily="18" charset="0"/>
            </a:rPr>
            <a:t>- Gian </a:t>
          </a:r>
          <a:r>
            <a:rPr lang="vi-VN" sz="2400" dirty="0" err="1">
              <a:solidFill>
                <a:schemeClr val="tx1"/>
              </a:solidFill>
              <a:latin typeface="Times New Roman" panose="02020603050405020304" pitchFamily="18" charset="0"/>
              <a:cs typeface="Times New Roman" panose="02020603050405020304" pitchFamily="18" charset="0"/>
            </a:rPr>
            <a:t>nhà</a:t>
          </a:r>
          <a:r>
            <a:rPr lang="vi-VN" sz="2400" dirty="0">
              <a:solidFill>
                <a:schemeClr val="tx1"/>
              </a:solidFill>
              <a:latin typeface="Times New Roman" panose="02020603050405020304" pitchFamily="18" charset="0"/>
              <a:cs typeface="Times New Roman" panose="02020603050405020304" pitchFamily="18" charset="0"/>
            </a:rPr>
            <a:t> không </a:t>
          </a:r>
          <a:r>
            <a:rPr lang="vi-VN" sz="2400" dirty="0" err="1">
              <a:solidFill>
                <a:schemeClr val="tx1"/>
              </a:solidFill>
              <a:latin typeface="Times New Roman" panose="02020603050405020304" pitchFamily="18" charset="0"/>
              <a:cs typeface="Times New Roman" panose="02020603050405020304" pitchFamily="18" charset="0"/>
            </a:rPr>
            <a:t>gió</a:t>
          </a:r>
          <a:r>
            <a:rPr lang="vi-VN" sz="2400" dirty="0">
              <a:solidFill>
                <a:schemeClr val="tx1"/>
              </a:solidFill>
              <a:latin typeface="Times New Roman" panose="02020603050405020304" pitchFamily="18" charset="0"/>
              <a:cs typeface="Times New Roman" panose="02020603050405020304" pitchFamily="18" charset="0"/>
            </a:rPr>
            <a:t> lung lay</a:t>
          </a:r>
        </a:p>
        <a:p>
          <a:r>
            <a:rPr lang="vi-VN" sz="240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vi-VN" sz="2400"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Thấu</a:t>
          </a:r>
          <a:r>
            <a:rPr lang="vi-VN" sz="240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vi-VN" sz="2400"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hiểu</a:t>
          </a:r>
          <a:r>
            <a:rPr lang="vi-VN" sz="240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gia </a:t>
          </a:r>
          <a:r>
            <a:rPr lang="vi-VN" sz="2400"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cảnh</a:t>
          </a:r>
          <a:r>
            <a:rPr lang="vi-VN" sz="240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neo đơn, côi </a:t>
          </a:r>
          <a:r>
            <a:rPr lang="vi-VN" sz="2400"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cút</a:t>
          </a:r>
          <a:endParaRPr lang="en-BZ" sz="2400" dirty="0">
            <a:solidFill>
              <a:schemeClr val="tx1"/>
            </a:solidFill>
            <a:latin typeface="Times New Roman" panose="02020603050405020304" pitchFamily="18" charset="0"/>
            <a:cs typeface="Times New Roman" panose="02020603050405020304" pitchFamily="18" charset="0"/>
          </a:endParaRPr>
        </a:p>
      </dgm:t>
    </dgm:pt>
    <dgm:pt modelId="{37463EB4-259D-4A8F-BC48-F36B060F2219}" type="parTrans" cxnId="{05C7AB8E-8063-415D-A8F7-9BCE536B3E42}">
      <dgm:prSet/>
      <dgm:spPr/>
      <dgm:t>
        <a:bodyPr/>
        <a:lstStyle/>
        <a:p>
          <a:endParaRPr lang="en-BZ" sz="2400">
            <a:solidFill>
              <a:schemeClr val="tx1"/>
            </a:solidFill>
            <a:latin typeface="#9Slide03 Cabin Condensed Bold" panose="00000806000000000000" pitchFamily="2" charset="0"/>
          </a:endParaRPr>
        </a:p>
      </dgm:t>
    </dgm:pt>
    <dgm:pt modelId="{A0804399-3DB2-47C7-9EE9-6C6E065344C8}" type="sibTrans" cxnId="{05C7AB8E-8063-415D-A8F7-9BCE536B3E42}">
      <dgm:prSet custT="1"/>
      <dgm:spPr>
        <a:solidFill>
          <a:srgbClr val="BBCDDF"/>
        </a:solidFill>
      </dgm:spPr>
      <dgm:t>
        <a:bodyPr/>
        <a:lstStyle/>
        <a:p>
          <a:endParaRPr lang="en-BZ" sz="1800">
            <a:solidFill>
              <a:schemeClr val="tx1"/>
            </a:solidFill>
            <a:latin typeface="#9Slide03 Cabin Condensed Bold" panose="00000806000000000000" pitchFamily="2" charset="0"/>
          </a:endParaRPr>
        </a:p>
      </dgm:t>
    </dgm:pt>
    <dgm:pt modelId="{BEFDBA85-F4AA-463F-B38D-F5D320C56881}">
      <dgm:prSet phldrT="[Văn bản]" custT="1"/>
      <dgm:spPr>
        <a:solidFill>
          <a:srgbClr val="BBCDDF"/>
        </a:solidFill>
      </dgm:spPr>
      <dgm:t>
        <a:bodyPr/>
        <a:lstStyle/>
        <a:p>
          <a:r>
            <a:rPr lang="vi-VN" sz="2400" dirty="0">
              <a:solidFill>
                <a:schemeClr val="tx1"/>
              </a:solidFill>
              <a:latin typeface="Times New Roman" panose="02020603050405020304" pitchFamily="18" charset="0"/>
              <a:cs typeface="Times New Roman" panose="02020603050405020304" pitchFamily="18" charset="0"/>
            </a:rPr>
            <a:t>- </a:t>
          </a:r>
          <a:r>
            <a:rPr lang="vi-VN" sz="2400" dirty="0" err="1">
              <a:solidFill>
                <a:schemeClr val="tx1"/>
              </a:solidFill>
              <a:latin typeface="Times New Roman" panose="02020603050405020304" pitchFamily="18" charset="0"/>
              <a:cs typeface="Times New Roman" panose="02020603050405020304" pitchFamily="18" charset="0"/>
            </a:rPr>
            <a:t>Từ</a:t>
          </a:r>
          <a:r>
            <a:rPr lang="vi-VN" sz="2400" dirty="0">
              <a:solidFill>
                <a:schemeClr val="tx1"/>
              </a:solidFill>
              <a:latin typeface="Times New Roman" panose="02020603050405020304" pitchFamily="18" charset="0"/>
              <a:cs typeface="Times New Roman" panose="02020603050405020304" pitchFamily="18" charset="0"/>
            </a:rPr>
            <a:t> </a:t>
          </a:r>
          <a:r>
            <a:rPr lang="vi-VN" sz="2400" b="1" i="1" dirty="0" err="1">
              <a:solidFill>
                <a:schemeClr val="tx1"/>
              </a:solidFill>
              <a:latin typeface="Times New Roman" panose="02020603050405020304" pitchFamily="18" charset="0"/>
              <a:cs typeface="Times New Roman" panose="02020603050405020304" pitchFamily="18" charset="0"/>
            </a:rPr>
            <a:t>mặc</a:t>
          </a:r>
          <a:r>
            <a:rPr lang="vi-VN" sz="2400" b="1" i="1" dirty="0">
              <a:solidFill>
                <a:schemeClr val="tx1"/>
              </a:solidFill>
              <a:latin typeface="Times New Roman" panose="02020603050405020304" pitchFamily="18" charset="0"/>
              <a:cs typeface="Times New Roman" panose="02020603050405020304" pitchFamily="18" charset="0"/>
            </a:rPr>
            <a:t> </a:t>
          </a:r>
          <a:r>
            <a:rPr lang="vi-VN" sz="2400" b="1" i="1" dirty="0" err="1">
              <a:solidFill>
                <a:schemeClr val="tx1"/>
              </a:solidFill>
              <a:latin typeface="Times New Roman" panose="02020603050405020304" pitchFamily="18" charset="0"/>
              <a:cs typeface="Times New Roman" panose="02020603050405020304" pitchFamily="18" charset="0"/>
            </a:rPr>
            <a:t>kệ</a:t>
          </a:r>
          <a:r>
            <a:rPr lang="vi-VN" sz="2400" dirty="0">
              <a:solidFill>
                <a:schemeClr val="tx1"/>
              </a:solidFill>
              <a:latin typeface="Times New Roman" panose="02020603050405020304" pitchFamily="18" charset="0"/>
              <a:cs typeface="Times New Roman" panose="02020603050405020304" pitchFamily="18" charset="0"/>
            </a:rPr>
            <a:t>: </a:t>
          </a:r>
          <a:r>
            <a:rPr lang="vi-VN" sz="2400" dirty="0" err="1">
              <a:solidFill>
                <a:schemeClr val="tx1"/>
              </a:solidFill>
              <a:latin typeface="Times New Roman" panose="02020603050405020304" pitchFamily="18" charset="0"/>
              <a:cs typeface="Times New Roman" panose="02020603050405020304" pitchFamily="18" charset="0"/>
            </a:rPr>
            <a:t>quyết</a:t>
          </a:r>
          <a:r>
            <a:rPr lang="vi-VN" sz="2400" dirty="0">
              <a:solidFill>
                <a:schemeClr val="tx1"/>
              </a:solidFill>
              <a:latin typeface="Times New Roman" panose="02020603050405020304" pitchFamily="18" charset="0"/>
              <a:cs typeface="Times New Roman" panose="02020603050405020304" pitchFamily="18" charset="0"/>
            </a:rPr>
            <a:t> tâm ra đi</a:t>
          </a:r>
        </a:p>
        <a:p>
          <a:r>
            <a:rPr lang="vi-VN" sz="240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a:t>
          </a:r>
          <a:r>
            <a:rPr lang="en-BZ" sz="2400" dirty="0" err="1">
              <a:solidFill>
                <a:schemeClr val="tx1"/>
              </a:solidFill>
              <a:latin typeface="Times New Roman" panose="02020603050405020304" pitchFamily="18" charset="0"/>
              <a:cs typeface="Times New Roman" panose="02020603050405020304" pitchFamily="18" charset="0"/>
            </a:rPr>
            <a:t>Sự</a:t>
          </a:r>
          <a:r>
            <a:rPr lang="en-BZ" sz="2400" dirty="0">
              <a:solidFill>
                <a:schemeClr val="tx1"/>
              </a:solidFill>
              <a:latin typeface="Times New Roman" panose="02020603050405020304" pitchFamily="18" charset="0"/>
              <a:cs typeface="Times New Roman" panose="02020603050405020304" pitchFamily="18" charset="0"/>
            </a:rPr>
            <a:t> </a:t>
          </a:r>
          <a:r>
            <a:rPr lang="en-BZ" sz="2400" dirty="0" err="1">
              <a:solidFill>
                <a:schemeClr val="tx1"/>
              </a:solidFill>
              <a:latin typeface="Times New Roman" panose="02020603050405020304" pitchFamily="18" charset="0"/>
              <a:cs typeface="Times New Roman" panose="02020603050405020304" pitchFamily="18" charset="0"/>
            </a:rPr>
            <a:t>thấu</a:t>
          </a:r>
          <a:r>
            <a:rPr lang="en-BZ" sz="2400" dirty="0">
              <a:solidFill>
                <a:schemeClr val="tx1"/>
              </a:solidFill>
              <a:latin typeface="Times New Roman" panose="02020603050405020304" pitchFamily="18" charset="0"/>
              <a:cs typeface="Times New Roman" panose="02020603050405020304" pitchFamily="18" charset="0"/>
            </a:rPr>
            <a:t> </a:t>
          </a:r>
          <a:r>
            <a:rPr lang="en-BZ" sz="2400" dirty="0" err="1">
              <a:solidFill>
                <a:schemeClr val="tx1"/>
              </a:solidFill>
              <a:latin typeface="Times New Roman" panose="02020603050405020304" pitchFamily="18" charset="0"/>
              <a:cs typeface="Times New Roman" panose="02020603050405020304" pitchFamily="18" charset="0"/>
            </a:rPr>
            <a:t>hiểu</a:t>
          </a:r>
          <a:r>
            <a:rPr lang="en-BZ" sz="2400" dirty="0">
              <a:solidFill>
                <a:schemeClr val="tx1"/>
              </a:solidFill>
              <a:latin typeface="Times New Roman" panose="02020603050405020304" pitchFamily="18" charset="0"/>
              <a:cs typeface="Times New Roman" panose="02020603050405020304" pitchFamily="18" charset="0"/>
            </a:rPr>
            <a:t> </a:t>
          </a:r>
          <a:r>
            <a:rPr lang="en-BZ" sz="2400" dirty="0" err="1">
              <a:solidFill>
                <a:schemeClr val="tx1"/>
              </a:solidFill>
              <a:latin typeface="Times New Roman" panose="02020603050405020304" pitchFamily="18" charset="0"/>
              <a:cs typeface="Times New Roman" panose="02020603050405020304" pitchFamily="18" charset="0"/>
            </a:rPr>
            <a:t>tâm</a:t>
          </a:r>
          <a:r>
            <a:rPr lang="en-BZ" sz="2400" dirty="0">
              <a:solidFill>
                <a:schemeClr val="tx1"/>
              </a:solidFill>
              <a:latin typeface="Times New Roman" panose="02020603050405020304" pitchFamily="18" charset="0"/>
              <a:cs typeface="Times New Roman" panose="02020603050405020304" pitchFamily="18" charset="0"/>
            </a:rPr>
            <a:t> </a:t>
          </a:r>
          <a:r>
            <a:rPr lang="en-BZ" sz="2400" dirty="0" err="1">
              <a:solidFill>
                <a:schemeClr val="tx1"/>
              </a:solidFill>
              <a:latin typeface="Times New Roman" panose="02020603050405020304" pitchFamily="18" charset="0"/>
              <a:cs typeface="Times New Roman" panose="02020603050405020304" pitchFamily="18" charset="0"/>
            </a:rPr>
            <a:t>tư</a:t>
          </a:r>
          <a:r>
            <a:rPr lang="en-BZ" sz="2400" dirty="0">
              <a:solidFill>
                <a:schemeClr val="tx1"/>
              </a:solidFill>
              <a:latin typeface="Times New Roman" panose="02020603050405020304" pitchFamily="18" charset="0"/>
              <a:cs typeface="Times New Roman" panose="02020603050405020304" pitchFamily="18" charset="0"/>
            </a:rPr>
            <a:t>, </a:t>
          </a:r>
          <a:r>
            <a:rPr lang="en-BZ" sz="2400" dirty="0" err="1">
              <a:solidFill>
                <a:schemeClr val="tx1"/>
              </a:solidFill>
              <a:latin typeface="Times New Roman" panose="02020603050405020304" pitchFamily="18" charset="0"/>
              <a:cs typeface="Times New Roman" panose="02020603050405020304" pitchFamily="18" charset="0"/>
            </a:rPr>
            <a:t>thông</a:t>
          </a:r>
          <a:r>
            <a:rPr lang="en-BZ" sz="2400" dirty="0">
              <a:solidFill>
                <a:schemeClr val="tx1"/>
              </a:solidFill>
              <a:latin typeface="Times New Roman" panose="02020603050405020304" pitchFamily="18" charset="0"/>
              <a:cs typeface="Times New Roman" panose="02020603050405020304" pitchFamily="18" charset="0"/>
            </a:rPr>
            <a:t> </a:t>
          </a:r>
          <a:r>
            <a:rPr lang="en-BZ" sz="2400" dirty="0" err="1">
              <a:solidFill>
                <a:schemeClr val="tx1"/>
              </a:solidFill>
              <a:latin typeface="Times New Roman" panose="02020603050405020304" pitchFamily="18" charset="0"/>
              <a:cs typeface="Times New Roman" panose="02020603050405020304" pitchFamily="18" charset="0"/>
            </a:rPr>
            <a:t>cảm</a:t>
          </a:r>
          <a:r>
            <a:rPr lang="en-BZ" sz="2400" dirty="0">
              <a:solidFill>
                <a:schemeClr val="tx1"/>
              </a:solidFill>
              <a:latin typeface="Times New Roman" panose="02020603050405020304" pitchFamily="18" charset="0"/>
              <a:cs typeface="Times New Roman" panose="02020603050405020304" pitchFamily="18" charset="0"/>
            </a:rPr>
            <a:t> </a:t>
          </a:r>
          <a:r>
            <a:rPr lang="en-BZ" sz="2400" dirty="0" err="1">
              <a:solidFill>
                <a:schemeClr val="tx1"/>
              </a:solidFill>
              <a:latin typeface="Times New Roman" panose="02020603050405020304" pitchFamily="18" charset="0"/>
              <a:cs typeface="Times New Roman" panose="02020603050405020304" pitchFamily="18" charset="0"/>
            </a:rPr>
            <a:t>cho</a:t>
          </a:r>
          <a:r>
            <a:rPr lang="en-BZ" sz="2400" dirty="0">
              <a:solidFill>
                <a:schemeClr val="tx1"/>
              </a:solidFill>
              <a:latin typeface="Times New Roman" panose="02020603050405020304" pitchFamily="18" charset="0"/>
              <a:cs typeface="Times New Roman" panose="02020603050405020304" pitchFamily="18" charset="0"/>
            </a:rPr>
            <a:t> </a:t>
          </a:r>
          <a:r>
            <a:rPr lang="en-BZ" sz="2400" dirty="0" err="1">
              <a:solidFill>
                <a:schemeClr val="tx1"/>
              </a:solidFill>
              <a:latin typeface="Times New Roman" panose="02020603050405020304" pitchFamily="18" charset="0"/>
              <a:cs typeface="Times New Roman" panose="02020603050405020304" pitchFamily="18" charset="0"/>
            </a:rPr>
            <a:t>nhau</a:t>
          </a:r>
          <a:endParaRPr lang="en-BZ" sz="2400" dirty="0">
            <a:solidFill>
              <a:schemeClr val="tx1"/>
            </a:solidFill>
            <a:latin typeface="Times New Roman" panose="02020603050405020304" pitchFamily="18" charset="0"/>
            <a:cs typeface="Times New Roman" panose="02020603050405020304" pitchFamily="18" charset="0"/>
          </a:endParaRPr>
        </a:p>
      </dgm:t>
    </dgm:pt>
    <dgm:pt modelId="{8BB824E6-05F0-40FC-8FB4-2FE7900F6096}" type="parTrans" cxnId="{6C99408F-A3D7-4D8D-AD85-ACC3A85B8DF6}">
      <dgm:prSet/>
      <dgm:spPr/>
      <dgm:t>
        <a:bodyPr/>
        <a:lstStyle/>
        <a:p>
          <a:endParaRPr lang="en-BZ" sz="2400">
            <a:solidFill>
              <a:schemeClr val="tx1"/>
            </a:solidFill>
            <a:latin typeface="#9Slide03 Cabin Condensed Bold" panose="00000806000000000000" pitchFamily="2" charset="0"/>
          </a:endParaRPr>
        </a:p>
      </dgm:t>
    </dgm:pt>
    <dgm:pt modelId="{F9953F08-D0BD-4967-98A2-C187EBD26584}" type="sibTrans" cxnId="{6C99408F-A3D7-4D8D-AD85-ACC3A85B8DF6}">
      <dgm:prSet/>
      <dgm:spPr/>
      <dgm:t>
        <a:bodyPr/>
        <a:lstStyle/>
        <a:p>
          <a:endParaRPr lang="en-BZ" sz="2400">
            <a:solidFill>
              <a:schemeClr val="tx1"/>
            </a:solidFill>
            <a:latin typeface="#9Slide03 Cabin Condensed Bold" panose="00000806000000000000" pitchFamily="2" charset="0"/>
          </a:endParaRPr>
        </a:p>
      </dgm:t>
    </dgm:pt>
    <dgm:pt modelId="{876AA10D-80C8-4E55-A33C-3B3AD9907886}" type="pres">
      <dgm:prSet presAssocID="{D61FDBEE-583E-499A-BF8F-1731A3A3E8D0}" presName="linearFlow" presStyleCnt="0">
        <dgm:presLayoutVars>
          <dgm:resizeHandles val="exact"/>
        </dgm:presLayoutVars>
      </dgm:prSet>
      <dgm:spPr/>
    </dgm:pt>
    <dgm:pt modelId="{4832A276-69BB-45DD-8BFB-C7AE59D55B4B}" type="pres">
      <dgm:prSet presAssocID="{21A4EFF9-F8A7-4E15-833C-9C273F5B3FF2}" presName="node" presStyleLbl="node1" presStyleIdx="0" presStyleCnt="3" custScaleX="144458" custScaleY="110126">
        <dgm:presLayoutVars>
          <dgm:bulletEnabled val="1"/>
        </dgm:presLayoutVars>
      </dgm:prSet>
      <dgm:spPr/>
    </dgm:pt>
    <dgm:pt modelId="{53C9A069-8A40-4B9A-98D7-00BB065D4FE8}" type="pres">
      <dgm:prSet presAssocID="{1750FC40-0606-40E8-A341-2CD95A79FD3D}" presName="sibTrans" presStyleLbl="sibTrans2D1" presStyleIdx="0" presStyleCnt="2"/>
      <dgm:spPr/>
    </dgm:pt>
    <dgm:pt modelId="{9D7970C6-C702-47B3-B9DF-6B47E8DEFA3D}" type="pres">
      <dgm:prSet presAssocID="{1750FC40-0606-40E8-A341-2CD95A79FD3D}" presName="connectorText" presStyleLbl="sibTrans2D1" presStyleIdx="0" presStyleCnt="2"/>
      <dgm:spPr/>
    </dgm:pt>
    <dgm:pt modelId="{4C6D6C23-28F8-49E0-9C1B-651B5C908437}" type="pres">
      <dgm:prSet presAssocID="{EB1C42F7-9CCE-41B4-892C-3F4556E6027C}" presName="node" presStyleLbl="node1" presStyleIdx="1" presStyleCnt="3" custScaleX="152043" custScaleY="148033">
        <dgm:presLayoutVars>
          <dgm:bulletEnabled val="1"/>
        </dgm:presLayoutVars>
      </dgm:prSet>
      <dgm:spPr/>
    </dgm:pt>
    <dgm:pt modelId="{B90FB39A-467F-4A93-A479-FEAA7F631733}" type="pres">
      <dgm:prSet presAssocID="{A0804399-3DB2-47C7-9EE9-6C6E065344C8}" presName="sibTrans" presStyleLbl="sibTrans2D1" presStyleIdx="1" presStyleCnt="2"/>
      <dgm:spPr/>
    </dgm:pt>
    <dgm:pt modelId="{145530F0-E555-4BA1-8FAB-777E12308F92}" type="pres">
      <dgm:prSet presAssocID="{A0804399-3DB2-47C7-9EE9-6C6E065344C8}" presName="connectorText" presStyleLbl="sibTrans2D1" presStyleIdx="1" presStyleCnt="2"/>
      <dgm:spPr/>
    </dgm:pt>
    <dgm:pt modelId="{DCCA6FC2-D574-4B30-8281-8B92D92947FE}" type="pres">
      <dgm:prSet presAssocID="{BEFDBA85-F4AA-463F-B38D-F5D320C56881}" presName="node" presStyleLbl="node1" presStyleIdx="2" presStyleCnt="3" custScaleX="130134" custScaleY="201455">
        <dgm:presLayoutVars>
          <dgm:bulletEnabled val="1"/>
        </dgm:presLayoutVars>
      </dgm:prSet>
      <dgm:spPr/>
    </dgm:pt>
  </dgm:ptLst>
  <dgm:cxnLst>
    <dgm:cxn modelId="{C8F0AB28-5D4B-4076-B9ED-72B8539AA5ED}" type="presOf" srcId="{1750FC40-0606-40E8-A341-2CD95A79FD3D}" destId="{53C9A069-8A40-4B9A-98D7-00BB065D4FE8}" srcOrd="0" destOrd="0" presId="urn:microsoft.com/office/officeart/2005/8/layout/process2"/>
    <dgm:cxn modelId="{CCE3426D-5223-4EFA-8A20-F332F91FE91F}" type="presOf" srcId="{BEFDBA85-F4AA-463F-B38D-F5D320C56881}" destId="{DCCA6FC2-D574-4B30-8281-8B92D92947FE}" srcOrd="0" destOrd="0" presId="urn:microsoft.com/office/officeart/2005/8/layout/process2"/>
    <dgm:cxn modelId="{C67BB378-59FD-4BC5-B83D-2D413BE8C920}" type="presOf" srcId="{A0804399-3DB2-47C7-9EE9-6C6E065344C8}" destId="{145530F0-E555-4BA1-8FAB-777E12308F92}" srcOrd="1" destOrd="0" presId="urn:microsoft.com/office/officeart/2005/8/layout/process2"/>
    <dgm:cxn modelId="{05C7AB8E-8063-415D-A8F7-9BCE536B3E42}" srcId="{D61FDBEE-583E-499A-BF8F-1731A3A3E8D0}" destId="{EB1C42F7-9CCE-41B4-892C-3F4556E6027C}" srcOrd="1" destOrd="0" parTransId="{37463EB4-259D-4A8F-BC48-F36B060F2219}" sibTransId="{A0804399-3DB2-47C7-9EE9-6C6E065344C8}"/>
    <dgm:cxn modelId="{6C99408F-A3D7-4D8D-AD85-ACC3A85B8DF6}" srcId="{D61FDBEE-583E-499A-BF8F-1731A3A3E8D0}" destId="{BEFDBA85-F4AA-463F-B38D-F5D320C56881}" srcOrd="2" destOrd="0" parTransId="{8BB824E6-05F0-40FC-8FB4-2FE7900F6096}" sibTransId="{F9953F08-D0BD-4967-98A2-C187EBD26584}"/>
    <dgm:cxn modelId="{D2355BA0-CC50-4D39-A608-5FBF8F986313}" type="presOf" srcId="{D61FDBEE-583E-499A-BF8F-1731A3A3E8D0}" destId="{876AA10D-80C8-4E55-A33C-3B3AD9907886}" srcOrd="0" destOrd="0" presId="urn:microsoft.com/office/officeart/2005/8/layout/process2"/>
    <dgm:cxn modelId="{AE99D8BD-A50F-49E5-9D92-7F3F9F1E093E}" type="presOf" srcId="{1750FC40-0606-40E8-A341-2CD95A79FD3D}" destId="{9D7970C6-C702-47B3-B9DF-6B47E8DEFA3D}" srcOrd="1" destOrd="0" presId="urn:microsoft.com/office/officeart/2005/8/layout/process2"/>
    <dgm:cxn modelId="{793A3FC1-1B11-40DE-BC3B-CAD2DDC7FFED}" type="presOf" srcId="{EB1C42F7-9CCE-41B4-892C-3F4556E6027C}" destId="{4C6D6C23-28F8-49E0-9C1B-651B5C908437}" srcOrd="0" destOrd="0" presId="urn:microsoft.com/office/officeart/2005/8/layout/process2"/>
    <dgm:cxn modelId="{F681FDCD-E4DC-43F5-BEA1-9E65CD84FED3}" srcId="{D61FDBEE-583E-499A-BF8F-1731A3A3E8D0}" destId="{21A4EFF9-F8A7-4E15-833C-9C273F5B3FF2}" srcOrd="0" destOrd="0" parTransId="{10512701-746F-4B31-8D32-FB6E5528A07D}" sibTransId="{1750FC40-0606-40E8-A341-2CD95A79FD3D}"/>
    <dgm:cxn modelId="{65261FDA-2BD7-46A1-9F59-BA686DDE8ACA}" type="presOf" srcId="{A0804399-3DB2-47C7-9EE9-6C6E065344C8}" destId="{B90FB39A-467F-4A93-A479-FEAA7F631733}" srcOrd="0" destOrd="0" presId="urn:microsoft.com/office/officeart/2005/8/layout/process2"/>
    <dgm:cxn modelId="{0F5F3CF2-DD07-4ED4-993E-1682E57EC90E}" type="presOf" srcId="{21A4EFF9-F8A7-4E15-833C-9C273F5B3FF2}" destId="{4832A276-69BB-45DD-8BFB-C7AE59D55B4B}" srcOrd="0" destOrd="0" presId="urn:microsoft.com/office/officeart/2005/8/layout/process2"/>
    <dgm:cxn modelId="{C1FF70D0-8362-43F7-BE5B-86F740A847EC}" type="presParOf" srcId="{876AA10D-80C8-4E55-A33C-3B3AD9907886}" destId="{4832A276-69BB-45DD-8BFB-C7AE59D55B4B}" srcOrd="0" destOrd="0" presId="urn:microsoft.com/office/officeart/2005/8/layout/process2"/>
    <dgm:cxn modelId="{4A0E0D46-E4BF-4F23-A271-B85B95D2E0D9}" type="presParOf" srcId="{876AA10D-80C8-4E55-A33C-3B3AD9907886}" destId="{53C9A069-8A40-4B9A-98D7-00BB065D4FE8}" srcOrd="1" destOrd="0" presId="urn:microsoft.com/office/officeart/2005/8/layout/process2"/>
    <dgm:cxn modelId="{FD149FEB-5522-4D6D-A808-1E464053DA54}" type="presParOf" srcId="{53C9A069-8A40-4B9A-98D7-00BB065D4FE8}" destId="{9D7970C6-C702-47B3-B9DF-6B47E8DEFA3D}" srcOrd="0" destOrd="0" presId="urn:microsoft.com/office/officeart/2005/8/layout/process2"/>
    <dgm:cxn modelId="{A936F5C4-35F1-4DBC-BAF8-9D23592F546E}" type="presParOf" srcId="{876AA10D-80C8-4E55-A33C-3B3AD9907886}" destId="{4C6D6C23-28F8-49E0-9C1B-651B5C908437}" srcOrd="2" destOrd="0" presId="urn:microsoft.com/office/officeart/2005/8/layout/process2"/>
    <dgm:cxn modelId="{961D539A-1CF3-4B1B-84E2-AC0466F8A53D}" type="presParOf" srcId="{876AA10D-80C8-4E55-A33C-3B3AD9907886}" destId="{B90FB39A-467F-4A93-A479-FEAA7F631733}" srcOrd="3" destOrd="0" presId="urn:microsoft.com/office/officeart/2005/8/layout/process2"/>
    <dgm:cxn modelId="{91A1D420-8767-48A5-8961-5CA144759CD0}" type="presParOf" srcId="{B90FB39A-467F-4A93-A479-FEAA7F631733}" destId="{145530F0-E555-4BA1-8FAB-777E12308F92}" srcOrd="0" destOrd="0" presId="urn:microsoft.com/office/officeart/2005/8/layout/process2"/>
    <dgm:cxn modelId="{67890E97-B76F-446B-8356-7E6A99751726}" type="presParOf" srcId="{876AA10D-80C8-4E55-A33C-3B3AD9907886}" destId="{DCCA6FC2-D574-4B30-8281-8B92D92947FE}" srcOrd="4" destOrd="0" presId="urn:microsoft.com/office/officeart/2005/8/layout/process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6A43F63-672D-4C94-A036-FA8AC48AF3CC}" type="doc">
      <dgm:prSet loTypeId="urn:microsoft.com/office/officeart/2005/8/layout/process2" loCatId="process" qsTypeId="urn:microsoft.com/office/officeart/2005/8/quickstyle/simple1" qsCatId="simple" csTypeId="urn:microsoft.com/office/officeart/2005/8/colors/accent2_2" csCatId="accent2" phldr="1"/>
      <dgm:spPr/>
      <dgm:t>
        <a:bodyPr/>
        <a:lstStyle/>
        <a:p>
          <a:endParaRPr lang="en-BZ"/>
        </a:p>
      </dgm:t>
    </dgm:pt>
    <dgm:pt modelId="{73263058-9B66-4622-893D-957F63EF4C84}">
      <dgm:prSet phldrT="[Văn bản]" custT="1"/>
      <dgm:spPr/>
      <dgm:t>
        <a:bodyPr/>
        <a:lstStyle/>
        <a:p>
          <a:r>
            <a:rPr lang="en-BZ" sz="2600" b="1" dirty="0" err="1">
              <a:solidFill>
                <a:schemeClr val="bg1"/>
              </a:solidFill>
              <a:latin typeface="Times New Roman" panose="02020603050405020304" pitchFamily="18" charset="0"/>
              <a:cs typeface="Times New Roman" panose="02020603050405020304" pitchFamily="18" charset="0"/>
            </a:rPr>
            <a:t>Nhịp</a:t>
          </a:r>
          <a:r>
            <a:rPr lang="en-BZ" sz="2600" b="1" dirty="0">
              <a:solidFill>
                <a:schemeClr val="bg1"/>
              </a:solidFill>
              <a:latin typeface="Times New Roman" panose="02020603050405020304" pitchFamily="18" charset="0"/>
              <a:cs typeface="Times New Roman" panose="02020603050405020304" pitchFamily="18" charset="0"/>
            </a:rPr>
            <a:t> </a:t>
          </a:r>
          <a:r>
            <a:rPr lang="en-BZ" sz="2600" b="1" dirty="0" err="1">
              <a:solidFill>
                <a:schemeClr val="bg1"/>
              </a:solidFill>
              <a:latin typeface="Times New Roman" panose="02020603050405020304" pitchFamily="18" charset="0"/>
              <a:cs typeface="Times New Roman" panose="02020603050405020304" pitchFamily="18" charset="0"/>
            </a:rPr>
            <a:t>thơ</a:t>
          </a:r>
          <a:r>
            <a:rPr lang="en-BZ" sz="2600" b="1" dirty="0">
              <a:solidFill>
                <a:schemeClr val="bg1"/>
              </a:solidFill>
              <a:latin typeface="Times New Roman" panose="02020603050405020304" pitchFamily="18" charset="0"/>
              <a:cs typeface="Times New Roman" panose="02020603050405020304" pitchFamily="18" charset="0"/>
            </a:rPr>
            <a:t> </a:t>
          </a:r>
          <a:r>
            <a:rPr lang="en-BZ" sz="2600" b="1" dirty="0" err="1">
              <a:solidFill>
                <a:schemeClr val="bg1"/>
              </a:solidFill>
              <a:latin typeface="Times New Roman" panose="02020603050405020304" pitchFamily="18" charset="0"/>
              <a:cs typeface="Times New Roman" panose="02020603050405020304" pitchFamily="18" charset="0"/>
            </a:rPr>
            <a:t>ngắn</a:t>
          </a:r>
          <a:r>
            <a:rPr lang="en-BZ" sz="2600" b="1" dirty="0">
              <a:solidFill>
                <a:schemeClr val="bg1"/>
              </a:solidFill>
              <a:latin typeface="Times New Roman" panose="02020603050405020304" pitchFamily="18" charset="0"/>
              <a:cs typeface="Times New Roman" panose="02020603050405020304" pitchFamily="18" charset="0"/>
            </a:rPr>
            <a:t>, </a:t>
          </a:r>
          <a:r>
            <a:rPr lang="en-BZ" sz="2600" b="1" dirty="0" err="1">
              <a:solidFill>
                <a:schemeClr val="bg1"/>
              </a:solidFill>
              <a:latin typeface="Times New Roman" panose="02020603050405020304" pitchFamily="18" charset="0"/>
              <a:cs typeface="Times New Roman" panose="02020603050405020304" pitchFamily="18" charset="0"/>
            </a:rPr>
            <a:t>phép</a:t>
          </a:r>
          <a:r>
            <a:rPr lang="en-BZ" sz="2600" b="1" dirty="0">
              <a:solidFill>
                <a:schemeClr val="bg1"/>
              </a:solidFill>
              <a:latin typeface="Times New Roman" panose="02020603050405020304" pitchFamily="18" charset="0"/>
              <a:cs typeface="Times New Roman" panose="02020603050405020304" pitchFamily="18" charset="0"/>
            </a:rPr>
            <a:t> </a:t>
          </a:r>
          <a:r>
            <a:rPr lang="en-BZ" sz="2600" b="1" dirty="0" err="1">
              <a:solidFill>
                <a:schemeClr val="bg1"/>
              </a:solidFill>
              <a:latin typeface="Times New Roman" panose="02020603050405020304" pitchFamily="18" charset="0"/>
              <a:cs typeface="Times New Roman" panose="02020603050405020304" pitchFamily="18" charset="0"/>
            </a:rPr>
            <a:t>đối</a:t>
          </a:r>
          <a:endParaRPr lang="en-BZ" sz="2600" b="1" dirty="0">
            <a:solidFill>
              <a:schemeClr val="bg1"/>
            </a:solidFill>
            <a:latin typeface="Times New Roman" panose="02020603050405020304" pitchFamily="18" charset="0"/>
            <a:cs typeface="Times New Roman" panose="02020603050405020304" pitchFamily="18" charset="0"/>
          </a:endParaRPr>
        </a:p>
      </dgm:t>
    </dgm:pt>
    <dgm:pt modelId="{1B443C5A-E888-437D-AEA8-E8A529D749B8}" type="parTrans" cxnId="{E15B7B5A-961F-41F5-A5D1-B49064A23EF6}">
      <dgm:prSet/>
      <dgm:spPr/>
      <dgm:t>
        <a:bodyPr/>
        <a:lstStyle/>
        <a:p>
          <a:endParaRPr lang="en-BZ" sz="2600" b="1">
            <a:solidFill>
              <a:schemeClr val="bg1"/>
            </a:solidFill>
            <a:latin typeface="Times New Roman" panose="02020603050405020304" pitchFamily="18" charset="0"/>
            <a:cs typeface="Times New Roman" panose="02020603050405020304" pitchFamily="18" charset="0"/>
          </a:endParaRPr>
        </a:p>
      </dgm:t>
    </dgm:pt>
    <dgm:pt modelId="{215C3881-B349-4686-8FE3-9FBF974B1954}" type="sibTrans" cxnId="{E15B7B5A-961F-41F5-A5D1-B49064A23EF6}">
      <dgm:prSet custT="1"/>
      <dgm:spPr/>
      <dgm:t>
        <a:bodyPr/>
        <a:lstStyle/>
        <a:p>
          <a:endParaRPr lang="en-BZ" sz="2600" b="1">
            <a:solidFill>
              <a:schemeClr val="bg1"/>
            </a:solidFill>
            <a:latin typeface="Times New Roman" panose="02020603050405020304" pitchFamily="18" charset="0"/>
            <a:cs typeface="Times New Roman" panose="02020603050405020304" pitchFamily="18" charset="0"/>
          </a:endParaRPr>
        </a:p>
      </dgm:t>
    </dgm:pt>
    <dgm:pt modelId="{3E4E7B46-6266-40FE-9594-FD599D0C4422}">
      <dgm:prSet phldrT="[Văn bản]" custT="1"/>
      <dgm:spPr/>
      <dgm:t>
        <a:bodyPr/>
        <a:lstStyle/>
        <a:p>
          <a:r>
            <a:rPr lang="en-BZ" sz="2600" b="1" dirty="0" err="1">
              <a:solidFill>
                <a:schemeClr val="bg1"/>
              </a:solidFill>
              <a:latin typeface="Times New Roman" panose="02020603050405020304" pitchFamily="18" charset="0"/>
              <a:cs typeface="Times New Roman" panose="02020603050405020304" pitchFamily="18" charset="0"/>
            </a:rPr>
            <a:t>Biểu</a:t>
          </a:r>
          <a:r>
            <a:rPr lang="en-BZ" sz="2600" b="1" dirty="0">
              <a:solidFill>
                <a:schemeClr val="bg1"/>
              </a:solidFill>
              <a:latin typeface="Times New Roman" panose="02020603050405020304" pitchFamily="18" charset="0"/>
              <a:cs typeface="Times New Roman" panose="02020603050405020304" pitchFamily="18" charset="0"/>
            </a:rPr>
            <a:t> </a:t>
          </a:r>
          <a:r>
            <a:rPr lang="en-BZ" sz="2600" b="1" dirty="0" err="1">
              <a:solidFill>
                <a:schemeClr val="bg1"/>
              </a:solidFill>
              <a:latin typeface="Times New Roman" panose="02020603050405020304" pitchFamily="18" charset="0"/>
              <a:cs typeface="Times New Roman" panose="02020603050405020304" pitchFamily="18" charset="0"/>
            </a:rPr>
            <a:t>hiện</a:t>
          </a:r>
          <a:r>
            <a:rPr lang="en-BZ" sz="2600" b="1" dirty="0">
              <a:solidFill>
                <a:schemeClr val="bg1"/>
              </a:solidFill>
              <a:latin typeface="Times New Roman" panose="02020603050405020304" pitchFamily="18" charset="0"/>
              <a:cs typeface="Times New Roman" panose="02020603050405020304" pitchFamily="18" charset="0"/>
            </a:rPr>
            <a:t>: </a:t>
          </a:r>
          <a:r>
            <a:rPr lang="en-BZ" sz="2600" b="0" dirty="0" err="1">
              <a:solidFill>
                <a:schemeClr val="bg1"/>
              </a:solidFill>
              <a:latin typeface="Times New Roman" panose="02020603050405020304" pitchFamily="18" charset="0"/>
              <a:cs typeface="Times New Roman" panose="02020603050405020304" pitchFamily="18" charset="0"/>
            </a:rPr>
            <a:t>Sự</a:t>
          </a:r>
          <a:r>
            <a:rPr lang="en-BZ" sz="2600" b="0" dirty="0">
              <a:solidFill>
                <a:schemeClr val="bg1"/>
              </a:solidFill>
              <a:latin typeface="Times New Roman" panose="02020603050405020304" pitchFamily="18" charset="0"/>
              <a:cs typeface="Times New Roman" panose="02020603050405020304" pitchFamily="18" charset="0"/>
            </a:rPr>
            <a:t> </a:t>
          </a:r>
          <a:r>
            <a:rPr lang="en-BZ" sz="2600" b="0" dirty="0" err="1">
              <a:solidFill>
                <a:schemeClr val="bg1"/>
              </a:solidFill>
              <a:latin typeface="Times New Roman" panose="02020603050405020304" pitchFamily="18" charset="0"/>
              <a:cs typeface="Times New Roman" panose="02020603050405020304" pitchFamily="18" charset="0"/>
            </a:rPr>
            <a:t>đồng</a:t>
          </a:r>
          <a:r>
            <a:rPr lang="en-BZ" sz="2600" b="0" dirty="0">
              <a:solidFill>
                <a:schemeClr val="bg1"/>
              </a:solidFill>
              <a:latin typeface="Times New Roman" panose="02020603050405020304" pitchFamily="18" charset="0"/>
              <a:cs typeface="Times New Roman" panose="02020603050405020304" pitchFamily="18" charset="0"/>
            </a:rPr>
            <a:t> </a:t>
          </a:r>
          <a:r>
            <a:rPr lang="en-BZ" sz="2600" b="0" dirty="0" err="1">
              <a:solidFill>
                <a:schemeClr val="bg1"/>
              </a:solidFill>
              <a:latin typeface="Times New Roman" panose="02020603050405020304" pitchFamily="18" charset="0"/>
              <a:cs typeface="Times New Roman" panose="02020603050405020304" pitchFamily="18" charset="0"/>
            </a:rPr>
            <a:t>cảm</a:t>
          </a:r>
          <a:r>
            <a:rPr lang="en-BZ" sz="2600" b="0" dirty="0">
              <a:solidFill>
                <a:schemeClr val="bg1"/>
              </a:solidFill>
              <a:latin typeface="Times New Roman" panose="02020603050405020304" pitchFamily="18" charset="0"/>
              <a:cs typeface="Times New Roman" panose="02020603050405020304" pitchFamily="18" charset="0"/>
            </a:rPr>
            <a:t> + </a:t>
          </a:r>
          <a:r>
            <a:rPr lang="en-BZ" sz="2600" b="0" dirty="0" err="1">
              <a:solidFill>
                <a:schemeClr val="bg1"/>
              </a:solidFill>
              <a:latin typeface="Times New Roman" panose="02020603050405020304" pitchFamily="18" charset="0"/>
              <a:cs typeface="Times New Roman" panose="02020603050405020304" pitchFamily="18" charset="0"/>
            </a:rPr>
            <a:t>Cùng</a:t>
          </a:r>
          <a:r>
            <a:rPr lang="en-BZ" sz="2600" b="0" dirty="0">
              <a:solidFill>
                <a:schemeClr val="bg1"/>
              </a:solidFill>
              <a:latin typeface="Times New Roman" panose="02020603050405020304" pitchFamily="18" charset="0"/>
              <a:cs typeface="Times New Roman" panose="02020603050405020304" pitchFamily="18" charset="0"/>
            </a:rPr>
            <a:t> </a:t>
          </a:r>
          <a:r>
            <a:rPr lang="en-BZ" sz="2600" b="0" dirty="0" err="1">
              <a:solidFill>
                <a:schemeClr val="bg1"/>
              </a:solidFill>
              <a:latin typeface="Times New Roman" panose="02020603050405020304" pitchFamily="18" charset="0"/>
              <a:cs typeface="Times New Roman" panose="02020603050405020304" pitchFamily="18" charset="0"/>
            </a:rPr>
            <a:t>đồng</a:t>
          </a:r>
          <a:r>
            <a:rPr lang="en-BZ" sz="2600" b="0" dirty="0">
              <a:solidFill>
                <a:schemeClr val="bg1"/>
              </a:solidFill>
              <a:latin typeface="Times New Roman" panose="02020603050405020304" pitchFamily="18" charset="0"/>
              <a:cs typeface="Times New Roman" panose="02020603050405020304" pitchFamily="18" charset="0"/>
            </a:rPr>
            <a:t> cam </a:t>
          </a:r>
          <a:r>
            <a:rPr lang="en-BZ" sz="2600" b="0" dirty="0" err="1">
              <a:solidFill>
                <a:schemeClr val="bg1"/>
              </a:solidFill>
              <a:latin typeface="Times New Roman" panose="02020603050405020304" pitchFamily="18" charset="0"/>
              <a:cs typeface="Times New Roman" panose="02020603050405020304" pitchFamily="18" charset="0"/>
            </a:rPr>
            <a:t>cộng</a:t>
          </a:r>
          <a:r>
            <a:rPr lang="en-BZ" sz="2600" b="0" dirty="0">
              <a:solidFill>
                <a:schemeClr val="bg1"/>
              </a:solidFill>
              <a:latin typeface="Times New Roman" panose="02020603050405020304" pitchFamily="18" charset="0"/>
              <a:cs typeface="Times New Roman" panose="02020603050405020304" pitchFamily="18" charset="0"/>
            </a:rPr>
            <a:t> </a:t>
          </a:r>
          <a:r>
            <a:rPr lang="en-BZ" sz="2600" b="0" dirty="0" err="1">
              <a:solidFill>
                <a:schemeClr val="bg1"/>
              </a:solidFill>
              <a:latin typeface="Times New Roman" panose="02020603050405020304" pitchFamily="18" charset="0"/>
              <a:cs typeface="Times New Roman" panose="02020603050405020304" pitchFamily="18" charset="0"/>
            </a:rPr>
            <a:t>khổ</a:t>
          </a:r>
          <a:r>
            <a:rPr lang="en-BZ" sz="2600" b="0" dirty="0">
              <a:solidFill>
                <a:schemeClr val="bg1"/>
              </a:solidFill>
              <a:latin typeface="Times New Roman" panose="02020603050405020304" pitchFamily="18" charset="0"/>
              <a:cs typeface="Times New Roman" panose="02020603050405020304" pitchFamily="18" charset="0"/>
            </a:rPr>
            <a:t> + </a:t>
          </a:r>
          <a:r>
            <a:rPr lang="en-BZ" sz="2600" b="0" dirty="0" err="1">
              <a:solidFill>
                <a:schemeClr val="bg1"/>
              </a:solidFill>
              <a:latin typeface="Times New Roman" panose="02020603050405020304" pitchFamily="18" charset="0"/>
              <a:cs typeface="Times New Roman" panose="02020603050405020304" pitchFamily="18" charset="0"/>
            </a:rPr>
            <a:t>Yêu</a:t>
          </a:r>
          <a:r>
            <a:rPr lang="en-BZ" sz="2600" b="0" dirty="0">
              <a:solidFill>
                <a:schemeClr val="bg1"/>
              </a:solidFill>
              <a:latin typeface="Times New Roman" panose="02020603050405020304" pitchFamily="18" charset="0"/>
              <a:cs typeface="Times New Roman" panose="02020603050405020304" pitchFamily="18" charset="0"/>
            </a:rPr>
            <a:t> </a:t>
          </a:r>
          <a:r>
            <a:rPr lang="en-BZ" sz="2600" b="0" dirty="0" err="1">
              <a:solidFill>
                <a:schemeClr val="bg1"/>
              </a:solidFill>
              <a:latin typeface="Times New Roman" panose="02020603050405020304" pitchFamily="18" charset="0"/>
              <a:cs typeface="Times New Roman" panose="02020603050405020304" pitchFamily="18" charset="0"/>
            </a:rPr>
            <a:t>thương</a:t>
          </a:r>
          <a:r>
            <a:rPr lang="en-BZ" sz="2600" b="0" dirty="0">
              <a:solidFill>
                <a:schemeClr val="bg1"/>
              </a:solidFill>
              <a:latin typeface="Times New Roman" panose="02020603050405020304" pitchFamily="18" charset="0"/>
              <a:cs typeface="Times New Roman" panose="02020603050405020304" pitchFamily="18" charset="0"/>
            </a:rPr>
            <a:t>, </a:t>
          </a:r>
          <a:r>
            <a:rPr lang="en-BZ" sz="2600" b="0" dirty="0" err="1">
              <a:solidFill>
                <a:schemeClr val="bg1"/>
              </a:solidFill>
              <a:latin typeface="Times New Roman" panose="02020603050405020304" pitchFamily="18" charset="0"/>
              <a:cs typeface="Times New Roman" panose="02020603050405020304" pitchFamily="18" charset="0"/>
            </a:rPr>
            <a:t>gắn</a:t>
          </a:r>
          <a:r>
            <a:rPr lang="en-BZ" sz="2600" b="0" dirty="0">
              <a:solidFill>
                <a:schemeClr val="bg1"/>
              </a:solidFill>
              <a:latin typeface="Times New Roman" panose="02020603050405020304" pitchFamily="18" charset="0"/>
              <a:cs typeface="Times New Roman" panose="02020603050405020304" pitchFamily="18" charset="0"/>
            </a:rPr>
            <a:t> </a:t>
          </a:r>
          <a:r>
            <a:rPr lang="en-BZ" sz="2600" b="0" dirty="0" err="1">
              <a:solidFill>
                <a:schemeClr val="bg1"/>
              </a:solidFill>
              <a:latin typeface="Times New Roman" panose="02020603050405020304" pitchFamily="18" charset="0"/>
              <a:cs typeface="Times New Roman" panose="02020603050405020304" pitchFamily="18" charset="0"/>
            </a:rPr>
            <a:t>bó</a:t>
          </a:r>
          <a:endParaRPr lang="en-BZ" sz="2600" b="0" dirty="0">
            <a:solidFill>
              <a:schemeClr val="bg1"/>
            </a:solidFill>
            <a:latin typeface="Times New Roman" panose="02020603050405020304" pitchFamily="18" charset="0"/>
            <a:cs typeface="Times New Roman" panose="02020603050405020304" pitchFamily="18" charset="0"/>
          </a:endParaRPr>
        </a:p>
      </dgm:t>
    </dgm:pt>
    <dgm:pt modelId="{61827317-BED9-45D9-9E25-23E4DE64E0FE}" type="parTrans" cxnId="{6C7D7F39-DED2-4378-87D9-E087D9B7C57D}">
      <dgm:prSet/>
      <dgm:spPr/>
      <dgm:t>
        <a:bodyPr/>
        <a:lstStyle/>
        <a:p>
          <a:endParaRPr lang="en-BZ" sz="2600" b="1">
            <a:solidFill>
              <a:schemeClr val="bg1"/>
            </a:solidFill>
            <a:latin typeface="Times New Roman" panose="02020603050405020304" pitchFamily="18" charset="0"/>
            <a:cs typeface="Times New Roman" panose="02020603050405020304" pitchFamily="18" charset="0"/>
          </a:endParaRPr>
        </a:p>
      </dgm:t>
    </dgm:pt>
    <dgm:pt modelId="{E8EC644F-FE17-4958-B8E5-B34A9E955DCF}" type="sibTrans" cxnId="{6C7D7F39-DED2-4378-87D9-E087D9B7C57D}">
      <dgm:prSet custT="1"/>
      <dgm:spPr/>
      <dgm:t>
        <a:bodyPr/>
        <a:lstStyle/>
        <a:p>
          <a:endParaRPr lang="en-BZ" sz="2600" b="1">
            <a:solidFill>
              <a:schemeClr val="bg1"/>
            </a:solidFill>
            <a:latin typeface="Times New Roman" panose="02020603050405020304" pitchFamily="18" charset="0"/>
            <a:cs typeface="Times New Roman" panose="02020603050405020304" pitchFamily="18" charset="0"/>
          </a:endParaRPr>
        </a:p>
      </dgm:t>
    </dgm:pt>
    <dgm:pt modelId="{D6CACA74-CC62-4746-9F3C-4207B4B0EACA}">
      <dgm:prSet phldrT="[Văn bản]" custT="1"/>
      <dgm:spPr/>
      <dgm:t>
        <a:bodyPr/>
        <a:lstStyle/>
        <a:p>
          <a:r>
            <a:rPr lang="en-US" altLang="en-US" sz="2600" b="1" dirty="0">
              <a:solidFill>
                <a:schemeClr val="bg1"/>
              </a:solidFill>
              <a:latin typeface="Times New Roman" panose="02020603050405020304" pitchFamily="18" charset="0"/>
              <a:cs typeface="Times New Roman" panose="02020603050405020304" pitchFamily="18" charset="0"/>
            </a:rPr>
            <a:t>Ca </a:t>
          </a:r>
          <a:r>
            <a:rPr lang="en-US" altLang="en-US" sz="2600" b="1" dirty="0" err="1">
              <a:solidFill>
                <a:schemeClr val="bg1"/>
              </a:solidFill>
              <a:latin typeface="Times New Roman" panose="02020603050405020304" pitchFamily="18" charset="0"/>
              <a:cs typeface="Times New Roman" panose="02020603050405020304" pitchFamily="18" charset="0"/>
            </a:rPr>
            <a:t>ngợi</a:t>
          </a:r>
          <a:r>
            <a:rPr lang="en-US" altLang="en-US" sz="2600" b="1" dirty="0">
              <a:solidFill>
                <a:schemeClr val="bg1"/>
              </a:solidFill>
              <a:latin typeface="Times New Roman" panose="02020603050405020304" pitchFamily="18" charset="0"/>
              <a:cs typeface="Times New Roman" panose="02020603050405020304" pitchFamily="18" charset="0"/>
            </a:rPr>
            <a:t> </a:t>
          </a:r>
          <a:r>
            <a:rPr lang="en-US" altLang="en-US" sz="2600" b="1" dirty="0" err="1">
              <a:solidFill>
                <a:schemeClr val="bg1"/>
              </a:solidFill>
              <a:latin typeface="Times New Roman" panose="02020603050405020304" pitchFamily="18" charset="0"/>
              <a:cs typeface="Times New Roman" panose="02020603050405020304" pitchFamily="18" charset="0"/>
            </a:rPr>
            <a:t>sức</a:t>
          </a:r>
          <a:r>
            <a:rPr lang="en-US" altLang="en-US" sz="2600" b="1" dirty="0">
              <a:solidFill>
                <a:schemeClr val="bg1"/>
              </a:solidFill>
              <a:latin typeface="Times New Roman" panose="02020603050405020304" pitchFamily="18" charset="0"/>
              <a:cs typeface="Times New Roman" panose="02020603050405020304" pitchFamily="18" charset="0"/>
            </a:rPr>
            <a:t> </a:t>
          </a:r>
          <a:r>
            <a:rPr lang="en-US" altLang="en-US" sz="2600" b="1" dirty="0" err="1">
              <a:solidFill>
                <a:schemeClr val="bg1"/>
              </a:solidFill>
              <a:latin typeface="Times New Roman" panose="02020603050405020304" pitchFamily="18" charset="0"/>
              <a:cs typeface="Times New Roman" panose="02020603050405020304" pitchFamily="18" charset="0"/>
            </a:rPr>
            <a:t>mạnh</a:t>
          </a:r>
          <a:r>
            <a:rPr lang="en-US" altLang="en-US" sz="2600" b="1" dirty="0">
              <a:solidFill>
                <a:schemeClr val="bg1"/>
              </a:solidFill>
              <a:latin typeface="Times New Roman" panose="02020603050405020304" pitchFamily="18" charset="0"/>
              <a:cs typeface="Times New Roman" panose="02020603050405020304" pitchFamily="18" charset="0"/>
            </a:rPr>
            <a:t> </a:t>
          </a:r>
          <a:r>
            <a:rPr lang="en-US" altLang="en-US" sz="2600" b="1" dirty="0" err="1">
              <a:solidFill>
                <a:schemeClr val="bg1"/>
              </a:solidFill>
              <a:latin typeface="Times New Roman" panose="02020603050405020304" pitchFamily="18" charset="0"/>
              <a:cs typeface="Times New Roman" panose="02020603050405020304" pitchFamily="18" charset="0"/>
            </a:rPr>
            <a:t>thiêng</a:t>
          </a:r>
          <a:r>
            <a:rPr lang="en-US" altLang="en-US" sz="2600" b="1" dirty="0">
              <a:solidFill>
                <a:schemeClr val="bg1"/>
              </a:solidFill>
              <a:latin typeface="Times New Roman" panose="02020603050405020304" pitchFamily="18" charset="0"/>
              <a:cs typeface="Times New Roman" panose="02020603050405020304" pitchFamily="18" charset="0"/>
            </a:rPr>
            <a:t> </a:t>
          </a:r>
          <a:r>
            <a:rPr lang="en-US" altLang="en-US" sz="2600" b="1" dirty="0" err="1">
              <a:solidFill>
                <a:schemeClr val="bg1"/>
              </a:solidFill>
              <a:latin typeface="Times New Roman" panose="02020603050405020304" pitchFamily="18" charset="0"/>
              <a:cs typeface="Times New Roman" panose="02020603050405020304" pitchFamily="18" charset="0"/>
            </a:rPr>
            <a:t>liêng</a:t>
          </a:r>
          <a:r>
            <a:rPr lang="en-US" altLang="en-US" sz="2600" b="1" dirty="0">
              <a:solidFill>
                <a:schemeClr val="bg1"/>
              </a:solidFill>
              <a:latin typeface="Times New Roman" panose="02020603050405020304" pitchFamily="18" charset="0"/>
              <a:cs typeface="Times New Roman" panose="02020603050405020304" pitchFamily="18" charset="0"/>
            </a:rPr>
            <a:t> </a:t>
          </a:r>
          <a:r>
            <a:rPr lang="en-US" altLang="en-US" sz="2600" b="1" dirty="0" err="1">
              <a:solidFill>
                <a:schemeClr val="bg1"/>
              </a:solidFill>
              <a:latin typeface="Times New Roman" panose="02020603050405020304" pitchFamily="18" charset="0"/>
              <a:cs typeface="Times New Roman" panose="02020603050405020304" pitchFamily="18" charset="0"/>
            </a:rPr>
            <a:t>của</a:t>
          </a:r>
          <a:r>
            <a:rPr lang="en-US" altLang="en-US" sz="2600" b="1" dirty="0">
              <a:solidFill>
                <a:schemeClr val="bg1"/>
              </a:solidFill>
              <a:latin typeface="Times New Roman" panose="02020603050405020304" pitchFamily="18" charset="0"/>
              <a:cs typeface="Times New Roman" panose="02020603050405020304" pitchFamily="18" charset="0"/>
            </a:rPr>
            <a:t> </a:t>
          </a:r>
          <a:r>
            <a:rPr lang="en-US" altLang="en-US" sz="2600" b="1" dirty="0" err="1">
              <a:solidFill>
                <a:schemeClr val="bg1"/>
              </a:solidFill>
              <a:latin typeface="Times New Roman" panose="02020603050405020304" pitchFamily="18" charset="0"/>
              <a:cs typeface="Times New Roman" panose="02020603050405020304" pitchFamily="18" charset="0"/>
            </a:rPr>
            <a:t>tình</a:t>
          </a:r>
          <a:r>
            <a:rPr lang="en-US" altLang="en-US" sz="2600" b="1" dirty="0">
              <a:solidFill>
                <a:schemeClr val="bg1"/>
              </a:solidFill>
              <a:latin typeface="Times New Roman" panose="02020603050405020304" pitchFamily="18" charset="0"/>
              <a:cs typeface="Times New Roman" panose="02020603050405020304" pitchFamily="18" charset="0"/>
            </a:rPr>
            <a:t> </a:t>
          </a:r>
          <a:r>
            <a:rPr lang="en-US" altLang="en-US" sz="2600" b="1" dirty="0" err="1">
              <a:solidFill>
                <a:schemeClr val="bg1"/>
              </a:solidFill>
              <a:latin typeface="Times New Roman" panose="02020603050405020304" pitchFamily="18" charset="0"/>
              <a:cs typeface="Times New Roman" panose="02020603050405020304" pitchFamily="18" charset="0"/>
            </a:rPr>
            <a:t>đồng</a:t>
          </a:r>
          <a:r>
            <a:rPr lang="en-US" altLang="en-US" sz="2600" b="1" dirty="0">
              <a:solidFill>
                <a:schemeClr val="bg1"/>
              </a:solidFill>
              <a:latin typeface="Times New Roman" panose="02020603050405020304" pitchFamily="18" charset="0"/>
              <a:cs typeface="Times New Roman" panose="02020603050405020304" pitchFamily="18" charset="0"/>
            </a:rPr>
            <a:t> </a:t>
          </a:r>
          <a:r>
            <a:rPr lang="en-US" altLang="en-US" sz="2600" b="1" dirty="0" err="1">
              <a:solidFill>
                <a:schemeClr val="bg1"/>
              </a:solidFill>
              <a:latin typeface="Times New Roman" panose="02020603050405020304" pitchFamily="18" charset="0"/>
              <a:cs typeface="Times New Roman" panose="02020603050405020304" pitchFamily="18" charset="0"/>
            </a:rPr>
            <a:t>chí</a:t>
          </a:r>
          <a:r>
            <a:rPr lang="en-US" altLang="en-US" sz="2600" b="1" dirty="0">
              <a:solidFill>
                <a:schemeClr val="bg1"/>
              </a:solidFill>
              <a:latin typeface="Times New Roman" panose="02020603050405020304" pitchFamily="18" charset="0"/>
              <a:cs typeface="Times New Roman" panose="02020603050405020304" pitchFamily="18" charset="0"/>
            </a:rPr>
            <a:t>, </a:t>
          </a:r>
          <a:r>
            <a:rPr lang="en-US" altLang="en-US" sz="2600" b="1" dirty="0" err="1">
              <a:solidFill>
                <a:schemeClr val="bg1"/>
              </a:solidFill>
              <a:latin typeface="Times New Roman" panose="02020603050405020304" pitchFamily="18" charset="0"/>
              <a:cs typeface="Times New Roman" panose="02020603050405020304" pitchFamily="18" charset="0"/>
            </a:rPr>
            <a:t>đã</a:t>
          </a:r>
          <a:r>
            <a:rPr lang="en-US" altLang="en-US" sz="2600" b="1" dirty="0">
              <a:solidFill>
                <a:schemeClr val="bg1"/>
              </a:solidFill>
              <a:latin typeface="Times New Roman" panose="02020603050405020304" pitchFamily="18" charset="0"/>
              <a:cs typeface="Times New Roman" panose="02020603050405020304" pitchFamily="18" charset="0"/>
            </a:rPr>
            <a:t> </a:t>
          </a:r>
          <a:r>
            <a:rPr lang="en-US" altLang="en-US" sz="2600" b="1" dirty="0" err="1">
              <a:solidFill>
                <a:schemeClr val="bg1"/>
              </a:solidFill>
              <a:latin typeface="Times New Roman" panose="02020603050405020304" pitchFamily="18" charset="0"/>
              <a:cs typeface="Times New Roman" panose="02020603050405020304" pitchFamily="18" charset="0"/>
            </a:rPr>
            <a:t>giúp</a:t>
          </a:r>
          <a:r>
            <a:rPr lang="en-US" altLang="en-US" sz="2600" b="1" dirty="0">
              <a:solidFill>
                <a:schemeClr val="bg1"/>
              </a:solidFill>
              <a:latin typeface="Times New Roman" panose="02020603050405020304" pitchFamily="18" charset="0"/>
              <a:cs typeface="Times New Roman" panose="02020603050405020304" pitchFamily="18" charset="0"/>
            </a:rPr>
            <a:t> </a:t>
          </a:r>
          <a:r>
            <a:rPr lang="en-US" altLang="en-US" sz="2600" b="1" dirty="0" err="1">
              <a:solidFill>
                <a:schemeClr val="bg1"/>
              </a:solidFill>
              <a:latin typeface="Times New Roman" panose="02020603050405020304" pitchFamily="18" charset="0"/>
              <a:cs typeface="Times New Roman" panose="02020603050405020304" pitchFamily="18" charset="0"/>
            </a:rPr>
            <a:t>họ</a:t>
          </a:r>
          <a:r>
            <a:rPr lang="en-US" altLang="en-US" sz="2600" b="1" dirty="0">
              <a:solidFill>
                <a:schemeClr val="bg1"/>
              </a:solidFill>
              <a:latin typeface="Times New Roman" panose="02020603050405020304" pitchFamily="18" charset="0"/>
              <a:cs typeface="Times New Roman" panose="02020603050405020304" pitchFamily="18" charset="0"/>
            </a:rPr>
            <a:t> </a:t>
          </a:r>
          <a:r>
            <a:rPr lang="en-US" altLang="en-US" sz="2600" b="1" dirty="0" err="1">
              <a:solidFill>
                <a:schemeClr val="bg1"/>
              </a:solidFill>
              <a:latin typeface="Times New Roman" panose="02020603050405020304" pitchFamily="18" charset="0"/>
              <a:cs typeface="Times New Roman" panose="02020603050405020304" pitchFamily="18" charset="0"/>
            </a:rPr>
            <a:t>vượt</a:t>
          </a:r>
          <a:r>
            <a:rPr lang="en-US" altLang="en-US" sz="2600" b="1" dirty="0">
              <a:solidFill>
                <a:schemeClr val="bg1"/>
              </a:solidFill>
              <a:latin typeface="Times New Roman" panose="02020603050405020304" pitchFamily="18" charset="0"/>
              <a:cs typeface="Times New Roman" panose="02020603050405020304" pitchFamily="18" charset="0"/>
            </a:rPr>
            <a:t> qua t</a:t>
          </a:r>
          <a:r>
            <a:rPr lang="vi-VN" altLang="en-US" sz="2600" b="1" dirty="0">
              <a:solidFill>
                <a:schemeClr val="bg1"/>
              </a:solidFill>
              <a:latin typeface="Times New Roman" panose="02020603050405020304" pitchFamily="18" charset="0"/>
              <a:cs typeface="Times New Roman" panose="02020603050405020304" pitchFamily="18" charset="0"/>
            </a:rPr>
            <a:t>ấ</a:t>
          </a:r>
          <a:r>
            <a:rPr lang="en-US" altLang="en-US" sz="2600" b="1" dirty="0">
              <a:solidFill>
                <a:schemeClr val="bg1"/>
              </a:solidFill>
              <a:latin typeface="Times New Roman" panose="02020603050405020304" pitchFamily="18" charset="0"/>
              <a:cs typeface="Times New Roman" panose="02020603050405020304" pitchFamily="18" charset="0"/>
            </a:rPr>
            <a:t>t </a:t>
          </a:r>
          <a:r>
            <a:rPr lang="en-US" altLang="en-US" sz="2600" b="1" dirty="0" err="1">
              <a:solidFill>
                <a:schemeClr val="bg1"/>
              </a:solidFill>
              <a:latin typeface="Times New Roman" panose="02020603050405020304" pitchFamily="18" charset="0"/>
              <a:cs typeface="Times New Roman" panose="02020603050405020304" pitchFamily="18" charset="0"/>
            </a:rPr>
            <a:t>cả</a:t>
          </a:r>
          <a:r>
            <a:rPr lang="vi-VN" altLang="en-US" sz="2600" b="1" dirty="0">
              <a:solidFill>
                <a:schemeClr val="bg1"/>
              </a:solidFill>
              <a:latin typeface="Times New Roman" panose="02020603050405020304" pitchFamily="18" charset="0"/>
              <a:cs typeface="Times New Roman" panose="02020603050405020304" pitchFamily="18" charset="0"/>
            </a:rPr>
            <a:t> mọi</a:t>
          </a:r>
          <a:r>
            <a:rPr lang="en-US" altLang="en-US" sz="2600" b="1" dirty="0">
              <a:solidFill>
                <a:schemeClr val="bg1"/>
              </a:solidFill>
              <a:latin typeface="Times New Roman" panose="02020603050405020304" pitchFamily="18" charset="0"/>
              <a:cs typeface="Times New Roman" panose="02020603050405020304" pitchFamily="18" charset="0"/>
            </a:rPr>
            <a:t> </a:t>
          </a:r>
          <a:r>
            <a:rPr lang="en-US" altLang="en-US" sz="2600" b="1" dirty="0" err="1">
              <a:solidFill>
                <a:schemeClr val="bg1"/>
              </a:solidFill>
              <a:latin typeface="Times New Roman" panose="02020603050405020304" pitchFamily="18" charset="0"/>
              <a:cs typeface="Times New Roman" panose="02020603050405020304" pitchFamily="18" charset="0"/>
            </a:rPr>
            <a:t>khó</a:t>
          </a:r>
          <a:r>
            <a:rPr lang="en-US" altLang="en-US" sz="2600" b="1" dirty="0">
              <a:solidFill>
                <a:schemeClr val="bg1"/>
              </a:solidFill>
              <a:latin typeface="Times New Roman" panose="02020603050405020304" pitchFamily="18" charset="0"/>
              <a:cs typeface="Times New Roman" panose="02020603050405020304" pitchFamily="18" charset="0"/>
            </a:rPr>
            <a:t> </a:t>
          </a:r>
          <a:r>
            <a:rPr lang="en-US" altLang="en-US" sz="2600" b="1" dirty="0" err="1">
              <a:solidFill>
                <a:schemeClr val="bg1"/>
              </a:solidFill>
              <a:latin typeface="Times New Roman" panose="02020603050405020304" pitchFamily="18" charset="0"/>
              <a:cs typeface="Times New Roman" panose="02020603050405020304" pitchFamily="18" charset="0"/>
            </a:rPr>
            <a:t>khăn</a:t>
          </a:r>
          <a:r>
            <a:rPr lang="en-US" altLang="en-US" sz="2600" b="1" dirty="0">
              <a:solidFill>
                <a:schemeClr val="bg1"/>
              </a:solidFill>
              <a:latin typeface="Times New Roman" panose="02020603050405020304" pitchFamily="18" charset="0"/>
              <a:cs typeface="Times New Roman" panose="02020603050405020304" pitchFamily="18" charset="0"/>
            </a:rPr>
            <a:t> </a:t>
          </a:r>
          <a:r>
            <a:rPr lang="en-US" altLang="en-US" sz="2600" b="1" dirty="0" err="1">
              <a:solidFill>
                <a:schemeClr val="bg1"/>
              </a:solidFill>
              <a:latin typeface="Times New Roman" panose="02020603050405020304" pitchFamily="18" charset="0"/>
              <a:cs typeface="Times New Roman" panose="02020603050405020304" pitchFamily="18" charset="0"/>
            </a:rPr>
            <a:t>gian</a:t>
          </a:r>
          <a:r>
            <a:rPr lang="en-US" altLang="en-US" sz="2600" b="1" dirty="0">
              <a:solidFill>
                <a:schemeClr val="bg1"/>
              </a:solidFill>
              <a:latin typeface="Times New Roman" panose="02020603050405020304" pitchFamily="18" charset="0"/>
              <a:cs typeface="Times New Roman" panose="02020603050405020304" pitchFamily="18" charset="0"/>
            </a:rPr>
            <a:t> </a:t>
          </a:r>
          <a:r>
            <a:rPr lang="en-US" altLang="en-US" sz="2600" b="1" dirty="0" err="1">
              <a:solidFill>
                <a:schemeClr val="bg1"/>
              </a:solidFill>
              <a:latin typeface="Times New Roman" panose="02020603050405020304" pitchFamily="18" charset="0"/>
              <a:cs typeface="Times New Roman" panose="02020603050405020304" pitchFamily="18" charset="0"/>
            </a:rPr>
            <a:t>khổ</a:t>
          </a:r>
          <a:r>
            <a:rPr lang="en-US" altLang="en-US" sz="2600" b="1" dirty="0">
              <a:solidFill>
                <a:schemeClr val="bg1"/>
              </a:solidFill>
              <a:latin typeface="Times New Roman" panose="02020603050405020304" pitchFamily="18" charset="0"/>
              <a:cs typeface="Times New Roman" panose="02020603050405020304" pitchFamily="18" charset="0"/>
            </a:rPr>
            <a:t>.</a:t>
          </a:r>
          <a:endParaRPr lang="en-BZ" sz="2600" b="1" dirty="0">
            <a:solidFill>
              <a:schemeClr val="bg1"/>
            </a:solidFill>
            <a:latin typeface="Times New Roman" panose="02020603050405020304" pitchFamily="18" charset="0"/>
            <a:cs typeface="Times New Roman" panose="02020603050405020304" pitchFamily="18" charset="0"/>
          </a:endParaRPr>
        </a:p>
      </dgm:t>
    </dgm:pt>
    <dgm:pt modelId="{757E33D1-A759-4227-A860-E04E1F3D3411}" type="parTrans" cxnId="{55E7C48A-D37D-487E-AB56-562A338A8B89}">
      <dgm:prSet/>
      <dgm:spPr/>
      <dgm:t>
        <a:bodyPr/>
        <a:lstStyle/>
        <a:p>
          <a:endParaRPr lang="en-BZ" sz="2600" b="1">
            <a:solidFill>
              <a:schemeClr val="bg1"/>
            </a:solidFill>
            <a:latin typeface="Times New Roman" panose="02020603050405020304" pitchFamily="18" charset="0"/>
            <a:cs typeface="Times New Roman" panose="02020603050405020304" pitchFamily="18" charset="0"/>
          </a:endParaRPr>
        </a:p>
      </dgm:t>
    </dgm:pt>
    <dgm:pt modelId="{604B16ED-FCFE-46A2-A923-C36BA41A4D33}" type="sibTrans" cxnId="{55E7C48A-D37D-487E-AB56-562A338A8B89}">
      <dgm:prSet/>
      <dgm:spPr/>
      <dgm:t>
        <a:bodyPr/>
        <a:lstStyle/>
        <a:p>
          <a:endParaRPr lang="en-BZ" sz="2600" b="1">
            <a:solidFill>
              <a:schemeClr val="bg1"/>
            </a:solidFill>
            <a:latin typeface="Times New Roman" panose="02020603050405020304" pitchFamily="18" charset="0"/>
            <a:cs typeface="Times New Roman" panose="02020603050405020304" pitchFamily="18" charset="0"/>
          </a:endParaRPr>
        </a:p>
      </dgm:t>
    </dgm:pt>
    <dgm:pt modelId="{C0E1869F-20A3-4FB0-82B5-B4B4C9B78CC3}" type="pres">
      <dgm:prSet presAssocID="{36A43F63-672D-4C94-A036-FA8AC48AF3CC}" presName="linearFlow" presStyleCnt="0">
        <dgm:presLayoutVars>
          <dgm:resizeHandles val="exact"/>
        </dgm:presLayoutVars>
      </dgm:prSet>
      <dgm:spPr/>
    </dgm:pt>
    <dgm:pt modelId="{1F256405-6E6C-419B-BC95-DB262E923F8F}" type="pres">
      <dgm:prSet presAssocID="{73263058-9B66-4622-893D-957F63EF4C84}" presName="node" presStyleLbl="node1" presStyleIdx="0" presStyleCnt="3" custScaleX="139191" custScaleY="72420">
        <dgm:presLayoutVars>
          <dgm:bulletEnabled val="1"/>
        </dgm:presLayoutVars>
      </dgm:prSet>
      <dgm:spPr/>
    </dgm:pt>
    <dgm:pt modelId="{3DC72E0C-43AA-4F90-816A-3224A7AE1965}" type="pres">
      <dgm:prSet presAssocID="{215C3881-B349-4686-8FE3-9FBF974B1954}" presName="sibTrans" presStyleLbl="sibTrans2D1" presStyleIdx="0" presStyleCnt="2"/>
      <dgm:spPr/>
    </dgm:pt>
    <dgm:pt modelId="{B2DEFB49-4AA0-4B67-9500-DE5D6CD2D20E}" type="pres">
      <dgm:prSet presAssocID="{215C3881-B349-4686-8FE3-9FBF974B1954}" presName="connectorText" presStyleLbl="sibTrans2D1" presStyleIdx="0" presStyleCnt="2"/>
      <dgm:spPr/>
    </dgm:pt>
    <dgm:pt modelId="{97BE70DB-FAB6-4A62-9BE2-F54DAF7E362E}" type="pres">
      <dgm:prSet presAssocID="{3E4E7B46-6266-40FE-9594-FD599D0C4422}" presName="node" presStyleLbl="node1" presStyleIdx="1" presStyleCnt="3" custScaleX="139191" custScaleY="101585">
        <dgm:presLayoutVars>
          <dgm:bulletEnabled val="1"/>
        </dgm:presLayoutVars>
      </dgm:prSet>
      <dgm:spPr/>
    </dgm:pt>
    <dgm:pt modelId="{5B8A8DEF-DC7D-476E-8BF3-60B552F2D972}" type="pres">
      <dgm:prSet presAssocID="{E8EC644F-FE17-4958-B8E5-B34A9E955DCF}" presName="sibTrans" presStyleLbl="sibTrans2D1" presStyleIdx="1" presStyleCnt="2"/>
      <dgm:spPr/>
    </dgm:pt>
    <dgm:pt modelId="{D2609B97-6763-400C-9AC9-49F38322C42D}" type="pres">
      <dgm:prSet presAssocID="{E8EC644F-FE17-4958-B8E5-B34A9E955DCF}" presName="connectorText" presStyleLbl="sibTrans2D1" presStyleIdx="1" presStyleCnt="2"/>
      <dgm:spPr/>
    </dgm:pt>
    <dgm:pt modelId="{3376B0AC-F885-4FA5-84EB-550563FD6B95}" type="pres">
      <dgm:prSet presAssocID="{D6CACA74-CC62-4746-9F3C-4207B4B0EACA}" presName="node" presStyleLbl="node1" presStyleIdx="2" presStyleCnt="3" custScaleX="139191" custScaleY="140016">
        <dgm:presLayoutVars>
          <dgm:bulletEnabled val="1"/>
        </dgm:presLayoutVars>
      </dgm:prSet>
      <dgm:spPr/>
    </dgm:pt>
  </dgm:ptLst>
  <dgm:cxnLst>
    <dgm:cxn modelId="{6C7D7F39-DED2-4378-87D9-E087D9B7C57D}" srcId="{36A43F63-672D-4C94-A036-FA8AC48AF3CC}" destId="{3E4E7B46-6266-40FE-9594-FD599D0C4422}" srcOrd="1" destOrd="0" parTransId="{61827317-BED9-45D9-9E25-23E4DE64E0FE}" sibTransId="{E8EC644F-FE17-4958-B8E5-B34A9E955DCF}"/>
    <dgm:cxn modelId="{EA830E5B-9C82-4ABB-A69E-8A4A20DEE1BD}" type="presOf" srcId="{215C3881-B349-4686-8FE3-9FBF974B1954}" destId="{3DC72E0C-43AA-4F90-816A-3224A7AE1965}" srcOrd="0" destOrd="0" presId="urn:microsoft.com/office/officeart/2005/8/layout/process2"/>
    <dgm:cxn modelId="{C8A07241-3A3B-4499-B468-A1DDE38BCDB8}" type="presOf" srcId="{36A43F63-672D-4C94-A036-FA8AC48AF3CC}" destId="{C0E1869F-20A3-4FB0-82B5-B4B4C9B78CC3}" srcOrd="0" destOrd="0" presId="urn:microsoft.com/office/officeart/2005/8/layout/process2"/>
    <dgm:cxn modelId="{84DB576D-3AE6-4823-BA72-2F8EEAE622B6}" type="presOf" srcId="{73263058-9B66-4622-893D-957F63EF4C84}" destId="{1F256405-6E6C-419B-BC95-DB262E923F8F}" srcOrd="0" destOrd="0" presId="urn:microsoft.com/office/officeart/2005/8/layout/process2"/>
    <dgm:cxn modelId="{5E147576-1593-4B28-9566-10D6533E0CDE}" type="presOf" srcId="{E8EC644F-FE17-4958-B8E5-B34A9E955DCF}" destId="{D2609B97-6763-400C-9AC9-49F38322C42D}" srcOrd="1" destOrd="0" presId="urn:microsoft.com/office/officeart/2005/8/layout/process2"/>
    <dgm:cxn modelId="{B02E2F5A-B470-45A8-BF43-8CEF4369AC33}" type="presOf" srcId="{E8EC644F-FE17-4958-B8E5-B34A9E955DCF}" destId="{5B8A8DEF-DC7D-476E-8BF3-60B552F2D972}" srcOrd="0" destOrd="0" presId="urn:microsoft.com/office/officeart/2005/8/layout/process2"/>
    <dgm:cxn modelId="{E15B7B5A-961F-41F5-A5D1-B49064A23EF6}" srcId="{36A43F63-672D-4C94-A036-FA8AC48AF3CC}" destId="{73263058-9B66-4622-893D-957F63EF4C84}" srcOrd="0" destOrd="0" parTransId="{1B443C5A-E888-437D-AEA8-E8A529D749B8}" sibTransId="{215C3881-B349-4686-8FE3-9FBF974B1954}"/>
    <dgm:cxn modelId="{52F2B989-677A-482F-9274-B15687743417}" type="presOf" srcId="{D6CACA74-CC62-4746-9F3C-4207B4B0EACA}" destId="{3376B0AC-F885-4FA5-84EB-550563FD6B95}" srcOrd="0" destOrd="0" presId="urn:microsoft.com/office/officeart/2005/8/layout/process2"/>
    <dgm:cxn modelId="{55E7C48A-D37D-487E-AB56-562A338A8B89}" srcId="{36A43F63-672D-4C94-A036-FA8AC48AF3CC}" destId="{D6CACA74-CC62-4746-9F3C-4207B4B0EACA}" srcOrd="2" destOrd="0" parTransId="{757E33D1-A759-4227-A860-E04E1F3D3411}" sibTransId="{604B16ED-FCFE-46A2-A923-C36BA41A4D33}"/>
    <dgm:cxn modelId="{0FD6E4F0-336A-4F95-AEE8-542A7DFB91CF}" type="presOf" srcId="{3E4E7B46-6266-40FE-9594-FD599D0C4422}" destId="{97BE70DB-FAB6-4A62-9BE2-F54DAF7E362E}" srcOrd="0" destOrd="0" presId="urn:microsoft.com/office/officeart/2005/8/layout/process2"/>
    <dgm:cxn modelId="{E5454DF6-6EED-4600-8D2A-F749669AD39E}" type="presOf" srcId="{215C3881-B349-4686-8FE3-9FBF974B1954}" destId="{B2DEFB49-4AA0-4B67-9500-DE5D6CD2D20E}" srcOrd="1" destOrd="0" presId="urn:microsoft.com/office/officeart/2005/8/layout/process2"/>
    <dgm:cxn modelId="{5D9A8DC9-53E5-41F6-B533-27A11998444A}" type="presParOf" srcId="{C0E1869F-20A3-4FB0-82B5-B4B4C9B78CC3}" destId="{1F256405-6E6C-419B-BC95-DB262E923F8F}" srcOrd="0" destOrd="0" presId="urn:microsoft.com/office/officeart/2005/8/layout/process2"/>
    <dgm:cxn modelId="{5B3965A6-B8FB-47CF-8E0B-D0FC49A7421B}" type="presParOf" srcId="{C0E1869F-20A3-4FB0-82B5-B4B4C9B78CC3}" destId="{3DC72E0C-43AA-4F90-816A-3224A7AE1965}" srcOrd="1" destOrd="0" presId="urn:microsoft.com/office/officeart/2005/8/layout/process2"/>
    <dgm:cxn modelId="{90F6445C-14D3-4ABC-824D-6F9FD27B3350}" type="presParOf" srcId="{3DC72E0C-43AA-4F90-816A-3224A7AE1965}" destId="{B2DEFB49-4AA0-4B67-9500-DE5D6CD2D20E}" srcOrd="0" destOrd="0" presId="urn:microsoft.com/office/officeart/2005/8/layout/process2"/>
    <dgm:cxn modelId="{D1E8EAAA-E525-456E-BEB4-68EA329793C7}" type="presParOf" srcId="{C0E1869F-20A3-4FB0-82B5-B4B4C9B78CC3}" destId="{97BE70DB-FAB6-4A62-9BE2-F54DAF7E362E}" srcOrd="2" destOrd="0" presId="urn:microsoft.com/office/officeart/2005/8/layout/process2"/>
    <dgm:cxn modelId="{E424AFBF-B0ED-4746-9D25-974FD1F154DD}" type="presParOf" srcId="{C0E1869F-20A3-4FB0-82B5-B4B4C9B78CC3}" destId="{5B8A8DEF-DC7D-476E-8BF3-60B552F2D972}" srcOrd="3" destOrd="0" presId="urn:microsoft.com/office/officeart/2005/8/layout/process2"/>
    <dgm:cxn modelId="{F491FD23-30D5-4408-BA8D-ACF3CE468D09}" type="presParOf" srcId="{5B8A8DEF-DC7D-476E-8BF3-60B552F2D972}" destId="{D2609B97-6763-400C-9AC9-49F38322C42D}" srcOrd="0" destOrd="0" presId="urn:microsoft.com/office/officeart/2005/8/layout/process2"/>
    <dgm:cxn modelId="{D3E9F194-2822-4765-8F7C-0D3AC71BE01E}" type="presParOf" srcId="{C0E1869F-20A3-4FB0-82B5-B4B4C9B78CC3}" destId="{3376B0AC-F885-4FA5-84EB-550563FD6B95}" srcOrd="4" destOrd="0" presId="urn:microsoft.com/office/officeart/2005/8/layout/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43EDB8C-B07D-4DD7-9842-E2B2AB6865A0}" type="doc">
      <dgm:prSet loTypeId="urn:microsoft.com/office/officeart/2005/8/layout/arrow6" loCatId="process" qsTypeId="urn:microsoft.com/office/officeart/2005/8/quickstyle/simple1" qsCatId="simple" csTypeId="urn:microsoft.com/office/officeart/2005/8/colors/accent1_2" csCatId="accent1" phldr="1"/>
      <dgm:spPr/>
      <dgm:t>
        <a:bodyPr/>
        <a:lstStyle/>
        <a:p>
          <a:endParaRPr lang="en-BZ"/>
        </a:p>
      </dgm:t>
    </dgm:pt>
    <dgm:pt modelId="{E7C7CFA3-03C6-444B-9E1E-81E3A65E8B39}">
      <dgm:prSet custT="1"/>
      <dgm:spPr/>
      <dgm:t>
        <a:bodyPr/>
        <a:lstStyle/>
        <a:p>
          <a:r>
            <a:rPr lang="en-US" sz="3200" dirty="0" err="1">
              <a:latin typeface="Times New Roman" panose="02020603050405020304" pitchFamily="18" charset="0"/>
              <a:cs typeface="Times New Roman" panose="02020603050405020304" pitchFamily="18" charset="0"/>
            </a:rPr>
            <a:t>Hoàn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cảnh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khắc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nghiệt</a:t>
          </a:r>
          <a:endParaRPr lang="en-BZ" sz="3200" dirty="0">
            <a:latin typeface="Times New Roman" panose="02020603050405020304" pitchFamily="18" charset="0"/>
            <a:cs typeface="Times New Roman" panose="02020603050405020304" pitchFamily="18" charset="0"/>
          </a:endParaRPr>
        </a:p>
      </dgm:t>
    </dgm:pt>
    <dgm:pt modelId="{1B36702D-C0EE-4C63-9A07-E1829AFDFF02}" type="parTrans" cxnId="{EB6107BB-4DF6-4BB6-83F3-052D0BE4EDAD}">
      <dgm:prSet/>
      <dgm:spPr/>
      <dgm:t>
        <a:bodyPr/>
        <a:lstStyle/>
        <a:p>
          <a:endParaRPr lang="en-BZ" sz="2400">
            <a:latin typeface="Times New Roman" panose="02020603050405020304" pitchFamily="18" charset="0"/>
            <a:cs typeface="Times New Roman" panose="02020603050405020304" pitchFamily="18" charset="0"/>
          </a:endParaRPr>
        </a:p>
      </dgm:t>
    </dgm:pt>
    <dgm:pt modelId="{719FBB11-99B2-4D49-A0E9-18EC68A52938}" type="sibTrans" cxnId="{EB6107BB-4DF6-4BB6-83F3-052D0BE4EDAD}">
      <dgm:prSet/>
      <dgm:spPr/>
      <dgm:t>
        <a:bodyPr/>
        <a:lstStyle/>
        <a:p>
          <a:endParaRPr lang="en-BZ" sz="2400">
            <a:latin typeface="Times New Roman" panose="02020603050405020304" pitchFamily="18" charset="0"/>
            <a:cs typeface="Times New Roman" panose="02020603050405020304" pitchFamily="18" charset="0"/>
          </a:endParaRPr>
        </a:p>
      </dgm:t>
    </dgm:pt>
    <dgm:pt modelId="{99C4E386-3DAE-430E-9ED0-00EAED68F6F0}">
      <dgm:prSet custT="1"/>
      <dgm:spPr/>
      <dgm:t>
        <a:bodyPr/>
        <a:lstStyle/>
        <a:p>
          <a:r>
            <a:rPr lang="en-US" sz="3200" dirty="0">
              <a:latin typeface="Times New Roman" panose="02020603050405020304" pitchFamily="18" charset="0"/>
              <a:cs typeface="Times New Roman" panose="02020603050405020304" pitchFamily="18" charset="0"/>
            </a:rPr>
            <a:t>Chung </a:t>
          </a:r>
          <a:r>
            <a:rPr lang="en-US" sz="3200" dirty="0" err="1">
              <a:latin typeface="Times New Roman" panose="02020603050405020304" pitchFamily="18" charset="0"/>
              <a:cs typeface="Times New Roman" panose="02020603050405020304" pitchFamily="18" charset="0"/>
            </a:rPr>
            <a:t>sức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đồng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lòng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gắn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bó</a:t>
          </a:r>
          <a:endParaRPr lang="en-BZ" sz="3200" dirty="0">
            <a:latin typeface="Times New Roman" panose="02020603050405020304" pitchFamily="18" charset="0"/>
            <a:cs typeface="Times New Roman" panose="02020603050405020304" pitchFamily="18" charset="0"/>
          </a:endParaRPr>
        </a:p>
      </dgm:t>
    </dgm:pt>
    <dgm:pt modelId="{CC600AC2-46FB-4735-8050-697F47612F3C}" type="parTrans" cxnId="{A79885E4-1275-4C55-A550-C79BDF65C757}">
      <dgm:prSet/>
      <dgm:spPr/>
      <dgm:t>
        <a:bodyPr/>
        <a:lstStyle/>
        <a:p>
          <a:endParaRPr lang="en-BZ" sz="2400">
            <a:latin typeface="Times New Roman" panose="02020603050405020304" pitchFamily="18" charset="0"/>
            <a:cs typeface="Times New Roman" panose="02020603050405020304" pitchFamily="18" charset="0"/>
          </a:endParaRPr>
        </a:p>
      </dgm:t>
    </dgm:pt>
    <dgm:pt modelId="{02D15A07-5C5C-44F0-86A0-776315FABF13}" type="sibTrans" cxnId="{A79885E4-1275-4C55-A550-C79BDF65C757}">
      <dgm:prSet/>
      <dgm:spPr/>
      <dgm:t>
        <a:bodyPr/>
        <a:lstStyle/>
        <a:p>
          <a:endParaRPr lang="en-BZ" sz="2400">
            <a:latin typeface="Times New Roman" panose="02020603050405020304" pitchFamily="18" charset="0"/>
            <a:cs typeface="Times New Roman" panose="02020603050405020304" pitchFamily="18" charset="0"/>
          </a:endParaRPr>
        </a:p>
      </dgm:t>
    </dgm:pt>
    <dgm:pt modelId="{2F91D84E-EC1E-4C05-9922-D1BD8B3E809E}" type="pres">
      <dgm:prSet presAssocID="{143EDB8C-B07D-4DD7-9842-E2B2AB6865A0}" presName="compositeShape" presStyleCnt="0">
        <dgm:presLayoutVars>
          <dgm:chMax val="2"/>
          <dgm:dir/>
          <dgm:resizeHandles val="exact"/>
        </dgm:presLayoutVars>
      </dgm:prSet>
      <dgm:spPr/>
    </dgm:pt>
    <dgm:pt modelId="{EFC07A5F-1A5E-4CA3-ACC7-F71A5316A88E}" type="pres">
      <dgm:prSet presAssocID="{143EDB8C-B07D-4DD7-9842-E2B2AB6865A0}" presName="ribbon" presStyleLbl="node1" presStyleIdx="0" presStyleCnt="1" custLinFactNeighborX="-744" custLinFactNeighborY="-11"/>
      <dgm:spPr>
        <a:solidFill>
          <a:srgbClr val="3A7931"/>
        </a:solidFill>
      </dgm:spPr>
    </dgm:pt>
    <dgm:pt modelId="{D6B9B1E9-18BB-4E3B-86AF-6BA34C0AD13B}" type="pres">
      <dgm:prSet presAssocID="{143EDB8C-B07D-4DD7-9842-E2B2AB6865A0}" presName="leftArrowText" presStyleLbl="node1" presStyleIdx="0" presStyleCnt="1">
        <dgm:presLayoutVars>
          <dgm:chMax val="0"/>
          <dgm:bulletEnabled val="1"/>
        </dgm:presLayoutVars>
      </dgm:prSet>
      <dgm:spPr/>
    </dgm:pt>
    <dgm:pt modelId="{2E22A386-61A0-4F23-BC71-AECC106A4D56}" type="pres">
      <dgm:prSet presAssocID="{143EDB8C-B07D-4DD7-9842-E2B2AB6865A0}" presName="rightArrowText" presStyleLbl="node1" presStyleIdx="0" presStyleCnt="1">
        <dgm:presLayoutVars>
          <dgm:chMax val="0"/>
          <dgm:bulletEnabled val="1"/>
        </dgm:presLayoutVars>
      </dgm:prSet>
      <dgm:spPr/>
    </dgm:pt>
  </dgm:ptLst>
  <dgm:cxnLst>
    <dgm:cxn modelId="{8ED13D25-82E6-48A1-9108-B92E13D09766}" type="presOf" srcId="{E7C7CFA3-03C6-444B-9E1E-81E3A65E8B39}" destId="{D6B9B1E9-18BB-4E3B-86AF-6BA34C0AD13B}" srcOrd="0" destOrd="0" presId="urn:microsoft.com/office/officeart/2005/8/layout/arrow6"/>
    <dgm:cxn modelId="{67D7EB27-1ACC-433D-BC42-BC116B26974F}" type="presOf" srcId="{99C4E386-3DAE-430E-9ED0-00EAED68F6F0}" destId="{2E22A386-61A0-4F23-BC71-AECC106A4D56}" srcOrd="0" destOrd="0" presId="urn:microsoft.com/office/officeart/2005/8/layout/arrow6"/>
    <dgm:cxn modelId="{729BDDBA-5CAD-46A2-8600-063844D0ED73}" type="presOf" srcId="{143EDB8C-B07D-4DD7-9842-E2B2AB6865A0}" destId="{2F91D84E-EC1E-4C05-9922-D1BD8B3E809E}" srcOrd="0" destOrd="0" presId="urn:microsoft.com/office/officeart/2005/8/layout/arrow6"/>
    <dgm:cxn modelId="{EB6107BB-4DF6-4BB6-83F3-052D0BE4EDAD}" srcId="{143EDB8C-B07D-4DD7-9842-E2B2AB6865A0}" destId="{E7C7CFA3-03C6-444B-9E1E-81E3A65E8B39}" srcOrd="0" destOrd="0" parTransId="{1B36702D-C0EE-4C63-9A07-E1829AFDFF02}" sibTransId="{719FBB11-99B2-4D49-A0E9-18EC68A52938}"/>
    <dgm:cxn modelId="{A79885E4-1275-4C55-A550-C79BDF65C757}" srcId="{143EDB8C-B07D-4DD7-9842-E2B2AB6865A0}" destId="{99C4E386-3DAE-430E-9ED0-00EAED68F6F0}" srcOrd="1" destOrd="0" parTransId="{CC600AC2-46FB-4735-8050-697F47612F3C}" sibTransId="{02D15A07-5C5C-44F0-86A0-776315FABF13}"/>
    <dgm:cxn modelId="{75A56695-2039-4CA6-8456-C1525710A24D}" type="presParOf" srcId="{2F91D84E-EC1E-4C05-9922-D1BD8B3E809E}" destId="{EFC07A5F-1A5E-4CA3-ACC7-F71A5316A88E}" srcOrd="0" destOrd="0" presId="urn:microsoft.com/office/officeart/2005/8/layout/arrow6"/>
    <dgm:cxn modelId="{5D57D5B7-1E48-4DDB-BDE0-30405A807436}" type="presParOf" srcId="{2F91D84E-EC1E-4C05-9922-D1BD8B3E809E}" destId="{D6B9B1E9-18BB-4E3B-86AF-6BA34C0AD13B}" srcOrd="1" destOrd="0" presId="urn:microsoft.com/office/officeart/2005/8/layout/arrow6"/>
    <dgm:cxn modelId="{92A952B3-0334-4EE7-93A3-0B970E7E552F}" type="presParOf" srcId="{2F91D84E-EC1E-4C05-9922-D1BD8B3E809E}" destId="{2E22A386-61A0-4F23-BC71-AECC106A4D56}" srcOrd="2" destOrd="0" presId="urn:microsoft.com/office/officeart/2005/8/layout/arrow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A914CB1-AC02-4188-A04A-137A4020711B}" type="doc">
      <dgm:prSet loTypeId="urn:microsoft.com/office/officeart/2005/8/layout/hierarchy3" loCatId="hierarchy" qsTypeId="urn:microsoft.com/office/officeart/2005/8/quickstyle/simple5" qsCatId="simple" csTypeId="urn:microsoft.com/office/officeart/2005/8/colors/colorful2" csCatId="colorful" phldr="1"/>
      <dgm:spPr/>
      <dgm:t>
        <a:bodyPr/>
        <a:lstStyle/>
        <a:p>
          <a:endParaRPr lang="en-BZ"/>
        </a:p>
      </dgm:t>
    </dgm:pt>
    <dgm:pt modelId="{1FA75A3A-FA7C-466E-A6BB-345C3964DADA}">
      <dgm:prSet phldrT="[Văn bản]" custT="1"/>
      <dgm:spPr/>
      <dgm:t>
        <a:bodyPr/>
        <a:lstStyle/>
        <a:p>
          <a:r>
            <a:rPr lang="en-BZ" sz="4400" dirty="0" err="1">
              <a:latin typeface="Times New Roman" panose="02020603050405020304" pitchFamily="18" charset="0"/>
              <a:cs typeface="Times New Roman" panose="02020603050405020304" pitchFamily="18" charset="0"/>
            </a:rPr>
            <a:t>Súng</a:t>
          </a:r>
          <a:endParaRPr lang="en-BZ" sz="4400" dirty="0">
            <a:latin typeface="Times New Roman" panose="02020603050405020304" pitchFamily="18" charset="0"/>
            <a:cs typeface="Times New Roman" panose="02020603050405020304" pitchFamily="18" charset="0"/>
          </a:endParaRPr>
        </a:p>
      </dgm:t>
    </dgm:pt>
    <dgm:pt modelId="{84A98610-7AAB-41A8-A6E7-E84309BD26B3}" type="parTrans" cxnId="{62EACE7E-66AC-4DD4-9564-15C32DCF0A11}">
      <dgm:prSet/>
      <dgm:spPr/>
      <dgm:t>
        <a:bodyPr/>
        <a:lstStyle/>
        <a:p>
          <a:endParaRPr lang="en-BZ" sz="1400">
            <a:latin typeface="Times New Roman" panose="02020603050405020304" pitchFamily="18" charset="0"/>
            <a:cs typeface="Times New Roman" panose="02020603050405020304" pitchFamily="18" charset="0"/>
          </a:endParaRPr>
        </a:p>
      </dgm:t>
    </dgm:pt>
    <dgm:pt modelId="{51D93347-DD70-46A1-8621-986963C70FEA}" type="sibTrans" cxnId="{62EACE7E-66AC-4DD4-9564-15C32DCF0A11}">
      <dgm:prSet/>
      <dgm:spPr/>
      <dgm:t>
        <a:bodyPr/>
        <a:lstStyle/>
        <a:p>
          <a:endParaRPr lang="en-BZ" sz="1400">
            <a:latin typeface="Times New Roman" panose="02020603050405020304" pitchFamily="18" charset="0"/>
            <a:cs typeface="Times New Roman" panose="02020603050405020304" pitchFamily="18" charset="0"/>
          </a:endParaRPr>
        </a:p>
      </dgm:t>
    </dgm:pt>
    <dgm:pt modelId="{1E5F2718-81E7-4583-B41E-8DC5E0FFFE2E}">
      <dgm:prSet phldrT="[Văn bản]" custT="1"/>
      <dgm:spPr>
        <a:solidFill>
          <a:schemeClr val="accent2">
            <a:lumMod val="60000"/>
            <a:lumOff val="40000"/>
            <a:alpha val="90000"/>
          </a:schemeClr>
        </a:solidFill>
      </dgm:spPr>
      <dgm:t>
        <a:bodyPr/>
        <a:lstStyle/>
        <a:p>
          <a:r>
            <a:rPr lang="en-BZ" sz="2400" dirty="0" err="1">
              <a:latin typeface="Times New Roman" panose="02020603050405020304" pitchFamily="18" charset="0"/>
              <a:cs typeface="Times New Roman" panose="02020603050405020304" pitchFamily="18" charset="0"/>
            </a:rPr>
            <a:t>Chiến</a:t>
          </a:r>
          <a:r>
            <a:rPr lang="en-BZ" sz="2400" dirty="0">
              <a:latin typeface="Times New Roman" panose="02020603050405020304" pitchFamily="18" charset="0"/>
              <a:cs typeface="Times New Roman" panose="02020603050405020304" pitchFamily="18" charset="0"/>
            </a:rPr>
            <a:t> </a:t>
          </a:r>
          <a:r>
            <a:rPr lang="en-BZ" sz="2400" dirty="0" err="1">
              <a:latin typeface="Times New Roman" panose="02020603050405020304" pitchFamily="18" charset="0"/>
              <a:cs typeface="Times New Roman" panose="02020603050405020304" pitchFamily="18" charset="0"/>
            </a:rPr>
            <a:t>sĩ</a:t>
          </a:r>
          <a:endParaRPr lang="en-BZ" sz="2400" dirty="0">
            <a:latin typeface="Times New Roman" panose="02020603050405020304" pitchFamily="18" charset="0"/>
            <a:cs typeface="Times New Roman" panose="02020603050405020304" pitchFamily="18" charset="0"/>
          </a:endParaRPr>
        </a:p>
      </dgm:t>
    </dgm:pt>
    <dgm:pt modelId="{ADE8A4C4-1DBD-45E1-8292-7949CA341A2E}" type="parTrans" cxnId="{2678A384-31B5-4D1F-8745-E274B9E37650}">
      <dgm:prSet/>
      <dgm:spPr/>
      <dgm:t>
        <a:bodyPr/>
        <a:lstStyle/>
        <a:p>
          <a:endParaRPr lang="en-BZ" sz="1400">
            <a:latin typeface="Times New Roman" panose="02020603050405020304" pitchFamily="18" charset="0"/>
            <a:cs typeface="Times New Roman" panose="02020603050405020304" pitchFamily="18" charset="0"/>
          </a:endParaRPr>
        </a:p>
      </dgm:t>
    </dgm:pt>
    <dgm:pt modelId="{6C6AE45E-26C4-4B60-ABF7-65177D1D28FC}" type="sibTrans" cxnId="{2678A384-31B5-4D1F-8745-E274B9E37650}">
      <dgm:prSet/>
      <dgm:spPr/>
      <dgm:t>
        <a:bodyPr/>
        <a:lstStyle/>
        <a:p>
          <a:endParaRPr lang="en-BZ" sz="1400">
            <a:latin typeface="Times New Roman" panose="02020603050405020304" pitchFamily="18" charset="0"/>
            <a:cs typeface="Times New Roman" panose="02020603050405020304" pitchFamily="18" charset="0"/>
          </a:endParaRPr>
        </a:p>
      </dgm:t>
    </dgm:pt>
    <dgm:pt modelId="{B22323A0-81B2-4BDC-8426-7F16054F12A6}">
      <dgm:prSet phldrT="[Văn bản]" custT="1"/>
      <dgm:spPr>
        <a:solidFill>
          <a:schemeClr val="accent2">
            <a:lumMod val="60000"/>
            <a:lumOff val="40000"/>
            <a:alpha val="90000"/>
          </a:schemeClr>
        </a:solidFill>
      </dgm:spPr>
      <dgm:t>
        <a:bodyPr/>
        <a:lstStyle/>
        <a:p>
          <a:r>
            <a:rPr lang="en-BZ" sz="2400" dirty="0" err="1">
              <a:latin typeface="Times New Roman" panose="02020603050405020304" pitchFamily="18" charset="0"/>
              <a:cs typeface="Times New Roman" panose="02020603050405020304" pitchFamily="18" charset="0"/>
            </a:rPr>
            <a:t>Hiện</a:t>
          </a:r>
          <a:r>
            <a:rPr lang="en-BZ" sz="2400" dirty="0">
              <a:latin typeface="Times New Roman" panose="02020603050405020304" pitchFamily="18" charset="0"/>
              <a:cs typeface="Times New Roman" panose="02020603050405020304" pitchFamily="18" charset="0"/>
            </a:rPr>
            <a:t> </a:t>
          </a:r>
          <a:r>
            <a:rPr lang="en-BZ" sz="2400" dirty="0" err="1">
              <a:latin typeface="Times New Roman" panose="02020603050405020304" pitchFamily="18" charset="0"/>
              <a:cs typeface="Times New Roman" panose="02020603050405020304" pitchFamily="18" charset="0"/>
            </a:rPr>
            <a:t>thực</a:t>
          </a:r>
          <a:r>
            <a:rPr lang="en-BZ" sz="2400" dirty="0">
              <a:latin typeface="Times New Roman" panose="02020603050405020304" pitchFamily="18" charset="0"/>
              <a:cs typeface="Times New Roman" panose="02020603050405020304" pitchFamily="18" charset="0"/>
            </a:rPr>
            <a:t> </a:t>
          </a:r>
          <a:r>
            <a:rPr lang="en-BZ" sz="2400" dirty="0" err="1">
              <a:latin typeface="Times New Roman" panose="02020603050405020304" pitchFamily="18" charset="0"/>
              <a:cs typeface="Times New Roman" panose="02020603050405020304" pitchFamily="18" charset="0"/>
            </a:rPr>
            <a:t>khốc</a:t>
          </a:r>
          <a:r>
            <a:rPr lang="en-BZ" sz="2400" dirty="0">
              <a:latin typeface="Times New Roman" panose="02020603050405020304" pitchFamily="18" charset="0"/>
              <a:cs typeface="Times New Roman" panose="02020603050405020304" pitchFamily="18" charset="0"/>
            </a:rPr>
            <a:t> </a:t>
          </a:r>
          <a:r>
            <a:rPr lang="en-BZ" sz="2400" dirty="0" err="1">
              <a:latin typeface="Times New Roman" panose="02020603050405020304" pitchFamily="18" charset="0"/>
              <a:cs typeface="Times New Roman" panose="02020603050405020304" pitchFamily="18" charset="0"/>
            </a:rPr>
            <a:t>liệt</a:t>
          </a:r>
          <a:endParaRPr lang="en-BZ" sz="2400" dirty="0">
            <a:latin typeface="Times New Roman" panose="02020603050405020304" pitchFamily="18" charset="0"/>
            <a:cs typeface="Times New Roman" panose="02020603050405020304" pitchFamily="18" charset="0"/>
          </a:endParaRPr>
        </a:p>
      </dgm:t>
    </dgm:pt>
    <dgm:pt modelId="{8D338069-3CAC-4D17-873E-E3D4FBAF3D04}" type="parTrans" cxnId="{A86204AF-717F-4009-8445-B7477CAB3CD3}">
      <dgm:prSet/>
      <dgm:spPr/>
      <dgm:t>
        <a:bodyPr/>
        <a:lstStyle/>
        <a:p>
          <a:endParaRPr lang="en-BZ" sz="1400">
            <a:latin typeface="Times New Roman" panose="02020603050405020304" pitchFamily="18" charset="0"/>
            <a:cs typeface="Times New Roman" panose="02020603050405020304" pitchFamily="18" charset="0"/>
          </a:endParaRPr>
        </a:p>
      </dgm:t>
    </dgm:pt>
    <dgm:pt modelId="{FAA12E84-2E9A-47D7-9FF7-7021D2CE8535}" type="sibTrans" cxnId="{A86204AF-717F-4009-8445-B7477CAB3CD3}">
      <dgm:prSet/>
      <dgm:spPr/>
      <dgm:t>
        <a:bodyPr/>
        <a:lstStyle/>
        <a:p>
          <a:endParaRPr lang="en-BZ" sz="1400">
            <a:latin typeface="Times New Roman" panose="02020603050405020304" pitchFamily="18" charset="0"/>
            <a:cs typeface="Times New Roman" panose="02020603050405020304" pitchFamily="18" charset="0"/>
          </a:endParaRPr>
        </a:p>
      </dgm:t>
    </dgm:pt>
    <dgm:pt modelId="{224F7C10-BEE9-4F0C-B31E-C40896580AA9}">
      <dgm:prSet phldrT="[Văn bản]" custT="1"/>
      <dgm:spPr/>
      <dgm:t>
        <a:bodyPr/>
        <a:lstStyle/>
        <a:p>
          <a:r>
            <a:rPr lang="en-BZ" sz="4400" dirty="0" err="1">
              <a:latin typeface="Times New Roman" panose="02020603050405020304" pitchFamily="18" charset="0"/>
              <a:cs typeface="Times New Roman" panose="02020603050405020304" pitchFamily="18" charset="0"/>
            </a:rPr>
            <a:t>Trăng</a:t>
          </a:r>
          <a:endParaRPr lang="en-BZ" sz="4400" dirty="0">
            <a:latin typeface="Times New Roman" panose="02020603050405020304" pitchFamily="18" charset="0"/>
            <a:cs typeface="Times New Roman" panose="02020603050405020304" pitchFamily="18" charset="0"/>
          </a:endParaRPr>
        </a:p>
      </dgm:t>
    </dgm:pt>
    <dgm:pt modelId="{FDB71D8F-9330-4498-989D-2178F0143B0E}" type="parTrans" cxnId="{032E4E67-4FE5-4022-946B-C548184F1F95}">
      <dgm:prSet/>
      <dgm:spPr/>
      <dgm:t>
        <a:bodyPr/>
        <a:lstStyle/>
        <a:p>
          <a:endParaRPr lang="en-BZ" sz="1400">
            <a:latin typeface="Times New Roman" panose="02020603050405020304" pitchFamily="18" charset="0"/>
            <a:cs typeface="Times New Roman" panose="02020603050405020304" pitchFamily="18" charset="0"/>
          </a:endParaRPr>
        </a:p>
      </dgm:t>
    </dgm:pt>
    <dgm:pt modelId="{C70C2A5D-8B63-4E25-B159-D764957DC01C}" type="sibTrans" cxnId="{032E4E67-4FE5-4022-946B-C548184F1F95}">
      <dgm:prSet/>
      <dgm:spPr/>
      <dgm:t>
        <a:bodyPr/>
        <a:lstStyle/>
        <a:p>
          <a:endParaRPr lang="en-BZ" sz="1400">
            <a:latin typeface="Times New Roman" panose="02020603050405020304" pitchFamily="18" charset="0"/>
            <a:cs typeface="Times New Roman" panose="02020603050405020304" pitchFamily="18" charset="0"/>
          </a:endParaRPr>
        </a:p>
      </dgm:t>
    </dgm:pt>
    <dgm:pt modelId="{0AD28C63-152F-449A-B469-BA7C38DFAE66}">
      <dgm:prSet phldrT="[Văn bản]" custT="1"/>
      <dgm:spPr>
        <a:solidFill>
          <a:schemeClr val="accent2">
            <a:lumMod val="60000"/>
            <a:lumOff val="40000"/>
            <a:alpha val="90000"/>
          </a:schemeClr>
        </a:solidFill>
      </dgm:spPr>
      <dgm:t>
        <a:bodyPr/>
        <a:lstStyle/>
        <a:p>
          <a:r>
            <a:rPr lang="en-BZ" sz="2400" dirty="0" err="1">
              <a:latin typeface="Times New Roman" panose="02020603050405020304" pitchFamily="18" charset="0"/>
              <a:cs typeface="Times New Roman" panose="02020603050405020304" pitchFamily="18" charset="0"/>
            </a:rPr>
            <a:t>Thi</a:t>
          </a:r>
          <a:r>
            <a:rPr lang="en-BZ" sz="2400" dirty="0">
              <a:latin typeface="Times New Roman" panose="02020603050405020304" pitchFamily="18" charset="0"/>
              <a:cs typeface="Times New Roman" panose="02020603050405020304" pitchFamily="18" charset="0"/>
            </a:rPr>
            <a:t> </a:t>
          </a:r>
          <a:r>
            <a:rPr lang="en-BZ" sz="2400" dirty="0" err="1">
              <a:latin typeface="Times New Roman" panose="02020603050405020304" pitchFamily="18" charset="0"/>
              <a:cs typeface="Times New Roman" panose="02020603050405020304" pitchFamily="18" charset="0"/>
            </a:rPr>
            <a:t>sĩ</a:t>
          </a:r>
          <a:endParaRPr lang="en-BZ" sz="2400" dirty="0">
            <a:latin typeface="Times New Roman" panose="02020603050405020304" pitchFamily="18" charset="0"/>
            <a:cs typeface="Times New Roman" panose="02020603050405020304" pitchFamily="18" charset="0"/>
          </a:endParaRPr>
        </a:p>
      </dgm:t>
    </dgm:pt>
    <dgm:pt modelId="{D2B55BCC-D772-49B4-B56D-7A8EF5F4F19E}" type="parTrans" cxnId="{FD6E6677-6493-44CF-99EA-2B9C875A0F74}">
      <dgm:prSet/>
      <dgm:spPr/>
      <dgm:t>
        <a:bodyPr/>
        <a:lstStyle/>
        <a:p>
          <a:endParaRPr lang="en-BZ" sz="1400">
            <a:latin typeface="Times New Roman" panose="02020603050405020304" pitchFamily="18" charset="0"/>
            <a:cs typeface="Times New Roman" panose="02020603050405020304" pitchFamily="18" charset="0"/>
          </a:endParaRPr>
        </a:p>
      </dgm:t>
    </dgm:pt>
    <dgm:pt modelId="{DCD8501F-781A-461B-99A9-A4B23FA3E220}" type="sibTrans" cxnId="{FD6E6677-6493-44CF-99EA-2B9C875A0F74}">
      <dgm:prSet/>
      <dgm:spPr/>
      <dgm:t>
        <a:bodyPr/>
        <a:lstStyle/>
        <a:p>
          <a:endParaRPr lang="en-BZ" sz="1400">
            <a:latin typeface="Times New Roman" panose="02020603050405020304" pitchFamily="18" charset="0"/>
            <a:cs typeface="Times New Roman" panose="02020603050405020304" pitchFamily="18" charset="0"/>
          </a:endParaRPr>
        </a:p>
      </dgm:t>
    </dgm:pt>
    <dgm:pt modelId="{4E90379A-DC42-4937-9608-BC75574B0B80}">
      <dgm:prSet phldrT="[Văn bản]" custT="1"/>
      <dgm:spPr>
        <a:solidFill>
          <a:schemeClr val="accent2">
            <a:lumMod val="60000"/>
            <a:lumOff val="40000"/>
            <a:alpha val="90000"/>
          </a:schemeClr>
        </a:solidFill>
      </dgm:spPr>
      <dgm:t>
        <a:bodyPr/>
        <a:lstStyle/>
        <a:p>
          <a:r>
            <a:rPr lang="en-BZ" sz="2400" dirty="0" err="1">
              <a:latin typeface="Times New Roman" panose="02020603050405020304" pitchFamily="18" charset="0"/>
              <a:cs typeface="Times New Roman" panose="02020603050405020304" pitchFamily="18" charset="0"/>
            </a:rPr>
            <a:t>Tâm</a:t>
          </a:r>
          <a:r>
            <a:rPr lang="en-BZ" sz="2400" dirty="0">
              <a:latin typeface="Times New Roman" panose="02020603050405020304" pitchFamily="18" charset="0"/>
              <a:cs typeface="Times New Roman" panose="02020603050405020304" pitchFamily="18" charset="0"/>
            </a:rPr>
            <a:t> </a:t>
          </a:r>
          <a:r>
            <a:rPr lang="en-BZ" sz="2400" dirty="0" err="1">
              <a:latin typeface="Times New Roman" panose="02020603050405020304" pitchFamily="18" charset="0"/>
              <a:cs typeface="Times New Roman" panose="02020603050405020304" pitchFamily="18" charset="0"/>
            </a:rPr>
            <a:t>hồn</a:t>
          </a:r>
          <a:r>
            <a:rPr lang="en-BZ" sz="2400" dirty="0">
              <a:latin typeface="Times New Roman" panose="02020603050405020304" pitchFamily="18" charset="0"/>
              <a:cs typeface="Times New Roman" panose="02020603050405020304" pitchFamily="18" charset="0"/>
            </a:rPr>
            <a:t> </a:t>
          </a:r>
          <a:r>
            <a:rPr lang="en-BZ" sz="2400" dirty="0" err="1">
              <a:latin typeface="Times New Roman" panose="02020603050405020304" pitchFamily="18" charset="0"/>
              <a:cs typeface="Times New Roman" panose="02020603050405020304" pitchFamily="18" charset="0"/>
            </a:rPr>
            <a:t>lãng</a:t>
          </a:r>
          <a:r>
            <a:rPr lang="en-BZ" sz="2400" dirty="0">
              <a:latin typeface="Times New Roman" panose="02020603050405020304" pitchFamily="18" charset="0"/>
              <a:cs typeface="Times New Roman" panose="02020603050405020304" pitchFamily="18" charset="0"/>
            </a:rPr>
            <a:t> </a:t>
          </a:r>
          <a:r>
            <a:rPr lang="en-BZ" sz="2400" dirty="0" err="1">
              <a:latin typeface="Times New Roman" panose="02020603050405020304" pitchFamily="18" charset="0"/>
              <a:cs typeface="Times New Roman" panose="02020603050405020304" pitchFamily="18" charset="0"/>
            </a:rPr>
            <a:t>mạn</a:t>
          </a:r>
          <a:endParaRPr lang="en-BZ" sz="2400" dirty="0">
            <a:latin typeface="Times New Roman" panose="02020603050405020304" pitchFamily="18" charset="0"/>
            <a:cs typeface="Times New Roman" panose="02020603050405020304" pitchFamily="18" charset="0"/>
          </a:endParaRPr>
        </a:p>
      </dgm:t>
    </dgm:pt>
    <dgm:pt modelId="{BD545530-F526-4031-8CB4-1CE3D5C531DD}" type="parTrans" cxnId="{7DF9677A-2EAD-4FFF-8B8A-AC1EAA09A65D}">
      <dgm:prSet/>
      <dgm:spPr/>
      <dgm:t>
        <a:bodyPr/>
        <a:lstStyle/>
        <a:p>
          <a:endParaRPr lang="en-BZ" sz="1400">
            <a:latin typeface="Times New Roman" panose="02020603050405020304" pitchFamily="18" charset="0"/>
            <a:cs typeface="Times New Roman" panose="02020603050405020304" pitchFamily="18" charset="0"/>
          </a:endParaRPr>
        </a:p>
      </dgm:t>
    </dgm:pt>
    <dgm:pt modelId="{BA6A1E04-431C-4223-971B-85686F3B092A}" type="sibTrans" cxnId="{7DF9677A-2EAD-4FFF-8B8A-AC1EAA09A65D}">
      <dgm:prSet/>
      <dgm:spPr/>
      <dgm:t>
        <a:bodyPr/>
        <a:lstStyle/>
        <a:p>
          <a:endParaRPr lang="en-BZ" sz="1400">
            <a:latin typeface="Times New Roman" panose="02020603050405020304" pitchFamily="18" charset="0"/>
            <a:cs typeface="Times New Roman" panose="02020603050405020304" pitchFamily="18" charset="0"/>
          </a:endParaRPr>
        </a:p>
      </dgm:t>
    </dgm:pt>
    <dgm:pt modelId="{22D3E0DC-16E3-47EC-8E59-B55FCBFC881B}">
      <dgm:prSet phldrT="[Văn bản]" custT="1"/>
      <dgm:spPr>
        <a:solidFill>
          <a:schemeClr val="accent2">
            <a:lumMod val="60000"/>
            <a:lumOff val="40000"/>
            <a:alpha val="90000"/>
          </a:schemeClr>
        </a:solidFill>
      </dgm:spPr>
      <dgm:t>
        <a:bodyPr/>
        <a:lstStyle/>
        <a:p>
          <a:r>
            <a:rPr lang="en-BZ" sz="2400" dirty="0" err="1">
              <a:latin typeface="Times New Roman" panose="02020603050405020304" pitchFamily="18" charset="0"/>
              <a:cs typeface="Times New Roman" panose="02020603050405020304" pitchFamily="18" charset="0"/>
            </a:rPr>
            <a:t>Gần</a:t>
          </a:r>
          <a:endParaRPr lang="en-BZ" sz="2400" dirty="0">
            <a:latin typeface="Times New Roman" panose="02020603050405020304" pitchFamily="18" charset="0"/>
            <a:cs typeface="Times New Roman" panose="02020603050405020304" pitchFamily="18" charset="0"/>
          </a:endParaRPr>
        </a:p>
      </dgm:t>
    </dgm:pt>
    <dgm:pt modelId="{1BF6AF9B-84FC-40C3-B91D-1D0F434CB3B2}" type="parTrans" cxnId="{8E5B9F94-93E9-49AA-A1DB-5AEF97B2910A}">
      <dgm:prSet/>
      <dgm:spPr/>
      <dgm:t>
        <a:bodyPr/>
        <a:lstStyle/>
        <a:p>
          <a:endParaRPr lang="en-SG">
            <a:latin typeface="Times New Roman" panose="02020603050405020304" pitchFamily="18" charset="0"/>
            <a:cs typeface="Times New Roman" panose="02020603050405020304" pitchFamily="18" charset="0"/>
          </a:endParaRPr>
        </a:p>
      </dgm:t>
    </dgm:pt>
    <dgm:pt modelId="{5F9A6EA5-7188-467B-A0ED-2AC4D73BB742}" type="sibTrans" cxnId="{8E5B9F94-93E9-49AA-A1DB-5AEF97B2910A}">
      <dgm:prSet/>
      <dgm:spPr/>
      <dgm:t>
        <a:bodyPr/>
        <a:lstStyle/>
        <a:p>
          <a:endParaRPr lang="en-SG">
            <a:latin typeface="Times New Roman" panose="02020603050405020304" pitchFamily="18" charset="0"/>
            <a:cs typeface="Times New Roman" panose="02020603050405020304" pitchFamily="18" charset="0"/>
          </a:endParaRPr>
        </a:p>
      </dgm:t>
    </dgm:pt>
    <dgm:pt modelId="{8879B9D4-7683-4474-B1C4-BAA973E5DF7D}">
      <dgm:prSet phldrT="[Văn bản]" custT="1"/>
      <dgm:spPr>
        <a:solidFill>
          <a:schemeClr val="accent2">
            <a:lumMod val="60000"/>
            <a:lumOff val="40000"/>
            <a:alpha val="90000"/>
          </a:schemeClr>
        </a:solidFill>
      </dgm:spPr>
      <dgm:t>
        <a:bodyPr/>
        <a:lstStyle/>
        <a:p>
          <a:r>
            <a:rPr lang="en-BZ" sz="2400" dirty="0">
              <a:latin typeface="Times New Roman" panose="02020603050405020304" pitchFamily="18" charset="0"/>
              <a:cs typeface="Times New Roman" panose="02020603050405020304" pitchFamily="18" charset="0"/>
            </a:rPr>
            <a:t>Ý </a:t>
          </a:r>
          <a:r>
            <a:rPr lang="en-BZ" sz="2400" dirty="0" err="1">
              <a:latin typeface="Times New Roman" panose="02020603050405020304" pitchFamily="18" charset="0"/>
              <a:cs typeface="Times New Roman" panose="02020603050405020304" pitchFamily="18" charset="0"/>
            </a:rPr>
            <a:t>chí</a:t>
          </a:r>
          <a:r>
            <a:rPr lang="en-BZ" sz="2400" dirty="0">
              <a:latin typeface="Times New Roman" panose="02020603050405020304" pitchFamily="18" charset="0"/>
              <a:cs typeface="Times New Roman" panose="02020603050405020304" pitchFamily="18" charset="0"/>
            </a:rPr>
            <a:t> </a:t>
          </a:r>
          <a:r>
            <a:rPr lang="en-BZ" sz="2400" dirty="0" err="1">
              <a:latin typeface="Times New Roman" panose="02020603050405020304" pitchFamily="18" charset="0"/>
              <a:cs typeface="Times New Roman" panose="02020603050405020304" pitchFamily="18" charset="0"/>
            </a:rPr>
            <a:t>chiến</a:t>
          </a:r>
          <a:r>
            <a:rPr lang="en-BZ" sz="2400" dirty="0">
              <a:latin typeface="Times New Roman" panose="02020603050405020304" pitchFamily="18" charset="0"/>
              <a:cs typeface="Times New Roman" panose="02020603050405020304" pitchFamily="18" charset="0"/>
            </a:rPr>
            <a:t> </a:t>
          </a:r>
          <a:r>
            <a:rPr lang="en-BZ" sz="2400" dirty="0" err="1">
              <a:latin typeface="Times New Roman" panose="02020603050405020304" pitchFamily="18" charset="0"/>
              <a:cs typeface="Times New Roman" panose="02020603050405020304" pitchFamily="18" charset="0"/>
            </a:rPr>
            <a:t>đấu</a:t>
          </a:r>
          <a:endParaRPr lang="en-BZ" sz="2400" dirty="0">
            <a:latin typeface="Times New Roman" panose="02020603050405020304" pitchFamily="18" charset="0"/>
            <a:cs typeface="Times New Roman" panose="02020603050405020304" pitchFamily="18" charset="0"/>
          </a:endParaRPr>
        </a:p>
      </dgm:t>
    </dgm:pt>
    <dgm:pt modelId="{CC66E328-1863-4C7D-BCDD-770F0231D7E7}" type="parTrans" cxnId="{AF187456-2E9C-4A20-89F6-CCE864520239}">
      <dgm:prSet/>
      <dgm:spPr/>
      <dgm:t>
        <a:bodyPr/>
        <a:lstStyle/>
        <a:p>
          <a:endParaRPr lang="en-SG">
            <a:latin typeface="Times New Roman" panose="02020603050405020304" pitchFamily="18" charset="0"/>
            <a:cs typeface="Times New Roman" panose="02020603050405020304" pitchFamily="18" charset="0"/>
          </a:endParaRPr>
        </a:p>
      </dgm:t>
    </dgm:pt>
    <dgm:pt modelId="{BBE5E685-A0CA-4C9A-BA96-4E675D27CB2C}" type="sibTrans" cxnId="{AF187456-2E9C-4A20-89F6-CCE864520239}">
      <dgm:prSet/>
      <dgm:spPr/>
      <dgm:t>
        <a:bodyPr/>
        <a:lstStyle/>
        <a:p>
          <a:endParaRPr lang="en-SG">
            <a:latin typeface="Times New Roman" panose="02020603050405020304" pitchFamily="18" charset="0"/>
            <a:cs typeface="Times New Roman" panose="02020603050405020304" pitchFamily="18" charset="0"/>
          </a:endParaRPr>
        </a:p>
      </dgm:t>
    </dgm:pt>
    <dgm:pt modelId="{E418AB11-187D-4218-8457-904F0C3558C7}">
      <dgm:prSet phldrT="[Văn bản]" custT="1"/>
      <dgm:spPr>
        <a:solidFill>
          <a:schemeClr val="accent2">
            <a:lumMod val="60000"/>
            <a:lumOff val="40000"/>
            <a:alpha val="90000"/>
          </a:schemeClr>
        </a:solidFill>
      </dgm:spPr>
      <dgm:t>
        <a:bodyPr/>
        <a:lstStyle/>
        <a:p>
          <a:r>
            <a:rPr lang="en-BZ" sz="2400" dirty="0" err="1">
              <a:latin typeface="Times New Roman" panose="02020603050405020304" pitchFamily="18" charset="0"/>
              <a:cs typeface="Times New Roman" panose="02020603050405020304" pitchFamily="18" charset="0"/>
            </a:rPr>
            <a:t>Xa</a:t>
          </a:r>
          <a:endParaRPr lang="en-BZ" sz="2400" dirty="0">
            <a:latin typeface="Times New Roman" panose="02020603050405020304" pitchFamily="18" charset="0"/>
            <a:cs typeface="Times New Roman" panose="02020603050405020304" pitchFamily="18" charset="0"/>
          </a:endParaRPr>
        </a:p>
      </dgm:t>
    </dgm:pt>
    <dgm:pt modelId="{C706133F-2A8E-4D8F-896B-34C7B65ED6B2}" type="parTrans" cxnId="{2AB6AF56-A6D7-450E-8851-09D3C1117FFC}">
      <dgm:prSet/>
      <dgm:spPr/>
      <dgm:t>
        <a:bodyPr/>
        <a:lstStyle/>
        <a:p>
          <a:endParaRPr lang="en-SG">
            <a:latin typeface="Times New Roman" panose="02020603050405020304" pitchFamily="18" charset="0"/>
            <a:cs typeface="Times New Roman" panose="02020603050405020304" pitchFamily="18" charset="0"/>
          </a:endParaRPr>
        </a:p>
      </dgm:t>
    </dgm:pt>
    <dgm:pt modelId="{4889777B-5FFC-4B24-8915-EA0AF9649360}" type="sibTrans" cxnId="{2AB6AF56-A6D7-450E-8851-09D3C1117FFC}">
      <dgm:prSet/>
      <dgm:spPr/>
      <dgm:t>
        <a:bodyPr/>
        <a:lstStyle/>
        <a:p>
          <a:endParaRPr lang="en-SG">
            <a:latin typeface="Times New Roman" panose="02020603050405020304" pitchFamily="18" charset="0"/>
            <a:cs typeface="Times New Roman" panose="02020603050405020304" pitchFamily="18" charset="0"/>
          </a:endParaRPr>
        </a:p>
      </dgm:t>
    </dgm:pt>
    <dgm:pt modelId="{DBBA0C51-78B4-49DB-92AB-588ED940BFEB}">
      <dgm:prSet phldrT="[Văn bản]" custT="1"/>
      <dgm:spPr>
        <a:solidFill>
          <a:schemeClr val="accent2">
            <a:lumMod val="60000"/>
            <a:lumOff val="40000"/>
            <a:alpha val="90000"/>
          </a:schemeClr>
        </a:solidFill>
      </dgm:spPr>
      <dgm:t>
        <a:bodyPr/>
        <a:lstStyle/>
        <a:p>
          <a:r>
            <a:rPr lang="en-BZ" sz="2400" dirty="0" err="1">
              <a:latin typeface="Times New Roman" panose="02020603050405020304" pitchFamily="18" charset="0"/>
              <a:cs typeface="Times New Roman" panose="02020603050405020304" pitchFamily="18" charset="0"/>
            </a:rPr>
            <a:t>Khát</a:t>
          </a:r>
          <a:r>
            <a:rPr lang="en-BZ" sz="2400" dirty="0">
              <a:latin typeface="Times New Roman" panose="02020603050405020304" pitchFamily="18" charset="0"/>
              <a:cs typeface="Times New Roman" panose="02020603050405020304" pitchFamily="18" charset="0"/>
            </a:rPr>
            <a:t> </a:t>
          </a:r>
          <a:r>
            <a:rPr lang="en-BZ" sz="2400" dirty="0" err="1">
              <a:latin typeface="Times New Roman" panose="02020603050405020304" pitchFamily="18" charset="0"/>
              <a:cs typeface="Times New Roman" panose="02020603050405020304" pitchFamily="18" charset="0"/>
            </a:rPr>
            <a:t>vọng</a:t>
          </a:r>
          <a:r>
            <a:rPr lang="en-BZ" sz="2400" dirty="0">
              <a:latin typeface="Times New Roman" panose="02020603050405020304" pitchFamily="18" charset="0"/>
              <a:cs typeface="Times New Roman" panose="02020603050405020304" pitchFamily="18" charset="0"/>
            </a:rPr>
            <a:t> </a:t>
          </a:r>
          <a:r>
            <a:rPr lang="en-BZ" sz="2400" dirty="0" err="1">
              <a:latin typeface="Times New Roman" panose="02020603050405020304" pitchFamily="18" charset="0"/>
              <a:cs typeface="Times New Roman" panose="02020603050405020304" pitchFamily="18" charset="0"/>
            </a:rPr>
            <a:t>hòa</a:t>
          </a:r>
          <a:r>
            <a:rPr lang="en-BZ" sz="2400" dirty="0">
              <a:latin typeface="Times New Roman" panose="02020603050405020304" pitchFamily="18" charset="0"/>
              <a:cs typeface="Times New Roman" panose="02020603050405020304" pitchFamily="18" charset="0"/>
            </a:rPr>
            <a:t> </a:t>
          </a:r>
          <a:r>
            <a:rPr lang="en-BZ" sz="2400" dirty="0" err="1">
              <a:latin typeface="Times New Roman" panose="02020603050405020304" pitchFamily="18" charset="0"/>
              <a:cs typeface="Times New Roman" panose="02020603050405020304" pitchFamily="18" charset="0"/>
            </a:rPr>
            <a:t>bình</a:t>
          </a:r>
          <a:endParaRPr lang="en-BZ" sz="2400" dirty="0">
            <a:latin typeface="Times New Roman" panose="02020603050405020304" pitchFamily="18" charset="0"/>
            <a:cs typeface="Times New Roman" panose="02020603050405020304" pitchFamily="18" charset="0"/>
          </a:endParaRPr>
        </a:p>
      </dgm:t>
    </dgm:pt>
    <dgm:pt modelId="{707C3451-3A85-45C6-A1B4-5517913F802F}" type="parTrans" cxnId="{9502F20B-A5BA-42EA-AB78-1866FEA6BDC8}">
      <dgm:prSet/>
      <dgm:spPr/>
      <dgm:t>
        <a:bodyPr/>
        <a:lstStyle/>
        <a:p>
          <a:endParaRPr lang="en-SG">
            <a:latin typeface="Times New Roman" panose="02020603050405020304" pitchFamily="18" charset="0"/>
            <a:cs typeface="Times New Roman" panose="02020603050405020304" pitchFamily="18" charset="0"/>
          </a:endParaRPr>
        </a:p>
      </dgm:t>
    </dgm:pt>
    <dgm:pt modelId="{0AB98118-CB66-455D-8D74-DFC9D0041DD3}" type="sibTrans" cxnId="{9502F20B-A5BA-42EA-AB78-1866FEA6BDC8}">
      <dgm:prSet/>
      <dgm:spPr/>
      <dgm:t>
        <a:bodyPr/>
        <a:lstStyle/>
        <a:p>
          <a:endParaRPr lang="en-SG">
            <a:latin typeface="Times New Roman" panose="02020603050405020304" pitchFamily="18" charset="0"/>
            <a:cs typeface="Times New Roman" panose="02020603050405020304" pitchFamily="18" charset="0"/>
          </a:endParaRPr>
        </a:p>
      </dgm:t>
    </dgm:pt>
    <dgm:pt modelId="{4739237A-DFD7-45A3-AAC2-C5307485F371}" type="pres">
      <dgm:prSet presAssocID="{EA914CB1-AC02-4188-A04A-137A4020711B}" presName="diagram" presStyleCnt="0">
        <dgm:presLayoutVars>
          <dgm:chPref val="1"/>
          <dgm:dir/>
          <dgm:animOne val="branch"/>
          <dgm:animLvl val="lvl"/>
          <dgm:resizeHandles/>
        </dgm:presLayoutVars>
      </dgm:prSet>
      <dgm:spPr/>
    </dgm:pt>
    <dgm:pt modelId="{32AD2737-8105-4496-9C56-B42268B9C552}" type="pres">
      <dgm:prSet presAssocID="{1FA75A3A-FA7C-466E-A6BB-345C3964DADA}" presName="root" presStyleCnt="0"/>
      <dgm:spPr/>
    </dgm:pt>
    <dgm:pt modelId="{CAB46076-AC11-471E-87D9-A7669D832CBC}" type="pres">
      <dgm:prSet presAssocID="{1FA75A3A-FA7C-466E-A6BB-345C3964DADA}" presName="rootComposite" presStyleCnt="0"/>
      <dgm:spPr/>
    </dgm:pt>
    <dgm:pt modelId="{63970251-56EF-4D84-8E7D-4DD6F02E9A99}" type="pres">
      <dgm:prSet presAssocID="{1FA75A3A-FA7C-466E-A6BB-345C3964DADA}" presName="rootText" presStyleLbl="node1" presStyleIdx="0" presStyleCnt="2" custScaleX="196156" custScaleY="99388"/>
      <dgm:spPr/>
    </dgm:pt>
    <dgm:pt modelId="{246D3AD6-D3D1-494D-AB0D-F4F070983344}" type="pres">
      <dgm:prSet presAssocID="{1FA75A3A-FA7C-466E-A6BB-345C3964DADA}" presName="rootConnector" presStyleLbl="node1" presStyleIdx="0" presStyleCnt="2"/>
      <dgm:spPr/>
    </dgm:pt>
    <dgm:pt modelId="{A7171687-67B1-42F9-8809-EB0BC2ADC02E}" type="pres">
      <dgm:prSet presAssocID="{1FA75A3A-FA7C-466E-A6BB-345C3964DADA}" presName="childShape" presStyleCnt="0"/>
      <dgm:spPr/>
    </dgm:pt>
    <dgm:pt modelId="{EF794EF1-C6BF-4D5E-BF3A-628F412FA28B}" type="pres">
      <dgm:prSet presAssocID="{ADE8A4C4-1DBD-45E1-8292-7949CA341A2E}" presName="Name13" presStyleLbl="parChTrans1D2" presStyleIdx="0" presStyleCnt="8"/>
      <dgm:spPr/>
    </dgm:pt>
    <dgm:pt modelId="{6EB8BAB1-3D70-4860-9D97-68A82BB7B7BF}" type="pres">
      <dgm:prSet presAssocID="{1E5F2718-81E7-4583-B41E-8DC5E0FFFE2E}" presName="childText" presStyleLbl="bgAcc1" presStyleIdx="0" presStyleCnt="8" custScaleX="196156">
        <dgm:presLayoutVars>
          <dgm:bulletEnabled val="1"/>
        </dgm:presLayoutVars>
      </dgm:prSet>
      <dgm:spPr/>
    </dgm:pt>
    <dgm:pt modelId="{53BEA869-2C28-4323-800F-AA3CBA0B43DD}" type="pres">
      <dgm:prSet presAssocID="{1BF6AF9B-84FC-40C3-B91D-1D0F434CB3B2}" presName="Name13" presStyleLbl="parChTrans1D2" presStyleIdx="1" presStyleCnt="8"/>
      <dgm:spPr/>
    </dgm:pt>
    <dgm:pt modelId="{E45282FE-2173-414D-9297-283087B6F82F}" type="pres">
      <dgm:prSet presAssocID="{22D3E0DC-16E3-47EC-8E59-B55FCBFC881B}" presName="childText" presStyleLbl="bgAcc1" presStyleIdx="1" presStyleCnt="8" custScaleX="196156">
        <dgm:presLayoutVars>
          <dgm:bulletEnabled val="1"/>
        </dgm:presLayoutVars>
      </dgm:prSet>
      <dgm:spPr/>
    </dgm:pt>
    <dgm:pt modelId="{540BFA0B-11AC-436A-B91B-0968D80F8869}" type="pres">
      <dgm:prSet presAssocID="{CC66E328-1863-4C7D-BCDD-770F0231D7E7}" presName="Name13" presStyleLbl="parChTrans1D2" presStyleIdx="2" presStyleCnt="8"/>
      <dgm:spPr/>
    </dgm:pt>
    <dgm:pt modelId="{A930D567-283B-43E1-AF71-5723B9D3C989}" type="pres">
      <dgm:prSet presAssocID="{8879B9D4-7683-4474-B1C4-BAA973E5DF7D}" presName="childText" presStyleLbl="bgAcc1" presStyleIdx="2" presStyleCnt="8" custScaleX="196156">
        <dgm:presLayoutVars>
          <dgm:bulletEnabled val="1"/>
        </dgm:presLayoutVars>
      </dgm:prSet>
      <dgm:spPr/>
    </dgm:pt>
    <dgm:pt modelId="{31FD5115-9B6F-4557-B02D-EA295FE71E54}" type="pres">
      <dgm:prSet presAssocID="{8D338069-3CAC-4D17-873E-E3D4FBAF3D04}" presName="Name13" presStyleLbl="parChTrans1D2" presStyleIdx="3" presStyleCnt="8"/>
      <dgm:spPr/>
    </dgm:pt>
    <dgm:pt modelId="{0B760DBB-4A2C-40F2-9A2C-90C5F0427122}" type="pres">
      <dgm:prSet presAssocID="{B22323A0-81B2-4BDC-8426-7F16054F12A6}" presName="childText" presStyleLbl="bgAcc1" presStyleIdx="3" presStyleCnt="8" custScaleX="196156">
        <dgm:presLayoutVars>
          <dgm:bulletEnabled val="1"/>
        </dgm:presLayoutVars>
      </dgm:prSet>
      <dgm:spPr/>
    </dgm:pt>
    <dgm:pt modelId="{30BFC2D7-C17A-4FF4-AF78-1DB49EB5217D}" type="pres">
      <dgm:prSet presAssocID="{224F7C10-BEE9-4F0C-B31E-C40896580AA9}" presName="root" presStyleCnt="0"/>
      <dgm:spPr/>
    </dgm:pt>
    <dgm:pt modelId="{A23DE6BA-AEF9-42C3-9C12-FAC5E4F882D0}" type="pres">
      <dgm:prSet presAssocID="{224F7C10-BEE9-4F0C-B31E-C40896580AA9}" presName="rootComposite" presStyleCnt="0"/>
      <dgm:spPr/>
    </dgm:pt>
    <dgm:pt modelId="{0AC1A8CA-F51F-4943-8D18-DEA05A37D9A8}" type="pres">
      <dgm:prSet presAssocID="{224F7C10-BEE9-4F0C-B31E-C40896580AA9}" presName="rootText" presStyleLbl="node1" presStyleIdx="1" presStyleCnt="2" custScaleX="196156" custScaleY="99388"/>
      <dgm:spPr/>
    </dgm:pt>
    <dgm:pt modelId="{642A19FD-7734-4644-8166-5CE4D4BD24A0}" type="pres">
      <dgm:prSet presAssocID="{224F7C10-BEE9-4F0C-B31E-C40896580AA9}" presName="rootConnector" presStyleLbl="node1" presStyleIdx="1" presStyleCnt="2"/>
      <dgm:spPr/>
    </dgm:pt>
    <dgm:pt modelId="{3A308B3D-0CE2-433C-B893-55659E8284E0}" type="pres">
      <dgm:prSet presAssocID="{224F7C10-BEE9-4F0C-B31E-C40896580AA9}" presName="childShape" presStyleCnt="0"/>
      <dgm:spPr/>
    </dgm:pt>
    <dgm:pt modelId="{7A9889DD-FEA4-4EF1-BE9C-BCEBC71C2B48}" type="pres">
      <dgm:prSet presAssocID="{D2B55BCC-D772-49B4-B56D-7A8EF5F4F19E}" presName="Name13" presStyleLbl="parChTrans1D2" presStyleIdx="4" presStyleCnt="8"/>
      <dgm:spPr/>
    </dgm:pt>
    <dgm:pt modelId="{E9C57FE2-7C41-4442-86D5-BD1BDA25FFA1}" type="pres">
      <dgm:prSet presAssocID="{0AD28C63-152F-449A-B469-BA7C38DFAE66}" presName="childText" presStyleLbl="bgAcc1" presStyleIdx="4" presStyleCnt="8" custScaleX="196156">
        <dgm:presLayoutVars>
          <dgm:bulletEnabled val="1"/>
        </dgm:presLayoutVars>
      </dgm:prSet>
      <dgm:spPr/>
    </dgm:pt>
    <dgm:pt modelId="{22E4C7BC-D3AF-4D89-A529-D49F23DBD9DA}" type="pres">
      <dgm:prSet presAssocID="{C706133F-2A8E-4D8F-896B-34C7B65ED6B2}" presName="Name13" presStyleLbl="parChTrans1D2" presStyleIdx="5" presStyleCnt="8"/>
      <dgm:spPr/>
    </dgm:pt>
    <dgm:pt modelId="{913D4153-85C9-443F-94F1-D7B9195EB5EE}" type="pres">
      <dgm:prSet presAssocID="{E418AB11-187D-4218-8457-904F0C3558C7}" presName="childText" presStyleLbl="bgAcc1" presStyleIdx="5" presStyleCnt="8" custScaleX="196156">
        <dgm:presLayoutVars>
          <dgm:bulletEnabled val="1"/>
        </dgm:presLayoutVars>
      </dgm:prSet>
      <dgm:spPr/>
    </dgm:pt>
    <dgm:pt modelId="{0E6D322F-0779-4011-933F-F5743828E40E}" type="pres">
      <dgm:prSet presAssocID="{707C3451-3A85-45C6-A1B4-5517913F802F}" presName="Name13" presStyleLbl="parChTrans1D2" presStyleIdx="6" presStyleCnt="8"/>
      <dgm:spPr/>
    </dgm:pt>
    <dgm:pt modelId="{AF4BD5E6-59F0-475D-A839-4EE1A4A30647}" type="pres">
      <dgm:prSet presAssocID="{DBBA0C51-78B4-49DB-92AB-588ED940BFEB}" presName="childText" presStyleLbl="bgAcc1" presStyleIdx="6" presStyleCnt="8" custScaleX="196156">
        <dgm:presLayoutVars>
          <dgm:bulletEnabled val="1"/>
        </dgm:presLayoutVars>
      </dgm:prSet>
      <dgm:spPr/>
    </dgm:pt>
    <dgm:pt modelId="{CC2316DC-82E4-4129-A9F7-1BC7614BBF9A}" type="pres">
      <dgm:prSet presAssocID="{BD545530-F526-4031-8CB4-1CE3D5C531DD}" presName="Name13" presStyleLbl="parChTrans1D2" presStyleIdx="7" presStyleCnt="8"/>
      <dgm:spPr/>
    </dgm:pt>
    <dgm:pt modelId="{4AB5E8DB-B8C9-4918-B0CB-E2DA7C8A3E95}" type="pres">
      <dgm:prSet presAssocID="{4E90379A-DC42-4937-9608-BC75574B0B80}" presName="childText" presStyleLbl="bgAcc1" presStyleIdx="7" presStyleCnt="8" custScaleX="196156">
        <dgm:presLayoutVars>
          <dgm:bulletEnabled val="1"/>
        </dgm:presLayoutVars>
      </dgm:prSet>
      <dgm:spPr/>
    </dgm:pt>
  </dgm:ptLst>
  <dgm:cxnLst>
    <dgm:cxn modelId="{A776F706-F137-42ED-971D-60F11C4E1DA1}" type="presOf" srcId="{D2B55BCC-D772-49B4-B56D-7A8EF5F4F19E}" destId="{7A9889DD-FEA4-4EF1-BE9C-BCEBC71C2B48}" srcOrd="0" destOrd="0" presId="urn:microsoft.com/office/officeart/2005/8/layout/hierarchy3"/>
    <dgm:cxn modelId="{3261F708-2050-43D0-A144-8F8192FB941D}" type="presOf" srcId="{224F7C10-BEE9-4F0C-B31E-C40896580AA9}" destId="{642A19FD-7734-4644-8166-5CE4D4BD24A0}" srcOrd="1" destOrd="0" presId="urn:microsoft.com/office/officeart/2005/8/layout/hierarchy3"/>
    <dgm:cxn modelId="{9502F20B-A5BA-42EA-AB78-1866FEA6BDC8}" srcId="{224F7C10-BEE9-4F0C-B31E-C40896580AA9}" destId="{DBBA0C51-78B4-49DB-92AB-588ED940BFEB}" srcOrd="2" destOrd="0" parTransId="{707C3451-3A85-45C6-A1B4-5517913F802F}" sibTransId="{0AB98118-CB66-455D-8D74-DFC9D0041DD3}"/>
    <dgm:cxn modelId="{356AE10E-4606-4A3E-BF85-43EDB518D314}" type="presOf" srcId="{DBBA0C51-78B4-49DB-92AB-588ED940BFEB}" destId="{AF4BD5E6-59F0-475D-A839-4EE1A4A30647}" srcOrd="0" destOrd="0" presId="urn:microsoft.com/office/officeart/2005/8/layout/hierarchy3"/>
    <dgm:cxn modelId="{E9D33219-51C3-4C8D-8C89-1973B5AE9D04}" type="presOf" srcId="{CC66E328-1863-4C7D-BCDD-770F0231D7E7}" destId="{540BFA0B-11AC-436A-B91B-0968D80F8869}" srcOrd="0" destOrd="0" presId="urn:microsoft.com/office/officeart/2005/8/layout/hierarchy3"/>
    <dgm:cxn modelId="{392CF621-D9BB-41F2-9AB5-1DC7031C2E0A}" type="presOf" srcId="{1FA75A3A-FA7C-466E-A6BB-345C3964DADA}" destId="{63970251-56EF-4D84-8E7D-4DD6F02E9A99}" srcOrd="0" destOrd="0" presId="urn:microsoft.com/office/officeart/2005/8/layout/hierarchy3"/>
    <dgm:cxn modelId="{03098F2A-3ADC-4C55-934C-41B4DB3D16C5}" type="presOf" srcId="{8879B9D4-7683-4474-B1C4-BAA973E5DF7D}" destId="{A930D567-283B-43E1-AF71-5723B9D3C989}" srcOrd="0" destOrd="0" presId="urn:microsoft.com/office/officeart/2005/8/layout/hierarchy3"/>
    <dgm:cxn modelId="{F89A765D-A313-4046-AEA1-DF7063018475}" type="presOf" srcId="{1E5F2718-81E7-4583-B41E-8DC5E0FFFE2E}" destId="{6EB8BAB1-3D70-4860-9D97-68A82BB7B7BF}" srcOrd="0" destOrd="0" presId="urn:microsoft.com/office/officeart/2005/8/layout/hierarchy3"/>
    <dgm:cxn modelId="{032E4E67-4FE5-4022-946B-C548184F1F95}" srcId="{EA914CB1-AC02-4188-A04A-137A4020711B}" destId="{224F7C10-BEE9-4F0C-B31E-C40896580AA9}" srcOrd="1" destOrd="0" parTransId="{FDB71D8F-9330-4498-989D-2178F0143B0E}" sibTransId="{C70C2A5D-8B63-4E25-B159-D764957DC01C}"/>
    <dgm:cxn modelId="{B6F0E54A-66FE-4D2F-A428-A44DF17DD245}" type="presOf" srcId="{1FA75A3A-FA7C-466E-A6BB-345C3964DADA}" destId="{246D3AD6-D3D1-494D-AB0D-F4F070983344}" srcOrd="1" destOrd="0" presId="urn:microsoft.com/office/officeart/2005/8/layout/hierarchy3"/>
    <dgm:cxn modelId="{8E9FAB6E-F6D0-4D58-9137-9FD7C0D12525}" type="presOf" srcId="{4E90379A-DC42-4937-9608-BC75574B0B80}" destId="{4AB5E8DB-B8C9-4918-B0CB-E2DA7C8A3E95}" srcOrd="0" destOrd="0" presId="urn:microsoft.com/office/officeart/2005/8/layout/hierarchy3"/>
    <dgm:cxn modelId="{AF187456-2E9C-4A20-89F6-CCE864520239}" srcId="{1FA75A3A-FA7C-466E-A6BB-345C3964DADA}" destId="{8879B9D4-7683-4474-B1C4-BAA973E5DF7D}" srcOrd="2" destOrd="0" parTransId="{CC66E328-1863-4C7D-BCDD-770F0231D7E7}" sibTransId="{BBE5E685-A0CA-4C9A-BA96-4E675D27CB2C}"/>
    <dgm:cxn modelId="{2AB6AF56-A6D7-450E-8851-09D3C1117FFC}" srcId="{224F7C10-BEE9-4F0C-B31E-C40896580AA9}" destId="{E418AB11-187D-4218-8457-904F0C3558C7}" srcOrd="1" destOrd="0" parTransId="{C706133F-2A8E-4D8F-896B-34C7B65ED6B2}" sibTransId="{4889777B-5FFC-4B24-8915-EA0AF9649360}"/>
    <dgm:cxn modelId="{FD6E6677-6493-44CF-99EA-2B9C875A0F74}" srcId="{224F7C10-BEE9-4F0C-B31E-C40896580AA9}" destId="{0AD28C63-152F-449A-B469-BA7C38DFAE66}" srcOrd="0" destOrd="0" parTransId="{D2B55BCC-D772-49B4-B56D-7A8EF5F4F19E}" sibTransId="{DCD8501F-781A-461B-99A9-A4B23FA3E220}"/>
    <dgm:cxn modelId="{4AE9D757-448E-4239-B87C-A70ABED91DA3}" type="presOf" srcId="{E418AB11-187D-4218-8457-904F0C3558C7}" destId="{913D4153-85C9-443F-94F1-D7B9195EB5EE}" srcOrd="0" destOrd="0" presId="urn:microsoft.com/office/officeart/2005/8/layout/hierarchy3"/>
    <dgm:cxn modelId="{7DF9677A-2EAD-4FFF-8B8A-AC1EAA09A65D}" srcId="{224F7C10-BEE9-4F0C-B31E-C40896580AA9}" destId="{4E90379A-DC42-4937-9608-BC75574B0B80}" srcOrd="3" destOrd="0" parTransId="{BD545530-F526-4031-8CB4-1CE3D5C531DD}" sibTransId="{BA6A1E04-431C-4223-971B-85686F3B092A}"/>
    <dgm:cxn modelId="{62EACE7E-66AC-4DD4-9564-15C32DCF0A11}" srcId="{EA914CB1-AC02-4188-A04A-137A4020711B}" destId="{1FA75A3A-FA7C-466E-A6BB-345C3964DADA}" srcOrd="0" destOrd="0" parTransId="{84A98610-7AAB-41A8-A6E7-E84309BD26B3}" sibTransId="{51D93347-DD70-46A1-8621-986963C70FEA}"/>
    <dgm:cxn modelId="{2678A384-31B5-4D1F-8745-E274B9E37650}" srcId="{1FA75A3A-FA7C-466E-A6BB-345C3964DADA}" destId="{1E5F2718-81E7-4583-B41E-8DC5E0FFFE2E}" srcOrd="0" destOrd="0" parTransId="{ADE8A4C4-1DBD-45E1-8292-7949CA341A2E}" sibTransId="{6C6AE45E-26C4-4B60-ABF7-65177D1D28FC}"/>
    <dgm:cxn modelId="{DC1FE590-2287-4424-AA6D-8C4A2C846962}" type="presOf" srcId="{224F7C10-BEE9-4F0C-B31E-C40896580AA9}" destId="{0AC1A8CA-F51F-4943-8D18-DEA05A37D9A8}" srcOrd="0" destOrd="0" presId="urn:microsoft.com/office/officeart/2005/8/layout/hierarchy3"/>
    <dgm:cxn modelId="{92945F92-C5E9-4975-99AB-AD0F3DB66473}" type="presOf" srcId="{ADE8A4C4-1DBD-45E1-8292-7949CA341A2E}" destId="{EF794EF1-C6BF-4D5E-BF3A-628F412FA28B}" srcOrd="0" destOrd="0" presId="urn:microsoft.com/office/officeart/2005/8/layout/hierarchy3"/>
    <dgm:cxn modelId="{8E5B9F94-93E9-49AA-A1DB-5AEF97B2910A}" srcId="{1FA75A3A-FA7C-466E-A6BB-345C3964DADA}" destId="{22D3E0DC-16E3-47EC-8E59-B55FCBFC881B}" srcOrd="1" destOrd="0" parTransId="{1BF6AF9B-84FC-40C3-B91D-1D0F434CB3B2}" sibTransId="{5F9A6EA5-7188-467B-A0ED-2AC4D73BB742}"/>
    <dgm:cxn modelId="{A86204AF-717F-4009-8445-B7477CAB3CD3}" srcId="{1FA75A3A-FA7C-466E-A6BB-345C3964DADA}" destId="{B22323A0-81B2-4BDC-8426-7F16054F12A6}" srcOrd="3" destOrd="0" parTransId="{8D338069-3CAC-4D17-873E-E3D4FBAF3D04}" sibTransId="{FAA12E84-2E9A-47D7-9FF7-7021D2CE8535}"/>
    <dgm:cxn modelId="{4BA97CB2-749E-4897-A05E-1C09C04382BF}" type="presOf" srcId="{BD545530-F526-4031-8CB4-1CE3D5C531DD}" destId="{CC2316DC-82E4-4129-A9F7-1BC7614BBF9A}" srcOrd="0" destOrd="0" presId="urn:microsoft.com/office/officeart/2005/8/layout/hierarchy3"/>
    <dgm:cxn modelId="{BA10A5B2-80F9-4D5A-8BB2-D5969AEE971F}" type="presOf" srcId="{1BF6AF9B-84FC-40C3-B91D-1D0F434CB3B2}" destId="{53BEA869-2C28-4323-800F-AA3CBA0B43DD}" srcOrd="0" destOrd="0" presId="urn:microsoft.com/office/officeart/2005/8/layout/hierarchy3"/>
    <dgm:cxn modelId="{737D3CC2-8055-4F68-84A5-520ACC6BA6B2}" type="presOf" srcId="{22D3E0DC-16E3-47EC-8E59-B55FCBFC881B}" destId="{E45282FE-2173-414D-9297-283087B6F82F}" srcOrd="0" destOrd="0" presId="urn:microsoft.com/office/officeart/2005/8/layout/hierarchy3"/>
    <dgm:cxn modelId="{E53FF7CC-FCAD-4C1D-9606-2869BD94D24D}" type="presOf" srcId="{707C3451-3A85-45C6-A1B4-5517913F802F}" destId="{0E6D322F-0779-4011-933F-F5743828E40E}" srcOrd="0" destOrd="0" presId="urn:microsoft.com/office/officeart/2005/8/layout/hierarchy3"/>
    <dgm:cxn modelId="{A7CD2ED4-F07D-4006-8060-12151F32AC73}" type="presOf" srcId="{B22323A0-81B2-4BDC-8426-7F16054F12A6}" destId="{0B760DBB-4A2C-40F2-9A2C-90C5F0427122}" srcOrd="0" destOrd="0" presId="urn:microsoft.com/office/officeart/2005/8/layout/hierarchy3"/>
    <dgm:cxn modelId="{ED742BDA-975A-4E1F-96AB-A9F9CC245CDB}" type="presOf" srcId="{C706133F-2A8E-4D8F-896B-34C7B65ED6B2}" destId="{22E4C7BC-D3AF-4D89-A529-D49F23DBD9DA}" srcOrd="0" destOrd="0" presId="urn:microsoft.com/office/officeart/2005/8/layout/hierarchy3"/>
    <dgm:cxn modelId="{20A310DD-3E2C-4E22-B226-4CEC3AF65897}" type="presOf" srcId="{EA914CB1-AC02-4188-A04A-137A4020711B}" destId="{4739237A-DFD7-45A3-AAC2-C5307485F371}" srcOrd="0" destOrd="0" presId="urn:microsoft.com/office/officeart/2005/8/layout/hierarchy3"/>
    <dgm:cxn modelId="{16D54EEA-5B6D-442A-8C65-903FA58A43B8}" type="presOf" srcId="{8D338069-3CAC-4D17-873E-E3D4FBAF3D04}" destId="{31FD5115-9B6F-4557-B02D-EA295FE71E54}" srcOrd="0" destOrd="0" presId="urn:microsoft.com/office/officeart/2005/8/layout/hierarchy3"/>
    <dgm:cxn modelId="{82F897EB-ECC3-4459-87D3-5EB9E6A304FD}" type="presOf" srcId="{0AD28C63-152F-449A-B469-BA7C38DFAE66}" destId="{E9C57FE2-7C41-4442-86D5-BD1BDA25FFA1}" srcOrd="0" destOrd="0" presId="urn:microsoft.com/office/officeart/2005/8/layout/hierarchy3"/>
    <dgm:cxn modelId="{1E1A28DC-CE50-44B9-A18C-AB96B9F1EC50}" type="presParOf" srcId="{4739237A-DFD7-45A3-AAC2-C5307485F371}" destId="{32AD2737-8105-4496-9C56-B42268B9C552}" srcOrd="0" destOrd="0" presId="urn:microsoft.com/office/officeart/2005/8/layout/hierarchy3"/>
    <dgm:cxn modelId="{6B78741C-EE73-4A34-9EE5-52486D739A62}" type="presParOf" srcId="{32AD2737-8105-4496-9C56-B42268B9C552}" destId="{CAB46076-AC11-471E-87D9-A7669D832CBC}" srcOrd="0" destOrd="0" presId="urn:microsoft.com/office/officeart/2005/8/layout/hierarchy3"/>
    <dgm:cxn modelId="{E64415DD-99FE-4F03-B670-825E9992A44D}" type="presParOf" srcId="{CAB46076-AC11-471E-87D9-A7669D832CBC}" destId="{63970251-56EF-4D84-8E7D-4DD6F02E9A99}" srcOrd="0" destOrd="0" presId="urn:microsoft.com/office/officeart/2005/8/layout/hierarchy3"/>
    <dgm:cxn modelId="{FAAA2444-30FB-4D28-8339-A4A9AC4DE07F}" type="presParOf" srcId="{CAB46076-AC11-471E-87D9-A7669D832CBC}" destId="{246D3AD6-D3D1-494D-AB0D-F4F070983344}" srcOrd="1" destOrd="0" presId="urn:microsoft.com/office/officeart/2005/8/layout/hierarchy3"/>
    <dgm:cxn modelId="{A584F3F6-A619-4E7B-86A9-483F775AC8B5}" type="presParOf" srcId="{32AD2737-8105-4496-9C56-B42268B9C552}" destId="{A7171687-67B1-42F9-8809-EB0BC2ADC02E}" srcOrd="1" destOrd="0" presId="urn:microsoft.com/office/officeart/2005/8/layout/hierarchy3"/>
    <dgm:cxn modelId="{3E983A10-8620-4783-AA6F-33BF11319D96}" type="presParOf" srcId="{A7171687-67B1-42F9-8809-EB0BC2ADC02E}" destId="{EF794EF1-C6BF-4D5E-BF3A-628F412FA28B}" srcOrd="0" destOrd="0" presId="urn:microsoft.com/office/officeart/2005/8/layout/hierarchy3"/>
    <dgm:cxn modelId="{7A95CD53-2922-4FFC-B7DF-3882D42E303F}" type="presParOf" srcId="{A7171687-67B1-42F9-8809-EB0BC2ADC02E}" destId="{6EB8BAB1-3D70-4860-9D97-68A82BB7B7BF}" srcOrd="1" destOrd="0" presId="urn:microsoft.com/office/officeart/2005/8/layout/hierarchy3"/>
    <dgm:cxn modelId="{7C069A00-6D69-4A23-98DE-DF6236C60E8D}" type="presParOf" srcId="{A7171687-67B1-42F9-8809-EB0BC2ADC02E}" destId="{53BEA869-2C28-4323-800F-AA3CBA0B43DD}" srcOrd="2" destOrd="0" presId="urn:microsoft.com/office/officeart/2005/8/layout/hierarchy3"/>
    <dgm:cxn modelId="{9EBD3C23-5CD4-4066-AA80-CF70FF51AA73}" type="presParOf" srcId="{A7171687-67B1-42F9-8809-EB0BC2ADC02E}" destId="{E45282FE-2173-414D-9297-283087B6F82F}" srcOrd="3" destOrd="0" presId="urn:microsoft.com/office/officeart/2005/8/layout/hierarchy3"/>
    <dgm:cxn modelId="{B1EDA7AD-7400-4C7F-9B6B-922F6B648236}" type="presParOf" srcId="{A7171687-67B1-42F9-8809-EB0BC2ADC02E}" destId="{540BFA0B-11AC-436A-B91B-0968D80F8869}" srcOrd="4" destOrd="0" presId="urn:microsoft.com/office/officeart/2005/8/layout/hierarchy3"/>
    <dgm:cxn modelId="{4C26ABDF-8A26-41BC-BF0C-DF2CDEC11A2A}" type="presParOf" srcId="{A7171687-67B1-42F9-8809-EB0BC2ADC02E}" destId="{A930D567-283B-43E1-AF71-5723B9D3C989}" srcOrd="5" destOrd="0" presId="urn:microsoft.com/office/officeart/2005/8/layout/hierarchy3"/>
    <dgm:cxn modelId="{7003056C-D576-4B95-9ED3-3E8B4D70E1B9}" type="presParOf" srcId="{A7171687-67B1-42F9-8809-EB0BC2ADC02E}" destId="{31FD5115-9B6F-4557-B02D-EA295FE71E54}" srcOrd="6" destOrd="0" presId="urn:microsoft.com/office/officeart/2005/8/layout/hierarchy3"/>
    <dgm:cxn modelId="{47206C72-F33E-4812-A83D-1F7C61B8A100}" type="presParOf" srcId="{A7171687-67B1-42F9-8809-EB0BC2ADC02E}" destId="{0B760DBB-4A2C-40F2-9A2C-90C5F0427122}" srcOrd="7" destOrd="0" presId="urn:microsoft.com/office/officeart/2005/8/layout/hierarchy3"/>
    <dgm:cxn modelId="{B422DD2A-0944-409D-8274-84C20A3265FB}" type="presParOf" srcId="{4739237A-DFD7-45A3-AAC2-C5307485F371}" destId="{30BFC2D7-C17A-4FF4-AF78-1DB49EB5217D}" srcOrd="1" destOrd="0" presId="urn:microsoft.com/office/officeart/2005/8/layout/hierarchy3"/>
    <dgm:cxn modelId="{CD005537-402B-46FE-8297-1B8A00766A08}" type="presParOf" srcId="{30BFC2D7-C17A-4FF4-AF78-1DB49EB5217D}" destId="{A23DE6BA-AEF9-42C3-9C12-FAC5E4F882D0}" srcOrd="0" destOrd="0" presId="urn:microsoft.com/office/officeart/2005/8/layout/hierarchy3"/>
    <dgm:cxn modelId="{C53386F1-4FBB-40C3-8341-6DB5FB4A30A4}" type="presParOf" srcId="{A23DE6BA-AEF9-42C3-9C12-FAC5E4F882D0}" destId="{0AC1A8CA-F51F-4943-8D18-DEA05A37D9A8}" srcOrd="0" destOrd="0" presId="urn:microsoft.com/office/officeart/2005/8/layout/hierarchy3"/>
    <dgm:cxn modelId="{505156E3-7154-48CB-BD27-B2292B9FDC33}" type="presParOf" srcId="{A23DE6BA-AEF9-42C3-9C12-FAC5E4F882D0}" destId="{642A19FD-7734-4644-8166-5CE4D4BD24A0}" srcOrd="1" destOrd="0" presId="urn:microsoft.com/office/officeart/2005/8/layout/hierarchy3"/>
    <dgm:cxn modelId="{BEDE9952-1CA2-4815-A436-ADA6BB382695}" type="presParOf" srcId="{30BFC2D7-C17A-4FF4-AF78-1DB49EB5217D}" destId="{3A308B3D-0CE2-433C-B893-55659E8284E0}" srcOrd="1" destOrd="0" presId="urn:microsoft.com/office/officeart/2005/8/layout/hierarchy3"/>
    <dgm:cxn modelId="{A5C014BE-6EAD-4464-BE26-4C2C72B5512F}" type="presParOf" srcId="{3A308B3D-0CE2-433C-B893-55659E8284E0}" destId="{7A9889DD-FEA4-4EF1-BE9C-BCEBC71C2B48}" srcOrd="0" destOrd="0" presId="urn:microsoft.com/office/officeart/2005/8/layout/hierarchy3"/>
    <dgm:cxn modelId="{84C9C263-6140-4C1D-8FFE-BF73B56AA43D}" type="presParOf" srcId="{3A308B3D-0CE2-433C-B893-55659E8284E0}" destId="{E9C57FE2-7C41-4442-86D5-BD1BDA25FFA1}" srcOrd="1" destOrd="0" presId="urn:microsoft.com/office/officeart/2005/8/layout/hierarchy3"/>
    <dgm:cxn modelId="{8D1B8E49-2E3B-4180-8232-62887886B319}" type="presParOf" srcId="{3A308B3D-0CE2-433C-B893-55659E8284E0}" destId="{22E4C7BC-D3AF-4D89-A529-D49F23DBD9DA}" srcOrd="2" destOrd="0" presId="urn:microsoft.com/office/officeart/2005/8/layout/hierarchy3"/>
    <dgm:cxn modelId="{6040E869-AD8E-4B31-9EFE-B93B227DF7C3}" type="presParOf" srcId="{3A308B3D-0CE2-433C-B893-55659E8284E0}" destId="{913D4153-85C9-443F-94F1-D7B9195EB5EE}" srcOrd="3" destOrd="0" presId="urn:microsoft.com/office/officeart/2005/8/layout/hierarchy3"/>
    <dgm:cxn modelId="{A9C48F3C-85F7-49C8-9410-E9EADF87968F}" type="presParOf" srcId="{3A308B3D-0CE2-433C-B893-55659E8284E0}" destId="{0E6D322F-0779-4011-933F-F5743828E40E}" srcOrd="4" destOrd="0" presId="urn:microsoft.com/office/officeart/2005/8/layout/hierarchy3"/>
    <dgm:cxn modelId="{FC60DF77-FC87-4788-A141-B9B71FA181A8}" type="presParOf" srcId="{3A308B3D-0CE2-433C-B893-55659E8284E0}" destId="{AF4BD5E6-59F0-475D-A839-4EE1A4A30647}" srcOrd="5" destOrd="0" presId="urn:microsoft.com/office/officeart/2005/8/layout/hierarchy3"/>
    <dgm:cxn modelId="{BB4E8BA3-8C75-4AE7-9803-DA6668FC0763}" type="presParOf" srcId="{3A308B3D-0CE2-433C-B893-55659E8284E0}" destId="{CC2316DC-82E4-4129-A9F7-1BC7614BBF9A}" srcOrd="6" destOrd="0" presId="urn:microsoft.com/office/officeart/2005/8/layout/hierarchy3"/>
    <dgm:cxn modelId="{D0DEEF0A-E88A-4E84-9EE6-8E743A120FF2}" type="presParOf" srcId="{3A308B3D-0CE2-433C-B893-55659E8284E0}" destId="{4AB5E8DB-B8C9-4918-B0CB-E2DA7C8A3E95}" srcOrd="7" destOrd="0" presId="urn:microsoft.com/office/officeart/2005/8/layout/hierarchy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A19F0E-A44B-4B70-BE02-E0698D848660}">
      <dsp:nvSpPr>
        <dsp:cNvPr id="0" name=""/>
        <dsp:cNvSpPr/>
      </dsp:nvSpPr>
      <dsp:spPr>
        <a:xfrm>
          <a:off x="2207" y="-283"/>
          <a:ext cx="3435027" cy="5978769"/>
        </a:xfrm>
        <a:prstGeom prst="roundRect">
          <a:avLst>
            <a:gd name="adj" fmla="val 10000"/>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en-US" altLang="vi-VN" sz="3200" b="1" kern="1200" dirty="0">
              <a:latin typeface="Times New Roman" panose="02020603050405020304" pitchFamily="18" charset="0"/>
              <a:cs typeface="Times New Roman" panose="02020603050405020304" pitchFamily="18" charset="0"/>
            </a:rPr>
            <a:t>7 </a:t>
          </a:r>
          <a:r>
            <a:rPr lang="en-US" altLang="vi-VN" sz="3200" b="1" kern="1200" dirty="0" err="1">
              <a:latin typeface="Times New Roman" panose="02020603050405020304" pitchFamily="18" charset="0"/>
              <a:cs typeface="Times New Roman" panose="02020603050405020304" pitchFamily="18" charset="0"/>
            </a:rPr>
            <a:t>câu</a:t>
          </a:r>
          <a:r>
            <a:rPr lang="en-US" altLang="vi-VN" sz="3200" b="1" kern="1200" dirty="0">
              <a:latin typeface="Times New Roman" panose="02020603050405020304" pitchFamily="18" charset="0"/>
              <a:cs typeface="Times New Roman" panose="02020603050405020304" pitchFamily="18" charset="0"/>
            </a:rPr>
            <a:t> </a:t>
          </a:r>
          <a:r>
            <a:rPr lang="en-US" altLang="vi-VN" sz="3200" b="1" kern="1200" dirty="0" err="1">
              <a:latin typeface="Times New Roman" panose="02020603050405020304" pitchFamily="18" charset="0"/>
              <a:cs typeface="Times New Roman" panose="02020603050405020304" pitchFamily="18" charset="0"/>
            </a:rPr>
            <a:t>thơ</a:t>
          </a:r>
          <a:r>
            <a:rPr lang="en-US" altLang="vi-VN" sz="3200" b="1" kern="1200" dirty="0">
              <a:latin typeface="Times New Roman" panose="02020603050405020304" pitchFamily="18" charset="0"/>
              <a:cs typeface="Times New Roman" panose="02020603050405020304" pitchFamily="18" charset="0"/>
            </a:rPr>
            <a:t> </a:t>
          </a:r>
          <a:r>
            <a:rPr lang="en-US" altLang="vi-VN" sz="3200" b="1" kern="1200" dirty="0" err="1">
              <a:latin typeface="Times New Roman" panose="02020603050405020304" pitchFamily="18" charset="0"/>
              <a:cs typeface="Times New Roman" panose="02020603050405020304" pitchFamily="18" charset="0"/>
            </a:rPr>
            <a:t>đầu</a:t>
          </a:r>
          <a:r>
            <a:rPr lang="en-US" altLang="vi-VN" sz="3200" b="1" kern="1200" dirty="0">
              <a:latin typeface="Times New Roman" panose="02020603050405020304" pitchFamily="18" charset="0"/>
              <a:cs typeface="Times New Roman" panose="02020603050405020304" pitchFamily="18" charset="0"/>
            </a:rPr>
            <a:t>: </a:t>
          </a:r>
          <a:r>
            <a:rPr lang="vi-VN" altLang="vi-VN" sz="3200" b="1" kern="1200" dirty="0">
              <a:latin typeface="Times New Roman" panose="02020603050405020304" pitchFamily="18" charset="0"/>
              <a:cs typeface="Times New Roman" panose="02020603050405020304" pitchFamily="18" charset="0"/>
            </a:rPr>
            <a:t>Cơ sở của tình đồng chí.</a:t>
          </a:r>
          <a:endParaRPr lang="vi-VN" sz="3200" b="1" kern="1200" dirty="0">
            <a:latin typeface="Times New Roman" panose="02020603050405020304" pitchFamily="18" charset="0"/>
            <a:cs typeface="Times New Roman" panose="02020603050405020304" pitchFamily="18" charset="0"/>
          </a:endParaRPr>
        </a:p>
      </dsp:txBody>
      <dsp:txXfrm>
        <a:off x="2207" y="2391224"/>
        <a:ext cx="3435027" cy="2391507"/>
      </dsp:txXfrm>
    </dsp:sp>
    <dsp:sp modelId="{23ED1B28-093A-422A-9A9E-1D659C6475E9}">
      <dsp:nvSpPr>
        <dsp:cNvPr id="0" name=""/>
        <dsp:cNvSpPr/>
      </dsp:nvSpPr>
      <dsp:spPr>
        <a:xfrm>
          <a:off x="56428" y="77114"/>
          <a:ext cx="3326585" cy="2553586"/>
        </a:xfrm>
        <a:prstGeom prst="ellipse">
          <a:avLst/>
        </a:prstGeom>
        <a:blipFill>
          <a:blip xmlns:r="http://schemas.openxmlformats.org/officeDocument/2006/relationships" r:embed="rId1"/>
          <a:srcRect/>
          <a:stretch>
            <a:fillRect l="-24000" r="-24000"/>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68556BA6-D448-44AE-9551-C634C6082337}">
      <dsp:nvSpPr>
        <dsp:cNvPr id="0" name=""/>
        <dsp:cNvSpPr/>
      </dsp:nvSpPr>
      <dsp:spPr>
        <a:xfrm>
          <a:off x="3540286" y="-283"/>
          <a:ext cx="3435027" cy="5978769"/>
        </a:xfrm>
        <a:prstGeom prst="roundRect">
          <a:avLst>
            <a:gd name="adj" fmla="val 10000"/>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48920" tIns="248920" rIns="248920" bIns="248920" numCol="1" spcCol="1270" anchor="ctr" anchorCtr="0">
          <a:noAutofit/>
        </a:bodyPr>
        <a:lstStyle/>
        <a:p>
          <a:pPr marL="0" lvl="0" indent="0" algn="ctr" defTabSz="1555750">
            <a:lnSpc>
              <a:spcPct val="90000"/>
            </a:lnSpc>
            <a:spcBef>
              <a:spcPct val="0"/>
            </a:spcBef>
            <a:spcAft>
              <a:spcPct val="35000"/>
            </a:spcAft>
            <a:buNone/>
          </a:pPr>
          <a:r>
            <a:rPr lang="en-US" altLang="vi-VN" sz="3500" b="1" kern="1200" dirty="0">
              <a:latin typeface="Times New Roman" panose="02020603050405020304" pitchFamily="18" charset="0"/>
              <a:cs typeface="Times New Roman" panose="02020603050405020304" pitchFamily="18" charset="0"/>
            </a:rPr>
            <a:t>10 </a:t>
          </a:r>
          <a:r>
            <a:rPr lang="en-US" altLang="vi-VN" sz="3500" b="1" kern="1200" dirty="0" err="1">
              <a:latin typeface="Times New Roman" panose="02020603050405020304" pitchFamily="18" charset="0"/>
              <a:cs typeface="Times New Roman" panose="02020603050405020304" pitchFamily="18" charset="0"/>
            </a:rPr>
            <a:t>câu</a:t>
          </a:r>
          <a:r>
            <a:rPr lang="en-US" altLang="vi-VN" sz="3500" b="1" kern="1200" dirty="0">
              <a:latin typeface="Times New Roman" panose="02020603050405020304" pitchFamily="18" charset="0"/>
              <a:cs typeface="Times New Roman" panose="02020603050405020304" pitchFamily="18" charset="0"/>
            </a:rPr>
            <a:t> </a:t>
          </a:r>
          <a:r>
            <a:rPr lang="en-US" altLang="vi-VN" sz="3500" b="1" kern="1200" dirty="0" err="1">
              <a:latin typeface="Times New Roman" panose="02020603050405020304" pitchFamily="18" charset="0"/>
              <a:cs typeface="Times New Roman" panose="02020603050405020304" pitchFamily="18" charset="0"/>
            </a:rPr>
            <a:t>thơ</a:t>
          </a:r>
          <a:r>
            <a:rPr lang="en-US" altLang="vi-VN" sz="3500" b="1" kern="1200" dirty="0">
              <a:latin typeface="Times New Roman" panose="02020603050405020304" pitchFamily="18" charset="0"/>
              <a:cs typeface="Times New Roman" panose="02020603050405020304" pitchFamily="18" charset="0"/>
            </a:rPr>
            <a:t> </a:t>
          </a:r>
          <a:r>
            <a:rPr lang="en-US" altLang="vi-VN" sz="3500" b="1" kern="1200" dirty="0" err="1">
              <a:latin typeface="Times New Roman" panose="02020603050405020304" pitchFamily="18" charset="0"/>
              <a:cs typeface="Times New Roman" panose="02020603050405020304" pitchFamily="18" charset="0"/>
            </a:rPr>
            <a:t>tiếp</a:t>
          </a:r>
          <a:r>
            <a:rPr lang="en-US" altLang="vi-VN" sz="3500" b="1" kern="1200" dirty="0">
              <a:latin typeface="Times New Roman" panose="02020603050405020304" pitchFamily="18" charset="0"/>
              <a:cs typeface="Times New Roman" panose="02020603050405020304" pitchFamily="18" charset="0"/>
            </a:rPr>
            <a:t>: </a:t>
          </a:r>
          <a:r>
            <a:rPr lang="en-US" altLang="vi-VN" sz="3500" b="1" kern="1200" dirty="0" err="1">
              <a:latin typeface="Times New Roman" panose="02020603050405020304" pitchFamily="18" charset="0"/>
              <a:cs typeface="Times New Roman" panose="02020603050405020304" pitchFamily="18" charset="0"/>
            </a:rPr>
            <a:t>Những</a:t>
          </a:r>
          <a:r>
            <a:rPr lang="en-US" altLang="vi-VN" sz="3500" b="1" kern="1200" dirty="0">
              <a:latin typeface="Times New Roman" panose="02020603050405020304" pitchFamily="18" charset="0"/>
              <a:cs typeface="Times New Roman" panose="02020603050405020304" pitchFamily="18" charset="0"/>
            </a:rPr>
            <a:t> </a:t>
          </a:r>
          <a:r>
            <a:rPr lang="en-US" altLang="vi-VN" sz="3500" b="1" kern="1200" dirty="0" err="1">
              <a:latin typeface="Times New Roman" panose="02020603050405020304" pitchFamily="18" charset="0"/>
              <a:cs typeface="Times New Roman" panose="02020603050405020304" pitchFamily="18" charset="0"/>
            </a:rPr>
            <a:t>biểu</a:t>
          </a:r>
          <a:r>
            <a:rPr lang="en-US" altLang="vi-VN" sz="3500" b="1" kern="1200" dirty="0">
              <a:latin typeface="Times New Roman" panose="02020603050405020304" pitchFamily="18" charset="0"/>
              <a:cs typeface="Times New Roman" panose="02020603050405020304" pitchFamily="18" charset="0"/>
            </a:rPr>
            <a:t> </a:t>
          </a:r>
          <a:r>
            <a:rPr lang="en-US" altLang="vi-VN" sz="3500" b="1" kern="1200" dirty="0" err="1">
              <a:latin typeface="Times New Roman" panose="02020603050405020304" pitchFamily="18" charset="0"/>
              <a:cs typeface="Times New Roman" panose="02020603050405020304" pitchFamily="18" charset="0"/>
            </a:rPr>
            <a:t>hiện</a:t>
          </a:r>
          <a:r>
            <a:rPr lang="en-US" altLang="vi-VN" sz="3500" b="1" kern="1200" dirty="0">
              <a:latin typeface="Times New Roman" panose="02020603050405020304" pitchFamily="18" charset="0"/>
              <a:cs typeface="Times New Roman" panose="02020603050405020304" pitchFamily="18" charset="0"/>
            </a:rPr>
            <a:t> </a:t>
          </a:r>
          <a:r>
            <a:rPr lang="en-US" altLang="vi-VN" sz="3500" b="1" kern="1200" dirty="0" err="1">
              <a:latin typeface="Times New Roman" panose="02020603050405020304" pitchFamily="18" charset="0"/>
              <a:cs typeface="Times New Roman" panose="02020603050405020304" pitchFamily="18" charset="0"/>
            </a:rPr>
            <a:t>của</a:t>
          </a:r>
          <a:r>
            <a:rPr lang="en-US" altLang="vi-VN" sz="3500" b="1" kern="1200" dirty="0">
              <a:latin typeface="Times New Roman" panose="02020603050405020304" pitchFamily="18" charset="0"/>
              <a:cs typeface="Times New Roman" panose="02020603050405020304" pitchFamily="18" charset="0"/>
            </a:rPr>
            <a:t> </a:t>
          </a:r>
          <a:r>
            <a:rPr lang="en-US" altLang="vi-VN" sz="3500" b="1" kern="1200" dirty="0" err="1">
              <a:latin typeface="Times New Roman" panose="02020603050405020304" pitchFamily="18" charset="0"/>
              <a:cs typeface="Times New Roman" panose="02020603050405020304" pitchFamily="18" charset="0"/>
            </a:rPr>
            <a:t>tình</a:t>
          </a:r>
          <a:r>
            <a:rPr lang="en-US" altLang="vi-VN" sz="3500" b="1" kern="1200" dirty="0">
              <a:latin typeface="Times New Roman" panose="02020603050405020304" pitchFamily="18" charset="0"/>
              <a:cs typeface="Times New Roman" panose="02020603050405020304" pitchFamily="18" charset="0"/>
            </a:rPr>
            <a:t> </a:t>
          </a:r>
          <a:r>
            <a:rPr lang="en-US" altLang="vi-VN" sz="3500" b="1" kern="1200" dirty="0" err="1">
              <a:latin typeface="Times New Roman" panose="02020603050405020304" pitchFamily="18" charset="0"/>
              <a:cs typeface="Times New Roman" panose="02020603050405020304" pitchFamily="18" charset="0"/>
            </a:rPr>
            <a:t>đồng</a:t>
          </a:r>
          <a:r>
            <a:rPr lang="en-US" altLang="vi-VN" sz="3500" b="1" kern="1200" dirty="0">
              <a:latin typeface="Times New Roman" panose="02020603050405020304" pitchFamily="18" charset="0"/>
              <a:cs typeface="Times New Roman" panose="02020603050405020304" pitchFamily="18" charset="0"/>
            </a:rPr>
            <a:t> </a:t>
          </a:r>
          <a:r>
            <a:rPr lang="en-US" altLang="vi-VN" sz="3500" b="1" kern="1200" dirty="0" err="1">
              <a:latin typeface="Times New Roman" panose="02020603050405020304" pitchFamily="18" charset="0"/>
              <a:cs typeface="Times New Roman" panose="02020603050405020304" pitchFamily="18" charset="0"/>
            </a:rPr>
            <a:t>chí</a:t>
          </a:r>
          <a:endParaRPr lang="vi-VN" sz="3500" b="1" kern="1200" dirty="0">
            <a:latin typeface="Times New Roman" panose="02020603050405020304" pitchFamily="18" charset="0"/>
            <a:cs typeface="Times New Roman" panose="02020603050405020304" pitchFamily="18" charset="0"/>
          </a:endParaRPr>
        </a:p>
      </dsp:txBody>
      <dsp:txXfrm>
        <a:off x="3540286" y="2391224"/>
        <a:ext cx="3435027" cy="2391507"/>
      </dsp:txXfrm>
    </dsp:sp>
    <dsp:sp modelId="{FDA9B507-3EB9-4737-897A-97A628FD65F1}">
      <dsp:nvSpPr>
        <dsp:cNvPr id="0" name=""/>
        <dsp:cNvSpPr/>
      </dsp:nvSpPr>
      <dsp:spPr>
        <a:xfrm>
          <a:off x="3619503" y="52476"/>
          <a:ext cx="3276593" cy="2532542"/>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4000" r="-24000"/>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CA319F24-389E-4525-B029-EEA088FBCAB5}">
      <dsp:nvSpPr>
        <dsp:cNvPr id="0" name=""/>
        <dsp:cNvSpPr/>
      </dsp:nvSpPr>
      <dsp:spPr>
        <a:xfrm>
          <a:off x="7078364" y="-283"/>
          <a:ext cx="3435027" cy="5978769"/>
        </a:xfrm>
        <a:prstGeom prst="roundRect">
          <a:avLst>
            <a:gd name="adj" fmla="val 10000"/>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48920" tIns="248920" rIns="248920" bIns="248920" numCol="1" spcCol="1270" anchor="ctr" anchorCtr="0">
          <a:noAutofit/>
        </a:bodyPr>
        <a:lstStyle/>
        <a:p>
          <a:pPr marL="0" lvl="0" indent="0" algn="ctr" defTabSz="1555750">
            <a:lnSpc>
              <a:spcPct val="90000"/>
            </a:lnSpc>
            <a:spcBef>
              <a:spcPct val="0"/>
            </a:spcBef>
            <a:spcAft>
              <a:spcPct val="35000"/>
            </a:spcAft>
            <a:buNone/>
          </a:pPr>
          <a:r>
            <a:rPr lang="en-US" altLang="vi-VN" sz="3500" b="1" kern="1200" dirty="0">
              <a:latin typeface="Times New Roman" panose="02020603050405020304" pitchFamily="18" charset="0"/>
              <a:cs typeface="Times New Roman" panose="02020603050405020304" pitchFamily="18" charset="0"/>
            </a:rPr>
            <a:t>3 </a:t>
          </a:r>
          <a:r>
            <a:rPr lang="en-US" altLang="vi-VN" sz="3500" b="1" kern="1200" dirty="0" err="1">
              <a:latin typeface="Times New Roman" panose="02020603050405020304" pitchFamily="18" charset="0"/>
              <a:cs typeface="Times New Roman" panose="02020603050405020304" pitchFamily="18" charset="0"/>
            </a:rPr>
            <a:t>câu</a:t>
          </a:r>
          <a:r>
            <a:rPr lang="en-US" altLang="vi-VN" sz="3500" b="1" kern="1200" dirty="0">
              <a:latin typeface="Times New Roman" panose="02020603050405020304" pitchFamily="18" charset="0"/>
              <a:cs typeface="Times New Roman" panose="02020603050405020304" pitchFamily="18" charset="0"/>
            </a:rPr>
            <a:t> </a:t>
          </a:r>
          <a:r>
            <a:rPr lang="en-US" altLang="vi-VN" sz="3500" b="1" kern="1200" dirty="0" err="1">
              <a:latin typeface="Times New Roman" panose="02020603050405020304" pitchFamily="18" charset="0"/>
              <a:cs typeface="Times New Roman" panose="02020603050405020304" pitchFamily="18" charset="0"/>
            </a:rPr>
            <a:t>thơ</a:t>
          </a:r>
          <a:r>
            <a:rPr lang="en-US" altLang="vi-VN" sz="3500" b="1" kern="1200" dirty="0">
              <a:latin typeface="Times New Roman" panose="02020603050405020304" pitchFamily="18" charset="0"/>
              <a:cs typeface="Times New Roman" panose="02020603050405020304" pitchFamily="18" charset="0"/>
            </a:rPr>
            <a:t> </a:t>
          </a:r>
          <a:r>
            <a:rPr lang="en-US" altLang="vi-VN" sz="3500" b="1" kern="1200" dirty="0" err="1">
              <a:latin typeface="Times New Roman" panose="02020603050405020304" pitchFamily="18" charset="0"/>
              <a:cs typeface="Times New Roman" panose="02020603050405020304" pitchFamily="18" charset="0"/>
            </a:rPr>
            <a:t>cuối</a:t>
          </a:r>
          <a:r>
            <a:rPr lang="en-US" altLang="vi-VN" sz="3500" b="1" kern="1200" dirty="0">
              <a:latin typeface="Times New Roman" panose="02020603050405020304" pitchFamily="18" charset="0"/>
              <a:cs typeface="Times New Roman" panose="02020603050405020304" pitchFamily="18" charset="0"/>
            </a:rPr>
            <a:t>: </a:t>
          </a:r>
          <a:r>
            <a:rPr lang="en-US" altLang="vi-VN" sz="3500" b="1" kern="1200" dirty="0" err="1">
              <a:latin typeface="Times New Roman" panose="02020603050405020304" pitchFamily="18" charset="0"/>
              <a:cs typeface="Times New Roman" panose="02020603050405020304" pitchFamily="18" charset="0"/>
            </a:rPr>
            <a:t>Bức</a:t>
          </a:r>
          <a:r>
            <a:rPr lang="en-US" altLang="vi-VN" sz="3500" b="1" kern="1200" dirty="0">
              <a:latin typeface="Times New Roman" panose="02020603050405020304" pitchFamily="18" charset="0"/>
              <a:cs typeface="Times New Roman" panose="02020603050405020304" pitchFamily="18" charset="0"/>
            </a:rPr>
            <a:t> </a:t>
          </a:r>
          <a:r>
            <a:rPr lang="en-US" altLang="vi-VN" sz="3500" b="1" kern="1200" dirty="0" err="1">
              <a:latin typeface="Times New Roman" panose="02020603050405020304" pitchFamily="18" charset="0"/>
              <a:cs typeface="Times New Roman" panose="02020603050405020304" pitchFamily="18" charset="0"/>
            </a:rPr>
            <a:t>tranh</a:t>
          </a:r>
          <a:r>
            <a:rPr lang="en-US" altLang="vi-VN" sz="3500" b="1" kern="1200" dirty="0">
              <a:latin typeface="Times New Roman" panose="02020603050405020304" pitchFamily="18" charset="0"/>
              <a:cs typeface="Times New Roman" panose="02020603050405020304" pitchFamily="18" charset="0"/>
            </a:rPr>
            <a:t> </a:t>
          </a:r>
          <a:r>
            <a:rPr lang="en-US" altLang="vi-VN" sz="3500" b="1" kern="1200" dirty="0" err="1">
              <a:latin typeface="Times New Roman" panose="02020603050405020304" pitchFamily="18" charset="0"/>
              <a:cs typeface="Times New Roman" panose="02020603050405020304" pitchFamily="18" charset="0"/>
            </a:rPr>
            <a:t>đẹp</a:t>
          </a:r>
          <a:r>
            <a:rPr lang="en-US" altLang="vi-VN" sz="3500" b="1" kern="1200" dirty="0">
              <a:latin typeface="Times New Roman" panose="02020603050405020304" pitchFamily="18" charset="0"/>
              <a:cs typeface="Times New Roman" panose="02020603050405020304" pitchFamily="18" charset="0"/>
            </a:rPr>
            <a:t> </a:t>
          </a:r>
          <a:r>
            <a:rPr lang="en-US" altLang="vi-VN" sz="3500" b="1" kern="1200" dirty="0" err="1">
              <a:latin typeface="Times New Roman" panose="02020603050405020304" pitchFamily="18" charset="0"/>
              <a:cs typeface="Times New Roman" panose="02020603050405020304" pitchFamily="18" charset="0"/>
            </a:rPr>
            <a:t>về</a:t>
          </a:r>
          <a:r>
            <a:rPr lang="en-US" altLang="vi-VN" sz="3500" b="1" kern="1200" dirty="0">
              <a:latin typeface="Times New Roman" panose="02020603050405020304" pitchFamily="18" charset="0"/>
              <a:cs typeface="Times New Roman" panose="02020603050405020304" pitchFamily="18" charset="0"/>
            </a:rPr>
            <a:t> </a:t>
          </a:r>
          <a:r>
            <a:rPr lang="en-US" altLang="vi-VN" sz="3500" b="1" kern="1200" dirty="0" err="1">
              <a:latin typeface="Times New Roman" panose="02020603050405020304" pitchFamily="18" charset="0"/>
              <a:cs typeface="Times New Roman" panose="02020603050405020304" pitchFamily="18" charset="0"/>
            </a:rPr>
            <a:t>người</a:t>
          </a:r>
          <a:r>
            <a:rPr lang="en-US" altLang="vi-VN" sz="3500" b="1" kern="1200" dirty="0">
              <a:latin typeface="Times New Roman" panose="02020603050405020304" pitchFamily="18" charset="0"/>
              <a:cs typeface="Times New Roman" panose="02020603050405020304" pitchFamily="18" charset="0"/>
            </a:rPr>
            <a:t> </a:t>
          </a:r>
          <a:r>
            <a:rPr lang="en-US" altLang="vi-VN" sz="3500" b="1" kern="1200" dirty="0" err="1">
              <a:latin typeface="Times New Roman" panose="02020603050405020304" pitchFamily="18" charset="0"/>
              <a:cs typeface="Times New Roman" panose="02020603050405020304" pitchFamily="18" charset="0"/>
            </a:rPr>
            <a:t>lính</a:t>
          </a:r>
          <a:endParaRPr lang="vi-VN" sz="3500" b="1" kern="1200" dirty="0">
            <a:latin typeface="Times New Roman" panose="02020603050405020304" pitchFamily="18" charset="0"/>
            <a:cs typeface="Times New Roman" panose="02020603050405020304" pitchFamily="18" charset="0"/>
          </a:endParaRPr>
        </a:p>
      </dsp:txBody>
      <dsp:txXfrm>
        <a:off x="7078364" y="2391224"/>
        <a:ext cx="3435027" cy="2391507"/>
      </dsp:txXfrm>
    </dsp:sp>
    <dsp:sp modelId="{21484A38-3652-4889-9E71-ADEE8777B5C3}">
      <dsp:nvSpPr>
        <dsp:cNvPr id="0" name=""/>
        <dsp:cNvSpPr/>
      </dsp:nvSpPr>
      <dsp:spPr>
        <a:xfrm>
          <a:off x="7140629" y="70056"/>
          <a:ext cx="3310498" cy="2567702"/>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3000" r="-3000"/>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0E37BA1B-FE01-43E0-BF4C-88398507356E}">
      <dsp:nvSpPr>
        <dsp:cNvPr id="0" name=""/>
        <dsp:cNvSpPr/>
      </dsp:nvSpPr>
      <dsp:spPr>
        <a:xfrm>
          <a:off x="841247" y="4483227"/>
          <a:ext cx="9674352" cy="1495825"/>
        </a:xfrm>
        <a:prstGeom prst="leftRightArrow">
          <a:avLst/>
        </a:prstGeom>
        <a:solidFill>
          <a:schemeClr val="accent2">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A67ABA-355E-421B-BF07-A372AC572ECD}">
      <dsp:nvSpPr>
        <dsp:cNvPr id="0" name=""/>
        <dsp:cNvSpPr/>
      </dsp:nvSpPr>
      <dsp:spPr>
        <a:xfrm>
          <a:off x="0" y="33799"/>
          <a:ext cx="6584277" cy="1264698"/>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BZ" sz="3600" b="1" kern="1200" dirty="0">
              <a:solidFill>
                <a:schemeClr val="tx1"/>
              </a:solidFill>
              <a:latin typeface="Times New Roman" panose="02020603050405020304" pitchFamily="18" charset="0"/>
              <a:cs typeface="Times New Roman" panose="02020603050405020304" pitchFamily="18" charset="0"/>
            </a:rPr>
            <a:t>Chung </a:t>
          </a:r>
          <a:r>
            <a:rPr lang="en-BZ" sz="3600" b="1" kern="1200" dirty="0" err="1">
              <a:solidFill>
                <a:schemeClr val="tx1"/>
              </a:solidFill>
              <a:latin typeface="Times New Roman" panose="02020603050405020304" pitchFamily="18" charset="0"/>
              <a:cs typeface="Times New Roman" panose="02020603050405020304" pitchFamily="18" charset="0"/>
            </a:rPr>
            <a:t>hoàn</a:t>
          </a:r>
          <a:r>
            <a:rPr lang="en-BZ" sz="3600" b="1" kern="1200" dirty="0">
              <a:solidFill>
                <a:schemeClr val="tx1"/>
              </a:solidFill>
              <a:latin typeface="Times New Roman" panose="02020603050405020304" pitchFamily="18" charset="0"/>
              <a:cs typeface="Times New Roman" panose="02020603050405020304" pitchFamily="18" charset="0"/>
            </a:rPr>
            <a:t> </a:t>
          </a:r>
          <a:r>
            <a:rPr lang="en-BZ" sz="3600" b="1" kern="1200" dirty="0" err="1">
              <a:solidFill>
                <a:schemeClr val="tx1"/>
              </a:solidFill>
              <a:latin typeface="Times New Roman" panose="02020603050405020304" pitchFamily="18" charset="0"/>
              <a:cs typeface="Times New Roman" panose="02020603050405020304" pitchFamily="18" charset="0"/>
            </a:rPr>
            <a:t>cảnh</a:t>
          </a:r>
          <a:r>
            <a:rPr lang="en-BZ" sz="3600" b="1" kern="1200" dirty="0">
              <a:solidFill>
                <a:schemeClr val="tx1"/>
              </a:solidFill>
              <a:latin typeface="Times New Roman" panose="02020603050405020304" pitchFamily="18" charset="0"/>
              <a:cs typeface="Times New Roman" panose="02020603050405020304" pitchFamily="18" charset="0"/>
            </a:rPr>
            <a:t> </a:t>
          </a:r>
          <a:r>
            <a:rPr lang="en-BZ" sz="3600" b="1" kern="1200" dirty="0" err="1">
              <a:solidFill>
                <a:schemeClr val="tx1"/>
              </a:solidFill>
              <a:latin typeface="Times New Roman" panose="02020603050405020304" pitchFamily="18" charset="0"/>
              <a:cs typeface="Times New Roman" panose="02020603050405020304" pitchFamily="18" charset="0"/>
            </a:rPr>
            <a:t>xuất</a:t>
          </a:r>
          <a:r>
            <a:rPr lang="en-BZ" sz="3600" b="1" kern="1200" dirty="0">
              <a:solidFill>
                <a:schemeClr val="tx1"/>
              </a:solidFill>
              <a:latin typeface="Times New Roman" panose="02020603050405020304" pitchFamily="18" charset="0"/>
              <a:cs typeface="Times New Roman" panose="02020603050405020304" pitchFamily="18" charset="0"/>
            </a:rPr>
            <a:t> </a:t>
          </a:r>
          <a:r>
            <a:rPr lang="en-BZ" sz="3600" b="1" kern="1200" dirty="0" err="1">
              <a:solidFill>
                <a:schemeClr val="tx1"/>
              </a:solidFill>
              <a:latin typeface="Times New Roman" panose="02020603050405020304" pitchFamily="18" charset="0"/>
              <a:cs typeface="Times New Roman" panose="02020603050405020304" pitchFamily="18" charset="0"/>
            </a:rPr>
            <a:t>thân</a:t>
          </a:r>
          <a:r>
            <a:rPr lang="en-BZ" sz="3600" b="1" kern="1200" dirty="0">
              <a:solidFill>
                <a:schemeClr val="tx1"/>
              </a:solidFill>
              <a:latin typeface="Times New Roman" panose="02020603050405020304" pitchFamily="18" charset="0"/>
              <a:cs typeface="Times New Roman" panose="02020603050405020304" pitchFamily="18" charset="0"/>
            </a:rPr>
            <a:t>: </a:t>
          </a:r>
          <a:r>
            <a:rPr lang="en-BZ" sz="3600" b="1" kern="1200" dirty="0" err="1">
              <a:solidFill>
                <a:schemeClr val="tx1"/>
              </a:solidFill>
              <a:latin typeface="Times New Roman" panose="02020603050405020304" pitchFamily="18" charset="0"/>
              <a:cs typeface="Times New Roman" panose="02020603050405020304" pitchFamily="18" charset="0"/>
            </a:rPr>
            <a:t>từ</a:t>
          </a:r>
          <a:r>
            <a:rPr lang="en-BZ" sz="3600" b="1" kern="1200" dirty="0">
              <a:solidFill>
                <a:schemeClr val="tx1"/>
              </a:solidFill>
              <a:latin typeface="Times New Roman" panose="02020603050405020304" pitchFamily="18" charset="0"/>
              <a:cs typeface="Times New Roman" panose="02020603050405020304" pitchFamily="18" charset="0"/>
            </a:rPr>
            <a:t> </a:t>
          </a:r>
          <a:r>
            <a:rPr lang="en-BZ" sz="3600" b="1" kern="1200" dirty="0" err="1">
              <a:solidFill>
                <a:schemeClr val="tx1"/>
              </a:solidFill>
              <a:latin typeface="Times New Roman" panose="02020603050405020304" pitchFamily="18" charset="0"/>
              <a:cs typeface="Times New Roman" panose="02020603050405020304" pitchFamily="18" charset="0"/>
            </a:rPr>
            <a:t>miền</a:t>
          </a:r>
          <a:r>
            <a:rPr lang="en-BZ" sz="3600" b="1" kern="1200" dirty="0">
              <a:solidFill>
                <a:schemeClr val="tx1"/>
              </a:solidFill>
              <a:latin typeface="Times New Roman" panose="02020603050405020304" pitchFamily="18" charset="0"/>
              <a:cs typeface="Times New Roman" panose="02020603050405020304" pitchFamily="18" charset="0"/>
            </a:rPr>
            <a:t> </a:t>
          </a:r>
          <a:r>
            <a:rPr lang="en-BZ" sz="3600" b="1" kern="1200" dirty="0" err="1">
              <a:solidFill>
                <a:schemeClr val="tx1"/>
              </a:solidFill>
              <a:latin typeface="Times New Roman" panose="02020603050405020304" pitchFamily="18" charset="0"/>
              <a:cs typeface="Times New Roman" panose="02020603050405020304" pitchFamily="18" charset="0"/>
            </a:rPr>
            <a:t>quê</a:t>
          </a:r>
          <a:r>
            <a:rPr lang="en-BZ" sz="3600" b="1" kern="1200" dirty="0">
              <a:solidFill>
                <a:schemeClr val="tx1"/>
              </a:solidFill>
              <a:latin typeface="Times New Roman" panose="02020603050405020304" pitchFamily="18" charset="0"/>
              <a:cs typeface="Times New Roman" panose="02020603050405020304" pitchFamily="18" charset="0"/>
            </a:rPr>
            <a:t> </a:t>
          </a:r>
          <a:r>
            <a:rPr lang="en-BZ" sz="3600" b="1" kern="1200" dirty="0" err="1">
              <a:solidFill>
                <a:schemeClr val="tx1"/>
              </a:solidFill>
              <a:latin typeface="Times New Roman" panose="02020603050405020304" pitchFamily="18" charset="0"/>
              <a:cs typeface="Times New Roman" panose="02020603050405020304" pitchFamily="18" charset="0"/>
            </a:rPr>
            <a:t>nghèo</a:t>
          </a:r>
          <a:r>
            <a:rPr lang="en-BZ" sz="3600" b="1" kern="1200" dirty="0">
              <a:solidFill>
                <a:schemeClr val="tx1"/>
              </a:solidFill>
              <a:latin typeface="Times New Roman" panose="02020603050405020304" pitchFamily="18" charset="0"/>
              <a:cs typeface="Times New Roman" panose="02020603050405020304" pitchFamily="18" charset="0"/>
            </a:rPr>
            <a:t> </a:t>
          </a:r>
          <a:r>
            <a:rPr lang="en-BZ" sz="3600" b="1" kern="1200" dirty="0" err="1">
              <a:solidFill>
                <a:schemeClr val="tx1"/>
              </a:solidFill>
              <a:latin typeface="Times New Roman" panose="02020603050405020304" pitchFamily="18" charset="0"/>
              <a:cs typeface="Times New Roman" panose="02020603050405020304" pitchFamily="18" charset="0"/>
            </a:rPr>
            <a:t>khó</a:t>
          </a:r>
          <a:endParaRPr lang="en-BZ" sz="3600" b="1" kern="1200" dirty="0">
            <a:solidFill>
              <a:schemeClr val="tx1"/>
            </a:solidFill>
            <a:latin typeface="Times New Roman" panose="02020603050405020304" pitchFamily="18" charset="0"/>
            <a:cs typeface="Times New Roman" panose="02020603050405020304" pitchFamily="18" charset="0"/>
          </a:endParaRPr>
        </a:p>
      </dsp:txBody>
      <dsp:txXfrm>
        <a:off x="37042" y="70841"/>
        <a:ext cx="6510193" cy="1190614"/>
      </dsp:txXfrm>
    </dsp:sp>
    <dsp:sp modelId="{1DF56D08-8E76-42AF-9B9C-13E7D0F01655}">
      <dsp:nvSpPr>
        <dsp:cNvPr id="0" name=""/>
        <dsp:cNvSpPr/>
      </dsp:nvSpPr>
      <dsp:spPr>
        <a:xfrm rot="5400000">
          <a:off x="3055007" y="1330114"/>
          <a:ext cx="474261" cy="569114"/>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BZ" sz="2000" b="1" kern="1200">
            <a:solidFill>
              <a:schemeClr val="tx1"/>
            </a:solidFill>
            <a:latin typeface="#9Slide03 Cabin Condensed Bold" panose="00000806000000000000" pitchFamily="2" charset="0"/>
          </a:endParaRPr>
        </a:p>
      </dsp:txBody>
      <dsp:txXfrm rot="-5400000">
        <a:off x="3121404" y="1377540"/>
        <a:ext cx="341468" cy="331983"/>
      </dsp:txXfrm>
    </dsp:sp>
    <dsp:sp modelId="{F3527368-3B9A-4FD4-8D46-04CDEE304871}">
      <dsp:nvSpPr>
        <dsp:cNvPr id="0" name=""/>
        <dsp:cNvSpPr/>
      </dsp:nvSpPr>
      <dsp:spPr>
        <a:xfrm>
          <a:off x="0" y="1930846"/>
          <a:ext cx="6584277" cy="1264698"/>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BZ" sz="3600" b="1" kern="1200" dirty="0">
              <a:solidFill>
                <a:schemeClr val="tx1"/>
              </a:solidFill>
              <a:latin typeface="Times New Roman" panose="02020603050405020304" pitchFamily="18" charset="0"/>
              <a:cs typeface="Times New Roman" panose="02020603050405020304" pitchFamily="18" charset="0"/>
            </a:rPr>
            <a:t>Chung </a:t>
          </a:r>
          <a:r>
            <a:rPr lang="en-BZ" sz="3600" b="1" kern="1200" dirty="0" err="1">
              <a:solidFill>
                <a:schemeClr val="tx1"/>
              </a:solidFill>
              <a:latin typeface="Times New Roman" panose="02020603050405020304" pitchFamily="18" charset="0"/>
              <a:cs typeface="Times New Roman" panose="02020603050405020304" pitchFamily="18" charset="0"/>
            </a:rPr>
            <a:t>lí</a:t>
          </a:r>
          <a:r>
            <a:rPr lang="en-BZ" sz="3600" b="1" kern="1200" dirty="0">
              <a:solidFill>
                <a:schemeClr val="tx1"/>
              </a:solidFill>
              <a:latin typeface="Times New Roman" panose="02020603050405020304" pitchFamily="18" charset="0"/>
              <a:cs typeface="Times New Roman" panose="02020603050405020304" pitchFamily="18" charset="0"/>
            </a:rPr>
            <a:t> </a:t>
          </a:r>
          <a:r>
            <a:rPr lang="en-BZ" sz="3600" b="1" kern="1200" dirty="0" err="1">
              <a:solidFill>
                <a:schemeClr val="tx1"/>
              </a:solidFill>
              <a:latin typeface="Times New Roman" panose="02020603050405020304" pitchFamily="18" charset="0"/>
              <a:cs typeface="Times New Roman" panose="02020603050405020304" pitchFamily="18" charset="0"/>
            </a:rPr>
            <a:t>tưởng</a:t>
          </a:r>
          <a:r>
            <a:rPr lang="en-BZ" sz="3600" b="1" kern="1200" dirty="0">
              <a:solidFill>
                <a:schemeClr val="tx1"/>
              </a:solidFill>
              <a:latin typeface="Times New Roman" panose="02020603050405020304" pitchFamily="18" charset="0"/>
              <a:cs typeface="Times New Roman" panose="02020603050405020304" pitchFamily="18" charset="0"/>
            </a:rPr>
            <a:t>, </a:t>
          </a:r>
          <a:r>
            <a:rPr lang="en-BZ" sz="3600" b="1" kern="1200" dirty="0" err="1">
              <a:solidFill>
                <a:schemeClr val="tx1"/>
              </a:solidFill>
              <a:latin typeface="Times New Roman" panose="02020603050405020304" pitchFamily="18" charset="0"/>
              <a:cs typeface="Times New Roman" panose="02020603050405020304" pitchFamily="18" charset="0"/>
            </a:rPr>
            <a:t>mục</a:t>
          </a:r>
          <a:r>
            <a:rPr lang="en-BZ" sz="3600" b="1" kern="1200" dirty="0">
              <a:solidFill>
                <a:schemeClr val="tx1"/>
              </a:solidFill>
              <a:latin typeface="Times New Roman" panose="02020603050405020304" pitchFamily="18" charset="0"/>
              <a:cs typeface="Times New Roman" panose="02020603050405020304" pitchFamily="18" charset="0"/>
            </a:rPr>
            <a:t> </a:t>
          </a:r>
          <a:r>
            <a:rPr lang="en-BZ" sz="3600" b="1" kern="1200" dirty="0" err="1">
              <a:solidFill>
                <a:schemeClr val="tx1"/>
              </a:solidFill>
              <a:latin typeface="Times New Roman" panose="02020603050405020304" pitchFamily="18" charset="0"/>
              <a:cs typeface="Times New Roman" panose="02020603050405020304" pitchFamily="18" charset="0"/>
            </a:rPr>
            <a:t>đích</a:t>
          </a:r>
          <a:r>
            <a:rPr lang="en-BZ" sz="3600" b="1" kern="1200" dirty="0">
              <a:solidFill>
                <a:schemeClr val="tx1"/>
              </a:solidFill>
              <a:latin typeface="Times New Roman" panose="02020603050405020304" pitchFamily="18" charset="0"/>
              <a:cs typeface="Times New Roman" panose="02020603050405020304" pitchFamily="18" charset="0"/>
            </a:rPr>
            <a:t>: </a:t>
          </a:r>
          <a:r>
            <a:rPr lang="en-BZ" sz="3600" b="1" kern="1200" dirty="0" err="1">
              <a:solidFill>
                <a:schemeClr val="tx1"/>
              </a:solidFill>
              <a:latin typeface="Times New Roman" panose="02020603050405020304" pitchFamily="18" charset="0"/>
              <a:cs typeface="Times New Roman" panose="02020603050405020304" pitchFamily="18" charset="0"/>
            </a:rPr>
            <a:t>lên</a:t>
          </a:r>
          <a:r>
            <a:rPr lang="en-BZ" sz="3600" b="1" kern="1200" dirty="0">
              <a:solidFill>
                <a:schemeClr val="tx1"/>
              </a:solidFill>
              <a:latin typeface="Times New Roman" panose="02020603050405020304" pitchFamily="18" charset="0"/>
              <a:cs typeface="Times New Roman" panose="02020603050405020304" pitchFamily="18" charset="0"/>
            </a:rPr>
            <a:t> </a:t>
          </a:r>
          <a:r>
            <a:rPr lang="en-BZ" sz="3600" b="1" kern="1200" dirty="0" err="1">
              <a:solidFill>
                <a:schemeClr val="tx1"/>
              </a:solidFill>
              <a:latin typeface="Times New Roman" panose="02020603050405020304" pitchFamily="18" charset="0"/>
              <a:cs typeface="Times New Roman" panose="02020603050405020304" pitchFamily="18" charset="0"/>
            </a:rPr>
            <a:t>đường</a:t>
          </a:r>
          <a:r>
            <a:rPr lang="en-BZ" sz="3600" b="1" kern="1200" dirty="0">
              <a:solidFill>
                <a:schemeClr val="tx1"/>
              </a:solidFill>
              <a:latin typeface="Times New Roman" panose="02020603050405020304" pitchFamily="18" charset="0"/>
              <a:cs typeface="Times New Roman" panose="02020603050405020304" pitchFamily="18" charset="0"/>
            </a:rPr>
            <a:t> </a:t>
          </a:r>
          <a:r>
            <a:rPr lang="en-BZ" sz="3600" b="1" kern="1200" dirty="0" err="1">
              <a:solidFill>
                <a:schemeClr val="tx1"/>
              </a:solidFill>
              <a:latin typeface="Times New Roman" panose="02020603050405020304" pitchFamily="18" charset="0"/>
              <a:cs typeface="Times New Roman" panose="02020603050405020304" pitchFamily="18" charset="0"/>
            </a:rPr>
            <a:t>vì</a:t>
          </a:r>
          <a:r>
            <a:rPr lang="en-BZ" sz="3600" b="1" kern="1200" dirty="0">
              <a:solidFill>
                <a:schemeClr val="tx1"/>
              </a:solidFill>
              <a:latin typeface="Times New Roman" panose="02020603050405020304" pitchFamily="18" charset="0"/>
              <a:cs typeface="Times New Roman" panose="02020603050405020304" pitchFamily="18" charset="0"/>
            </a:rPr>
            <a:t> </a:t>
          </a:r>
          <a:r>
            <a:rPr lang="en-BZ" sz="3600" b="1" kern="1200" dirty="0" err="1">
              <a:solidFill>
                <a:schemeClr val="tx1"/>
              </a:solidFill>
              <a:latin typeface="Times New Roman" panose="02020603050405020304" pitchFamily="18" charset="0"/>
              <a:cs typeface="Times New Roman" panose="02020603050405020304" pitchFamily="18" charset="0"/>
            </a:rPr>
            <a:t>Tổ</a:t>
          </a:r>
          <a:r>
            <a:rPr lang="en-BZ" sz="3600" b="1" kern="1200" dirty="0">
              <a:solidFill>
                <a:schemeClr val="tx1"/>
              </a:solidFill>
              <a:latin typeface="Times New Roman" panose="02020603050405020304" pitchFamily="18" charset="0"/>
              <a:cs typeface="Times New Roman" panose="02020603050405020304" pitchFamily="18" charset="0"/>
            </a:rPr>
            <a:t> </a:t>
          </a:r>
          <a:r>
            <a:rPr lang="en-BZ" sz="3600" b="1" kern="1200" dirty="0" err="1">
              <a:solidFill>
                <a:schemeClr val="tx1"/>
              </a:solidFill>
              <a:latin typeface="Times New Roman" panose="02020603050405020304" pitchFamily="18" charset="0"/>
              <a:cs typeface="Times New Roman" panose="02020603050405020304" pitchFamily="18" charset="0"/>
            </a:rPr>
            <a:t>quốc</a:t>
          </a:r>
          <a:r>
            <a:rPr lang="en-BZ" sz="3600" b="1" kern="1200" dirty="0">
              <a:solidFill>
                <a:schemeClr val="tx1"/>
              </a:solidFill>
              <a:latin typeface="Times New Roman" panose="02020603050405020304" pitchFamily="18" charset="0"/>
              <a:cs typeface="Times New Roman" panose="02020603050405020304" pitchFamily="18" charset="0"/>
            </a:rPr>
            <a:t> </a:t>
          </a:r>
        </a:p>
      </dsp:txBody>
      <dsp:txXfrm>
        <a:off x="37042" y="1967888"/>
        <a:ext cx="6510193" cy="1190614"/>
      </dsp:txXfrm>
    </dsp:sp>
    <dsp:sp modelId="{01147E30-96B5-4ACE-8C19-40AF80413A85}">
      <dsp:nvSpPr>
        <dsp:cNvPr id="0" name=""/>
        <dsp:cNvSpPr/>
      </dsp:nvSpPr>
      <dsp:spPr>
        <a:xfrm rot="5400000">
          <a:off x="3065827" y="3212735"/>
          <a:ext cx="452621" cy="569114"/>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BZ" sz="2000" b="1" kern="1200">
            <a:solidFill>
              <a:schemeClr val="tx1"/>
            </a:solidFill>
            <a:latin typeface="#9Slide03 Cabin Condensed Bold" panose="00000806000000000000" pitchFamily="2" charset="0"/>
          </a:endParaRPr>
        </a:p>
      </dsp:txBody>
      <dsp:txXfrm rot="-5400000">
        <a:off x="3121404" y="3270981"/>
        <a:ext cx="341468" cy="316835"/>
      </dsp:txXfrm>
    </dsp:sp>
    <dsp:sp modelId="{094B0BCD-4E11-4927-9108-4D8DB4842FF5}">
      <dsp:nvSpPr>
        <dsp:cNvPr id="0" name=""/>
        <dsp:cNvSpPr/>
      </dsp:nvSpPr>
      <dsp:spPr>
        <a:xfrm>
          <a:off x="0" y="3799039"/>
          <a:ext cx="6584277" cy="1264698"/>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BZ" sz="3600" b="1" kern="1200" dirty="0">
              <a:solidFill>
                <a:schemeClr val="tx1"/>
              </a:solidFill>
              <a:latin typeface="Times New Roman" panose="02020603050405020304" pitchFamily="18" charset="0"/>
              <a:cs typeface="Times New Roman" panose="02020603050405020304" pitchFamily="18" charset="0"/>
            </a:rPr>
            <a:t>Chung </a:t>
          </a:r>
          <a:r>
            <a:rPr lang="en-BZ" sz="3600" b="1" kern="1200" dirty="0" err="1">
              <a:solidFill>
                <a:schemeClr val="tx1"/>
              </a:solidFill>
              <a:latin typeface="Times New Roman" panose="02020603050405020304" pitchFamily="18" charset="0"/>
              <a:cs typeface="Times New Roman" panose="02020603050405020304" pitchFamily="18" charset="0"/>
            </a:rPr>
            <a:t>hoàn</a:t>
          </a:r>
          <a:r>
            <a:rPr lang="en-BZ" sz="3600" b="1" kern="1200" dirty="0">
              <a:solidFill>
                <a:schemeClr val="tx1"/>
              </a:solidFill>
              <a:latin typeface="Times New Roman" panose="02020603050405020304" pitchFamily="18" charset="0"/>
              <a:cs typeface="Times New Roman" panose="02020603050405020304" pitchFamily="18" charset="0"/>
            </a:rPr>
            <a:t> </a:t>
          </a:r>
          <a:r>
            <a:rPr lang="en-BZ" sz="3600" b="1" kern="1200" dirty="0" err="1">
              <a:solidFill>
                <a:schemeClr val="tx1"/>
              </a:solidFill>
              <a:latin typeface="Times New Roman" panose="02020603050405020304" pitchFamily="18" charset="0"/>
              <a:cs typeface="Times New Roman" panose="02020603050405020304" pitchFamily="18" charset="0"/>
            </a:rPr>
            <a:t>cảnh</a:t>
          </a:r>
          <a:r>
            <a:rPr lang="en-BZ" sz="3600" b="1" kern="1200" dirty="0">
              <a:solidFill>
                <a:schemeClr val="tx1"/>
              </a:solidFill>
              <a:latin typeface="Times New Roman" panose="02020603050405020304" pitchFamily="18" charset="0"/>
              <a:cs typeface="Times New Roman" panose="02020603050405020304" pitchFamily="18" charset="0"/>
            </a:rPr>
            <a:t> </a:t>
          </a:r>
          <a:r>
            <a:rPr lang="en-BZ" sz="3600" b="1" kern="1200" dirty="0" err="1">
              <a:solidFill>
                <a:schemeClr val="tx1"/>
              </a:solidFill>
              <a:latin typeface="Times New Roman" panose="02020603050405020304" pitchFamily="18" charset="0"/>
              <a:cs typeface="Times New Roman" panose="02020603050405020304" pitchFamily="18" charset="0"/>
            </a:rPr>
            <a:t>chiến</a:t>
          </a:r>
          <a:r>
            <a:rPr lang="en-BZ" sz="3600" b="1" kern="1200" dirty="0">
              <a:solidFill>
                <a:schemeClr val="tx1"/>
              </a:solidFill>
              <a:latin typeface="Times New Roman" panose="02020603050405020304" pitchFamily="18" charset="0"/>
              <a:cs typeface="Times New Roman" panose="02020603050405020304" pitchFamily="18" charset="0"/>
            </a:rPr>
            <a:t> </a:t>
          </a:r>
          <a:r>
            <a:rPr lang="en-BZ" sz="3600" b="1" kern="1200" dirty="0" err="1">
              <a:solidFill>
                <a:schemeClr val="tx1"/>
              </a:solidFill>
              <a:latin typeface="Times New Roman" panose="02020603050405020304" pitchFamily="18" charset="0"/>
              <a:cs typeface="Times New Roman" panose="02020603050405020304" pitchFamily="18" charset="0"/>
            </a:rPr>
            <a:t>đấu</a:t>
          </a:r>
          <a:r>
            <a:rPr lang="en-BZ" sz="3600" b="1" kern="1200" dirty="0">
              <a:solidFill>
                <a:schemeClr val="tx1"/>
              </a:solidFill>
              <a:latin typeface="Times New Roman" panose="02020603050405020304" pitchFamily="18" charset="0"/>
              <a:cs typeface="Times New Roman" panose="02020603050405020304" pitchFamily="18" charset="0"/>
            </a:rPr>
            <a:t> </a:t>
          </a:r>
          <a:r>
            <a:rPr lang="en-BZ" sz="3600" b="1" kern="1200" dirty="0" err="1">
              <a:solidFill>
                <a:schemeClr val="tx1"/>
              </a:solidFill>
              <a:latin typeface="Times New Roman" panose="02020603050405020304" pitchFamily="18" charset="0"/>
              <a:cs typeface="Times New Roman" panose="02020603050405020304" pitchFamily="18" charset="0"/>
            </a:rPr>
            <a:t>gian</a:t>
          </a:r>
          <a:r>
            <a:rPr lang="en-BZ" sz="3600" b="1" kern="1200" dirty="0">
              <a:solidFill>
                <a:schemeClr val="tx1"/>
              </a:solidFill>
              <a:latin typeface="Times New Roman" panose="02020603050405020304" pitchFamily="18" charset="0"/>
              <a:cs typeface="Times New Roman" panose="02020603050405020304" pitchFamily="18" charset="0"/>
            </a:rPr>
            <a:t> </a:t>
          </a:r>
          <a:r>
            <a:rPr lang="en-BZ" sz="3600" b="1" kern="1200" dirty="0" err="1">
              <a:solidFill>
                <a:schemeClr val="tx1"/>
              </a:solidFill>
              <a:latin typeface="Times New Roman" panose="02020603050405020304" pitchFamily="18" charset="0"/>
              <a:cs typeface="Times New Roman" panose="02020603050405020304" pitchFamily="18" charset="0"/>
            </a:rPr>
            <a:t>khổ</a:t>
          </a:r>
          <a:endParaRPr lang="en-BZ" sz="3600" b="1" kern="1200" dirty="0">
            <a:solidFill>
              <a:schemeClr val="tx1"/>
            </a:solidFill>
            <a:latin typeface="Times New Roman" panose="02020603050405020304" pitchFamily="18" charset="0"/>
            <a:cs typeface="Times New Roman" panose="02020603050405020304" pitchFamily="18" charset="0"/>
          </a:endParaRPr>
        </a:p>
      </dsp:txBody>
      <dsp:txXfrm>
        <a:off x="37042" y="3836081"/>
        <a:ext cx="6510193" cy="119061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32A276-69BB-45DD-8BFB-C7AE59D55B4B}">
      <dsp:nvSpPr>
        <dsp:cNvPr id="0" name=""/>
        <dsp:cNvSpPr/>
      </dsp:nvSpPr>
      <dsp:spPr>
        <a:xfrm>
          <a:off x="1341125" y="5268"/>
          <a:ext cx="4824654" cy="919505"/>
        </a:xfrm>
        <a:prstGeom prst="roundRect">
          <a:avLst>
            <a:gd name="adj" fmla="val 10000"/>
          </a:avLst>
        </a:prstGeom>
        <a:solidFill>
          <a:srgbClr val="BBCDD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just" defTabSz="1066800">
            <a:lnSpc>
              <a:spcPct val="90000"/>
            </a:lnSpc>
            <a:spcBef>
              <a:spcPct val="0"/>
            </a:spcBef>
            <a:spcAft>
              <a:spcPct val="35000"/>
            </a:spcAft>
            <a:buNone/>
          </a:pPr>
          <a:r>
            <a:rPr lang="vi-VN" sz="2400" kern="1200" dirty="0">
              <a:solidFill>
                <a:schemeClr val="tx1"/>
              </a:solidFill>
              <a:latin typeface="Times New Roman" panose="02020603050405020304" pitchFamily="18" charset="0"/>
              <a:cs typeface="Times New Roman" panose="02020603050405020304" pitchFamily="18" charset="0"/>
            </a:rPr>
            <a:t>- </a:t>
          </a:r>
          <a:r>
            <a:rPr lang="vi-VN" sz="2400" kern="1200" dirty="0" err="1">
              <a:solidFill>
                <a:schemeClr val="tx1"/>
              </a:solidFill>
              <a:latin typeface="Times New Roman" panose="02020603050405020304" pitchFamily="18" charset="0"/>
              <a:cs typeface="Times New Roman" panose="02020603050405020304" pitchFamily="18" charset="0"/>
            </a:rPr>
            <a:t>Hình</a:t>
          </a:r>
          <a:r>
            <a:rPr lang="vi-VN" sz="2400" kern="1200" dirty="0">
              <a:solidFill>
                <a:schemeClr val="tx1"/>
              </a:solidFill>
              <a:latin typeface="Times New Roman" panose="02020603050405020304" pitchFamily="18" charset="0"/>
              <a:cs typeface="Times New Roman" panose="02020603050405020304" pitchFamily="18" charset="0"/>
            </a:rPr>
            <a:t> </a:t>
          </a:r>
          <a:r>
            <a:rPr lang="vi-VN" sz="2400" kern="1200" dirty="0" err="1">
              <a:solidFill>
                <a:schemeClr val="tx1"/>
              </a:solidFill>
              <a:latin typeface="Times New Roman" panose="02020603050405020304" pitchFamily="18" charset="0"/>
              <a:cs typeface="Times New Roman" panose="02020603050405020304" pitchFamily="18" charset="0"/>
            </a:rPr>
            <a:t>ảnh</a:t>
          </a:r>
          <a:r>
            <a:rPr lang="vi-VN" sz="2400" kern="1200" dirty="0">
              <a:solidFill>
                <a:schemeClr val="tx1"/>
              </a:solidFill>
              <a:latin typeface="Times New Roman" panose="02020603050405020304" pitchFamily="18" charset="0"/>
              <a:cs typeface="Times New Roman" panose="02020603050405020304" pitchFamily="18" charset="0"/>
            </a:rPr>
            <a:t> </a:t>
          </a:r>
          <a:r>
            <a:rPr lang="vi-VN" sz="2400" kern="1200" dirty="0" err="1">
              <a:solidFill>
                <a:schemeClr val="tx1"/>
              </a:solidFill>
              <a:latin typeface="Times New Roman" panose="02020603050405020304" pitchFamily="18" charset="0"/>
              <a:cs typeface="Times New Roman" panose="02020603050405020304" pitchFamily="18" charset="0"/>
            </a:rPr>
            <a:t>ruộng</a:t>
          </a:r>
          <a:r>
            <a:rPr lang="vi-VN" sz="2400" kern="1200" dirty="0">
              <a:solidFill>
                <a:schemeClr val="tx1"/>
              </a:solidFill>
              <a:latin typeface="Times New Roman" panose="02020603050405020304" pitchFamily="18" charset="0"/>
              <a:cs typeface="Times New Roman" panose="02020603050405020304" pitchFamily="18" charset="0"/>
            </a:rPr>
            <a:t> nương, </a:t>
          </a:r>
          <a:r>
            <a:rPr lang="vi-VN" sz="2400" kern="1200" dirty="0" err="1">
              <a:solidFill>
                <a:schemeClr val="tx1"/>
              </a:solidFill>
              <a:latin typeface="Times New Roman" panose="02020603050405020304" pitchFamily="18" charset="0"/>
              <a:cs typeface="Times New Roman" panose="02020603050405020304" pitchFamily="18" charset="0"/>
            </a:rPr>
            <a:t>nhà</a:t>
          </a:r>
          <a:r>
            <a:rPr lang="vi-VN" sz="2400" kern="1200" dirty="0">
              <a:solidFill>
                <a:schemeClr val="tx1"/>
              </a:solidFill>
              <a:latin typeface="Times New Roman" panose="02020603050405020304" pitchFamily="18" charset="0"/>
              <a:cs typeface="Times New Roman" panose="02020603050405020304" pitchFamily="18" charset="0"/>
            </a:rPr>
            <a:t> </a:t>
          </a:r>
          <a:r>
            <a:rPr lang="vi-VN" sz="2400" kern="1200" dirty="0" err="1">
              <a:solidFill>
                <a:schemeClr val="tx1"/>
              </a:solidFill>
              <a:latin typeface="Times New Roman" panose="02020603050405020304" pitchFamily="18" charset="0"/>
              <a:cs typeface="Times New Roman" panose="02020603050405020304" pitchFamily="18" charset="0"/>
            </a:rPr>
            <a:t>cửa</a:t>
          </a:r>
          <a:r>
            <a:rPr lang="vi-VN" sz="2400" kern="120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a:t>
          </a:r>
          <a:r>
            <a:rPr lang="en-BZ" sz="2400" kern="1200" dirty="0" err="1">
              <a:solidFill>
                <a:schemeClr val="tx1"/>
              </a:solidFill>
              <a:latin typeface="Times New Roman" panose="02020603050405020304" pitchFamily="18" charset="0"/>
              <a:cs typeface="Times New Roman" panose="02020603050405020304" pitchFamily="18" charset="0"/>
            </a:rPr>
            <a:t>Không</a:t>
          </a:r>
          <a:r>
            <a:rPr lang="en-BZ" sz="2400" kern="1200" dirty="0">
              <a:solidFill>
                <a:schemeClr val="tx1"/>
              </a:solidFill>
              <a:latin typeface="Times New Roman" panose="02020603050405020304" pitchFamily="18" charset="0"/>
              <a:cs typeface="Times New Roman" panose="02020603050405020304" pitchFamily="18" charset="0"/>
            </a:rPr>
            <a:t> </a:t>
          </a:r>
          <a:r>
            <a:rPr lang="en-BZ" sz="2400" kern="1200" dirty="0" err="1">
              <a:solidFill>
                <a:schemeClr val="tx1"/>
              </a:solidFill>
              <a:latin typeface="Times New Roman" panose="02020603050405020304" pitchFamily="18" charset="0"/>
              <a:cs typeface="Times New Roman" panose="02020603050405020304" pitchFamily="18" charset="0"/>
            </a:rPr>
            <a:t>gian</a:t>
          </a:r>
          <a:r>
            <a:rPr lang="en-BZ" sz="2400" kern="1200" dirty="0">
              <a:solidFill>
                <a:schemeClr val="tx1"/>
              </a:solidFill>
              <a:latin typeface="Times New Roman" panose="02020603050405020304" pitchFamily="18" charset="0"/>
              <a:cs typeface="Times New Roman" panose="02020603050405020304" pitchFamily="18" charset="0"/>
            </a:rPr>
            <a:t> </a:t>
          </a:r>
          <a:r>
            <a:rPr lang="en-BZ" sz="2400" kern="1200" dirty="0" err="1">
              <a:solidFill>
                <a:schemeClr val="tx1"/>
              </a:solidFill>
              <a:latin typeface="Times New Roman" panose="02020603050405020304" pitchFamily="18" charset="0"/>
              <a:cs typeface="Times New Roman" panose="02020603050405020304" pitchFamily="18" charset="0"/>
            </a:rPr>
            <a:t>thân</a:t>
          </a:r>
          <a:r>
            <a:rPr lang="en-BZ" sz="2400" kern="1200" dirty="0">
              <a:solidFill>
                <a:schemeClr val="tx1"/>
              </a:solidFill>
              <a:latin typeface="Times New Roman" panose="02020603050405020304" pitchFamily="18" charset="0"/>
              <a:cs typeface="Times New Roman" panose="02020603050405020304" pitchFamily="18" charset="0"/>
            </a:rPr>
            <a:t> </a:t>
          </a:r>
          <a:r>
            <a:rPr lang="en-BZ" sz="2400" kern="1200" dirty="0" err="1">
              <a:solidFill>
                <a:schemeClr val="tx1"/>
              </a:solidFill>
              <a:latin typeface="Times New Roman" panose="02020603050405020304" pitchFamily="18" charset="0"/>
              <a:cs typeface="Times New Roman" panose="02020603050405020304" pitchFamily="18" charset="0"/>
            </a:rPr>
            <a:t>thuộc</a:t>
          </a:r>
          <a:r>
            <a:rPr lang="en-BZ" sz="2400" kern="1200" dirty="0">
              <a:solidFill>
                <a:schemeClr val="tx1"/>
              </a:solidFill>
              <a:latin typeface="Times New Roman" panose="02020603050405020304" pitchFamily="18" charset="0"/>
              <a:cs typeface="Times New Roman" panose="02020603050405020304" pitchFamily="18" charset="0"/>
            </a:rPr>
            <a:t>, </a:t>
          </a:r>
          <a:r>
            <a:rPr lang="en-BZ" sz="2400" kern="1200" dirty="0" err="1">
              <a:solidFill>
                <a:schemeClr val="tx1"/>
              </a:solidFill>
              <a:latin typeface="Times New Roman" panose="02020603050405020304" pitchFamily="18" charset="0"/>
              <a:cs typeface="Times New Roman" panose="02020603050405020304" pitchFamily="18" charset="0"/>
            </a:rPr>
            <a:t>bình</a:t>
          </a:r>
          <a:r>
            <a:rPr lang="en-BZ" sz="2400" kern="1200" dirty="0">
              <a:solidFill>
                <a:schemeClr val="tx1"/>
              </a:solidFill>
              <a:latin typeface="Times New Roman" panose="02020603050405020304" pitchFamily="18" charset="0"/>
              <a:cs typeface="Times New Roman" panose="02020603050405020304" pitchFamily="18" charset="0"/>
            </a:rPr>
            <a:t> </a:t>
          </a:r>
          <a:r>
            <a:rPr lang="en-BZ" sz="2400" kern="1200" dirty="0" err="1">
              <a:solidFill>
                <a:schemeClr val="tx1"/>
              </a:solidFill>
              <a:latin typeface="Times New Roman" panose="02020603050405020304" pitchFamily="18" charset="0"/>
              <a:cs typeface="Times New Roman" panose="02020603050405020304" pitchFamily="18" charset="0"/>
            </a:rPr>
            <a:t>dị</a:t>
          </a:r>
          <a:endParaRPr lang="en-BZ" sz="2400" kern="1200" dirty="0">
            <a:solidFill>
              <a:schemeClr val="tx1"/>
            </a:solidFill>
            <a:latin typeface="Times New Roman" panose="02020603050405020304" pitchFamily="18" charset="0"/>
            <a:cs typeface="Times New Roman" panose="02020603050405020304" pitchFamily="18" charset="0"/>
          </a:endParaRPr>
        </a:p>
      </dsp:txBody>
      <dsp:txXfrm>
        <a:off x="1368056" y="32199"/>
        <a:ext cx="4770792" cy="865643"/>
      </dsp:txXfrm>
    </dsp:sp>
    <dsp:sp modelId="{53C9A069-8A40-4B9A-98D7-00BB065D4FE8}">
      <dsp:nvSpPr>
        <dsp:cNvPr id="0" name=""/>
        <dsp:cNvSpPr/>
      </dsp:nvSpPr>
      <dsp:spPr>
        <a:xfrm rot="5400000">
          <a:off x="3596898" y="945648"/>
          <a:ext cx="313109" cy="375731"/>
        </a:xfrm>
        <a:prstGeom prst="rightArrow">
          <a:avLst>
            <a:gd name="adj1" fmla="val 60000"/>
            <a:gd name="adj2" fmla="val 50000"/>
          </a:avLst>
        </a:prstGeom>
        <a:solidFill>
          <a:srgbClr val="BBCDDF"/>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BZ" sz="1800" kern="1200">
            <a:solidFill>
              <a:schemeClr val="tx1"/>
            </a:solidFill>
            <a:latin typeface="#9Slide03 Cabin Condensed Bold" panose="00000806000000000000" pitchFamily="2" charset="0"/>
          </a:endParaRPr>
        </a:p>
      </dsp:txBody>
      <dsp:txXfrm rot="-5400000">
        <a:off x="3640734" y="976959"/>
        <a:ext cx="225439" cy="219176"/>
      </dsp:txXfrm>
    </dsp:sp>
    <dsp:sp modelId="{4C6D6C23-28F8-49E0-9C1B-651B5C908437}">
      <dsp:nvSpPr>
        <dsp:cNvPr id="0" name=""/>
        <dsp:cNvSpPr/>
      </dsp:nvSpPr>
      <dsp:spPr>
        <a:xfrm>
          <a:off x="1214462" y="1342253"/>
          <a:ext cx="5077980" cy="1236013"/>
        </a:xfrm>
        <a:prstGeom prst="roundRect">
          <a:avLst>
            <a:gd name="adj" fmla="val 10000"/>
          </a:avLst>
        </a:prstGeom>
        <a:solidFill>
          <a:srgbClr val="BBCDD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vi-VN" sz="2400" kern="1200" dirty="0">
              <a:solidFill>
                <a:schemeClr val="tx1"/>
              </a:solidFill>
              <a:latin typeface="Times New Roman" panose="02020603050405020304" pitchFamily="18" charset="0"/>
              <a:cs typeface="Times New Roman" panose="02020603050405020304" pitchFamily="18" charset="0"/>
            </a:rPr>
            <a:t>- </a:t>
          </a:r>
          <a:r>
            <a:rPr lang="vi-VN" sz="2400" kern="1200" dirty="0" err="1">
              <a:solidFill>
                <a:schemeClr val="tx1"/>
              </a:solidFill>
              <a:latin typeface="Times New Roman" panose="02020603050405020304" pitchFamily="18" charset="0"/>
              <a:cs typeface="Times New Roman" panose="02020603050405020304" pitchFamily="18" charset="0"/>
            </a:rPr>
            <a:t>Ruộng</a:t>
          </a:r>
          <a:r>
            <a:rPr lang="vi-VN" sz="2400" kern="1200" dirty="0">
              <a:solidFill>
                <a:schemeClr val="tx1"/>
              </a:solidFill>
              <a:latin typeface="Times New Roman" panose="02020603050405020304" pitchFamily="18" charset="0"/>
              <a:cs typeface="Times New Roman" panose="02020603050405020304" pitchFamily="18" charset="0"/>
            </a:rPr>
            <a:t> nương </a:t>
          </a:r>
          <a:r>
            <a:rPr lang="vi-VN" sz="2400" kern="1200" dirty="0" err="1">
              <a:solidFill>
                <a:schemeClr val="tx1"/>
              </a:solidFill>
              <a:latin typeface="Times New Roman" panose="02020603050405020304" pitchFamily="18" charset="0"/>
              <a:cs typeface="Times New Roman" panose="02020603050405020304" pitchFamily="18" charset="0"/>
            </a:rPr>
            <a:t>gửi</a:t>
          </a:r>
          <a:r>
            <a:rPr lang="vi-VN" sz="2400" kern="1200" dirty="0">
              <a:solidFill>
                <a:schemeClr val="tx1"/>
              </a:solidFill>
              <a:latin typeface="Times New Roman" panose="02020603050405020304" pitchFamily="18" charset="0"/>
              <a:cs typeface="Times New Roman" panose="02020603050405020304" pitchFamily="18" charset="0"/>
            </a:rPr>
            <a:t> </a:t>
          </a:r>
          <a:r>
            <a:rPr lang="vi-VN" sz="2400" kern="1200" dirty="0" err="1">
              <a:solidFill>
                <a:schemeClr val="tx1"/>
              </a:solidFill>
              <a:latin typeface="Times New Roman" panose="02020603050405020304" pitchFamily="18" charset="0"/>
              <a:cs typeface="Times New Roman" panose="02020603050405020304" pitchFamily="18" charset="0"/>
            </a:rPr>
            <a:t>bạn</a:t>
          </a:r>
          <a:r>
            <a:rPr lang="vi-VN" sz="2400" kern="1200" dirty="0">
              <a:solidFill>
                <a:schemeClr val="tx1"/>
              </a:solidFill>
              <a:latin typeface="Times New Roman" panose="02020603050405020304" pitchFamily="18" charset="0"/>
              <a:cs typeface="Times New Roman" panose="02020603050405020304" pitchFamily="18" charset="0"/>
            </a:rPr>
            <a:t> thân</a:t>
          </a:r>
        </a:p>
        <a:p>
          <a:pPr marL="0" lvl="0" indent="0" algn="ctr" defTabSz="1066800">
            <a:lnSpc>
              <a:spcPct val="90000"/>
            </a:lnSpc>
            <a:spcBef>
              <a:spcPct val="0"/>
            </a:spcBef>
            <a:spcAft>
              <a:spcPct val="35000"/>
            </a:spcAft>
            <a:buNone/>
          </a:pPr>
          <a:r>
            <a:rPr lang="vi-VN" sz="2400" kern="1200" dirty="0">
              <a:solidFill>
                <a:schemeClr val="tx1"/>
              </a:solidFill>
              <a:latin typeface="Times New Roman" panose="02020603050405020304" pitchFamily="18" charset="0"/>
              <a:cs typeface="Times New Roman" panose="02020603050405020304" pitchFamily="18" charset="0"/>
            </a:rPr>
            <a:t>- Gian </a:t>
          </a:r>
          <a:r>
            <a:rPr lang="vi-VN" sz="2400" kern="1200" dirty="0" err="1">
              <a:solidFill>
                <a:schemeClr val="tx1"/>
              </a:solidFill>
              <a:latin typeface="Times New Roman" panose="02020603050405020304" pitchFamily="18" charset="0"/>
              <a:cs typeface="Times New Roman" panose="02020603050405020304" pitchFamily="18" charset="0"/>
            </a:rPr>
            <a:t>nhà</a:t>
          </a:r>
          <a:r>
            <a:rPr lang="vi-VN" sz="2400" kern="1200" dirty="0">
              <a:solidFill>
                <a:schemeClr val="tx1"/>
              </a:solidFill>
              <a:latin typeface="Times New Roman" panose="02020603050405020304" pitchFamily="18" charset="0"/>
              <a:cs typeface="Times New Roman" panose="02020603050405020304" pitchFamily="18" charset="0"/>
            </a:rPr>
            <a:t> không </a:t>
          </a:r>
          <a:r>
            <a:rPr lang="vi-VN" sz="2400" kern="1200" dirty="0" err="1">
              <a:solidFill>
                <a:schemeClr val="tx1"/>
              </a:solidFill>
              <a:latin typeface="Times New Roman" panose="02020603050405020304" pitchFamily="18" charset="0"/>
              <a:cs typeface="Times New Roman" panose="02020603050405020304" pitchFamily="18" charset="0"/>
            </a:rPr>
            <a:t>gió</a:t>
          </a:r>
          <a:r>
            <a:rPr lang="vi-VN" sz="2400" kern="1200" dirty="0">
              <a:solidFill>
                <a:schemeClr val="tx1"/>
              </a:solidFill>
              <a:latin typeface="Times New Roman" panose="02020603050405020304" pitchFamily="18" charset="0"/>
              <a:cs typeface="Times New Roman" panose="02020603050405020304" pitchFamily="18" charset="0"/>
            </a:rPr>
            <a:t> lung lay</a:t>
          </a:r>
        </a:p>
        <a:p>
          <a:pPr marL="0" lvl="0" indent="0" algn="ctr" defTabSz="1066800">
            <a:lnSpc>
              <a:spcPct val="90000"/>
            </a:lnSpc>
            <a:spcBef>
              <a:spcPct val="0"/>
            </a:spcBef>
            <a:spcAft>
              <a:spcPct val="35000"/>
            </a:spcAft>
            <a:buNone/>
          </a:pPr>
          <a:r>
            <a:rPr lang="vi-VN" sz="2400" kern="120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vi-VN" sz="2400" kern="1200"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Thấu</a:t>
          </a:r>
          <a:r>
            <a:rPr lang="vi-VN" sz="2400" kern="120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vi-VN" sz="2400" kern="1200"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hiểu</a:t>
          </a:r>
          <a:r>
            <a:rPr lang="vi-VN" sz="2400" kern="120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gia </a:t>
          </a:r>
          <a:r>
            <a:rPr lang="vi-VN" sz="2400" kern="1200"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cảnh</a:t>
          </a:r>
          <a:r>
            <a:rPr lang="vi-VN" sz="2400" kern="120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neo đơn, côi </a:t>
          </a:r>
          <a:r>
            <a:rPr lang="vi-VN" sz="2400" kern="1200"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cút</a:t>
          </a:r>
          <a:endParaRPr lang="en-BZ" sz="2400" kern="1200" dirty="0">
            <a:solidFill>
              <a:schemeClr val="tx1"/>
            </a:solidFill>
            <a:latin typeface="Times New Roman" panose="02020603050405020304" pitchFamily="18" charset="0"/>
            <a:cs typeface="Times New Roman" panose="02020603050405020304" pitchFamily="18" charset="0"/>
          </a:endParaRPr>
        </a:p>
      </dsp:txBody>
      <dsp:txXfrm>
        <a:off x="1250664" y="1378455"/>
        <a:ext cx="5005576" cy="1163609"/>
      </dsp:txXfrm>
    </dsp:sp>
    <dsp:sp modelId="{B90FB39A-467F-4A93-A479-FEAA7F631733}">
      <dsp:nvSpPr>
        <dsp:cNvPr id="0" name=""/>
        <dsp:cNvSpPr/>
      </dsp:nvSpPr>
      <dsp:spPr>
        <a:xfrm rot="5400000">
          <a:off x="3596898" y="2599140"/>
          <a:ext cx="313109" cy="375731"/>
        </a:xfrm>
        <a:prstGeom prst="rightArrow">
          <a:avLst>
            <a:gd name="adj1" fmla="val 60000"/>
            <a:gd name="adj2" fmla="val 50000"/>
          </a:avLst>
        </a:prstGeom>
        <a:solidFill>
          <a:srgbClr val="BBCDDF"/>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BZ" sz="1800" kern="1200">
            <a:solidFill>
              <a:schemeClr val="tx1"/>
            </a:solidFill>
            <a:latin typeface="#9Slide03 Cabin Condensed Bold" panose="00000806000000000000" pitchFamily="2" charset="0"/>
          </a:endParaRPr>
        </a:p>
      </dsp:txBody>
      <dsp:txXfrm rot="-5400000">
        <a:off x="3640734" y="2630451"/>
        <a:ext cx="225439" cy="219176"/>
      </dsp:txXfrm>
    </dsp:sp>
    <dsp:sp modelId="{DCCA6FC2-D574-4B30-8281-8B92D92947FE}">
      <dsp:nvSpPr>
        <dsp:cNvPr id="0" name=""/>
        <dsp:cNvSpPr/>
      </dsp:nvSpPr>
      <dsp:spPr>
        <a:xfrm>
          <a:off x="1580324" y="2995745"/>
          <a:ext cx="4346256" cy="1682064"/>
        </a:xfrm>
        <a:prstGeom prst="roundRect">
          <a:avLst>
            <a:gd name="adj" fmla="val 10000"/>
          </a:avLst>
        </a:prstGeom>
        <a:solidFill>
          <a:srgbClr val="BBCDD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vi-VN" sz="2400" kern="1200" dirty="0">
              <a:solidFill>
                <a:schemeClr val="tx1"/>
              </a:solidFill>
              <a:latin typeface="Times New Roman" panose="02020603050405020304" pitchFamily="18" charset="0"/>
              <a:cs typeface="Times New Roman" panose="02020603050405020304" pitchFamily="18" charset="0"/>
            </a:rPr>
            <a:t>- </a:t>
          </a:r>
          <a:r>
            <a:rPr lang="vi-VN" sz="2400" kern="1200" dirty="0" err="1">
              <a:solidFill>
                <a:schemeClr val="tx1"/>
              </a:solidFill>
              <a:latin typeface="Times New Roman" panose="02020603050405020304" pitchFamily="18" charset="0"/>
              <a:cs typeface="Times New Roman" panose="02020603050405020304" pitchFamily="18" charset="0"/>
            </a:rPr>
            <a:t>Từ</a:t>
          </a:r>
          <a:r>
            <a:rPr lang="vi-VN" sz="2400" kern="1200" dirty="0">
              <a:solidFill>
                <a:schemeClr val="tx1"/>
              </a:solidFill>
              <a:latin typeface="Times New Roman" panose="02020603050405020304" pitchFamily="18" charset="0"/>
              <a:cs typeface="Times New Roman" panose="02020603050405020304" pitchFamily="18" charset="0"/>
            </a:rPr>
            <a:t> </a:t>
          </a:r>
          <a:r>
            <a:rPr lang="vi-VN" sz="2400" b="1" i="1" kern="1200" dirty="0" err="1">
              <a:solidFill>
                <a:schemeClr val="tx1"/>
              </a:solidFill>
              <a:latin typeface="Times New Roman" panose="02020603050405020304" pitchFamily="18" charset="0"/>
              <a:cs typeface="Times New Roman" panose="02020603050405020304" pitchFamily="18" charset="0"/>
            </a:rPr>
            <a:t>mặc</a:t>
          </a:r>
          <a:r>
            <a:rPr lang="vi-VN" sz="2400" b="1" i="1" kern="1200" dirty="0">
              <a:solidFill>
                <a:schemeClr val="tx1"/>
              </a:solidFill>
              <a:latin typeface="Times New Roman" panose="02020603050405020304" pitchFamily="18" charset="0"/>
              <a:cs typeface="Times New Roman" panose="02020603050405020304" pitchFamily="18" charset="0"/>
            </a:rPr>
            <a:t> </a:t>
          </a:r>
          <a:r>
            <a:rPr lang="vi-VN" sz="2400" b="1" i="1" kern="1200" dirty="0" err="1">
              <a:solidFill>
                <a:schemeClr val="tx1"/>
              </a:solidFill>
              <a:latin typeface="Times New Roman" panose="02020603050405020304" pitchFamily="18" charset="0"/>
              <a:cs typeface="Times New Roman" panose="02020603050405020304" pitchFamily="18" charset="0"/>
            </a:rPr>
            <a:t>kệ</a:t>
          </a:r>
          <a:r>
            <a:rPr lang="vi-VN" sz="2400" kern="1200" dirty="0">
              <a:solidFill>
                <a:schemeClr val="tx1"/>
              </a:solidFill>
              <a:latin typeface="Times New Roman" panose="02020603050405020304" pitchFamily="18" charset="0"/>
              <a:cs typeface="Times New Roman" panose="02020603050405020304" pitchFamily="18" charset="0"/>
            </a:rPr>
            <a:t>: </a:t>
          </a:r>
          <a:r>
            <a:rPr lang="vi-VN" sz="2400" kern="1200" dirty="0" err="1">
              <a:solidFill>
                <a:schemeClr val="tx1"/>
              </a:solidFill>
              <a:latin typeface="Times New Roman" panose="02020603050405020304" pitchFamily="18" charset="0"/>
              <a:cs typeface="Times New Roman" panose="02020603050405020304" pitchFamily="18" charset="0"/>
            </a:rPr>
            <a:t>quyết</a:t>
          </a:r>
          <a:r>
            <a:rPr lang="vi-VN" sz="2400" kern="1200" dirty="0">
              <a:solidFill>
                <a:schemeClr val="tx1"/>
              </a:solidFill>
              <a:latin typeface="Times New Roman" panose="02020603050405020304" pitchFamily="18" charset="0"/>
              <a:cs typeface="Times New Roman" panose="02020603050405020304" pitchFamily="18" charset="0"/>
            </a:rPr>
            <a:t> tâm ra đi</a:t>
          </a:r>
        </a:p>
        <a:p>
          <a:pPr marL="0" lvl="0" indent="0" algn="ctr" defTabSz="1066800">
            <a:lnSpc>
              <a:spcPct val="90000"/>
            </a:lnSpc>
            <a:spcBef>
              <a:spcPct val="0"/>
            </a:spcBef>
            <a:spcAft>
              <a:spcPct val="35000"/>
            </a:spcAft>
            <a:buNone/>
          </a:pPr>
          <a:r>
            <a:rPr lang="vi-VN" sz="2400" kern="120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a:t>
          </a:r>
          <a:r>
            <a:rPr lang="en-BZ" sz="2400" kern="1200" dirty="0" err="1">
              <a:solidFill>
                <a:schemeClr val="tx1"/>
              </a:solidFill>
              <a:latin typeface="Times New Roman" panose="02020603050405020304" pitchFamily="18" charset="0"/>
              <a:cs typeface="Times New Roman" panose="02020603050405020304" pitchFamily="18" charset="0"/>
            </a:rPr>
            <a:t>Sự</a:t>
          </a:r>
          <a:r>
            <a:rPr lang="en-BZ" sz="2400" kern="1200" dirty="0">
              <a:solidFill>
                <a:schemeClr val="tx1"/>
              </a:solidFill>
              <a:latin typeface="Times New Roman" panose="02020603050405020304" pitchFamily="18" charset="0"/>
              <a:cs typeface="Times New Roman" panose="02020603050405020304" pitchFamily="18" charset="0"/>
            </a:rPr>
            <a:t> </a:t>
          </a:r>
          <a:r>
            <a:rPr lang="en-BZ" sz="2400" kern="1200" dirty="0" err="1">
              <a:solidFill>
                <a:schemeClr val="tx1"/>
              </a:solidFill>
              <a:latin typeface="Times New Roman" panose="02020603050405020304" pitchFamily="18" charset="0"/>
              <a:cs typeface="Times New Roman" panose="02020603050405020304" pitchFamily="18" charset="0"/>
            </a:rPr>
            <a:t>thấu</a:t>
          </a:r>
          <a:r>
            <a:rPr lang="en-BZ" sz="2400" kern="1200" dirty="0">
              <a:solidFill>
                <a:schemeClr val="tx1"/>
              </a:solidFill>
              <a:latin typeface="Times New Roman" panose="02020603050405020304" pitchFamily="18" charset="0"/>
              <a:cs typeface="Times New Roman" panose="02020603050405020304" pitchFamily="18" charset="0"/>
            </a:rPr>
            <a:t> </a:t>
          </a:r>
          <a:r>
            <a:rPr lang="en-BZ" sz="2400" kern="1200" dirty="0" err="1">
              <a:solidFill>
                <a:schemeClr val="tx1"/>
              </a:solidFill>
              <a:latin typeface="Times New Roman" panose="02020603050405020304" pitchFamily="18" charset="0"/>
              <a:cs typeface="Times New Roman" panose="02020603050405020304" pitchFamily="18" charset="0"/>
            </a:rPr>
            <a:t>hiểu</a:t>
          </a:r>
          <a:r>
            <a:rPr lang="en-BZ" sz="2400" kern="1200" dirty="0">
              <a:solidFill>
                <a:schemeClr val="tx1"/>
              </a:solidFill>
              <a:latin typeface="Times New Roman" panose="02020603050405020304" pitchFamily="18" charset="0"/>
              <a:cs typeface="Times New Roman" panose="02020603050405020304" pitchFamily="18" charset="0"/>
            </a:rPr>
            <a:t> </a:t>
          </a:r>
          <a:r>
            <a:rPr lang="en-BZ" sz="2400" kern="1200" dirty="0" err="1">
              <a:solidFill>
                <a:schemeClr val="tx1"/>
              </a:solidFill>
              <a:latin typeface="Times New Roman" panose="02020603050405020304" pitchFamily="18" charset="0"/>
              <a:cs typeface="Times New Roman" panose="02020603050405020304" pitchFamily="18" charset="0"/>
            </a:rPr>
            <a:t>tâm</a:t>
          </a:r>
          <a:r>
            <a:rPr lang="en-BZ" sz="2400" kern="1200" dirty="0">
              <a:solidFill>
                <a:schemeClr val="tx1"/>
              </a:solidFill>
              <a:latin typeface="Times New Roman" panose="02020603050405020304" pitchFamily="18" charset="0"/>
              <a:cs typeface="Times New Roman" panose="02020603050405020304" pitchFamily="18" charset="0"/>
            </a:rPr>
            <a:t> </a:t>
          </a:r>
          <a:r>
            <a:rPr lang="en-BZ" sz="2400" kern="1200" dirty="0" err="1">
              <a:solidFill>
                <a:schemeClr val="tx1"/>
              </a:solidFill>
              <a:latin typeface="Times New Roman" panose="02020603050405020304" pitchFamily="18" charset="0"/>
              <a:cs typeface="Times New Roman" panose="02020603050405020304" pitchFamily="18" charset="0"/>
            </a:rPr>
            <a:t>tư</a:t>
          </a:r>
          <a:r>
            <a:rPr lang="en-BZ" sz="2400" kern="1200" dirty="0">
              <a:solidFill>
                <a:schemeClr val="tx1"/>
              </a:solidFill>
              <a:latin typeface="Times New Roman" panose="02020603050405020304" pitchFamily="18" charset="0"/>
              <a:cs typeface="Times New Roman" panose="02020603050405020304" pitchFamily="18" charset="0"/>
            </a:rPr>
            <a:t>, </a:t>
          </a:r>
          <a:r>
            <a:rPr lang="en-BZ" sz="2400" kern="1200" dirty="0" err="1">
              <a:solidFill>
                <a:schemeClr val="tx1"/>
              </a:solidFill>
              <a:latin typeface="Times New Roman" panose="02020603050405020304" pitchFamily="18" charset="0"/>
              <a:cs typeface="Times New Roman" panose="02020603050405020304" pitchFamily="18" charset="0"/>
            </a:rPr>
            <a:t>thông</a:t>
          </a:r>
          <a:r>
            <a:rPr lang="en-BZ" sz="2400" kern="1200" dirty="0">
              <a:solidFill>
                <a:schemeClr val="tx1"/>
              </a:solidFill>
              <a:latin typeface="Times New Roman" panose="02020603050405020304" pitchFamily="18" charset="0"/>
              <a:cs typeface="Times New Roman" panose="02020603050405020304" pitchFamily="18" charset="0"/>
            </a:rPr>
            <a:t> </a:t>
          </a:r>
          <a:r>
            <a:rPr lang="en-BZ" sz="2400" kern="1200" dirty="0" err="1">
              <a:solidFill>
                <a:schemeClr val="tx1"/>
              </a:solidFill>
              <a:latin typeface="Times New Roman" panose="02020603050405020304" pitchFamily="18" charset="0"/>
              <a:cs typeface="Times New Roman" panose="02020603050405020304" pitchFamily="18" charset="0"/>
            </a:rPr>
            <a:t>cảm</a:t>
          </a:r>
          <a:r>
            <a:rPr lang="en-BZ" sz="2400" kern="1200" dirty="0">
              <a:solidFill>
                <a:schemeClr val="tx1"/>
              </a:solidFill>
              <a:latin typeface="Times New Roman" panose="02020603050405020304" pitchFamily="18" charset="0"/>
              <a:cs typeface="Times New Roman" panose="02020603050405020304" pitchFamily="18" charset="0"/>
            </a:rPr>
            <a:t> </a:t>
          </a:r>
          <a:r>
            <a:rPr lang="en-BZ" sz="2400" kern="1200" dirty="0" err="1">
              <a:solidFill>
                <a:schemeClr val="tx1"/>
              </a:solidFill>
              <a:latin typeface="Times New Roman" panose="02020603050405020304" pitchFamily="18" charset="0"/>
              <a:cs typeface="Times New Roman" panose="02020603050405020304" pitchFamily="18" charset="0"/>
            </a:rPr>
            <a:t>cho</a:t>
          </a:r>
          <a:r>
            <a:rPr lang="en-BZ" sz="2400" kern="1200" dirty="0">
              <a:solidFill>
                <a:schemeClr val="tx1"/>
              </a:solidFill>
              <a:latin typeface="Times New Roman" panose="02020603050405020304" pitchFamily="18" charset="0"/>
              <a:cs typeface="Times New Roman" panose="02020603050405020304" pitchFamily="18" charset="0"/>
            </a:rPr>
            <a:t> </a:t>
          </a:r>
          <a:r>
            <a:rPr lang="en-BZ" sz="2400" kern="1200" dirty="0" err="1">
              <a:solidFill>
                <a:schemeClr val="tx1"/>
              </a:solidFill>
              <a:latin typeface="Times New Roman" panose="02020603050405020304" pitchFamily="18" charset="0"/>
              <a:cs typeface="Times New Roman" panose="02020603050405020304" pitchFamily="18" charset="0"/>
            </a:rPr>
            <a:t>nhau</a:t>
          </a:r>
          <a:endParaRPr lang="en-BZ" sz="2400" kern="1200" dirty="0">
            <a:solidFill>
              <a:schemeClr val="tx1"/>
            </a:solidFill>
            <a:latin typeface="Times New Roman" panose="02020603050405020304" pitchFamily="18" charset="0"/>
            <a:cs typeface="Times New Roman" panose="02020603050405020304" pitchFamily="18" charset="0"/>
          </a:endParaRPr>
        </a:p>
      </dsp:txBody>
      <dsp:txXfrm>
        <a:off x="1629590" y="3045011"/>
        <a:ext cx="4247724" cy="158353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256405-6E6C-419B-BC95-DB262E923F8F}">
      <dsp:nvSpPr>
        <dsp:cNvPr id="0" name=""/>
        <dsp:cNvSpPr/>
      </dsp:nvSpPr>
      <dsp:spPr>
        <a:xfrm>
          <a:off x="0" y="3877"/>
          <a:ext cx="4149928" cy="1041009"/>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BZ" sz="2600" b="1" kern="1200" dirty="0" err="1">
              <a:solidFill>
                <a:schemeClr val="bg1"/>
              </a:solidFill>
              <a:latin typeface="Times New Roman" panose="02020603050405020304" pitchFamily="18" charset="0"/>
              <a:cs typeface="Times New Roman" panose="02020603050405020304" pitchFamily="18" charset="0"/>
            </a:rPr>
            <a:t>Nhịp</a:t>
          </a:r>
          <a:r>
            <a:rPr lang="en-BZ" sz="2600" b="1" kern="1200" dirty="0">
              <a:solidFill>
                <a:schemeClr val="bg1"/>
              </a:solidFill>
              <a:latin typeface="Times New Roman" panose="02020603050405020304" pitchFamily="18" charset="0"/>
              <a:cs typeface="Times New Roman" panose="02020603050405020304" pitchFamily="18" charset="0"/>
            </a:rPr>
            <a:t> </a:t>
          </a:r>
          <a:r>
            <a:rPr lang="en-BZ" sz="2600" b="1" kern="1200" dirty="0" err="1">
              <a:solidFill>
                <a:schemeClr val="bg1"/>
              </a:solidFill>
              <a:latin typeface="Times New Roman" panose="02020603050405020304" pitchFamily="18" charset="0"/>
              <a:cs typeface="Times New Roman" panose="02020603050405020304" pitchFamily="18" charset="0"/>
            </a:rPr>
            <a:t>thơ</a:t>
          </a:r>
          <a:r>
            <a:rPr lang="en-BZ" sz="2600" b="1" kern="1200" dirty="0">
              <a:solidFill>
                <a:schemeClr val="bg1"/>
              </a:solidFill>
              <a:latin typeface="Times New Roman" panose="02020603050405020304" pitchFamily="18" charset="0"/>
              <a:cs typeface="Times New Roman" panose="02020603050405020304" pitchFamily="18" charset="0"/>
            </a:rPr>
            <a:t> </a:t>
          </a:r>
          <a:r>
            <a:rPr lang="en-BZ" sz="2600" b="1" kern="1200" dirty="0" err="1">
              <a:solidFill>
                <a:schemeClr val="bg1"/>
              </a:solidFill>
              <a:latin typeface="Times New Roman" panose="02020603050405020304" pitchFamily="18" charset="0"/>
              <a:cs typeface="Times New Roman" panose="02020603050405020304" pitchFamily="18" charset="0"/>
            </a:rPr>
            <a:t>ngắn</a:t>
          </a:r>
          <a:r>
            <a:rPr lang="en-BZ" sz="2600" b="1" kern="1200" dirty="0">
              <a:solidFill>
                <a:schemeClr val="bg1"/>
              </a:solidFill>
              <a:latin typeface="Times New Roman" panose="02020603050405020304" pitchFamily="18" charset="0"/>
              <a:cs typeface="Times New Roman" panose="02020603050405020304" pitchFamily="18" charset="0"/>
            </a:rPr>
            <a:t>, </a:t>
          </a:r>
          <a:r>
            <a:rPr lang="en-BZ" sz="2600" b="1" kern="1200" dirty="0" err="1">
              <a:solidFill>
                <a:schemeClr val="bg1"/>
              </a:solidFill>
              <a:latin typeface="Times New Roman" panose="02020603050405020304" pitchFamily="18" charset="0"/>
              <a:cs typeface="Times New Roman" panose="02020603050405020304" pitchFamily="18" charset="0"/>
            </a:rPr>
            <a:t>phép</a:t>
          </a:r>
          <a:r>
            <a:rPr lang="en-BZ" sz="2600" b="1" kern="1200" dirty="0">
              <a:solidFill>
                <a:schemeClr val="bg1"/>
              </a:solidFill>
              <a:latin typeface="Times New Roman" panose="02020603050405020304" pitchFamily="18" charset="0"/>
              <a:cs typeface="Times New Roman" panose="02020603050405020304" pitchFamily="18" charset="0"/>
            </a:rPr>
            <a:t> </a:t>
          </a:r>
          <a:r>
            <a:rPr lang="en-BZ" sz="2600" b="1" kern="1200" dirty="0" err="1">
              <a:solidFill>
                <a:schemeClr val="bg1"/>
              </a:solidFill>
              <a:latin typeface="Times New Roman" panose="02020603050405020304" pitchFamily="18" charset="0"/>
              <a:cs typeface="Times New Roman" panose="02020603050405020304" pitchFamily="18" charset="0"/>
            </a:rPr>
            <a:t>đối</a:t>
          </a:r>
          <a:endParaRPr lang="en-BZ" sz="2600" b="1" kern="1200" dirty="0">
            <a:solidFill>
              <a:schemeClr val="bg1"/>
            </a:solidFill>
            <a:latin typeface="Times New Roman" panose="02020603050405020304" pitchFamily="18" charset="0"/>
            <a:cs typeface="Times New Roman" panose="02020603050405020304" pitchFamily="18" charset="0"/>
          </a:endParaRPr>
        </a:p>
      </dsp:txBody>
      <dsp:txXfrm>
        <a:off x="30490" y="34367"/>
        <a:ext cx="4088948" cy="980029"/>
      </dsp:txXfrm>
    </dsp:sp>
    <dsp:sp modelId="{3DC72E0C-43AA-4F90-816A-3224A7AE1965}">
      <dsp:nvSpPr>
        <dsp:cNvPr id="0" name=""/>
        <dsp:cNvSpPr/>
      </dsp:nvSpPr>
      <dsp:spPr>
        <a:xfrm rot="5400000">
          <a:off x="1805440" y="1080823"/>
          <a:ext cx="539047" cy="646857"/>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55700">
            <a:lnSpc>
              <a:spcPct val="90000"/>
            </a:lnSpc>
            <a:spcBef>
              <a:spcPct val="0"/>
            </a:spcBef>
            <a:spcAft>
              <a:spcPct val="35000"/>
            </a:spcAft>
            <a:buNone/>
          </a:pPr>
          <a:endParaRPr lang="en-BZ" sz="2600" b="1" kern="1200">
            <a:solidFill>
              <a:schemeClr val="bg1"/>
            </a:solidFill>
            <a:latin typeface="Times New Roman" panose="02020603050405020304" pitchFamily="18" charset="0"/>
            <a:cs typeface="Times New Roman" panose="02020603050405020304" pitchFamily="18" charset="0"/>
          </a:endParaRPr>
        </a:p>
      </dsp:txBody>
      <dsp:txXfrm rot="-5400000">
        <a:off x="1880906" y="1134728"/>
        <a:ext cx="388115" cy="377333"/>
      </dsp:txXfrm>
    </dsp:sp>
    <dsp:sp modelId="{97BE70DB-FAB6-4A62-9BE2-F54DAF7E362E}">
      <dsp:nvSpPr>
        <dsp:cNvPr id="0" name=""/>
        <dsp:cNvSpPr/>
      </dsp:nvSpPr>
      <dsp:spPr>
        <a:xfrm>
          <a:off x="0" y="1763617"/>
          <a:ext cx="4149928" cy="1460244"/>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BZ" sz="2600" b="1" kern="1200" dirty="0" err="1">
              <a:solidFill>
                <a:schemeClr val="bg1"/>
              </a:solidFill>
              <a:latin typeface="Times New Roman" panose="02020603050405020304" pitchFamily="18" charset="0"/>
              <a:cs typeface="Times New Roman" panose="02020603050405020304" pitchFamily="18" charset="0"/>
            </a:rPr>
            <a:t>Biểu</a:t>
          </a:r>
          <a:r>
            <a:rPr lang="en-BZ" sz="2600" b="1" kern="1200" dirty="0">
              <a:solidFill>
                <a:schemeClr val="bg1"/>
              </a:solidFill>
              <a:latin typeface="Times New Roman" panose="02020603050405020304" pitchFamily="18" charset="0"/>
              <a:cs typeface="Times New Roman" panose="02020603050405020304" pitchFamily="18" charset="0"/>
            </a:rPr>
            <a:t> </a:t>
          </a:r>
          <a:r>
            <a:rPr lang="en-BZ" sz="2600" b="1" kern="1200" dirty="0" err="1">
              <a:solidFill>
                <a:schemeClr val="bg1"/>
              </a:solidFill>
              <a:latin typeface="Times New Roman" panose="02020603050405020304" pitchFamily="18" charset="0"/>
              <a:cs typeface="Times New Roman" panose="02020603050405020304" pitchFamily="18" charset="0"/>
            </a:rPr>
            <a:t>hiện</a:t>
          </a:r>
          <a:r>
            <a:rPr lang="en-BZ" sz="2600" b="1" kern="1200" dirty="0">
              <a:solidFill>
                <a:schemeClr val="bg1"/>
              </a:solidFill>
              <a:latin typeface="Times New Roman" panose="02020603050405020304" pitchFamily="18" charset="0"/>
              <a:cs typeface="Times New Roman" panose="02020603050405020304" pitchFamily="18" charset="0"/>
            </a:rPr>
            <a:t>: </a:t>
          </a:r>
          <a:r>
            <a:rPr lang="en-BZ" sz="2600" b="0" kern="1200" dirty="0" err="1">
              <a:solidFill>
                <a:schemeClr val="bg1"/>
              </a:solidFill>
              <a:latin typeface="Times New Roman" panose="02020603050405020304" pitchFamily="18" charset="0"/>
              <a:cs typeface="Times New Roman" panose="02020603050405020304" pitchFamily="18" charset="0"/>
            </a:rPr>
            <a:t>Sự</a:t>
          </a:r>
          <a:r>
            <a:rPr lang="en-BZ" sz="2600" b="0" kern="1200" dirty="0">
              <a:solidFill>
                <a:schemeClr val="bg1"/>
              </a:solidFill>
              <a:latin typeface="Times New Roman" panose="02020603050405020304" pitchFamily="18" charset="0"/>
              <a:cs typeface="Times New Roman" panose="02020603050405020304" pitchFamily="18" charset="0"/>
            </a:rPr>
            <a:t> </a:t>
          </a:r>
          <a:r>
            <a:rPr lang="en-BZ" sz="2600" b="0" kern="1200" dirty="0" err="1">
              <a:solidFill>
                <a:schemeClr val="bg1"/>
              </a:solidFill>
              <a:latin typeface="Times New Roman" panose="02020603050405020304" pitchFamily="18" charset="0"/>
              <a:cs typeface="Times New Roman" panose="02020603050405020304" pitchFamily="18" charset="0"/>
            </a:rPr>
            <a:t>đồng</a:t>
          </a:r>
          <a:r>
            <a:rPr lang="en-BZ" sz="2600" b="0" kern="1200" dirty="0">
              <a:solidFill>
                <a:schemeClr val="bg1"/>
              </a:solidFill>
              <a:latin typeface="Times New Roman" panose="02020603050405020304" pitchFamily="18" charset="0"/>
              <a:cs typeface="Times New Roman" panose="02020603050405020304" pitchFamily="18" charset="0"/>
            </a:rPr>
            <a:t> </a:t>
          </a:r>
          <a:r>
            <a:rPr lang="en-BZ" sz="2600" b="0" kern="1200" dirty="0" err="1">
              <a:solidFill>
                <a:schemeClr val="bg1"/>
              </a:solidFill>
              <a:latin typeface="Times New Roman" panose="02020603050405020304" pitchFamily="18" charset="0"/>
              <a:cs typeface="Times New Roman" panose="02020603050405020304" pitchFamily="18" charset="0"/>
            </a:rPr>
            <a:t>cảm</a:t>
          </a:r>
          <a:r>
            <a:rPr lang="en-BZ" sz="2600" b="0" kern="1200" dirty="0">
              <a:solidFill>
                <a:schemeClr val="bg1"/>
              </a:solidFill>
              <a:latin typeface="Times New Roman" panose="02020603050405020304" pitchFamily="18" charset="0"/>
              <a:cs typeface="Times New Roman" panose="02020603050405020304" pitchFamily="18" charset="0"/>
            </a:rPr>
            <a:t> + </a:t>
          </a:r>
          <a:r>
            <a:rPr lang="en-BZ" sz="2600" b="0" kern="1200" dirty="0" err="1">
              <a:solidFill>
                <a:schemeClr val="bg1"/>
              </a:solidFill>
              <a:latin typeface="Times New Roman" panose="02020603050405020304" pitchFamily="18" charset="0"/>
              <a:cs typeface="Times New Roman" panose="02020603050405020304" pitchFamily="18" charset="0"/>
            </a:rPr>
            <a:t>Cùng</a:t>
          </a:r>
          <a:r>
            <a:rPr lang="en-BZ" sz="2600" b="0" kern="1200" dirty="0">
              <a:solidFill>
                <a:schemeClr val="bg1"/>
              </a:solidFill>
              <a:latin typeface="Times New Roman" panose="02020603050405020304" pitchFamily="18" charset="0"/>
              <a:cs typeface="Times New Roman" panose="02020603050405020304" pitchFamily="18" charset="0"/>
            </a:rPr>
            <a:t> </a:t>
          </a:r>
          <a:r>
            <a:rPr lang="en-BZ" sz="2600" b="0" kern="1200" dirty="0" err="1">
              <a:solidFill>
                <a:schemeClr val="bg1"/>
              </a:solidFill>
              <a:latin typeface="Times New Roman" panose="02020603050405020304" pitchFamily="18" charset="0"/>
              <a:cs typeface="Times New Roman" panose="02020603050405020304" pitchFamily="18" charset="0"/>
            </a:rPr>
            <a:t>đồng</a:t>
          </a:r>
          <a:r>
            <a:rPr lang="en-BZ" sz="2600" b="0" kern="1200" dirty="0">
              <a:solidFill>
                <a:schemeClr val="bg1"/>
              </a:solidFill>
              <a:latin typeface="Times New Roman" panose="02020603050405020304" pitchFamily="18" charset="0"/>
              <a:cs typeface="Times New Roman" panose="02020603050405020304" pitchFamily="18" charset="0"/>
            </a:rPr>
            <a:t> cam </a:t>
          </a:r>
          <a:r>
            <a:rPr lang="en-BZ" sz="2600" b="0" kern="1200" dirty="0" err="1">
              <a:solidFill>
                <a:schemeClr val="bg1"/>
              </a:solidFill>
              <a:latin typeface="Times New Roman" panose="02020603050405020304" pitchFamily="18" charset="0"/>
              <a:cs typeface="Times New Roman" panose="02020603050405020304" pitchFamily="18" charset="0"/>
            </a:rPr>
            <a:t>cộng</a:t>
          </a:r>
          <a:r>
            <a:rPr lang="en-BZ" sz="2600" b="0" kern="1200" dirty="0">
              <a:solidFill>
                <a:schemeClr val="bg1"/>
              </a:solidFill>
              <a:latin typeface="Times New Roman" panose="02020603050405020304" pitchFamily="18" charset="0"/>
              <a:cs typeface="Times New Roman" panose="02020603050405020304" pitchFamily="18" charset="0"/>
            </a:rPr>
            <a:t> </a:t>
          </a:r>
          <a:r>
            <a:rPr lang="en-BZ" sz="2600" b="0" kern="1200" dirty="0" err="1">
              <a:solidFill>
                <a:schemeClr val="bg1"/>
              </a:solidFill>
              <a:latin typeface="Times New Roman" panose="02020603050405020304" pitchFamily="18" charset="0"/>
              <a:cs typeface="Times New Roman" panose="02020603050405020304" pitchFamily="18" charset="0"/>
            </a:rPr>
            <a:t>khổ</a:t>
          </a:r>
          <a:r>
            <a:rPr lang="en-BZ" sz="2600" b="0" kern="1200" dirty="0">
              <a:solidFill>
                <a:schemeClr val="bg1"/>
              </a:solidFill>
              <a:latin typeface="Times New Roman" panose="02020603050405020304" pitchFamily="18" charset="0"/>
              <a:cs typeface="Times New Roman" panose="02020603050405020304" pitchFamily="18" charset="0"/>
            </a:rPr>
            <a:t> + </a:t>
          </a:r>
          <a:r>
            <a:rPr lang="en-BZ" sz="2600" b="0" kern="1200" dirty="0" err="1">
              <a:solidFill>
                <a:schemeClr val="bg1"/>
              </a:solidFill>
              <a:latin typeface="Times New Roman" panose="02020603050405020304" pitchFamily="18" charset="0"/>
              <a:cs typeface="Times New Roman" panose="02020603050405020304" pitchFamily="18" charset="0"/>
            </a:rPr>
            <a:t>Yêu</a:t>
          </a:r>
          <a:r>
            <a:rPr lang="en-BZ" sz="2600" b="0" kern="1200" dirty="0">
              <a:solidFill>
                <a:schemeClr val="bg1"/>
              </a:solidFill>
              <a:latin typeface="Times New Roman" panose="02020603050405020304" pitchFamily="18" charset="0"/>
              <a:cs typeface="Times New Roman" panose="02020603050405020304" pitchFamily="18" charset="0"/>
            </a:rPr>
            <a:t> </a:t>
          </a:r>
          <a:r>
            <a:rPr lang="en-BZ" sz="2600" b="0" kern="1200" dirty="0" err="1">
              <a:solidFill>
                <a:schemeClr val="bg1"/>
              </a:solidFill>
              <a:latin typeface="Times New Roman" panose="02020603050405020304" pitchFamily="18" charset="0"/>
              <a:cs typeface="Times New Roman" panose="02020603050405020304" pitchFamily="18" charset="0"/>
            </a:rPr>
            <a:t>thương</a:t>
          </a:r>
          <a:r>
            <a:rPr lang="en-BZ" sz="2600" b="0" kern="1200" dirty="0">
              <a:solidFill>
                <a:schemeClr val="bg1"/>
              </a:solidFill>
              <a:latin typeface="Times New Roman" panose="02020603050405020304" pitchFamily="18" charset="0"/>
              <a:cs typeface="Times New Roman" panose="02020603050405020304" pitchFamily="18" charset="0"/>
            </a:rPr>
            <a:t>, </a:t>
          </a:r>
          <a:r>
            <a:rPr lang="en-BZ" sz="2600" b="0" kern="1200" dirty="0" err="1">
              <a:solidFill>
                <a:schemeClr val="bg1"/>
              </a:solidFill>
              <a:latin typeface="Times New Roman" panose="02020603050405020304" pitchFamily="18" charset="0"/>
              <a:cs typeface="Times New Roman" panose="02020603050405020304" pitchFamily="18" charset="0"/>
            </a:rPr>
            <a:t>gắn</a:t>
          </a:r>
          <a:r>
            <a:rPr lang="en-BZ" sz="2600" b="0" kern="1200" dirty="0">
              <a:solidFill>
                <a:schemeClr val="bg1"/>
              </a:solidFill>
              <a:latin typeface="Times New Roman" panose="02020603050405020304" pitchFamily="18" charset="0"/>
              <a:cs typeface="Times New Roman" panose="02020603050405020304" pitchFamily="18" charset="0"/>
            </a:rPr>
            <a:t> </a:t>
          </a:r>
          <a:r>
            <a:rPr lang="en-BZ" sz="2600" b="0" kern="1200" dirty="0" err="1">
              <a:solidFill>
                <a:schemeClr val="bg1"/>
              </a:solidFill>
              <a:latin typeface="Times New Roman" panose="02020603050405020304" pitchFamily="18" charset="0"/>
              <a:cs typeface="Times New Roman" panose="02020603050405020304" pitchFamily="18" charset="0"/>
            </a:rPr>
            <a:t>bó</a:t>
          </a:r>
          <a:endParaRPr lang="en-BZ" sz="2600" b="0" kern="1200" dirty="0">
            <a:solidFill>
              <a:schemeClr val="bg1"/>
            </a:solidFill>
            <a:latin typeface="Times New Roman" panose="02020603050405020304" pitchFamily="18" charset="0"/>
            <a:cs typeface="Times New Roman" panose="02020603050405020304" pitchFamily="18" charset="0"/>
          </a:endParaRPr>
        </a:p>
      </dsp:txBody>
      <dsp:txXfrm>
        <a:off x="42769" y="1806386"/>
        <a:ext cx="4064390" cy="1374706"/>
      </dsp:txXfrm>
    </dsp:sp>
    <dsp:sp modelId="{5B8A8DEF-DC7D-476E-8BF3-60B552F2D972}">
      <dsp:nvSpPr>
        <dsp:cNvPr id="0" name=""/>
        <dsp:cNvSpPr/>
      </dsp:nvSpPr>
      <dsp:spPr>
        <a:xfrm rot="5400000">
          <a:off x="1805440" y="3259799"/>
          <a:ext cx="539047" cy="646857"/>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55700">
            <a:lnSpc>
              <a:spcPct val="90000"/>
            </a:lnSpc>
            <a:spcBef>
              <a:spcPct val="0"/>
            </a:spcBef>
            <a:spcAft>
              <a:spcPct val="35000"/>
            </a:spcAft>
            <a:buNone/>
          </a:pPr>
          <a:endParaRPr lang="en-BZ" sz="2600" b="1" kern="1200">
            <a:solidFill>
              <a:schemeClr val="bg1"/>
            </a:solidFill>
            <a:latin typeface="Times New Roman" panose="02020603050405020304" pitchFamily="18" charset="0"/>
            <a:cs typeface="Times New Roman" panose="02020603050405020304" pitchFamily="18" charset="0"/>
          </a:endParaRPr>
        </a:p>
      </dsp:txBody>
      <dsp:txXfrm rot="-5400000">
        <a:off x="1880906" y="3313704"/>
        <a:ext cx="388115" cy="377333"/>
      </dsp:txXfrm>
    </dsp:sp>
    <dsp:sp modelId="{3376B0AC-F885-4FA5-84EB-550563FD6B95}">
      <dsp:nvSpPr>
        <dsp:cNvPr id="0" name=""/>
        <dsp:cNvSpPr/>
      </dsp:nvSpPr>
      <dsp:spPr>
        <a:xfrm>
          <a:off x="0" y="3942593"/>
          <a:ext cx="4149928" cy="2012675"/>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altLang="en-US" sz="2600" b="1" kern="1200" dirty="0">
              <a:solidFill>
                <a:schemeClr val="bg1"/>
              </a:solidFill>
              <a:latin typeface="Times New Roman" panose="02020603050405020304" pitchFamily="18" charset="0"/>
              <a:cs typeface="Times New Roman" panose="02020603050405020304" pitchFamily="18" charset="0"/>
            </a:rPr>
            <a:t>Ca </a:t>
          </a:r>
          <a:r>
            <a:rPr lang="en-US" altLang="en-US" sz="2600" b="1" kern="1200" dirty="0" err="1">
              <a:solidFill>
                <a:schemeClr val="bg1"/>
              </a:solidFill>
              <a:latin typeface="Times New Roman" panose="02020603050405020304" pitchFamily="18" charset="0"/>
              <a:cs typeface="Times New Roman" panose="02020603050405020304" pitchFamily="18" charset="0"/>
            </a:rPr>
            <a:t>ngợi</a:t>
          </a:r>
          <a:r>
            <a:rPr lang="en-US" altLang="en-US" sz="2600" b="1" kern="1200" dirty="0">
              <a:solidFill>
                <a:schemeClr val="bg1"/>
              </a:solidFill>
              <a:latin typeface="Times New Roman" panose="02020603050405020304" pitchFamily="18" charset="0"/>
              <a:cs typeface="Times New Roman" panose="02020603050405020304" pitchFamily="18" charset="0"/>
            </a:rPr>
            <a:t> </a:t>
          </a:r>
          <a:r>
            <a:rPr lang="en-US" altLang="en-US" sz="2600" b="1" kern="1200" dirty="0" err="1">
              <a:solidFill>
                <a:schemeClr val="bg1"/>
              </a:solidFill>
              <a:latin typeface="Times New Roman" panose="02020603050405020304" pitchFamily="18" charset="0"/>
              <a:cs typeface="Times New Roman" panose="02020603050405020304" pitchFamily="18" charset="0"/>
            </a:rPr>
            <a:t>sức</a:t>
          </a:r>
          <a:r>
            <a:rPr lang="en-US" altLang="en-US" sz="2600" b="1" kern="1200" dirty="0">
              <a:solidFill>
                <a:schemeClr val="bg1"/>
              </a:solidFill>
              <a:latin typeface="Times New Roman" panose="02020603050405020304" pitchFamily="18" charset="0"/>
              <a:cs typeface="Times New Roman" panose="02020603050405020304" pitchFamily="18" charset="0"/>
            </a:rPr>
            <a:t> </a:t>
          </a:r>
          <a:r>
            <a:rPr lang="en-US" altLang="en-US" sz="2600" b="1" kern="1200" dirty="0" err="1">
              <a:solidFill>
                <a:schemeClr val="bg1"/>
              </a:solidFill>
              <a:latin typeface="Times New Roman" panose="02020603050405020304" pitchFamily="18" charset="0"/>
              <a:cs typeface="Times New Roman" panose="02020603050405020304" pitchFamily="18" charset="0"/>
            </a:rPr>
            <a:t>mạnh</a:t>
          </a:r>
          <a:r>
            <a:rPr lang="en-US" altLang="en-US" sz="2600" b="1" kern="1200" dirty="0">
              <a:solidFill>
                <a:schemeClr val="bg1"/>
              </a:solidFill>
              <a:latin typeface="Times New Roman" panose="02020603050405020304" pitchFamily="18" charset="0"/>
              <a:cs typeface="Times New Roman" panose="02020603050405020304" pitchFamily="18" charset="0"/>
            </a:rPr>
            <a:t> </a:t>
          </a:r>
          <a:r>
            <a:rPr lang="en-US" altLang="en-US" sz="2600" b="1" kern="1200" dirty="0" err="1">
              <a:solidFill>
                <a:schemeClr val="bg1"/>
              </a:solidFill>
              <a:latin typeface="Times New Roman" panose="02020603050405020304" pitchFamily="18" charset="0"/>
              <a:cs typeface="Times New Roman" panose="02020603050405020304" pitchFamily="18" charset="0"/>
            </a:rPr>
            <a:t>thiêng</a:t>
          </a:r>
          <a:r>
            <a:rPr lang="en-US" altLang="en-US" sz="2600" b="1" kern="1200" dirty="0">
              <a:solidFill>
                <a:schemeClr val="bg1"/>
              </a:solidFill>
              <a:latin typeface="Times New Roman" panose="02020603050405020304" pitchFamily="18" charset="0"/>
              <a:cs typeface="Times New Roman" panose="02020603050405020304" pitchFamily="18" charset="0"/>
            </a:rPr>
            <a:t> </a:t>
          </a:r>
          <a:r>
            <a:rPr lang="en-US" altLang="en-US" sz="2600" b="1" kern="1200" dirty="0" err="1">
              <a:solidFill>
                <a:schemeClr val="bg1"/>
              </a:solidFill>
              <a:latin typeface="Times New Roman" panose="02020603050405020304" pitchFamily="18" charset="0"/>
              <a:cs typeface="Times New Roman" panose="02020603050405020304" pitchFamily="18" charset="0"/>
            </a:rPr>
            <a:t>liêng</a:t>
          </a:r>
          <a:r>
            <a:rPr lang="en-US" altLang="en-US" sz="2600" b="1" kern="1200" dirty="0">
              <a:solidFill>
                <a:schemeClr val="bg1"/>
              </a:solidFill>
              <a:latin typeface="Times New Roman" panose="02020603050405020304" pitchFamily="18" charset="0"/>
              <a:cs typeface="Times New Roman" panose="02020603050405020304" pitchFamily="18" charset="0"/>
            </a:rPr>
            <a:t> </a:t>
          </a:r>
          <a:r>
            <a:rPr lang="en-US" altLang="en-US" sz="2600" b="1" kern="1200" dirty="0" err="1">
              <a:solidFill>
                <a:schemeClr val="bg1"/>
              </a:solidFill>
              <a:latin typeface="Times New Roman" panose="02020603050405020304" pitchFamily="18" charset="0"/>
              <a:cs typeface="Times New Roman" panose="02020603050405020304" pitchFamily="18" charset="0"/>
            </a:rPr>
            <a:t>của</a:t>
          </a:r>
          <a:r>
            <a:rPr lang="en-US" altLang="en-US" sz="2600" b="1" kern="1200" dirty="0">
              <a:solidFill>
                <a:schemeClr val="bg1"/>
              </a:solidFill>
              <a:latin typeface="Times New Roman" panose="02020603050405020304" pitchFamily="18" charset="0"/>
              <a:cs typeface="Times New Roman" panose="02020603050405020304" pitchFamily="18" charset="0"/>
            </a:rPr>
            <a:t> </a:t>
          </a:r>
          <a:r>
            <a:rPr lang="en-US" altLang="en-US" sz="2600" b="1" kern="1200" dirty="0" err="1">
              <a:solidFill>
                <a:schemeClr val="bg1"/>
              </a:solidFill>
              <a:latin typeface="Times New Roman" panose="02020603050405020304" pitchFamily="18" charset="0"/>
              <a:cs typeface="Times New Roman" panose="02020603050405020304" pitchFamily="18" charset="0"/>
            </a:rPr>
            <a:t>tình</a:t>
          </a:r>
          <a:r>
            <a:rPr lang="en-US" altLang="en-US" sz="2600" b="1" kern="1200" dirty="0">
              <a:solidFill>
                <a:schemeClr val="bg1"/>
              </a:solidFill>
              <a:latin typeface="Times New Roman" panose="02020603050405020304" pitchFamily="18" charset="0"/>
              <a:cs typeface="Times New Roman" panose="02020603050405020304" pitchFamily="18" charset="0"/>
            </a:rPr>
            <a:t> </a:t>
          </a:r>
          <a:r>
            <a:rPr lang="en-US" altLang="en-US" sz="2600" b="1" kern="1200" dirty="0" err="1">
              <a:solidFill>
                <a:schemeClr val="bg1"/>
              </a:solidFill>
              <a:latin typeface="Times New Roman" panose="02020603050405020304" pitchFamily="18" charset="0"/>
              <a:cs typeface="Times New Roman" panose="02020603050405020304" pitchFamily="18" charset="0"/>
            </a:rPr>
            <a:t>đồng</a:t>
          </a:r>
          <a:r>
            <a:rPr lang="en-US" altLang="en-US" sz="2600" b="1" kern="1200" dirty="0">
              <a:solidFill>
                <a:schemeClr val="bg1"/>
              </a:solidFill>
              <a:latin typeface="Times New Roman" panose="02020603050405020304" pitchFamily="18" charset="0"/>
              <a:cs typeface="Times New Roman" panose="02020603050405020304" pitchFamily="18" charset="0"/>
            </a:rPr>
            <a:t> </a:t>
          </a:r>
          <a:r>
            <a:rPr lang="en-US" altLang="en-US" sz="2600" b="1" kern="1200" dirty="0" err="1">
              <a:solidFill>
                <a:schemeClr val="bg1"/>
              </a:solidFill>
              <a:latin typeface="Times New Roman" panose="02020603050405020304" pitchFamily="18" charset="0"/>
              <a:cs typeface="Times New Roman" panose="02020603050405020304" pitchFamily="18" charset="0"/>
            </a:rPr>
            <a:t>chí</a:t>
          </a:r>
          <a:r>
            <a:rPr lang="en-US" altLang="en-US" sz="2600" b="1" kern="1200" dirty="0">
              <a:solidFill>
                <a:schemeClr val="bg1"/>
              </a:solidFill>
              <a:latin typeface="Times New Roman" panose="02020603050405020304" pitchFamily="18" charset="0"/>
              <a:cs typeface="Times New Roman" panose="02020603050405020304" pitchFamily="18" charset="0"/>
            </a:rPr>
            <a:t>, </a:t>
          </a:r>
          <a:r>
            <a:rPr lang="en-US" altLang="en-US" sz="2600" b="1" kern="1200" dirty="0" err="1">
              <a:solidFill>
                <a:schemeClr val="bg1"/>
              </a:solidFill>
              <a:latin typeface="Times New Roman" panose="02020603050405020304" pitchFamily="18" charset="0"/>
              <a:cs typeface="Times New Roman" panose="02020603050405020304" pitchFamily="18" charset="0"/>
            </a:rPr>
            <a:t>đã</a:t>
          </a:r>
          <a:r>
            <a:rPr lang="en-US" altLang="en-US" sz="2600" b="1" kern="1200" dirty="0">
              <a:solidFill>
                <a:schemeClr val="bg1"/>
              </a:solidFill>
              <a:latin typeface="Times New Roman" panose="02020603050405020304" pitchFamily="18" charset="0"/>
              <a:cs typeface="Times New Roman" panose="02020603050405020304" pitchFamily="18" charset="0"/>
            </a:rPr>
            <a:t> </a:t>
          </a:r>
          <a:r>
            <a:rPr lang="en-US" altLang="en-US" sz="2600" b="1" kern="1200" dirty="0" err="1">
              <a:solidFill>
                <a:schemeClr val="bg1"/>
              </a:solidFill>
              <a:latin typeface="Times New Roman" panose="02020603050405020304" pitchFamily="18" charset="0"/>
              <a:cs typeface="Times New Roman" panose="02020603050405020304" pitchFamily="18" charset="0"/>
            </a:rPr>
            <a:t>giúp</a:t>
          </a:r>
          <a:r>
            <a:rPr lang="en-US" altLang="en-US" sz="2600" b="1" kern="1200" dirty="0">
              <a:solidFill>
                <a:schemeClr val="bg1"/>
              </a:solidFill>
              <a:latin typeface="Times New Roman" panose="02020603050405020304" pitchFamily="18" charset="0"/>
              <a:cs typeface="Times New Roman" panose="02020603050405020304" pitchFamily="18" charset="0"/>
            </a:rPr>
            <a:t> </a:t>
          </a:r>
          <a:r>
            <a:rPr lang="en-US" altLang="en-US" sz="2600" b="1" kern="1200" dirty="0" err="1">
              <a:solidFill>
                <a:schemeClr val="bg1"/>
              </a:solidFill>
              <a:latin typeface="Times New Roman" panose="02020603050405020304" pitchFamily="18" charset="0"/>
              <a:cs typeface="Times New Roman" panose="02020603050405020304" pitchFamily="18" charset="0"/>
            </a:rPr>
            <a:t>họ</a:t>
          </a:r>
          <a:r>
            <a:rPr lang="en-US" altLang="en-US" sz="2600" b="1" kern="1200" dirty="0">
              <a:solidFill>
                <a:schemeClr val="bg1"/>
              </a:solidFill>
              <a:latin typeface="Times New Roman" panose="02020603050405020304" pitchFamily="18" charset="0"/>
              <a:cs typeface="Times New Roman" panose="02020603050405020304" pitchFamily="18" charset="0"/>
            </a:rPr>
            <a:t> </a:t>
          </a:r>
          <a:r>
            <a:rPr lang="en-US" altLang="en-US" sz="2600" b="1" kern="1200" dirty="0" err="1">
              <a:solidFill>
                <a:schemeClr val="bg1"/>
              </a:solidFill>
              <a:latin typeface="Times New Roman" panose="02020603050405020304" pitchFamily="18" charset="0"/>
              <a:cs typeface="Times New Roman" panose="02020603050405020304" pitchFamily="18" charset="0"/>
            </a:rPr>
            <a:t>vượt</a:t>
          </a:r>
          <a:r>
            <a:rPr lang="en-US" altLang="en-US" sz="2600" b="1" kern="1200" dirty="0">
              <a:solidFill>
                <a:schemeClr val="bg1"/>
              </a:solidFill>
              <a:latin typeface="Times New Roman" panose="02020603050405020304" pitchFamily="18" charset="0"/>
              <a:cs typeface="Times New Roman" panose="02020603050405020304" pitchFamily="18" charset="0"/>
            </a:rPr>
            <a:t> qua t</a:t>
          </a:r>
          <a:r>
            <a:rPr lang="vi-VN" altLang="en-US" sz="2600" b="1" kern="1200" dirty="0">
              <a:solidFill>
                <a:schemeClr val="bg1"/>
              </a:solidFill>
              <a:latin typeface="Times New Roman" panose="02020603050405020304" pitchFamily="18" charset="0"/>
              <a:cs typeface="Times New Roman" panose="02020603050405020304" pitchFamily="18" charset="0"/>
            </a:rPr>
            <a:t>ấ</a:t>
          </a:r>
          <a:r>
            <a:rPr lang="en-US" altLang="en-US" sz="2600" b="1" kern="1200" dirty="0">
              <a:solidFill>
                <a:schemeClr val="bg1"/>
              </a:solidFill>
              <a:latin typeface="Times New Roman" panose="02020603050405020304" pitchFamily="18" charset="0"/>
              <a:cs typeface="Times New Roman" panose="02020603050405020304" pitchFamily="18" charset="0"/>
            </a:rPr>
            <a:t>t </a:t>
          </a:r>
          <a:r>
            <a:rPr lang="en-US" altLang="en-US" sz="2600" b="1" kern="1200" dirty="0" err="1">
              <a:solidFill>
                <a:schemeClr val="bg1"/>
              </a:solidFill>
              <a:latin typeface="Times New Roman" panose="02020603050405020304" pitchFamily="18" charset="0"/>
              <a:cs typeface="Times New Roman" panose="02020603050405020304" pitchFamily="18" charset="0"/>
            </a:rPr>
            <a:t>cả</a:t>
          </a:r>
          <a:r>
            <a:rPr lang="vi-VN" altLang="en-US" sz="2600" b="1" kern="1200" dirty="0">
              <a:solidFill>
                <a:schemeClr val="bg1"/>
              </a:solidFill>
              <a:latin typeface="Times New Roman" panose="02020603050405020304" pitchFamily="18" charset="0"/>
              <a:cs typeface="Times New Roman" panose="02020603050405020304" pitchFamily="18" charset="0"/>
            </a:rPr>
            <a:t> mọi</a:t>
          </a:r>
          <a:r>
            <a:rPr lang="en-US" altLang="en-US" sz="2600" b="1" kern="1200" dirty="0">
              <a:solidFill>
                <a:schemeClr val="bg1"/>
              </a:solidFill>
              <a:latin typeface="Times New Roman" panose="02020603050405020304" pitchFamily="18" charset="0"/>
              <a:cs typeface="Times New Roman" panose="02020603050405020304" pitchFamily="18" charset="0"/>
            </a:rPr>
            <a:t> </a:t>
          </a:r>
          <a:r>
            <a:rPr lang="en-US" altLang="en-US" sz="2600" b="1" kern="1200" dirty="0" err="1">
              <a:solidFill>
                <a:schemeClr val="bg1"/>
              </a:solidFill>
              <a:latin typeface="Times New Roman" panose="02020603050405020304" pitchFamily="18" charset="0"/>
              <a:cs typeface="Times New Roman" panose="02020603050405020304" pitchFamily="18" charset="0"/>
            </a:rPr>
            <a:t>khó</a:t>
          </a:r>
          <a:r>
            <a:rPr lang="en-US" altLang="en-US" sz="2600" b="1" kern="1200" dirty="0">
              <a:solidFill>
                <a:schemeClr val="bg1"/>
              </a:solidFill>
              <a:latin typeface="Times New Roman" panose="02020603050405020304" pitchFamily="18" charset="0"/>
              <a:cs typeface="Times New Roman" panose="02020603050405020304" pitchFamily="18" charset="0"/>
            </a:rPr>
            <a:t> </a:t>
          </a:r>
          <a:r>
            <a:rPr lang="en-US" altLang="en-US" sz="2600" b="1" kern="1200" dirty="0" err="1">
              <a:solidFill>
                <a:schemeClr val="bg1"/>
              </a:solidFill>
              <a:latin typeface="Times New Roman" panose="02020603050405020304" pitchFamily="18" charset="0"/>
              <a:cs typeface="Times New Roman" panose="02020603050405020304" pitchFamily="18" charset="0"/>
            </a:rPr>
            <a:t>khăn</a:t>
          </a:r>
          <a:r>
            <a:rPr lang="en-US" altLang="en-US" sz="2600" b="1" kern="1200" dirty="0">
              <a:solidFill>
                <a:schemeClr val="bg1"/>
              </a:solidFill>
              <a:latin typeface="Times New Roman" panose="02020603050405020304" pitchFamily="18" charset="0"/>
              <a:cs typeface="Times New Roman" panose="02020603050405020304" pitchFamily="18" charset="0"/>
            </a:rPr>
            <a:t> </a:t>
          </a:r>
          <a:r>
            <a:rPr lang="en-US" altLang="en-US" sz="2600" b="1" kern="1200" dirty="0" err="1">
              <a:solidFill>
                <a:schemeClr val="bg1"/>
              </a:solidFill>
              <a:latin typeface="Times New Roman" panose="02020603050405020304" pitchFamily="18" charset="0"/>
              <a:cs typeface="Times New Roman" panose="02020603050405020304" pitchFamily="18" charset="0"/>
            </a:rPr>
            <a:t>gian</a:t>
          </a:r>
          <a:r>
            <a:rPr lang="en-US" altLang="en-US" sz="2600" b="1" kern="1200" dirty="0">
              <a:solidFill>
                <a:schemeClr val="bg1"/>
              </a:solidFill>
              <a:latin typeface="Times New Roman" panose="02020603050405020304" pitchFamily="18" charset="0"/>
              <a:cs typeface="Times New Roman" panose="02020603050405020304" pitchFamily="18" charset="0"/>
            </a:rPr>
            <a:t> </a:t>
          </a:r>
          <a:r>
            <a:rPr lang="en-US" altLang="en-US" sz="2600" b="1" kern="1200" dirty="0" err="1">
              <a:solidFill>
                <a:schemeClr val="bg1"/>
              </a:solidFill>
              <a:latin typeface="Times New Roman" panose="02020603050405020304" pitchFamily="18" charset="0"/>
              <a:cs typeface="Times New Roman" panose="02020603050405020304" pitchFamily="18" charset="0"/>
            </a:rPr>
            <a:t>khổ</a:t>
          </a:r>
          <a:r>
            <a:rPr lang="en-US" altLang="en-US" sz="2600" b="1" kern="1200" dirty="0">
              <a:solidFill>
                <a:schemeClr val="bg1"/>
              </a:solidFill>
              <a:latin typeface="Times New Roman" panose="02020603050405020304" pitchFamily="18" charset="0"/>
              <a:cs typeface="Times New Roman" panose="02020603050405020304" pitchFamily="18" charset="0"/>
            </a:rPr>
            <a:t>.</a:t>
          </a:r>
          <a:endParaRPr lang="en-BZ" sz="2600" b="1" kern="1200" dirty="0">
            <a:solidFill>
              <a:schemeClr val="bg1"/>
            </a:solidFill>
            <a:latin typeface="Times New Roman" panose="02020603050405020304" pitchFamily="18" charset="0"/>
            <a:cs typeface="Times New Roman" panose="02020603050405020304" pitchFamily="18" charset="0"/>
          </a:endParaRPr>
        </a:p>
      </dsp:txBody>
      <dsp:txXfrm>
        <a:off x="58949" y="4001542"/>
        <a:ext cx="4032030" cy="189477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C07A5F-1A5E-4CA3-ACC7-F71A5316A88E}">
      <dsp:nvSpPr>
        <dsp:cNvPr id="0" name=""/>
        <dsp:cNvSpPr/>
      </dsp:nvSpPr>
      <dsp:spPr>
        <a:xfrm>
          <a:off x="0" y="507182"/>
          <a:ext cx="5841541" cy="2336616"/>
        </a:xfrm>
        <a:prstGeom prst="leftRightRibbon">
          <a:avLst/>
        </a:prstGeom>
        <a:solidFill>
          <a:srgbClr val="3A793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6B9B1E9-18BB-4E3B-86AF-6BA34C0AD13B}">
      <dsp:nvSpPr>
        <dsp:cNvPr id="0" name=""/>
        <dsp:cNvSpPr/>
      </dsp:nvSpPr>
      <dsp:spPr>
        <a:xfrm>
          <a:off x="700984" y="916347"/>
          <a:ext cx="1927708" cy="1144942"/>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113792" rIns="0" bIns="121920" numCol="1" spcCol="1270" anchor="ctr" anchorCtr="0">
          <a:noAutofit/>
        </a:bodyPr>
        <a:lstStyle/>
        <a:p>
          <a:pPr marL="0" lvl="0" indent="0" algn="ctr" defTabSz="1422400">
            <a:lnSpc>
              <a:spcPct val="90000"/>
            </a:lnSpc>
            <a:spcBef>
              <a:spcPct val="0"/>
            </a:spcBef>
            <a:spcAft>
              <a:spcPct val="35000"/>
            </a:spcAft>
            <a:buNone/>
          </a:pPr>
          <a:r>
            <a:rPr lang="en-US" sz="3200" kern="1200" dirty="0" err="1">
              <a:latin typeface="Times New Roman" panose="02020603050405020304" pitchFamily="18" charset="0"/>
              <a:cs typeface="Times New Roman" panose="02020603050405020304" pitchFamily="18" charset="0"/>
            </a:rPr>
            <a:t>Hoàn</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cảnh</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khắc</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nghiệt</a:t>
          </a:r>
          <a:endParaRPr lang="en-BZ" sz="3200" kern="1200" dirty="0">
            <a:latin typeface="Times New Roman" panose="02020603050405020304" pitchFamily="18" charset="0"/>
            <a:cs typeface="Times New Roman" panose="02020603050405020304" pitchFamily="18" charset="0"/>
          </a:endParaRPr>
        </a:p>
      </dsp:txBody>
      <dsp:txXfrm>
        <a:off x="700984" y="916347"/>
        <a:ext cx="1927708" cy="1144942"/>
      </dsp:txXfrm>
    </dsp:sp>
    <dsp:sp modelId="{2E22A386-61A0-4F23-BC71-AECC106A4D56}">
      <dsp:nvSpPr>
        <dsp:cNvPr id="0" name=""/>
        <dsp:cNvSpPr/>
      </dsp:nvSpPr>
      <dsp:spPr>
        <a:xfrm>
          <a:off x="2920770" y="1290205"/>
          <a:ext cx="2278200" cy="1144942"/>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113792" rIns="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latin typeface="Times New Roman" panose="02020603050405020304" pitchFamily="18" charset="0"/>
              <a:cs typeface="Times New Roman" panose="02020603050405020304" pitchFamily="18" charset="0"/>
            </a:rPr>
            <a:t>Chung </a:t>
          </a:r>
          <a:r>
            <a:rPr lang="en-US" sz="3200" kern="1200" dirty="0" err="1">
              <a:latin typeface="Times New Roman" panose="02020603050405020304" pitchFamily="18" charset="0"/>
              <a:cs typeface="Times New Roman" panose="02020603050405020304" pitchFamily="18" charset="0"/>
            </a:rPr>
            <a:t>sức</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đồng</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lòng</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gắn</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bó</a:t>
          </a:r>
          <a:endParaRPr lang="en-BZ" sz="3200" kern="1200" dirty="0">
            <a:latin typeface="Times New Roman" panose="02020603050405020304" pitchFamily="18" charset="0"/>
            <a:cs typeface="Times New Roman" panose="02020603050405020304" pitchFamily="18" charset="0"/>
          </a:endParaRPr>
        </a:p>
      </dsp:txBody>
      <dsp:txXfrm>
        <a:off x="2920770" y="1290205"/>
        <a:ext cx="2278200" cy="114494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970251-56EF-4D84-8E7D-4DD6F02E9A99}">
      <dsp:nvSpPr>
        <dsp:cNvPr id="0" name=""/>
        <dsp:cNvSpPr/>
      </dsp:nvSpPr>
      <dsp:spPr>
        <a:xfrm>
          <a:off x="1928" y="74974"/>
          <a:ext cx="3420676" cy="866591"/>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3820" tIns="55880" rIns="83820" bIns="55880" numCol="1" spcCol="1270" anchor="ctr" anchorCtr="0">
          <a:noAutofit/>
        </a:bodyPr>
        <a:lstStyle/>
        <a:p>
          <a:pPr marL="0" lvl="0" indent="0" algn="ctr" defTabSz="1955800">
            <a:lnSpc>
              <a:spcPct val="90000"/>
            </a:lnSpc>
            <a:spcBef>
              <a:spcPct val="0"/>
            </a:spcBef>
            <a:spcAft>
              <a:spcPct val="35000"/>
            </a:spcAft>
            <a:buNone/>
          </a:pPr>
          <a:r>
            <a:rPr lang="en-BZ" sz="4400" kern="1200" dirty="0" err="1">
              <a:latin typeface="Times New Roman" panose="02020603050405020304" pitchFamily="18" charset="0"/>
              <a:cs typeface="Times New Roman" panose="02020603050405020304" pitchFamily="18" charset="0"/>
            </a:rPr>
            <a:t>Súng</a:t>
          </a:r>
          <a:endParaRPr lang="en-BZ" sz="4400" kern="1200" dirty="0">
            <a:latin typeface="Times New Roman" panose="02020603050405020304" pitchFamily="18" charset="0"/>
            <a:cs typeface="Times New Roman" panose="02020603050405020304" pitchFamily="18" charset="0"/>
          </a:endParaRPr>
        </a:p>
      </dsp:txBody>
      <dsp:txXfrm>
        <a:off x="27310" y="100356"/>
        <a:ext cx="3369912" cy="815827"/>
      </dsp:txXfrm>
    </dsp:sp>
    <dsp:sp modelId="{EF794EF1-C6BF-4D5E-BF3A-628F412FA28B}">
      <dsp:nvSpPr>
        <dsp:cNvPr id="0" name=""/>
        <dsp:cNvSpPr/>
      </dsp:nvSpPr>
      <dsp:spPr>
        <a:xfrm>
          <a:off x="343995" y="941565"/>
          <a:ext cx="342067" cy="653945"/>
        </a:xfrm>
        <a:custGeom>
          <a:avLst/>
          <a:gdLst/>
          <a:ahLst/>
          <a:cxnLst/>
          <a:rect l="0" t="0" r="0" b="0"/>
          <a:pathLst>
            <a:path>
              <a:moveTo>
                <a:pt x="0" y="0"/>
              </a:moveTo>
              <a:lnTo>
                <a:pt x="0" y="653945"/>
              </a:lnTo>
              <a:lnTo>
                <a:pt x="342067" y="653945"/>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EB8BAB1-3D70-4860-9D97-68A82BB7B7BF}">
      <dsp:nvSpPr>
        <dsp:cNvPr id="0" name=""/>
        <dsp:cNvSpPr/>
      </dsp:nvSpPr>
      <dsp:spPr>
        <a:xfrm>
          <a:off x="686063" y="1159547"/>
          <a:ext cx="2736540" cy="871927"/>
        </a:xfrm>
        <a:prstGeom prst="roundRect">
          <a:avLst>
            <a:gd name="adj" fmla="val 10000"/>
          </a:avLst>
        </a:prstGeom>
        <a:solidFill>
          <a:schemeClr val="accent2">
            <a:lumMod val="60000"/>
            <a:lumOff val="40000"/>
            <a:alpha val="9000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BZ" sz="2400" kern="1200" dirty="0" err="1">
              <a:latin typeface="Times New Roman" panose="02020603050405020304" pitchFamily="18" charset="0"/>
              <a:cs typeface="Times New Roman" panose="02020603050405020304" pitchFamily="18" charset="0"/>
            </a:rPr>
            <a:t>Chiến</a:t>
          </a:r>
          <a:r>
            <a:rPr lang="en-BZ" sz="2400" kern="1200" dirty="0">
              <a:latin typeface="Times New Roman" panose="02020603050405020304" pitchFamily="18" charset="0"/>
              <a:cs typeface="Times New Roman" panose="02020603050405020304" pitchFamily="18" charset="0"/>
            </a:rPr>
            <a:t> </a:t>
          </a:r>
          <a:r>
            <a:rPr lang="en-BZ" sz="2400" kern="1200" dirty="0" err="1">
              <a:latin typeface="Times New Roman" panose="02020603050405020304" pitchFamily="18" charset="0"/>
              <a:cs typeface="Times New Roman" panose="02020603050405020304" pitchFamily="18" charset="0"/>
            </a:rPr>
            <a:t>sĩ</a:t>
          </a:r>
          <a:endParaRPr lang="en-BZ" sz="2400" kern="1200" dirty="0">
            <a:latin typeface="Times New Roman" panose="02020603050405020304" pitchFamily="18" charset="0"/>
            <a:cs typeface="Times New Roman" panose="02020603050405020304" pitchFamily="18" charset="0"/>
          </a:endParaRPr>
        </a:p>
      </dsp:txBody>
      <dsp:txXfrm>
        <a:off x="711601" y="1185085"/>
        <a:ext cx="2685464" cy="820851"/>
      </dsp:txXfrm>
    </dsp:sp>
    <dsp:sp modelId="{53BEA869-2C28-4323-800F-AA3CBA0B43DD}">
      <dsp:nvSpPr>
        <dsp:cNvPr id="0" name=""/>
        <dsp:cNvSpPr/>
      </dsp:nvSpPr>
      <dsp:spPr>
        <a:xfrm>
          <a:off x="343995" y="941565"/>
          <a:ext cx="342067" cy="1743854"/>
        </a:xfrm>
        <a:custGeom>
          <a:avLst/>
          <a:gdLst/>
          <a:ahLst/>
          <a:cxnLst/>
          <a:rect l="0" t="0" r="0" b="0"/>
          <a:pathLst>
            <a:path>
              <a:moveTo>
                <a:pt x="0" y="0"/>
              </a:moveTo>
              <a:lnTo>
                <a:pt x="0" y="1743854"/>
              </a:lnTo>
              <a:lnTo>
                <a:pt x="342067" y="1743854"/>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45282FE-2173-414D-9297-283087B6F82F}">
      <dsp:nvSpPr>
        <dsp:cNvPr id="0" name=""/>
        <dsp:cNvSpPr/>
      </dsp:nvSpPr>
      <dsp:spPr>
        <a:xfrm>
          <a:off x="686063" y="2249457"/>
          <a:ext cx="2736540" cy="871927"/>
        </a:xfrm>
        <a:prstGeom prst="roundRect">
          <a:avLst>
            <a:gd name="adj" fmla="val 10000"/>
          </a:avLst>
        </a:prstGeom>
        <a:solidFill>
          <a:schemeClr val="accent2">
            <a:lumMod val="60000"/>
            <a:lumOff val="40000"/>
            <a:alpha val="90000"/>
          </a:schemeClr>
        </a:solidFill>
        <a:ln w="6350" cap="flat" cmpd="sng" algn="ctr">
          <a:solidFill>
            <a:schemeClr val="accent2">
              <a:hueOff val="-207909"/>
              <a:satOff val="-11990"/>
              <a:lumOff val="1233"/>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BZ" sz="2400" kern="1200" dirty="0" err="1">
              <a:latin typeface="Times New Roman" panose="02020603050405020304" pitchFamily="18" charset="0"/>
              <a:cs typeface="Times New Roman" panose="02020603050405020304" pitchFamily="18" charset="0"/>
            </a:rPr>
            <a:t>Gần</a:t>
          </a:r>
          <a:endParaRPr lang="en-BZ" sz="2400" kern="1200" dirty="0">
            <a:latin typeface="Times New Roman" panose="02020603050405020304" pitchFamily="18" charset="0"/>
            <a:cs typeface="Times New Roman" panose="02020603050405020304" pitchFamily="18" charset="0"/>
          </a:endParaRPr>
        </a:p>
      </dsp:txBody>
      <dsp:txXfrm>
        <a:off x="711601" y="2274995"/>
        <a:ext cx="2685464" cy="820851"/>
      </dsp:txXfrm>
    </dsp:sp>
    <dsp:sp modelId="{540BFA0B-11AC-436A-B91B-0968D80F8869}">
      <dsp:nvSpPr>
        <dsp:cNvPr id="0" name=""/>
        <dsp:cNvSpPr/>
      </dsp:nvSpPr>
      <dsp:spPr>
        <a:xfrm>
          <a:off x="343995" y="941565"/>
          <a:ext cx="342067" cy="2833764"/>
        </a:xfrm>
        <a:custGeom>
          <a:avLst/>
          <a:gdLst/>
          <a:ahLst/>
          <a:cxnLst/>
          <a:rect l="0" t="0" r="0" b="0"/>
          <a:pathLst>
            <a:path>
              <a:moveTo>
                <a:pt x="0" y="0"/>
              </a:moveTo>
              <a:lnTo>
                <a:pt x="0" y="2833764"/>
              </a:lnTo>
              <a:lnTo>
                <a:pt x="342067" y="2833764"/>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930D567-283B-43E1-AF71-5723B9D3C989}">
      <dsp:nvSpPr>
        <dsp:cNvPr id="0" name=""/>
        <dsp:cNvSpPr/>
      </dsp:nvSpPr>
      <dsp:spPr>
        <a:xfrm>
          <a:off x="686063" y="3339366"/>
          <a:ext cx="2736540" cy="871927"/>
        </a:xfrm>
        <a:prstGeom prst="roundRect">
          <a:avLst>
            <a:gd name="adj" fmla="val 10000"/>
          </a:avLst>
        </a:prstGeom>
        <a:solidFill>
          <a:schemeClr val="accent2">
            <a:lumMod val="60000"/>
            <a:lumOff val="40000"/>
            <a:alpha val="90000"/>
          </a:schemeClr>
        </a:solidFill>
        <a:ln w="6350" cap="flat" cmpd="sng" algn="ctr">
          <a:solidFill>
            <a:schemeClr val="accent2">
              <a:hueOff val="-415818"/>
              <a:satOff val="-23979"/>
              <a:lumOff val="2465"/>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BZ" sz="2400" kern="1200" dirty="0">
              <a:latin typeface="Times New Roman" panose="02020603050405020304" pitchFamily="18" charset="0"/>
              <a:cs typeface="Times New Roman" panose="02020603050405020304" pitchFamily="18" charset="0"/>
            </a:rPr>
            <a:t>Ý </a:t>
          </a:r>
          <a:r>
            <a:rPr lang="en-BZ" sz="2400" kern="1200" dirty="0" err="1">
              <a:latin typeface="Times New Roman" panose="02020603050405020304" pitchFamily="18" charset="0"/>
              <a:cs typeface="Times New Roman" panose="02020603050405020304" pitchFamily="18" charset="0"/>
            </a:rPr>
            <a:t>chí</a:t>
          </a:r>
          <a:r>
            <a:rPr lang="en-BZ" sz="2400" kern="1200" dirty="0">
              <a:latin typeface="Times New Roman" panose="02020603050405020304" pitchFamily="18" charset="0"/>
              <a:cs typeface="Times New Roman" panose="02020603050405020304" pitchFamily="18" charset="0"/>
            </a:rPr>
            <a:t> </a:t>
          </a:r>
          <a:r>
            <a:rPr lang="en-BZ" sz="2400" kern="1200" dirty="0" err="1">
              <a:latin typeface="Times New Roman" panose="02020603050405020304" pitchFamily="18" charset="0"/>
              <a:cs typeface="Times New Roman" panose="02020603050405020304" pitchFamily="18" charset="0"/>
            </a:rPr>
            <a:t>chiến</a:t>
          </a:r>
          <a:r>
            <a:rPr lang="en-BZ" sz="2400" kern="1200" dirty="0">
              <a:latin typeface="Times New Roman" panose="02020603050405020304" pitchFamily="18" charset="0"/>
              <a:cs typeface="Times New Roman" panose="02020603050405020304" pitchFamily="18" charset="0"/>
            </a:rPr>
            <a:t> </a:t>
          </a:r>
          <a:r>
            <a:rPr lang="en-BZ" sz="2400" kern="1200" dirty="0" err="1">
              <a:latin typeface="Times New Roman" panose="02020603050405020304" pitchFamily="18" charset="0"/>
              <a:cs typeface="Times New Roman" panose="02020603050405020304" pitchFamily="18" charset="0"/>
            </a:rPr>
            <a:t>đấu</a:t>
          </a:r>
          <a:endParaRPr lang="en-BZ" sz="2400" kern="1200" dirty="0">
            <a:latin typeface="Times New Roman" panose="02020603050405020304" pitchFamily="18" charset="0"/>
            <a:cs typeface="Times New Roman" panose="02020603050405020304" pitchFamily="18" charset="0"/>
          </a:endParaRPr>
        </a:p>
      </dsp:txBody>
      <dsp:txXfrm>
        <a:off x="711601" y="3364904"/>
        <a:ext cx="2685464" cy="820851"/>
      </dsp:txXfrm>
    </dsp:sp>
    <dsp:sp modelId="{31FD5115-9B6F-4557-B02D-EA295FE71E54}">
      <dsp:nvSpPr>
        <dsp:cNvPr id="0" name=""/>
        <dsp:cNvSpPr/>
      </dsp:nvSpPr>
      <dsp:spPr>
        <a:xfrm>
          <a:off x="343995" y="941565"/>
          <a:ext cx="342067" cy="3923673"/>
        </a:xfrm>
        <a:custGeom>
          <a:avLst/>
          <a:gdLst/>
          <a:ahLst/>
          <a:cxnLst/>
          <a:rect l="0" t="0" r="0" b="0"/>
          <a:pathLst>
            <a:path>
              <a:moveTo>
                <a:pt x="0" y="0"/>
              </a:moveTo>
              <a:lnTo>
                <a:pt x="0" y="3923673"/>
              </a:lnTo>
              <a:lnTo>
                <a:pt x="342067" y="3923673"/>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B760DBB-4A2C-40F2-9A2C-90C5F0427122}">
      <dsp:nvSpPr>
        <dsp:cNvPr id="0" name=""/>
        <dsp:cNvSpPr/>
      </dsp:nvSpPr>
      <dsp:spPr>
        <a:xfrm>
          <a:off x="686063" y="4429275"/>
          <a:ext cx="2736540" cy="871927"/>
        </a:xfrm>
        <a:prstGeom prst="roundRect">
          <a:avLst>
            <a:gd name="adj" fmla="val 10000"/>
          </a:avLst>
        </a:prstGeom>
        <a:solidFill>
          <a:schemeClr val="accent2">
            <a:lumMod val="60000"/>
            <a:lumOff val="40000"/>
            <a:alpha val="90000"/>
          </a:schemeClr>
        </a:solidFill>
        <a:ln w="6350" cap="flat" cmpd="sng" algn="ctr">
          <a:solidFill>
            <a:schemeClr val="accent2">
              <a:hueOff val="-623727"/>
              <a:satOff val="-35969"/>
              <a:lumOff val="3698"/>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BZ" sz="2400" kern="1200" dirty="0" err="1">
              <a:latin typeface="Times New Roman" panose="02020603050405020304" pitchFamily="18" charset="0"/>
              <a:cs typeface="Times New Roman" panose="02020603050405020304" pitchFamily="18" charset="0"/>
            </a:rPr>
            <a:t>Hiện</a:t>
          </a:r>
          <a:r>
            <a:rPr lang="en-BZ" sz="2400" kern="1200" dirty="0">
              <a:latin typeface="Times New Roman" panose="02020603050405020304" pitchFamily="18" charset="0"/>
              <a:cs typeface="Times New Roman" panose="02020603050405020304" pitchFamily="18" charset="0"/>
            </a:rPr>
            <a:t> </a:t>
          </a:r>
          <a:r>
            <a:rPr lang="en-BZ" sz="2400" kern="1200" dirty="0" err="1">
              <a:latin typeface="Times New Roman" panose="02020603050405020304" pitchFamily="18" charset="0"/>
              <a:cs typeface="Times New Roman" panose="02020603050405020304" pitchFamily="18" charset="0"/>
            </a:rPr>
            <a:t>thực</a:t>
          </a:r>
          <a:r>
            <a:rPr lang="en-BZ" sz="2400" kern="1200" dirty="0">
              <a:latin typeface="Times New Roman" panose="02020603050405020304" pitchFamily="18" charset="0"/>
              <a:cs typeface="Times New Roman" panose="02020603050405020304" pitchFamily="18" charset="0"/>
            </a:rPr>
            <a:t> </a:t>
          </a:r>
          <a:r>
            <a:rPr lang="en-BZ" sz="2400" kern="1200" dirty="0" err="1">
              <a:latin typeface="Times New Roman" panose="02020603050405020304" pitchFamily="18" charset="0"/>
              <a:cs typeface="Times New Roman" panose="02020603050405020304" pitchFamily="18" charset="0"/>
            </a:rPr>
            <a:t>khốc</a:t>
          </a:r>
          <a:r>
            <a:rPr lang="en-BZ" sz="2400" kern="1200" dirty="0">
              <a:latin typeface="Times New Roman" panose="02020603050405020304" pitchFamily="18" charset="0"/>
              <a:cs typeface="Times New Roman" panose="02020603050405020304" pitchFamily="18" charset="0"/>
            </a:rPr>
            <a:t> </a:t>
          </a:r>
          <a:r>
            <a:rPr lang="en-BZ" sz="2400" kern="1200" dirty="0" err="1">
              <a:latin typeface="Times New Roman" panose="02020603050405020304" pitchFamily="18" charset="0"/>
              <a:cs typeface="Times New Roman" panose="02020603050405020304" pitchFamily="18" charset="0"/>
            </a:rPr>
            <a:t>liệt</a:t>
          </a:r>
          <a:endParaRPr lang="en-BZ" sz="2400" kern="1200" dirty="0">
            <a:latin typeface="Times New Roman" panose="02020603050405020304" pitchFamily="18" charset="0"/>
            <a:cs typeface="Times New Roman" panose="02020603050405020304" pitchFamily="18" charset="0"/>
          </a:endParaRPr>
        </a:p>
      </dsp:txBody>
      <dsp:txXfrm>
        <a:off x="711601" y="4454813"/>
        <a:ext cx="2685464" cy="820851"/>
      </dsp:txXfrm>
    </dsp:sp>
    <dsp:sp modelId="{0AC1A8CA-F51F-4943-8D18-DEA05A37D9A8}">
      <dsp:nvSpPr>
        <dsp:cNvPr id="0" name=""/>
        <dsp:cNvSpPr/>
      </dsp:nvSpPr>
      <dsp:spPr>
        <a:xfrm>
          <a:off x="3858567" y="74974"/>
          <a:ext cx="3420676" cy="866591"/>
        </a:xfrm>
        <a:prstGeom prst="roundRect">
          <a:avLst>
            <a:gd name="adj" fmla="val 10000"/>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3820" tIns="55880" rIns="83820" bIns="55880" numCol="1" spcCol="1270" anchor="ctr" anchorCtr="0">
          <a:noAutofit/>
        </a:bodyPr>
        <a:lstStyle/>
        <a:p>
          <a:pPr marL="0" lvl="0" indent="0" algn="ctr" defTabSz="1955800">
            <a:lnSpc>
              <a:spcPct val="90000"/>
            </a:lnSpc>
            <a:spcBef>
              <a:spcPct val="0"/>
            </a:spcBef>
            <a:spcAft>
              <a:spcPct val="35000"/>
            </a:spcAft>
            <a:buNone/>
          </a:pPr>
          <a:r>
            <a:rPr lang="en-BZ" sz="4400" kern="1200" dirty="0" err="1">
              <a:latin typeface="Times New Roman" panose="02020603050405020304" pitchFamily="18" charset="0"/>
              <a:cs typeface="Times New Roman" panose="02020603050405020304" pitchFamily="18" charset="0"/>
            </a:rPr>
            <a:t>Trăng</a:t>
          </a:r>
          <a:endParaRPr lang="en-BZ" sz="4400" kern="1200" dirty="0">
            <a:latin typeface="Times New Roman" panose="02020603050405020304" pitchFamily="18" charset="0"/>
            <a:cs typeface="Times New Roman" panose="02020603050405020304" pitchFamily="18" charset="0"/>
          </a:endParaRPr>
        </a:p>
      </dsp:txBody>
      <dsp:txXfrm>
        <a:off x="3883949" y="100356"/>
        <a:ext cx="3369912" cy="815827"/>
      </dsp:txXfrm>
    </dsp:sp>
    <dsp:sp modelId="{7A9889DD-FEA4-4EF1-BE9C-BCEBC71C2B48}">
      <dsp:nvSpPr>
        <dsp:cNvPr id="0" name=""/>
        <dsp:cNvSpPr/>
      </dsp:nvSpPr>
      <dsp:spPr>
        <a:xfrm>
          <a:off x="4200635" y="941565"/>
          <a:ext cx="342067" cy="653945"/>
        </a:xfrm>
        <a:custGeom>
          <a:avLst/>
          <a:gdLst/>
          <a:ahLst/>
          <a:cxnLst/>
          <a:rect l="0" t="0" r="0" b="0"/>
          <a:pathLst>
            <a:path>
              <a:moveTo>
                <a:pt x="0" y="0"/>
              </a:moveTo>
              <a:lnTo>
                <a:pt x="0" y="653945"/>
              </a:lnTo>
              <a:lnTo>
                <a:pt x="342067" y="653945"/>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9C57FE2-7C41-4442-86D5-BD1BDA25FFA1}">
      <dsp:nvSpPr>
        <dsp:cNvPr id="0" name=""/>
        <dsp:cNvSpPr/>
      </dsp:nvSpPr>
      <dsp:spPr>
        <a:xfrm>
          <a:off x="4542703" y="1159547"/>
          <a:ext cx="2736540" cy="871927"/>
        </a:xfrm>
        <a:prstGeom prst="roundRect">
          <a:avLst>
            <a:gd name="adj" fmla="val 10000"/>
          </a:avLst>
        </a:prstGeom>
        <a:solidFill>
          <a:schemeClr val="accent2">
            <a:lumMod val="60000"/>
            <a:lumOff val="40000"/>
            <a:alpha val="90000"/>
          </a:schemeClr>
        </a:solidFill>
        <a:ln w="6350" cap="flat" cmpd="sng" algn="ctr">
          <a:solidFill>
            <a:schemeClr val="accent2">
              <a:hueOff val="-831636"/>
              <a:satOff val="-47959"/>
              <a:lumOff val="493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BZ" sz="2400" kern="1200" dirty="0" err="1">
              <a:latin typeface="Times New Roman" panose="02020603050405020304" pitchFamily="18" charset="0"/>
              <a:cs typeface="Times New Roman" panose="02020603050405020304" pitchFamily="18" charset="0"/>
            </a:rPr>
            <a:t>Thi</a:t>
          </a:r>
          <a:r>
            <a:rPr lang="en-BZ" sz="2400" kern="1200" dirty="0">
              <a:latin typeface="Times New Roman" panose="02020603050405020304" pitchFamily="18" charset="0"/>
              <a:cs typeface="Times New Roman" panose="02020603050405020304" pitchFamily="18" charset="0"/>
            </a:rPr>
            <a:t> </a:t>
          </a:r>
          <a:r>
            <a:rPr lang="en-BZ" sz="2400" kern="1200" dirty="0" err="1">
              <a:latin typeface="Times New Roman" panose="02020603050405020304" pitchFamily="18" charset="0"/>
              <a:cs typeface="Times New Roman" panose="02020603050405020304" pitchFamily="18" charset="0"/>
            </a:rPr>
            <a:t>sĩ</a:t>
          </a:r>
          <a:endParaRPr lang="en-BZ" sz="2400" kern="1200" dirty="0">
            <a:latin typeface="Times New Roman" panose="02020603050405020304" pitchFamily="18" charset="0"/>
            <a:cs typeface="Times New Roman" panose="02020603050405020304" pitchFamily="18" charset="0"/>
          </a:endParaRPr>
        </a:p>
      </dsp:txBody>
      <dsp:txXfrm>
        <a:off x="4568241" y="1185085"/>
        <a:ext cx="2685464" cy="820851"/>
      </dsp:txXfrm>
    </dsp:sp>
    <dsp:sp modelId="{22E4C7BC-D3AF-4D89-A529-D49F23DBD9DA}">
      <dsp:nvSpPr>
        <dsp:cNvPr id="0" name=""/>
        <dsp:cNvSpPr/>
      </dsp:nvSpPr>
      <dsp:spPr>
        <a:xfrm>
          <a:off x="4200635" y="941565"/>
          <a:ext cx="342067" cy="1743854"/>
        </a:xfrm>
        <a:custGeom>
          <a:avLst/>
          <a:gdLst/>
          <a:ahLst/>
          <a:cxnLst/>
          <a:rect l="0" t="0" r="0" b="0"/>
          <a:pathLst>
            <a:path>
              <a:moveTo>
                <a:pt x="0" y="0"/>
              </a:moveTo>
              <a:lnTo>
                <a:pt x="0" y="1743854"/>
              </a:lnTo>
              <a:lnTo>
                <a:pt x="342067" y="1743854"/>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13D4153-85C9-443F-94F1-D7B9195EB5EE}">
      <dsp:nvSpPr>
        <dsp:cNvPr id="0" name=""/>
        <dsp:cNvSpPr/>
      </dsp:nvSpPr>
      <dsp:spPr>
        <a:xfrm>
          <a:off x="4542703" y="2249457"/>
          <a:ext cx="2736540" cy="871927"/>
        </a:xfrm>
        <a:prstGeom prst="roundRect">
          <a:avLst>
            <a:gd name="adj" fmla="val 10000"/>
          </a:avLst>
        </a:prstGeom>
        <a:solidFill>
          <a:schemeClr val="accent2">
            <a:lumMod val="60000"/>
            <a:lumOff val="40000"/>
            <a:alpha val="90000"/>
          </a:schemeClr>
        </a:solidFill>
        <a:ln w="6350" cap="flat" cmpd="sng" algn="ctr">
          <a:solidFill>
            <a:schemeClr val="accent2">
              <a:hueOff val="-1039545"/>
              <a:satOff val="-59949"/>
              <a:lumOff val="6163"/>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BZ" sz="2400" kern="1200" dirty="0" err="1">
              <a:latin typeface="Times New Roman" panose="02020603050405020304" pitchFamily="18" charset="0"/>
              <a:cs typeface="Times New Roman" panose="02020603050405020304" pitchFamily="18" charset="0"/>
            </a:rPr>
            <a:t>Xa</a:t>
          </a:r>
          <a:endParaRPr lang="en-BZ" sz="2400" kern="1200" dirty="0">
            <a:latin typeface="Times New Roman" panose="02020603050405020304" pitchFamily="18" charset="0"/>
            <a:cs typeface="Times New Roman" panose="02020603050405020304" pitchFamily="18" charset="0"/>
          </a:endParaRPr>
        </a:p>
      </dsp:txBody>
      <dsp:txXfrm>
        <a:off x="4568241" y="2274995"/>
        <a:ext cx="2685464" cy="820851"/>
      </dsp:txXfrm>
    </dsp:sp>
    <dsp:sp modelId="{0E6D322F-0779-4011-933F-F5743828E40E}">
      <dsp:nvSpPr>
        <dsp:cNvPr id="0" name=""/>
        <dsp:cNvSpPr/>
      </dsp:nvSpPr>
      <dsp:spPr>
        <a:xfrm>
          <a:off x="4200635" y="941565"/>
          <a:ext cx="342067" cy="2833764"/>
        </a:xfrm>
        <a:custGeom>
          <a:avLst/>
          <a:gdLst/>
          <a:ahLst/>
          <a:cxnLst/>
          <a:rect l="0" t="0" r="0" b="0"/>
          <a:pathLst>
            <a:path>
              <a:moveTo>
                <a:pt x="0" y="0"/>
              </a:moveTo>
              <a:lnTo>
                <a:pt x="0" y="2833764"/>
              </a:lnTo>
              <a:lnTo>
                <a:pt x="342067" y="2833764"/>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F4BD5E6-59F0-475D-A839-4EE1A4A30647}">
      <dsp:nvSpPr>
        <dsp:cNvPr id="0" name=""/>
        <dsp:cNvSpPr/>
      </dsp:nvSpPr>
      <dsp:spPr>
        <a:xfrm>
          <a:off x="4542703" y="3339366"/>
          <a:ext cx="2736540" cy="871927"/>
        </a:xfrm>
        <a:prstGeom prst="roundRect">
          <a:avLst>
            <a:gd name="adj" fmla="val 10000"/>
          </a:avLst>
        </a:prstGeom>
        <a:solidFill>
          <a:schemeClr val="accent2">
            <a:lumMod val="60000"/>
            <a:lumOff val="40000"/>
            <a:alpha val="90000"/>
          </a:schemeClr>
        </a:solidFill>
        <a:ln w="6350" cap="flat" cmpd="sng" algn="ctr">
          <a:solidFill>
            <a:schemeClr val="accent2">
              <a:hueOff val="-1247454"/>
              <a:satOff val="-71938"/>
              <a:lumOff val="7395"/>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BZ" sz="2400" kern="1200" dirty="0" err="1">
              <a:latin typeface="Times New Roman" panose="02020603050405020304" pitchFamily="18" charset="0"/>
              <a:cs typeface="Times New Roman" panose="02020603050405020304" pitchFamily="18" charset="0"/>
            </a:rPr>
            <a:t>Khát</a:t>
          </a:r>
          <a:r>
            <a:rPr lang="en-BZ" sz="2400" kern="1200" dirty="0">
              <a:latin typeface="Times New Roman" panose="02020603050405020304" pitchFamily="18" charset="0"/>
              <a:cs typeface="Times New Roman" panose="02020603050405020304" pitchFamily="18" charset="0"/>
            </a:rPr>
            <a:t> </a:t>
          </a:r>
          <a:r>
            <a:rPr lang="en-BZ" sz="2400" kern="1200" dirty="0" err="1">
              <a:latin typeface="Times New Roman" panose="02020603050405020304" pitchFamily="18" charset="0"/>
              <a:cs typeface="Times New Roman" panose="02020603050405020304" pitchFamily="18" charset="0"/>
            </a:rPr>
            <a:t>vọng</a:t>
          </a:r>
          <a:r>
            <a:rPr lang="en-BZ" sz="2400" kern="1200" dirty="0">
              <a:latin typeface="Times New Roman" panose="02020603050405020304" pitchFamily="18" charset="0"/>
              <a:cs typeface="Times New Roman" panose="02020603050405020304" pitchFamily="18" charset="0"/>
            </a:rPr>
            <a:t> </a:t>
          </a:r>
          <a:r>
            <a:rPr lang="en-BZ" sz="2400" kern="1200" dirty="0" err="1">
              <a:latin typeface="Times New Roman" panose="02020603050405020304" pitchFamily="18" charset="0"/>
              <a:cs typeface="Times New Roman" panose="02020603050405020304" pitchFamily="18" charset="0"/>
            </a:rPr>
            <a:t>hòa</a:t>
          </a:r>
          <a:r>
            <a:rPr lang="en-BZ" sz="2400" kern="1200" dirty="0">
              <a:latin typeface="Times New Roman" panose="02020603050405020304" pitchFamily="18" charset="0"/>
              <a:cs typeface="Times New Roman" panose="02020603050405020304" pitchFamily="18" charset="0"/>
            </a:rPr>
            <a:t> </a:t>
          </a:r>
          <a:r>
            <a:rPr lang="en-BZ" sz="2400" kern="1200" dirty="0" err="1">
              <a:latin typeface="Times New Roman" panose="02020603050405020304" pitchFamily="18" charset="0"/>
              <a:cs typeface="Times New Roman" panose="02020603050405020304" pitchFamily="18" charset="0"/>
            </a:rPr>
            <a:t>bình</a:t>
          </a:r>
          <a:endParaRPr lang="en-BZ" sz="2400" kern="1200" dirty="0">
            <a:latin typeface="Times New Roman" panose="02020603050405020304" pitchFamily="18" charset="0"/>
            <a:cs typeface="Times New Roman" panose="02020603050405020304" pitchFamily="18" charset="0"/>
          </a:endParaRPr>
        </a:p>
      </dsp:txBody>
      <dsp:txXfrm>
        <a:off x="4568241" y="3364904"/>
        <a:ext cx="2685464" cy="820851"/>
      </dsp:txXfrm>
    </dsp:sp>
    <dsp:sp modelId="{CC2316DC-82E4-4129-A9F7-1BC7614BBF9A}">
      <dsp:nvSpPr>
        <dsp:cNvPr id="0" name=""/>
        <dsp:cNvSpPr/>
      </dsp:nvSpPr>
      <dsp:spPr>
        <a:xfrm>
          <a:off x="4200635" y="941565"/>
          <a:ext cx="342067" cy="3923673"/>
        </a:xfrm>
        <a:custGeom>
          <a:avLst/>
          <a:gdLst/>
          <a:ahLst/>
          <a:cxnLst/>
          <a:rect l="0" t="0" r="0" b="0"/>
          <a:pathLst>
            <a:path>
              <a:moveTo>
                <a:pt x="0" y="0"/>
              </a:moveTo>
              <a:lnTo>
                <a:pt x="0" y="3923673"/>
              </a:lnTo>
              <a:lnTo>
                <a:pt x="342067" y="3923673"/>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AB5E8DB-B8C9-4918-B0CB-E2DA7C8A3E95}">
      <dsp:nvSpPr>
        <dsp:cNvPr id="0" name=""/>
        <dsp:cNvSpPr/>
      </dsp:nvSpPr>
      <dsp:spPr>
        <a:xfrm>
          <a:off x="4542703" y="4429275"/>
          <a:ext cx="2736540" cy="871927"/>
        </a:xfrm>
        <a:prstGeom prst="roundRect">
          <a:avLst>
            <a:gd name="adj" fmla="val 10000"/>
          </a:avLst>
        </a:prstGeom>
        <a:solidFill>
          <a:schemeClr val="accent2">
            <a:lumMod val="60000"/>
            <a:lumOff val="40000"/>
            <a:alpha val="90000"/>
          </a:schemeClr>
        </a:solidFill>
        <a:ln w="6350" cap="flat" cmpd="sng" algn="ctr">
          <a:solidFill>
            <a:schemeClr val="accent2">
              <a:hueOff val="-1455363"/>
              <a:satOff val="-83928"/>
              <a:lumOff val="8628"/>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BZ" sz="2400" kern="1200" dirty="0" err="1">
              <a:latin typeface="Times New Roman" panose="02020603050405020304" pitchFamily="18" charset="0"/>
              <a:cs typeface="Times New Roman" panose="02020603050405020304" pitchFamily="18" charset="0"/>
            </a:rPr>
            <a:t>Tâm</a:t>
          </a:r>
          <a:r>
            <a:rPr lang="en-BZ" sz="2400" kern="1200" dirty="0">
              <a:latin typeface="Times New Roman" panose="02020603050405020304" pitchFamily="18" charset="0"/>
              <a:cs typeface="Times New Roman" panose="02020603050405020304" pitchFamily="18" charset="0"/>
            </a:rPr>
            <a:t> </a:t>
          </a:r>
          <a:r>
            <a:rPr lang="en-BZ" sz="2400" kern="1200" dirty="0" err="1">
              <a:latin typeface="Times New Roman" panose="02020603050405020304" pitchFamily="18" charset="0"/>
              <a:cs typeface="Times New Roman" panose="02020603050405020304" pitchFamily="18" charset="0"/>
            </a:rPr>
            <a:t>hồn</a:t>
          </a:r>
          <a:r>
            <a:rPr lang="en-BZ" sz="2400" kern="1200" dirty="0">
              <a:latin typeface="Times New Roman" panose="02020603050405020304" pitchFamily="18" charset="0"/>
              <a:cs typeface="Times New Roman" panose="02020603050405020304" pitchFamily="18" charset="0"/>
            </a:rPr>
            <a:t> </a:t>
          </a:r>
          <a:r>
            <a:rPr lang="en-BZ" sz="2400" kern="1200" dirty="0" err="1">
              <a:latin typeface="Times New Roman" panose="02020603050405020304" pitchFamily="18" charset="0"/>
              <a:cs typeface="Times New Roman" panose="02020603050405020304" pitchFamily="18" charset="0"/>
            </a:rPr>
            <a:t>lãng</a:t>
          </a:r>
          <a:r>
            <a:rPr lang="en-BZ" sz="2400" kern="1200" dirty="0">
              <a:latin typeface="Times New Roman" panose="02020603050405020304" pitchFamily="18" charset="0"/>
              <a:cs typeface="Times New Roman" panose="02020603050405020304" pitchFamily="18" charset="0"/>
            </a:rPr>
            <a:t> </a:t>
          </a:r>
          <a:r>
            <a:rPr lang="en-BZ" sz="2400" kern="1200" dirty="0" err="1">
              <a:latin typeface="Times New Roman" panose="02020603050405020304" pitchFamily="18" charset="0"/>
              <a:cs typeface="Times New Roman" panose="02020603050405020304" pitchFamily="18" charset="0"/>
            </a:rPr>
            <a:t>mạn</a:t>
          </a:r>
          <a:endParaRPr lang="en-BZ" sz="2400" kern="1200" dirty="0">
            <a:latin typeface="Times New Roman" panose="02020603050405020304" pitchFamily="18" charset="0"/>
            <a:cs typeface="Times New Roman" panose="02020603050405020304" pitchFamily="18" charset="0"/>
          </a:endParaRPr>
        </a:p>
      </dsp:txBody>
      <dsp:txXfrm>
        <a:off x="4568241" y="4454813"/>
        <a:ext cx="2685464" cy="820851"/>
      </dsp:txXfrm>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6.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7760DF-6F89-438C-8E62-36F2AC226BAC}" type="datetimeFigureOut">
              <a:rPr lang="en-US" smtClean="0"/>
              <a:t>10/29/2023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EA2E27-1E93-482E-B894-3CF5A6D947B4}" type="slidenum">
              <a:rPr lang="en-US" smtClean="0"/>
              <a:t>‹#›</a:t>
            </a:fld>
            <a:endParaRPr lang="en-US"/>
          </a:p>
        </p:txBody>
      </p:sp>
    </p:spTree>
    <p:extLst>
      <p:ext uri="{BB962C8B-B14F-4D97-AF65-F5344CB8AC3E}">
        <p14:creationId xmlns:p14="http://schemas.microsoft.com/office/powerpoint/2010/main" val="3183199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a:t>
            </a:r>
            <a:r>
              <a:rPr lang="en-SG" dirty="0">
                <a:hlinkClick r:id="rId3"/>
              </a:rPr>
              <a:t>https://www.facebook.com/HankNguyenn</a:t>
            </a:r>
            <a:endParaRPr lang="en-SG" dirty="0"/>
          </a:p>
          <a:p>
            <a:endParaRPr lang="en-SG"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EE6160-6371-4B80-866A-5C34060DFE91}"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2229199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a:t>
            </a:r>
            <a:r>
              <a:rPr lang="en-SG" dirty="0">
                <a:hlinkClick r:id="rId3"/>
              </a:rPr>
              <a:t>https://www.facebook.com/HankNguyenn</a:t>
            </a:r>
            <a:endParaRPr lang="en-SG" dirty="0"/>
          </a:p>
          <a:p>
            <a:endParaRPr lang="en-SG"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EE6160-6371-4B80-866A-5C34060DFE91}"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0142291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a:t>
            </a:r>
            <a:r>
              <a:rPr lang="en-SG" dirty="0">
                <a:hlinkClick r:id="rId3"/>
              </a:rPr>
              <a:t>https://www.facebook.com/HankNguyenn</a:t>
            </a:r>
            <a:endParaRPr lang="en-SG" dirty="0"/>
          </a:p>
          <a:p>
            <a:endParaRPr lang="en-SG"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EE6160-6371-4B80-866A-5C34060DFE91}"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350736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a:t>
            </a:r>
            <a:r>
              <a:rPr lang="en-SG" dirty="0">
                <a:hlinkClick r:id="rId3"/>
              </a:rPr>
              <a:t>https://www.facebook.com/HankNguyenn</a:t>
            </a:r>
            <a:endParaRPr lang="en-SG" dirty="0"/>
          </a:p>
          <a:p>
            <a:endParaRPr lang="en-SG"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EE6160-6371-4B80-866A-5C34060DFE91}"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410190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a:t>
            </a:r>
            <a:r>
              <a:rPr lang="en-SG" dirty="0">
                <a:hlinkClick r:id="rId3"/>
              </a:rPr>
              <a:t>https://www.facebook.com/HankNguyenn</a:t>
            </a:r>
            <a:endParaRPr lang="en-SG" dirty="0"/>
          </a:p>
          <a:p>
            <a:endParaRPr lang="en-SG"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EE6160-6371-4B80-866A-5C34060DFE91}"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423132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a:t>
            </a:r>
            <a:r>
              <a:rPr lang="en-SG" dirty="0">
                <a:hlinkClick r:id="rId3"/>
              </a:rPr>
              <a:t>https://www.facebook.com/HankNguyenn</a:t>
            </a:r>
            <a:endParaRPr lang="en-SG" dirty="0"/>
          </a:p>
          <a:p>
            <a:endParaRPr lang="en-SG"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EE6160-6371-4B80-866A-5C34060DFE91}"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485995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a:t>
            </a:r>
            <a:r>
              <a:rPr lang="en-SG" dirty="0">
                <a:hlinkClick r:id="rId3"/>
              </a:rPr>
              <a:t>https://www.facebook.com/HankNguyenn</a:t>
            </a:r>
            <a:endParaRPr lang="en-SG" dirty="0"/>
          </a:p>
          <a:p>
            <a:endParaRPr lang="en-SG"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EE6160-6371-4B80-866A-5C34060DFE91}"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622826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a:t>
            </a:r>
            <a:r>
              <a:rPr lang="en-SG" dirty="0">
                <a:hlinkClick r:id="rId3"/>
              </a:rPr>
              <a:t>https://www.facebook.com/HankNguyenn</a:t>
            </a:r>
            <a:endParaRPr lang="en-SG" dirty="0"/>
          </a:p>
          <a:p>
            <a:endParaRPr lang="en-SG"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EE6160-6371-4B80-866A-5C34060DFE91}"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844124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a:t>
            </a:r>
            <a:r>
              <a:rPr lang="en-SG" dirty="0">
                <a:hlinkClick r:id="rId3"/>
              </a:rPr>
              <a:t>https://www.facebook.com/HankNguyenn</a:t>
            </a:r>
            <a:endParaRPr lang="en-SG" dirty="0"/>
          </a:p>
          <a:p>
            <a:endParaRPr lang="en-SG"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EE6160-6371-4B80-866A-5C34060DFE91}"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686348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a:t>
            </a:r>
            <a:r>
              <a:rPr lang="en-SG" dirty="0">
                <a:hlinkClick r:id="rId3"/>
              </a:rPr>
              <a:t>https://www.facebook.com/HankNguyenn</a:t>
            </a:r>
            <a:endParaRPr lang="en-SG" dirty="0"/>
          </a:p>
          <a:p>
            <a:endParaRPr lang="en-SG"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EE6160-6371-4B80-866A-5C34060DFE91}"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5845735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a:t>
            </a:r>
            <a:r>
              <a:rPr lang="en-SG" dirty="0">
                <a:hlinkClick r:id="rId3"/>
              </a:rPr>
              <a:t>https://www.facebook.com/HankNguyenn</a:t>
            </a:r>
            <a:endParaRPr lang="en-SG" dirty="0"/>
          </a:p>
          <a:p>
            <a:endParaRPr lang="en-SG"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EE6160-6371-4B80-866A-5C34060DFE91}"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5557126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EE6160-6371-4B80-866A-5C34060DFE91}"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714120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a:t>
            </a:r>
            <a:r>
              <a:rPr lang="en-SG" dirty="0">
                <a:hlinkClick r:id="rId3"/>
              </a:rPr>
              <a:t>https://www.facebook.com/HankNguyenn</a:t>
            </a:r>
            <a:endParaRPr lang="en-SG" dirty="0"/>
          </a:p>
          <a:p>
            <a:endParaRPr lang="en-SG"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EE6160-6371-4B80-866A-5C34060DFE91}"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5986970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a:t>
            </a:r>
            <a:r>
              <a:rPr lang="en-SG" dirty="0">
                <a:hlinkClick r:id="rId3"/>
              </a:rPr>
              <a:t>https://www.facebook.com/HankNguyenn</a:t>
            </a:r>
            <a:endParaRPr lang="en-SG" dirty="0"/>
          </a:p>
          <a:p>
            <a:endParaRPr lang="en-SG"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EE6160-6371-4B80-866A-5C34060DFE91}"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478820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a:t>
            </a:r>
            <a:r>
              <a:rPr lang="en-SG" dirty="0">
                <a:hlinkClick r:id="rId3"/>
              </a:rPr>
              <a:t>https://www.facebook.com/HankNguyenn</a:t>
            </a:r>
            <a:endParaRPr lang="en-SG" dirty="0"/>
          </a:p>
          <a:p>
            <a:endParaRPr lang="en-SG"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EE6160-6371-4B80-866A-5C34060DFE91}"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544622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a:t>
            </a:r>
            <a:r>
              <a:rPr lang="en-SG" dirty="0">
                <a:hlinkClick r:id="rId3"/>
              </a:rPr>
              <a:t>https://www.facebook.com/HankNguyenn</a:t>
            </a:r>
            <a:endParaRPr lang="en-SG" dirty="0"/>
          </a:p>
          <a:p>
            <a:endParaRPr lang="en-SG"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EE6160-6371-4B80-866A-5C34060DFE91}"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020532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a:t>
            </a:r>
            <a:r>
              <a:rPr lang="en-SG" dirty="0">
                <a:hlinkClick r:id="rId3"/>
              </a:rPr>
              <a:t>https://www.facebook.com/HankNguyenn</a:t>
            </a:r>
            <a:endParaRPr lang="en-SG" dirty="0"/>
          </a:p>
          <a:p>
            <a:endParaRPr lang="en-SG"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EE6160-6371-4B80-866A-5C34060DFE91}"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658897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a:t>
            </a:r>
            <a:r>
              <a:rPr lang="en-SG" dirty="0">
                <a:hlinkClick r:id="rId3"/>
              </a:rPr>
              <a:t>https://www.facebook.com/HankNguyenn</a:t>
            </a:r>
            <a:endParaRPr lang="en-SG" dirty="0"/>
          </a:p>
          <a:p>
            <a:endParaRPr lang="en-SG"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EE6160-6371-4B80-866A-5C34060DFE91}"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817943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a:t>
            </a:r>
            <a:r>
              <a:rPr lang="en-SG" dirty="0">
                <a:hlinkClick r:id="rId3"/>
              </a:rPr>
              <a:t>https://www.facebook.com/HankNguyenn</a:t>
            </a:r>
            <a:endParaRPr lang="en-SG" dirty="0"/>
          </a:p>
          <a:p>
            <a:endParaRPr lang="en-SG"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EE6160-6371-4B80-866A-5C34060DFE91}"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685351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EE6160-6371-4B80-866A-5C34060DFE91}"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365812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a:t>
            </a:r>
            <a:r>
              <a:rPr lang="en-SG" dirty="0">
                <a:hlinkClick r:id="rId3"/>
              </a:rPr>
              <a:t>https://www.facebook.com/HankNguyenn</a:t>
            </a:r>
            <a:endParaRPr lang="en-SG" dirty="0"/>
          </a:p>
          <a:p>
            <a:endParaRPr lang="en-SG"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EE6160-6371-4B80-866A-5C34060DFE91}"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6426765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a:t>
            </a:r>
            <a:r>
              <a:rPr lang="en-SG" dirty="0">
                <a:hlinkClick r:id="rId3"/>
              </a:rPr>
              <a:t>https://www.facebook.com/HankNguyenn</a:t>
            </a:r>
            <a:endParaRPr lang="en-SG" dirty="0"/>
          </a:p>
          <a:p>
            <a:endParaRPr lang="en-SG"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EE6160-6371-4B80-866A-5C34060DFE91}"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759611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a:t>
            </a:r>
            <a:r>
              <a:rPr lang="en-SG" dirty="0">
                <a:hlinkClick r:id="rId3"/>
              </a:rPr>
              <a:t>https://www.facebook.com/HankNguyenn</a:t>
            </a:r>
            <a:endParaRPr lang="en-SG" dirty="0"/>
          </a:p>
          <a:p>
            <a:endParaRPr lang="en-SG"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EE6160-6371-4B80-866A-5C34060DFE91}"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966605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a:t>
            </a:r>
            <a:r>
              <a:rPr lang="en-SG" dirty="0">
                <a:hlinkClick r:id="rId3"/>
              </a:rPr>
              <a:t>https://www.facebook.com/HankNguyenn</a:t>
            </a:r>
            <a:endParaRPr lang="en-SG" dirty="0"/>
          </a:p>
          <a:p>
            <a:endParaRPr lang="en-SG" dirty="0"/>
          </a:p>
        </p:txBody>
      </p:sp>
      <p:sp>
        <p:nvSpPr>
          <p:cNvPr id="4" name="Slide Number Placeholder 3"/>
          <p:cNvSpPr>
            <a:spLocks noGrp="1"/>
          </p:cNvSpPr>
          <p:nvPr>
            <p:ph type="sldNum" sz="quarter" idx="5"/>
          </p:nvPr>
        </p:nvSpPr>
        <p:spPr/>
        <p:txBody>
          <a:bodyPr/>
          <a:lstStyle/>
          <a:p>
            <a:fld id="{04EE6160-6371-4B80-866A-5C34060DFE91}" type="slidenum">
              <a:rPr lang="vi-VN" smtClean="0"/>
              <a:t>7</a:t>
            </a:fld>
            <a:endParaRPr lang="vi-VN"/>
          </a:p>
        </p:txBody>
      </p:sp>
    </p:spTree>
    <p:extLst>
      <p:ext uri="{BB962C8B-B14F-4D97-AF65-F5344CB8AC3E}">
        <p14:creationId xmlns:p14="http://schemas.microsoft.com/office/powerpoint/2010/main" val="33677652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a:t>
            </a:r>
            <a:r>
              <a:rPr lang="en-SG" dirty="0">
                <a:hlinkClick r:id="rId3"/>
              </a:rPr>
              <a:t>https://www.facebook.com/HankNguyenn</a:t>
            </a:r>
            <a:endParaRPr lang="en-SG" dirty="0"/>
          </a:p>
          <a:p>
            <a:endParaRPr lang="en-SG"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EE6160-6371-4B80-866A-5C34060DFE91}"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066346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a:t>
            </a:r>
            <a:r>
              <a:rPr lang="en-SG" dirty="0">
                <a:hlinkClick r:id="rId3"/>
              </a:rPr>
              <a:t>https://www.facebook.com/HankNguyenn</a:t>
            </a:r>
            <a:endParaRPr lang="en-SG" dirty="0"/>
          </a:p>
          <a:p>
            <a:endParaRPr lang="en-SG"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EE6160-6371-4B80-866A-5C34060DFE91}"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076111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9A34862-76C9-4DC7-873E-81F88500B9A3}" type="datetimeFigureOut">
              <a:rPr lang="en-US" smtClean="0"/>
              <a:t>10/29/2023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50E7C5-B90B-4264-B778-19C9AFD48E63}" type="slidenum">
              <a:rPr lang="en-US" smtClean="0"/>
              <a:t>‹#›</a:t>
            </a:fld>
            <a:endParaRPr lang="en-US"/>
          </a:p>
        </p:txBody>
      </p:sp>
    </p:spTree>
    <p:extLst>
      <p:ext uri="{BB962C8B-B14F-4D97-AF65-F5344CB8AC3E}">
        <p14:creationId xmlns:p14="http://schemas.microsoft.com/office/powerpoint/2010/main" val="24851991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9A34862-76C9-4DC7-873E-81F88500B9A3}" type="datetimeFigureOut">
              <a:rPr lang="en-US" smtClean="0"/>
              <a:t>10/29/2023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50E7C5-B90B-4264-B778-19C9AFD48E63}" type="slidenum">
              <a:rPr lang="en-US" smtClean="0"/>
              <a:t>‹#›</a:t>
            </a:fld>
            <a:endParaRPr lang="en-US"/>
          </a:p>
        </p:txBody>
      </p:sp>
    </p:spTree>
    <p:extLst>
      <p:ext uri="{BB962C8B-B14F-4D97-AF65-F5344CB8AC3E}">
        <p14:creationId xmlns:p14="http://schemas.microsoft.com/office/powerpoint/2010/main" val="2661004682"/>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0DBE0C30-2C82-4A20-822A-DF6CE4144960}"/>
              </a:ext>
            </a:extLst>
          </p:cNvPr>
          <p:cNvSpPr>
            <a:spLocks noGrp="1"/>
          </p:cNvSpPr>
          <p:nvPr>
            <p:ph type="title"/>
          </p:nvPr>
        </p:nvSpPr>
        <p:spPr/>
        <p:txBody>
          <a:bodyPr/>
          <a:lstStyle/>
          <a:p>
            <a:r>
              <a:rPr lang="vi-VN"/>
              <a:t>Bấm để sửa kiểu tiêu đề Bản cái</a:t>
            </a:r>
          </a:p>
        </p:txBody>
      </p:sp>
      <p:sp>
        <p:nvSpPr>
          <p:cNvPr id="3" name="Chỗ dành sẵn cho Ngày tháng 2">
            <a:extLst>
              <a:ext uri="{FF2B5EF4-FFF2-40B4-BE49-F238E27FC236}">
                <a16:creationId xmlns:a16="http://schemas.microsoft.com/office/drawing/2014/main" id="{D6A37CB2-BDEF-4E4E-A00D-97A7C98C820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979FEF5-293E-4ABA-BF86-701CB0F7AAF2}"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29/10/2023</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4" name="Chỗ dành sẵn cho Chân trang 3">
            <a:extLst>
              <a:ext uri="{FF2B5EF4-FFF2-40B4-BE49-F238E27FC236}">
                <a16:creationId xmlns:a16="http://schemas.microsoft.com/office/drawing/2014/main" id="{6E551423-7363-4189-A160-578E0E36486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Chỗ dành sẵn cho Số hiệu Bản chiếu 4">
            <a:extLst>
              <a:ext uri="{FF2B5EF4-FFF2-40B4-BE49-F238E27FC236}">
                <a16:creationId xmlns:a16="http://schemas.microsoft.com/office/drawing/2014/main" id="{3A208713-384F-4685-A267-B37339B3DD1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5D6998-2353-4B49-AC67-127D7C13DDBC}"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38455229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a16="http://schemas.microsoft.com/office/drawing/2014/main" id="{848C1FE2-241B-4E01-BDA6-67D550F258A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979FEF5-293E-4ABA-BF86-701CB0F7AAF2}"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29/10/2023</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3" name="Chỗ dành sẵn cho Chân trang 2">
            <a:extLst>
              <a:ext uri="{FF2B5EF4-FFF2-40B4-BE49-F238E27FC236}">
                <a16:creationId xmlns:a16="http://schemas.microsoft.com/office/drawing/2014/main" id="{93F06B85-AE9D-4612-976A-56DE7C2D8A0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4" name="Chỗ dành sẵn cho Số hiệu Bản chiếu 3">
            <a:extLst>
              <a:ext uri="{FF2B5EF4-FFF2-40B4-BE49-F238E27FC236}">
                <a16:creationId xmlns:a16="http://schemas.microsoft.com/office/drawing/2014/main" id="{34775FE2-F1E9-4DDC-8022-39D0648DAFC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5D6998-2353-4B49-AC67-127D7C13DDBC}"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5045602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BCEBF9F7-DB01-4B8F-8070-F62920E4DF58}"/>
              </a:ext>
            </a:extLst>
          </p:cNvPr>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p>
        </p:txBody>
      </p:sp>
      <p:sp>
        <p:nvSpPr>
          <p:cNvPr id="3" name="Chỗ dành sẵn cho Nội dung 2">
            <a:extLst>
              <a:ext uri="{FF2B5EF4-FFF2-40B4-BE49-F238E27FC236}">
                <a16:creationId xmlns:a16="http://schemas.microsoft.com/office/drawing/2014/main" id="{C74823DE-0855-47E4-9434-D6077A4FDB6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Văn bản 3">
            <a:extLst>
              <a:ext uri="{FF2B5EF4-FFF2-40B4-BE49-F238E27FC236}">
                <a16:creationId xmlns:a16="http://schemas.microsoft.com/office/drawing/2014/main" id="{D3532262-84DB-428C-B4BD-AE677CC6E2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Chỉnh sửa kiểu văn bản của Bản cái</a:t>
            </a:r>
          </a:p>
        </p:txBody>
      </p:sp>
      <p:sp>
        <p:nvSpPr>
          <p:cNvPr id="5" name="Chỗ dành sẵn cho Ngày tháng 4">
            <a:extLst>
              <a:ext uri="{FF2B5EF4-FFF2-40B4-BE49-F238E27FC236}">
                <a16:creationId xmlns:a16="http://schemas.microsoft.com/office/drawing/2014/main" id="{61CC244F-540A-4587-9230-FB24A011742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979FEF5-293E-4ABA-BF86-701CB0F7AAF2}"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29/10/2023</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Chỗ dành sẵn cho Chân trang 5">
            <a:extLst>
              <a:ext uri="{FF2B5EF4-FFF2-40B4-BE49-F238E27FC236}">
                <a16:creationId xmlns:a16="http://schemas.microsoft.com/office/drawing/2014/main" id="{20571CF7-66BA-48ED-8E01-48081FC81A6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Chỗ dành sẵn cho Số hiệu Bản chiếu 6">
            <a:extLst>
              <a:ext uri="{FF2B5EF4-FFF2-40B4-BE49-F238E27FC236}">
                <a16:creationId xmlns:a16="http://schemas.microsoft.com/office/drawing/2014/main" id="{4DE01E77-F3DF-4656-AC6B-5E7323D6396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5D6998-2353-4B49-AC67-127D7C13DDBC}"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7929421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34195E95-3E6B-41A4-9B73-CD77A67FAE36}"/>
              </a:ext>
            </a:extLst>
          </p:cNvPr>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p>
        </p:txBody>
      </p:sp>
      <p:sp>
        <p:nvSpPr>
          <p:cNvPr id="3" name="Chỗ dành sẵn cho Hình ảnh 2">
            <a:extLst>
              <a:ext uri="{FF2B5EF4-FFF2-40B4-BE49-F238E27FC236}">
                <a16:creationId xmlns:a16="http://schemas.microsoft.com/office/drawing/2014/main" id="{D5574432-7C8F-44C1-8183-B94322B15DE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Chỗ dành sẵn cho Văn bản 3">
            <a:extLst>
              <a:ext uri="{FF2B5EF4-FFF2-40B4-BE49-F238E27FC236}">
                <a16:creationId xmlns:a16="http://schemas.microsoft.com/office/drawing/2014/main" id="{8586662B-1B97-4E87-B718-1A6DF1E7F5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Chỉnh sửa kiểu văn bản của Bản cái</a:t>
            </a:r>
          </a:p>
        </p:txBody>
      </p:sp>
      <p:sp>
        <p:nvSpPr>
          <p:cNvPr id="5" name="Chỗ dành sẵn cho Ngày tháng 4">
            <a:extLst>
              <a:ext uri="{FF2B5EF4-FFF2-40B4-BE49-F238E27FC236}">
                <a16:creationId xmlns:a16="http://schemas.microsoft.com/office/drawing/2014/main" id="{F75D5F81-2959-4939-B478-F73F63240D8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979FEF5-293E-4ABA-BF86-701CB0F7AAF2}"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29/10/2023</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Chỗ dành sẵn cho Chân trang 5">
            <a:extLst>
              <a:ext uri="{FF2B5EF4-FFF2-40B4-BE49-F238E27FC236}">
                <a16:creationId xmlns:a16="http://schemas.microsoft.com/office/drawing/2014/main" id="{C99F8D36-2F2C-4F2F-8CCC-6EADCC75195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Chỗ dành sẵn cho Số hiệu Bản chiếu 6">
            <a:extLst>
              <a:ext uri="{FF2B5EF4-FFF2-40B4-BE49-F238E27FC236}">
                <a16:creationId xmlns:a16="http://schemas.microsoft.com/office/drawing/2014/main" id="{75ECEF2B-C460-4E03-9E97-37C9B003F6B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5D6998-2353-4B49-AC67-127D7C13DDBC}"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1586593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BC6C169A-FC86-458E-9F70-4B42390A05AE}"/>
              </a:ext>
            </a:extLst>
          </p:cNvPr>
          <p:cNvSpPr>
            <a:spLocks noGrp="1"/>
          </p:cNvSpPr>
          <p:nvPr>
            <p:ph type="title"/>
          </p:nvPr>
        </p:nvSpPr>
        <p:spPr/>
        <p:txBody>
          <a:bodyPr/>
          <a:lstStyle/>
          <a:p>
            <a:r>
              <a:rPr lang="vi-VN"/>
              <a:t>Bấm để sửa kiểu tiêu đề Bản cái</a:t>
            </a:r>
          </a:p>
        </p:txBody>
      </p:sp>
      <p:sp>
        <p:nvSpPr>
          <p:cNvPr id="3" name="Chỗ dành sẵn cho Văn bản Dọc 2">
            <a:extLst>
              <a:ext uri="{FF2B5EF4-FFF2-40B4-BE49-F238E27FC236}">
                <a16:creationId xmlns:a16="http://schemas.microsoft.com/office/drawing/2014/main" id="{8FB8B6CE-B4F0-4559-A259-3B53C4476D09}"/>
              </a:ext>
            </a:extLst>
          </p:cNvPr>
          <p:cNvSpPr>
            <a:spLocks noGrp="1"/>
          </p:cNvSpPr>
          <p:nvPr>
            <p:ph type="body" orient="vert" idx="1"/>
          </p:nvPr>
        </p:nvSpPr>
        <p:spPr/>
        <p:txBody>
          <a:bodyPr vert="eaVert"/>
          <a:lstStyle/>
          <a:p>
            <a:pPr lvl="0"/>
            <a:r>
              <a:rPr lang="vi-VN"/>
              <a:t>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1C9823D8-FC79-4C7C-8D2F-56ECDE5370A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979FEF5-293E-4ABA-BF86-701CB0F7AAF2}"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29/10/2023</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Chỗ dành sẵn cho Chân trang 4">
            <a:extLst>
              <a:ext uri="{FF2B5EF4-FFF2-40B4-BE49-F238E27FC236}">
                <a16:creationId xmlns:a16="http://schemas.microsoft.com/office/drawing/2014/main" id="{7B5586F6-DFF0-48A6-B34C-85C4A058307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Chỗ dành sẵn cho Số hiệu Bản chiếu 5">
            <a:extLst>
              <a:ext uri="{FF2B5EF4-FFF2-40B4-BE49-F238E27FC236}">
                <a16:creationId xmlns:a16="http://schemas.microsoft.com/office/drawing/2014/main" id="{A64E2DA6-1195-41E9-A6B3-B8F1A8AE9B8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5D6998-2353-4B49-AC67-127D7C13DDBC}"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64160960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a16="http://schemas.microsoft.com/office/drawing/2014/main" id="{17A3039D-F6F0-4485-A58D-94ACF51DFA68}"/>
              </a:ext>
            </a:extLst>
          </p:cNvPr>
          <p:cNvSpPr>
            <a:spLocks noGrp="1"/>
          </p:cNvSpPr>
          <p:nvPr>
            <p:ph type="title" orient="vert"/>
          </p:nvPr>
        </p:nvSpPr>
        <p:spPr>
          <a:xfrm>
            <a:off x="8724900" y="365125"/>
            <a:ext cx="2628900" cy="5811838"/>
          </a:xfrm>
        </p:spPr>
        <p:txBody>
          <a:bodyPr vert="eaVert"/>
          <a:lstStyle/>
          <a:p>
            <a:r>
              <a:rPr lang="vi-VN"/>
              <a:t>Bấm để sửa kiểu tiêu đề Bản cái</a:t>
            </a:r>
          </a:p>
        </p:txBody>
      </p:sp>
      <p:sp>
        <p:nvSpPr>
          <p:cNvPr id="3" name="Chỗ dành sẵn cho Văn bản Dọc 2">
            <a:extLst>
              <a:ext uri="{FF2B5EF4-FFF2-40B4-BE49-F238E27FC236}">
                <a16:creationId xmlns:a16="http://schemas.microsoft.com/office/drawing/2014/main" id="{360A5581-0E3E-40DF-8277-E19FFC71C87E}"/>
              </a:ext>
            </a:extLst>
          </p:cNvPr>
          <p:cNvSpPr>
            <a:spLocks noGrp="1"/>
          </p:cNvSpPr>
          <p:nvPr>
            <p:ph type="body" orient="vert" idx="1"/>
          </p:nvPr>
        </p:nvSpPr>
        <p:spPr>
          <a:xfrm>
            <a:off x="838200" y="365125"/>
            <a:ext cx="7734300" cy="5811838"/>
          </a:xfrm>
        </p:spPr>
        <p:txBody>
          <a:bodyPr vert="eaVert"/>
          <a:lstStyle/>
          <a:p>
            <a:pPr lvl="0"/>
            <a:r>
              <a:rPr lang="vi-VN"/>
              <a:t>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A4620043-1BF4-4902-9251-FFFE6F5D88D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979FEF5-293E-4ABA-BF86-701CB0F7AAF2}"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29/10/2023</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Chỗ dành sẵn cho Chân trang 4">
            <a:extLst>
              <a:ext uri="{FF2B5EF4-FFF2-40B4-BE49-F238E27FC236}">
                <a16:creationId xmlns:a16="http://schemas.microsoft.com/office/drawing/2014/main" id="{1791E6A3-A4E3-4A0C-8F35-D7485B3CB0D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Chỗ dành sẵn cho Số hiệu Bản chiếu 5">
            <a:extLst>
              <a:ext uri="{FF2B5EF4-FFF2-40B4-BE49-F238E27FC236}">
                <a16:creationId xmlns:a16="http://schemas.microsoft.com/office/drawing/2014/main" id="{591F39AC-F022-43C3-86EC-8A82B6A3319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5D6998-2353-4B49-AC67-127D7C13DDBC}"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7362471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userDrawn="1">
  <p:cSld name="2_两栏内容">
    <p:spTree>
      <p:nvGrpSpPr>
        <p:cNvPr id="1" name=""/>
        <p:cNvGrpSpPr/>
        <p:nvPr/>
      </p:nvGrpSpPr>
      <p:grpSpPr>
        <a:xfrm>
          <a:off x="0" y="0"/>
          <a:ext cx="0" cy="0"/>
          <a:chOff x="0" y="0"/>
          <a:chExt cx="0" cy="0"/>
        </a:xfrm>
      </p:grpSpPr>
      <p:sp>
        <p:nvSpPr>
          <p:cNvPr id="3" name="矩形 2"/>
          <p:cNvSpPr/>
          <p:nvPr userDrawn="1"/>
        </p:nvSpPr>
        <p:spPr>
          <a:xfrm>
            <a:off x="0" y="0"/>
            <a:ext cx="12192000" cy="6858000"/>
          </a:xfrm>
          <a:prstGeom prst="rect">
            <a:avLst/>
          </a:prstGeom>
          <a:solidFill>
            <a:srgbClr val="8060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cs typeface="+mn-cs"/>
            </a:endParaRPr>
          </a:p>
        </p:txBody>
      </p:sp>
      <p:grpSp>
        <p:nvGrpSpPr>
          <p:cNvPr id="23" name="组合 22"/>
          <p:cNvGrpSpPr/>
          <p:nvPr userDrawn="1"/>
        </p:nvGrpSpPr>
        <p:grpSpPr>
          <a:xfrm>
            <a:off x="9410700" y="5930900"/>
            <a:ext cx="2781300" cy="927100"/>
            <a:chOff x="-648236" y="3541690"/>
            <a:chExt cx="5538957" cy="1687133"/>
          </a:xfrm>
        </p:grpSpPr>
        <p:sp>
          <p:nvSpPr>
            <p:cNvPr id="25" name="任意多边形 24"/>
            <p:cNvSpPr/>
            <p:nvPr/>
          </p:nvSpPr>
          <p:spPr>
            <a:xfrm>
              <a:off x="180304" y="3787345"/>
              <a:ext cx="1593058" cy="1415720"/>
            </a:xfrm>
            <a:custGeom>
              <a:avLst/>
              <a:gdLst>
                <a:gd name="connsiteX0" fmla="*/ 694272 w 1593058"/>
                <a:gd name="connsiteY0" fmla="*/ 0 h 1415720"/>
                <a:gd name="connsiteX1" fmla="*/ 742314 w 1593058"/>
                <a:gd name="connsiteY1" fmla="*/ 12253 h 1415720"/>
                <a:gd name="connsiteX2" fmla="*/ 1593058 w 1593058"/>
                <a:gd name="connsiteY2" fmla="*/ 1159215 h 1415720"/>
                <a:gd name="connsiteX3" fmla="*/ 1568459 w 1593058"/>
                <a:gd name="connsiteY3" fmla="*/ 1401249 h 1415720"/>
                <a:gd name="connsiteX4" fmla="*/ 1564708 w 1593058"/>
                <a:gd name="connsiteY4" fmla="*/ 1415720 h 1415720"/>
                <a:gd name="connsiteX5" fmla="*/ 5901 w 1593058"/>
                <a:gd name="connsiteY5" fmla="*/ 1415720 h 1415720"/>
                <a:gd name="connsiteX6" fmla="*/ 0 w 1593058"/>
                <a:gd name="connsiteY6" fmla="*/ 1299810 h 1415720"/>
                <a:gd name="connsiteX7" fmla="*/ 576466 w 1593058"/>
                <a:gd name="connsiteY7" fmla="*/ 87378 h 1415720"/>
                <a:gd name="connsiteX8" fmla="*/ 694272 w 1593058"/>
                <a:gd name="connsiteY8" fmla="*/ 0 h 1415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3058" h="1415720">
                  <a:moveTo>
                    <a:pt x="694272" y="0"/>
                  </a:moveTo>
                  <a:lnTo>
                    <a:pt x="742314" y="12253"/>
                  </a:lnTo>
                  <a:cubicBezTo>
                    <a:pt x="1235192" y="164307"/>
                    <a:pt x="1593058" y="620309"/>
                    <a:pt x="1593058" y="1159215"/>
                  </a:cubicBezTo>
                  <a:cubicBezTo>
                    <a:pt x="1593058" y="1242123"/>
                    <a:pt x="1584588" y="1323070"/>
                    <a:pt x="1568459" y="1401249"/>
                  </a:cubicBezTo>
                  <a:lnTo>
                    <a:pt x="1564708" y="1415720"/>
                  </a:lnTo>
                  <a:lnTo>
                    <a:pt x="5901" y="1415720"/>
                  </a:lnTo>
                  <a:lnTo>
                    <a:pt x="0" y="1299810"/>
                  </a:lnTo>
                  <a:cubicBezTo>
                    <a:pt x="0" y="811693"/>
                    <a:pt x="224404" y="375563"/>
                    <a:pt x="576466" y="87378"/>
                  </a:cubicBezTo>
                  <a:lnTo>
                    <a:pt x="694272" y="0"/>
                  </a:lnTo>
                  <a:close/>
                </a:path>
              </a:pathLst>
            </a:custGeom>
            <a:solidFill>
              <a:srgbClr val="3C4D7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cs typeface="+mn-cs"/>
              </a:endParaRPr>
            </a:p>
          </p:txBody>
        </p:sp>
        <p:sp>
          <p:nvSpPr>
            <p:cNvPr id="26" name="任意多边形 25"/>
            <p:cNvSpPr/>
            <p:nvPr/>
          </p:nvSpPr>
          <p:spPr>
            <a:xfrm>
              <a:off x="2472073" y="4197123"/>
              <a:ext cx="876435" cy="1005942"/>
            </a:xfrm>
            <a:custGeom>
              <a:avLst/>
              <a:gdLst>
                <a:gd name="connsiteX0" fmla="*/ 597190 w 876435"/>
                <a:gd name="connsiteY0" fmla="*/ 0 h 1005942"/>
                <a:gd name="connsiteX1" fmla="*/ 605895 w 876435"/>
                <a:gd name="connsiteY1" fmla="*/ 11546 h 1005942"/>
                <a:gd name="connsiteX2" fmla="*/ 876435 w 876435"/>
                <a:gd name="connsiteY2" fmla="*/ 890032 h 1005942"/>
                <a:gd name="connsiteX3" fmla="*/ 870534 w 876435"/>
                <a:gd name="connsiteY3" fmla="*/ 1005942 h 1005942"/>
                <a:gd name="connsiteX4" fmla="*/ 0 w 876435"/>
                <a:gd name="connsiteY4" fmla="*/ 1005942 h 1005942"/>
                <a:gd name="connsiteX5" fmla="*/ 4776 w 876435"/>
                <a:gd name="connsiteY5" fmla="*/ 912128 h 1005942"/>
                <a:gd name="connsiteX6" fmla="*/ 532355 w 876435"/>
                <a:gd name="connsiteY6" fmla="*/ 39068 h 1005942"/>
                <a:gd name="connsiteX7" fmla="*/ 597190 w 876435"/>
                <a:gd name="connsiteY7" fmla="*/ 0 h 1005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6435" h="1005942">
                  <a:moveTo>
                    <a:pt x="597190" y="0"/>
                  </a:moveTo>
                  <a:lnTo>
                    <a:pt x="605895" y="11546"/>
                  </a:lnTo>
                  <a:cubicBezTo>
                    <a:pt x="776700" y="262315"/>
                    <a:pt x="876435" y="564621"/>
                    <a:pt x="876435" y="890032"/>
                  </a:cubicBezTo>
                  <a:lnTo>
                    <a:pt x="870534" y="1005942"/>
                  </a:lnTo>
                  <a:lnTo>
                    <a:pt x="0" y="1005942"/>
                  </a:lnTo>
                  <a:lnTo>
                    <a:pt x="4776" y="912128"/>
                  </a:lnTo>
                  <a:cubicBezTo>
                    <a:pt x="41979" y="548775"/>
                    <a:pt x="242488" y="233306"/>
                    <a:pt x="532355" y="39068"/>
                  </a:cubicBezTo>
                  <a:lnTo>
                    <a:pt x="597190" y="0"/>
                  </a:lnTo>
                  <a:close/>
                </a:path>
              </a:pathLst>
            </a:custGeom>
            <a:solidFill>
              <a:srgbClr val="40708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cs typeface="+mn-cs"/>
              </a:endParaRPr>
            </a:p>
          </p:txBody>
        </p:sp>
        <p:sp>
          <p:nvSpPr>
            <p:cNvPr id="27" name="任意多边形 26"/>
            <p:cNvSpPr/>
            <p:nvPr/>
          </p:nvSpPr>
          <p:spPr>
            <a:xfrm>
              <a:off x="861697" y="3541690"/>
              <a:ext cx="2194687" cy="1687133"/>
            </a:xfrm>
            <a:custGeom>
              <a:avLst/>
              <a:gdLst>
                <a:gd name="connsiteX0" fmla="*/ 889830 w 2194687"/>
                <a:gd name="connsiteY0" fmla="*/ 0 h 1687133"/>
                <a:gd name="connsiteX1" fmla="*/ 2112200 w 2194687"/>
                <a:gd name="connsiteY1" fmla="*/ 571779 h 1687133"/>
                <a:gd name="connsiteX2" fmla="*/ 2194687 w 2194687"/>
                <a:gd name="connsiteY2" fmla="*/ 681191 h 1687133"/>
                <a:gd name="connsiteX3" fmla="*/ 2129852 w 2194687"/>
                <a:gd name="connsiteY3" fmla="*/ 720259 h 1687133"/>
                <a:gd name="connsiteX4" fmla="*/ 1602273 w 2194687"/>
                <a:gd name="connsiteY4" fmla="*/ 1593319 h 1687133"/>
                <a:gd name="connsiteX5" fmla="*/ 1597497 w 2194687"/>
                <a:gd name="connsiteY5" fmla="*/ 1687133 h 1687133"/>
                <a:gd name="connsiteX6" fmla="*/ 870436 w 2194687"/>
                <a:gd name="connsiteY6" fmla="*/ 1687133 h 1687133"/>
                <a:gd name="connsiteX7" fmla="*/ 874187 w 2194687"/>
                <a:gd name="connsiteY7" fmla="*/ 1672662 h 1687133"/>
                <a:gd name="connsiteX8" fmla="*/ 898786 w 2194687"/>
                <a:gd name="connsiteY8" fmla="*/ 1430628 h 1687133"/>
                <a:gd name="connsiteX9" fmla="*/ 48042 w 2194687"/>
                <a:gd name="connsiteY9" fmla="*/ 283666 h 1687133"/>
                <a:gd name="connsiteX10" fmla="*/ 0 w 2194687"/>
                <a:gd name="connsiteY10" fmla="*/ 271413 h 1687133"/>
                <a:gd name="connsiteX11" fmla="*/ 4144 w 2194687"/>
                <a:gd name="connsiteY11" fmla="*/ 268340 h 1687133"/>
                <a:gd name="connsiteX12" fmla="*/ 889830 w 2194687"/>
                <a:gd name="connsiteY12" fmla="*/ 0 h 1687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94687" h="1687133">
                  <a:moveTo>
                    <a:pt x="889830" y="0"/>
                  </a:moveTo>
                  <a:cubicBezTo>
                    <a:pt x="1381947" y="0"/>
                    <a:pt x="1821652" y="222579"/>
                    <a:pt x="2112200" y="571779"/>
                  </a:cubicBezTo>
                  <a:lnTo>
                    <a:pt x="2194687" y="681191"/>
                  </a:lnTo>
                  <a:lnTo>
                    <a:pt x="2129852" y="720259"/>
                  </a:lnTo>
                  <a:cubicBezTo>
                    <a:pt x="1839985" y="914497"/>
                    <a:pt x="1639476" y="1229966"/>
                    <a:pt x="1602273" y="1593319"/>
                  </a:cubicBezTo>
                  <a:lnTo>
                    <a:pt x="1597497" y="1687133"/>
                  </a:lnTo>
                  <a:lnTo>
                    <a:pt x="870436" y="1687133"/>
                  </a:lnTo>
                  <a:lnTo>
                    <a:pt x="874187" y="1672662"/>
                  </a:lnTo>
                  <a:cubicBezTo>
                    <a:pt x="890316" y="1594483"/>
                    <a:pt x="898786" y="1513536"/>
                    <a:pt x="898786" y="1430628"/>
                  </a:cubicBezTo>
                  <a:cubicBezTo>
                    <a:pt x="898786" y="891722"/>
                    <a:pt x="540920" y="435720"/>
                    <a:pt x="48042" y="283666"/>
                  </a:cubicBezTo>
                  <a:lnTo>
                    <a:pt x="0" y="271413"/>
                  </a:lnTo>
                  <a:lnTo>
                    <a:pt x="4144" y="268340"/>
                  </a:lnTo>
                  <a:cubicBezTo>
                    <a:pt x="256968" y="98924"/>
                    <a:pt x="561752" y="0"/>
                    <a:pt x="889830" y="0"/>
                  </a:cubicBezTo>
                  <a:close/>
                </a:path>
              </a:pathLst>
            </a:custGeom>
            <a:solidFill>
              <a:srgbClr val="4070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cs typeface="+mn-cs"/>
              </a:endParaRPr>
            </a:p>
          </p:txBody>
        </p:sp>
        <p:sp>
          <p:nvSpPr>
            <p:cNvPr id="28" name="任意多边形 27"/>
            <p:cNvSpPr/>
            <p:nvPr/>
          </p:nvSpPr>
          <p:spPr>
            <a:xfrm>
              <a:off x="-648236" y="3745605"/>
              <a:ext cx="1522812" cy="1457460"/>
            </a:xfrm>
            <a:custGeom>
              <a:avLst/>
              <a:gdLst>
                <a:gd name="connsiteX0" fmla="*/ 1210799 w 1522812"/>
                <a:gd name="connsiteY0" fmla="*/ 0 h 1457460"/>
                <a:gd name="connsiteX1" fmla="*/ 1454817 w 1522812"/>
                <a:gd name="connsiteY1" fmla="*/ 24399 h 1457460"/>
                <a:gd name="connsiteX2" fmla="*/ 1522812 w 1522812"/>
                <a:gd name="connsiteY2" fmla="*/ 41740 h 1457460"/>
                <a:gd name="connsiteX3" fmla="*/ 1405006 w 1522812"/>
                <a:gd name="connsiteY3" fmla="*/ 129118 h 1457460"/>
                <a:gd name="connsiteX4" fmla="*/ 828540 w 1522812"/>
                <a:gd name="connsiteY4" fmla="*/ 1341550 h 1457460"/>
                <a:gd name="connsiteX5" fmla="*/ 834441 w 1522812"/>
                <a:gd name="connsiteY5" fmla="*/ 1457460 h 1457460"/>
                <a:gd name="connsiteX6" fmla="*/ 28350 w 1522812"/>
                <a:gd name="connsiteY6" fmla="*/ 1457460 h 1457460"/>
                <a:gd name="connsiteX7" fmla="*/ 24599 w 1522812"/>
                <a:gd name="connsiteY7" fmla="*/ 1442989 h 1457460"/>
                <a:gd name="connsiteX8" fmla="*/ 0 w 1522812"/>
                <a:gd name="connsiteY8" fmla="*/ 1200955 h 1457460"/>
                <a:gd name="connsiteX9" fmla="*/ 1210799 w 1522812"/>
                <a:gd name="connsiteY9" fmla="*/ 0 h 1457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22812" h="1457460">
                  <a:moveTo>
                    <a:pt x="1210799" y="0"/>
                  </a:moveTo>
                  <a:cubicBezTo>
                    <a:pt x="1294387" y="0"/>
                    <a:pt x="1375997" y="8401"/>
                    <a:pt x="1454817" y="24399"/>
                  </a:cubicBezTo>
                  <a:lnTo>
                    <a:pt x="1522812" y="41740"/>
                  </a:lnTo>
                  <a:lnTo>
                    <a:pt x="1405006" y="129118"/>
                  </a:lnTo>
                  <a:cubicBezTo>
                    <a:pt x="1052944" y="417303"/>
                    <a:pt x="828540" y="853433"/>
                    <a:pt x="828540" y="1341550"/>
                  </a:cubicBezTo>
                  <a:lnTo>
                    <a:pt x="834441" y="1457460"/>
                  </a:lnTo>
                  <a:lnTo>
                    <a:pt x="28350" y="1457460"/>
                  </a:lnTo>
                  <a:lnTo>
                    <a:pt x="24599" y="1442989"/>
                  </a:lnTo>
                  <a:cubicBezTo>
                    <a:pt x="8470" y="1364810"/>
                    <a:pt x="0" y="1283863"/>
                    <a:pt x="0" y="1200955"/>
                  </a:cubicBezTo>
                  <a:cubicBezTo>
                    <a:pt x="0" y="537686"/>
                    <a:pt x="542093" y="0"/>
                    <a:pt x="1210799" y="0"/>
                  </a:cubicBezTo>
                  <a:close/>
                </a:path>
              </a:pathLst>
            </a:custGeom>
            <a:solidFill>
              <a:srgbClr val="F6CF80"/>
            </a:solidFill>
            <a:ln>
              <a:solidFill>
                <a:srgbClr val="F6CF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cs typeface="+mn-cs"/>
              </a:endParaRPr>
            </a:p>
          </p:txBody>
        </p:sp>
        <p:sp>
          <p:nvSpPr>
            <p:cNvPr id="29" name="任意多边形 28"/>
            <p:cNvSpPr/>
            <p:nvPr/>
          </p:nvSpPr>
          <p:spPr>
            <a:xfrm>
              <a:off x="3069263" y="4031087"/>
              <a:ext cx="1821458" cy="1171978"/>
            </a:xfrm>
            <a:custGeom>
              <a:avLst/>
              <a:gdLst>
                <a:gd name="connsiteX0" fmla="*/ 612134 w 1821458"/>
                <a:gd name="connsiteY0" fmla="*/ 0 h 1171978"/>
                <a:gd name="connsiteX1" fmla="*/ 1816682 w 1821458"/>
                <a:gd name="connsiteY1" fmla="*/ 1078164 h 1171978"/>
                <a:gd name="connsiteX2" fmla="*/ 1821458 w 1821458"/>
                <a:gd name="connsiteY2" fmla="*/ 1171978 h 1171978"/>
                <a:gd name="connsiteX3" fmla="*/ 273344 w 1821458"/>
                <a:gd name="connsiteY3" fmla="*/ 1171978 h 1171978"/>
                <a:gd name="connsiteX4" fmla="*/ 279245 w 1821458"/>
                <a:gd name="connsiteY4" fmla="*/ 1056068 h 1171978"/>
                <a:gd name="connsiteX5" fmla="*/ 8705 w 1821458"/>
                <a:gd name="connsiteY5" fmla="*/ 177582 h 1171978"/>
                <a:gd name="connsiteX6" fmla="*/ 0 w 1821458"/>
                <a:gd name="connsiteY6" fmla="*/ 166036 h 1171978"/>
                <a:gd name="connsiteX7" fmla="*/ 34995 w 1821458"/>
                <a:gd name="connsiteY7" fmla="*/ 144949 h 1171978"/>
                <a:gd name="connsiteX8" fmla="*/ 612134 w 1821458"/>
                <a:gd name="connsiteY8" fmla="*/ 0 h 1171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1458" h="1171978">
                  <a:moveTo>
                    <a:pt x="612134" y="0"/>
                  </a:moveTo>
                  <a:cubicBezTo>
                    <a:pt x="1239046" y="0"/>
                    <a:pt x="1754677" y="472575"/>
                    <a:pt x="1816682" y="1078164"/>
                  </a:cubicBezTo>
                  <a:lnTo>
                    <a:pt x="1821458" y="1171978"/>
                  </a:lnTo>
                  <a:lnTo>
                    <a:pt x="273344" y="1171978"/>
                  </a:lnTo>
                  <a:lnTo>
                    <a:pt x="279245" y="1056068"/>
                  </a:lnTo>
                  <a:cubicBezTo>
                    <a:pt x="279245" y="730657"/>
                    <a:pt x="179510" y="428351"/>
                    <a:pt x="8705" y="177582"/>
                  </a:cubicBezTo>
                  <a:lnTo>
                    <a:pt x="0" y="166036"/>
                  </a:lnTo>
                  <a:lnTo>
                    <a:pt x="34995" y="144949"/>
                  </a:lnTo>
                  <a:cubicBezTo>
                    <a:pt x="206557" y="52508"/>
                    <a:pt x="403164" y="0"/>
                    <a:pt x="612134" y="0"/>
                  </a:cubicBezTo>
                  <a:close/>
                </a:path>
              </a:pathLst>
            </a:custGeom>
            <a:solidFill>
              <a:srgbClr val="E85A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cs typeface="+mn-cs"/>
              </a:endParaRPr>
            </a:p>
          </p:txBody>
        </p:sp>
      </p:grpSp>
      <p:grpSp>
        <p:nvGrpSpPr>
          <p:cNvPr id="2" name="组合 1"/>
          <p:cNvGrpSpPr/>
          <p:nvPr userDrawn="1"/>
        </p:nvGrpSpPr>
        <p:grpSpPr>
          <a:xfrm rot="10800000">
            <a:off x="0" y="0"/>
            <a:ext cx="3314700" cy="1498600"/>
            <a:chOff x="5299712" y="1852232"/>
            <a:chExt cx="3659346" cy="1560491"/>
          </a:xfrm>
        </p:grpSpPr>
        <p:sp>
          <p:nvSpPr>
            <p:cNvPr id="30" name="任意多边形 29"/>
            <p:cNvSpPr/>
            <p:nvPr userDrawn="1"/>
          </p:nvSpPr>
          <p:spPr>
            <a:xfrm>
              <a:off x="6537460" y="2681285"/>
              <a:ext cx="726884" cy="731438"/>
            </a:xfrm>
            <a:custGeom>
              <a:avLst/>
              <a:gdLst>
                <a:gd name="connsiteX0" fmla="*/ 59887 w 726884"/>
                <a:gd name="connsiteY0" fmla="*/ 0 h 731438"/>
                <a:gd name="connsiteX1" fmla="*/ 136420 w 726884"/>
                <a:gd name="connsiteY1" fmla="*/ 27784 h 731438"/>
                <a:gd name="connsiteX2" fmla="*/ 706007 w 726884"/>
                <a:gd name="connsiteY2" fmla="*/ 650903 h 731438"/>
                <a:gd name="connsiteX3" fmla="*/ 726884 w 726884"/>
                <a:gd name="connsiteY3" fmla="*/ 731438 h 731438"/>
                <a:gd name="connsiteX4" fmla="*/ 55324 w 726884"/>
                <a:gd name="connsiteY4" fmla="*/ 731438 h 731438"/>
                <a:gd name="connsiteX5" fmla="*/ 54435 w 726884"/>
                <a:gd name="connsiteY5" fmla="*/ 729029 h 731438"/>
                <a:gd name="connsiteX6" fmla="*/ 0 w 726884"/>
                <a:gd name="connsiteY6" fmla="*/ 371902 h 731438"/>
                <a:gd name="connsiteX7" fmla="*/ 54435 w 726884"/>
                <a:gd name="connsiteY7" fmla="*/ 14775 h 731438"/>
                <a:gd name="connsiteX8" fmla="*/ 59887 w 726884"/>
                <a:gd name="connsiteY8" fmla="*/ 0 h 731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6884" h="731438">
                  <a:moveTo>
                    <a:pt x="59887" y="0"/>
                  </a:moveTo>
                  <a:lnTo>
                    <a:pt x="136420" y="27784"/>
                  </a:lnTo>
                  <a:cubicBezTo>
                    <a:pt x="407410" y="141471"/>
                    <a:pt x="617766" y="369504"/>
                    <a:pt x="706007" y="650903"/>
                  </a:cubicBezTo>
                  <a:lnTo>
                    <a:pt x="726884" y="731438"/>
                  </a:lnTo>
                  <a:lnTo>
                    <a:pt x="55324" y="731438"/>
                  </a:lnTo>
                  <a:lnTo>
                    <a:pt x="54435" y="729029"/>
                  </a:lnTo>
                  <a:cubicBezTo>
                    <a:pt x="19058" y="616213"/>
                    <a:pt x="0" y="496265"/>
                    <a:pt x="0" y="371902"/>
                  </a:cubicBezTo>
                  <a:cubicBezTo>
                    <a:pt x="0" y="247539"/>
                    <a:pt x="19058" y="127591"/>
                    <a:pt x="54435" y="14775"/>
                  </a:cubicBezTo>
                  <a:lnTo>
                    <a:pt x="59887" y="0"/>
                  </a:lnTo>
                  <a:close/>
                </a:path>
              </a:pathLst>
            </a:custGeom>
            <a:solidFill>
              <a:srgbClr val="40708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cs typeface="+mn-cs"/>
              </a:endParaRPr>
            </a:p>
          </p:txBody>
        </p:sp>
        <p:sp>
          <p:nvSpPr>
            <p:cNvPr id="31" name="任意多边形 30"/>
            <p:cNvSpPr/>
            <p:nvPr userDrawn="1"/>
          </p:nvSpPr>
          <p:spPr>
            <a:xfrm>
              <a:off x="6597347" y="1852232"/>
              <a:ext cx="2361711" cy="1560491"/>
            </a:xfrm>
            <a:custGeom>
              <a:avLst/>
              <a:gdLst>
                <a:gd name="connsiteX0" fmla="*/ 1150912 w 2361711"/>
                <a:gd name="connsiteY0" fmla="*/ 0 h 1560491"/>
                <a:gd name="connsiteX1" fmla="*/ 2361711 w 2361711"/>
                <a:gd name="connsiteY1" fmla="*/ 1200955 h 1560491"/>
                <a:gd name="connsiteX2" fmla="*/ 2307276 w 2361711"/>
                <a:gd name="connsiteY2" fmla="*/ 1558082 h 1560491"/>
                <a:gd name="connsiteX3" fmla="*/ 2306387 w 2361711"/>
                <a:gd name="connsiteY3" fmla="*/ 1560491 h 1560491"/>
                <a:gd name="connsiteX4" fmla="*/ 666997 w 2361711"/>
                <a:gd name="connsiteY4" fmla="*/ 1560491 h 1560491"/>
                <a:gd name="connsiteX5" fmla="*/ 646120 w 2361711"/>
                <a:gd name="connsiteY5" fmla="*/ 1479956 h 1560491"/>
                <a:gd name="connsiteX6" fmla="*/ 76533 w 2361711"/>
                <a:gd name="connsiteY6" fmla="*/ 856837 h 1560491"/>
                <a:gd name="connsiteX7" fmla="*/ 0 w 2361711"/>
                <a:gd name="connsiteY7" fmla="*/ 829053 h 1560491"/>
                <a:gd name="connsiteX8" fmla="*/ 35264 w 2361711"/>
                <a:gd name="connsiteY8" fmla="*/ 733489 h 1560491"/>
                <a:gd name="connsiteX9" fmla="*/ 1150912 w 2361711"/>
                <a:gd name="connsiteY9" fmla="*/ 0 h 156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61711" h="1560491">
                  <a:moveTo>
                    <a:pt x="1150912" y="0"/>
                  </a:moveTo>
                  <a:cubicBezTo>
                    <a:pt x="1819618" y="0"/>
                    <a:pt x="2361711" y="537686"/>
                    <a:pt x="2361711" y="1200955"/>
                  </a:cubicBezTo>
                  <a:cubicBezTo>
                    <a:pt x="2361711" y="1325318"/>
                    <a:pt x="2342653" y="1445266"/>
                    <a:pt x="2307276" y="1558082"/>
                  </a:cubicBezTo>
                  <a:lnTo>
                    <a:pt x="2306387" y="1560491"/>
                  </a:lnTo>
                  <a:lnTo>
                    <a:pt x="666997" y="1560491"/>
                  </a:lnTo>
                  <a:lnTo>
                    <a:pt x="646120" y="1479956"/>
                  </a:lnTo>
                  <a:cubicBezTo>
                    <a:pt x="557879" y="1198557"/>
                    <a:pt x="347523" y="970524"/>
                    <a:pt x="76533" y="856837"/>
                  </a:cubicBezTo>
                  <a:lnTo>
                    <a:pt x="0" y="829053"/>
                  </a:lnTo>
                  <a:lnTo>
                    <a:pt x="35264" y="733489"/>
                  </a:lnTo>
                  <a:cubicBezTo>
                    <a:pt x="219073" y="302448"/>
                    <a:pt x="649383" y="0"/>
                    <a:pt x="1150912" y="0"/>
                  </a:cubicBezTo>
                  <a:close/>
                </a:path>
              </a:pathLst>
            </a:custGeom>
            <a:solidFill>
              <a:srgbClr val="F6C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cs typeface="+mn-cs"/>
              </a:endParaRPr>
            </a:p>
          </p:txBody>
        </p:sp>
        <p:sp>
          <p:nvSpPr>
            <p:cNvPr id="32" name="任意多边形 31"/>
            <p:cNvSpPr/>
            <p:nvPr userDrawn="1"/>
          </p:nvSpPr>
          <p:spPr>
            <a:xfrm>
              <a:off x="5299712" y="2630601"/>
              <a:ext cx="1297635" cy="782122"/>
            </a:xfrm>
            <a:custGeom>
              <a:avLst/>
              <a:gdLst>
                <a:gd name="connsiteX0" fmla="*/ 982316 w 1297635"/>
                <a:gd name="connsiteY0" fmla="*/ 0 h 782122"/>
                <a:gd name="connsiteX1" fmla="*/ 1281677 w 1297635"/>
                <a:gd name="connsiteY1" fmla="*/ 44891 h 782122"/>
                <a:gd name="connsiteX2" fmla="*/ 1297635 w 1297635"/>
                <a:gd name="connsiteY2" fmla="*/ 50684 h 782122"/>
                <a:gd name="connsiteX3" fmla="*/ 1292183 w 1297635"/>
                <a:gd name="connsiteY3" fmla="*/ 65459 h 782122"/>
                <a:gd name="connsiteX4" fmla="*/ 1237748 w 1297635"/>
                <a:gd name="connsiteY4" fmla="*/ 422586 h 782122"/>
                <a:gd name="connsiteX5" fmla="*/ 1292183 w 1297635"/>
                <a:gd name="connsiteY5" fmla="*/ 779713 h 782122"/>
                <a:gd name="connsiteX6" fmla="*/ 1293072 w 1297635"/>
                <a:gd name="connsiteY6" fmla="*/ 782122 h 782122"/>
                <a:gd name="connsiteX7" fmla="*/ 0 w 1297635"/>
                <a:gd name="connsiteY7" fmla="*/ 782122 h 782122"/>
                <a:gd name="connsiteX8" fmla="*/ 20877 w 1297635"/>
                <a:gd name="connsiteY8" fmla="*/ 701587 h 782122"/>
                <a:gd name="connsiteX9" fmla="*/ 982316 w 1297635"/>
                <a:gd name="connsiteY9" fmla="*/ 0 h 782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97635" h="782122">
                  <a:moveTo>
                    <a:pt x="982316" y="0"/>
                  </a:moveTo>
                  <a:cubicBezTo>
                    <a:pt x="1086563" y="0"/>
                    <a:pt x="1187109" y="15716"/>
                    <a:pt x="1281677" y="44891"/>
                  </a:cubicBezTo>
                  <a:lnTo>
                    <a:pt x="1297635" y="50684"/>
                  </a:lnTo>
                  <a:lnTo>
                    <a:pt x="1292183" y="65459"/>
                  </a:lnTo>
                  <a:cubicBezTo>
                    <a:pt x="1256806" y="178275"/>
                    <a:pt x="1237748" y="298223"/>
                    <a:pt x="1237748" y="422586"/>
                  </a:cubicBezTo>
                  <a:cubicBezTo>
                    <a:pt x="1237748" y="546949"/>
                    <a:pt x="1256806" y="666897"/>
                    <a:pt x="1292183" y="779713"/>
                  </a:cubicBezTo>
                  <a:lnTo>
                    <a:pt x="1293072" y="782122"/>
                  </a:lnTo>
                  <a:lnTo>
                    <a:pt x="0" y="782122"/>
                  </a:lnTo>
                  <a:lnTo>
                    <a:pt x="20877" y="701587"/>
                  </a:lnTo>
                  <a:cubicBezTo>
                    <a:pt x="148337" y="295123"/>
                    <a:pt x="530579" y="0"/>
                    <a:pt x="982316" y="0"/>
                  </a:cubicBezTo>
                  <a:close/>
                </a:path>
              </a:pathLst>
            </a:custGeom>
            <a:solidFill>
              <a:srgbClr val="E85A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cs typeface="+mn-cs"/>
              </a:endParaRPr>
            </a:p>
          </p:txBody>
        </p:sp>
      </p:grpSp>
    </p:spTree>
    <p:extLst>
      <p:ext uri="{BB962C8B-B14F-4D97-AF65-F5344CB8AC3E}">
        <p14:creationId xmlns:p14="http://schemas.microsoft.com/office/powerpoint/2010/main" val="195351125"/>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7046B710-B0A4-41A0-9A53-7749A45D88F1}"/>
              </a:ext>
            </a:extLst>
          </p:cNvPr>
          <p:cNvSpPr>
            <a:spLocks noGrp="1"/>
          </p:cNvSpPr>
          <p:nvPr>
            <p:ph type="ctrTitle"/>
          </p:nvPr>
        </p:nvSpPr>
        <p:spPr>
          <a:xfrm>
            <a:off x="1524000" y="1122363"/>
            <a:ext cx="9144000" cy="2387600"/>
          </a:xfrm>
        </p:spPr>
        <p:txBody>
          <a:bodyPr anchor="b"/>
          <a:lstStyle>
            <a:lvl1pPr algn="ctr">
              <a:defRPr sz="6000"/>
            </a:lvl1pPr>
          </a:lstStyle>
          <a:p>
            <a:r>
              <a:rPr lang="vi-VN"/>
              <a:t>Bấm để sửa kiểu tiêu đề Bản cái</a:t>
            </a:r>
          </a:p>
        </p:txBody>
      </p:sp>
      <p:sp>
        <p:nvSpPr>
          <p:cNvPr id="3" name="Tiêu đề phụ 2">
            <a:extLst>
              <a:ext uri="{FF2B5EF4-FFF2-40B4-BE49-F238E27FC236}">
                <a16:creationId xmlns:a16="http://schemas.microsoft.com/office/drawing/2014/main" id="{29798101-E6E1-4F65-BEAE-8C590576A3C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p>
        </p:txBody>
      </p:sp>
      <p:sp>
        <p:nvSpPr>
          <p:cNvPr id="4" name="Chỗ dành sẵn cho Ngày tháng 3">
            <a:extLst>
              <a:ext uri="{FF2B5EF4-FFF2-40B4-BE49-F238E27FC236}">
                <a16:creationId xmlns:a16="http://schemas.microsoft.com/office/drawing/2014/main" id="{3694FC72-CAC9-44BF-A7E1-23703A8DEE2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979FEF5-293E-4ABA-BF86-701CB0F7AAF2}"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29/10/2023</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Chỗ dành sẵn cho Chân trang 4">
            <a:extLst>
              <a:ext uri="{FF2B5EF4-FFF2-40B4-BE49-F238E27FC236}">
                <a16:creationId xmlns:a16="http://schemas.microsoft.com/office/drawing/2014/main" id="{7D0CDA41-C322-4166-87E3-8EBCF8E90BD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Chỗ dành sẵn cho Số hiệu Bản chiếu 5">
            <a:extLst>
              <a:ext uri="{FF2B5EF4-FFF2-40B4-BE49-F238E27FC236}">
                <a16:creationId xmlns:a16="http://schemas.microsoft.com/office/drawing/2014/main" id="{60D045B3-6C8F-4A6F-A86A-68F6245D726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5D6998-2353-4B49-AC67-127D7C13DDBC}"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87123271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A6EB1383-D1A2-4C40-BD61-FBF8B815AFE0}"/>
              </a:ext>
            </a:extLst>
          </p:cNvPr>
          <p:cNvSpPr>
            <a:spLocks noGrp="1"/>
          </p:cNvSpPr>
          <p:nvPr>
            <p:ph type="title"/>
          </p:nvPr>
        </p:nvSpPr>
        <p:spPr/>
        <p:txBody>
          <a:bodyPr/>
          <a:lstStyle/>
          <a:p>
            <a:r>
              <a:rPr lang="vi-VN"/>
              <a:t>Bấm để sửa kiểu tiêu đề Bản cái</a:t>
            </a:r>
          </a:p>
        </p:txBody>
      </p:sp>
      <p:sp>
        <p:nvSpPr>
          <p:cNvPr id="3" name="Chỗ dành sẵn cho Nội dung 2">
            <a:extLst>
              <a:ext uri="{FF2B5EF4-FFF2-40B4-BE49-F238E27FC236}">
                <a16:creationId xmlns:a16="http://schemas.microsoft.com/office/drawing/2014/main" id="{390F1D83-78DF-4A55-98D1-F7BA989F760B}"/>
              </a:ext>
            </a:extLst>
          </p:cNvPr>
          <p:cNvSpPr>
            <a:spLocks noGrp="1"/>
          </p:cNvSpPr>
          <p:nvPr>
            <p:ph idx="1"/>
          </p:nvPr>
        </p:nvSpPr>
        <p:spPr/>
        <p:txBody>
          <a:bodyPr/>
          <a:lstStyle/>
          <a:p>
            <a:pPr lvl="0"/>
            <a:r>
              <a:rPr lang="vi-VN"/>
              <a:t>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F1493B5E-7DC2-426B-BF21-C420907E30B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979FEF5-293E-4ABA-BF86-701CB0F7AAF2}"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29/10/2023</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Chỗ dành sẵn cho Chân trang 4">
            <a:extLst>
              <a:ext uri="{FF2B5EF4-FFF2-40B4-BE49-F238E27FC236}">
                <a16:creationId xmlns:a16="http://schemas.microsoft.com/office/drawing/2014/main" id="{77E8E49A-B6C9-46C5-B284-3B7A6DBF2B5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Chỗ dành sẵn cho Số hiệu Bản chiếu 5">
            <a:extLst>
              <a:ext uri="{FF2B5EF4-FFF2-40B4-BE49-F238E27FC236}">
                <a16:creationId xmlns:a16="http://schemas.microsoft.com/office/drawing/2014/main" id="{83EC2972-6533-4793-8126-B7B32D72B3E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5D6998-2353-4B49-AC67-127D7C13DDBC}"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164107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9773D332-F538-4923-ACBB-873DDF5A2602}"/>
              </a:ext>
            </a:extLst>
          </p:cNvPr>
          <p:cNvSpPr>
            <a:spLocks noGrp="1"/>
          </p:cNvSpPr>
          <p:nvPr>
            <p:ph type="title"/>
          </p:nvPr>
        </p:nvSpPr>
        <p:spPr>
          <a:xfrm>
            <a:off x="831850" y="1709738"/>
            <a:ext cx="10515600" cy="2852737"/>
          </a:xfrm>
        </p:spPr>
        <p:txBody>
          <a:bodyPr anchor="b"/>
          <a:lstStyle>
            <a:lvl1pPr>
              <a:defRPr sz="6000"/>
            </a:lvl1pPr>
          </a:lstStyle>
          <a:p>
            <a:r>
              <a:rPr lang="vi-VN"/>
              <a:t>Bấm để sửa kiểu tiêu đề Bản cái</a:t>
            </a:r>
          </a:p>
        </p:txBody>
      </p:sp>
      <p:sp>
        <p:nvSpPr>
          <p:cNvPr id="3" name="Chỗ dành sẵn cho Văn bản 2">
            <a:extLst>
              <a:ext uri="{FF2B5EF4-FFF2-40B4-BE49-F238E27FC236}">
                <a16:creationId xmlns:a16="http://schemas.microsoft.com/office/drawing/2014/main" id="{0EA15C92-6648-4DCD-B1A5-6AE7A420212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Chỉnh sửa kiểu văn bản của Bản cái</a:t>
            </a:r>
          </a:p>
        </p:txBody>
      </p:sp>
      <p:sp>
        <p:nvSpPr>
          <p:cNvPr id="4" name="Chỗ dành sẵn cho Ngày tháng 3">
            <a:extLst>
              <a:ext uri="{FF2B5EF4-FFF2-40B4-BE49-F238E27FC236}">
                <a16:creationId xmlns:a16="http://schemas.microsoft.com/office/drawing/2014/main" id="{5D25FE43-5A46-4DF2-8695-E9A937DDECE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979FEF5-293E-4ABA-BF86-701CB0F7AAF2}"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29/10/2023</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Chỗ dành sẵn cho Chân trang 4">
            <a:extLst>
              <a:ext uri="{FF2B5EF4-FFF2-40B4-BE49-F238E27FC236}">
                <a16:creationId xmlns:a16="http://schemas.microsoft.com/office/drawing/2014/main" id="{2986C46B-9819-4F17-8379-67D15444406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Chỗ dành sẵn cho Số hiệu Bản chiếu 5">
            <a:extLst>
              <a:ext uri="{FF2B5EF4-FFF2-40B4-BE49-F238E27FC236}">
                <a16:creationId xmlns:a16="http://schemas.microsoft.com/office/drawing/2014/main" id="{6E19C4A9-7F12-4B5F-BB3F-26F450EC35C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5D6998-2353-4B49-AC67-127D7C13DDBC}"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5974893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9A34862-76C9-4DC7-873E-81F88500B9A3}" type="datetimeFigureOut">
              <a:rPr lang="en-US" smtClean="0"/>
              <a:t>10/29/2023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50E7C5-B90B-4264-B778-19C9AFD48E63}" type="slidenum">
              <a:rPr lang="en-US" smtClean="0"/>
              <a:t>‹#›</a:t>
            </a:fld>
            <a:endParaRPr lang="en-US"/>
          </a:p>
        </p:txBody>
      </p:sp>
    </p:spTree>
    <p:extLst>
      <p:ext uri="{BB962C8B-B14F-4D97-AF65-F5344CB8AC3E}">
        <p14:creationId xmlns:p14="http://schemas.microsoft.com/office/powerpoint/2010/main" val="35631391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E9FD3484-ACBE-442E-992B-5FBF22BEDB7E}"/>
              </a:ext>
            </a:extLst>
          </p:cNvPr>
          <p:cNvSpPr>
            <a:spLocks noGrp="1"/>
          </p:cNvSpPr>
          <p:nvPr>
            <p:ph type="title"/>
          </p:nvPr>
        </p:nvSpPr>
        <p:spPr/>
        <p:txBody>
          <a:bodyPr/>
          <a:lstStyle/>
          <a:p>
            <a:r>
              <a:rPr lang="vi-VN"/>
              <a:t>Bấm để sửa kiểu tiêu đề Bản cái</a:t>
            </a:r>
          </a:p>
        </p:txBody>
      </p:sp>
      <p:sp>
        <p:nvSpPr>
          <p:cNvPr id="3" name="Chỗ dành sẵn cho Nội dung 2">
            <a:extLst>
              <a:ext uri="{FF2B5EF4-FFF2-40B4-BE49-F238E27FC236}">
                <a16:creationId xmlns:a16="http://schemas.microsoft.com/office/drawing/2014/main" id="{9FFAEF57-9710-4196-BBA4-C6FCBF74CA42}"/>
              </a:ext>
            </a:extLst>
          </p:cNvPr>
          <p:cNvSpPr>
            <a:spLocks noGrp="1"/>
          </p:cNvSpPr>
          <p:nvPr>
            <p:ph sz="half" idx="1"/>
          </p:nvPr>
        </p:nvSpPr>
        <p:spPr>
          <a:xfrm>
            <a:off x="838200" y="1825625"/>
            <a:ext cx="5181600" cy="4351338"/>
          </a:xfrm>
        </p:spPr>
        <p:txBody>
          <a:bodyPr/>
          <a:lstStyle/>
          <a:p>
            <a:pPr lvl="0"/>
            <a:r>
              <a:rPr lang="vi-VN"/>
              <a:t>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ội dung 3">
            <a:extLst>
              <a:ext uri="{FF2B5EF4-FFF2-40B4-BE49-F238E27FC236}">
                <a16:creationId xmlns:a16="http://schemas.microsoft.com/office/drawing/2014/main" id="{87656540-15A5-48AF-905D-BE95A7E473A6}"/>
              </a:ext>
            </a:extLst>
          </p:cNvPr>
          <p:cNvSpPr>
            <a:spLocks noGrp="1"/>
          </p:cNvSpPr>
          <p:nvPr>
            <p:ph sz="half" idx="2"/>
          </p:nvPr>
        </p:nvSpPr>
        <p:spPr>
          <a:xfrm>
            <a:off x="6172200" y="1825625"/>
            <a:ext cx="5181600" cy="4351338"/>
          </a:xfrm>
        </p:spPr>
        <p:txBody>
          <a:bodyPr/>
          <a:lstStyle/>
          <a:p>
            <a:pPr lvl="0"/>
            <a:r>
              <a:rPr lang="vi-VN"/>
              <a:t>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Ngày tháng 4">
            <a:extLst>
              <a:ext uri="{FF2B5EF4-FFF2-40B4-BE49-F238E27FC236}">
                <a16:creationId xmlns:a16="http://schemas.microsoft.com/office/drawing/2014/main" id="{D5303036-D6EC-4133-9428-3C473F6DDCF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979FEF5-293E-4ABA-BF86-701CB0F7AAF2}"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29/10/2023</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Chỗ dành sẵn cho Chân trang 5">
            <a:extLst>
              <a:ext uri="{FF2B5EF4-FFF2-40B4-BE49-F238E27FC236}">
                <a16:creationId xmlns:a16="http://schemas.microsoft.com/office/drawing/2014/main" id="{A8947847-90F6-4C34-98E3-D8E321023EB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Chỗ dành sẵn cho Số hiệu Bản chiếu 6">
            <a:extLst>
              <a:ext uri="{FF2B5EF4-FFF2-40B4-BE49-F238E27FC236}">
                <a16:creationId xmlns:a16="http://schemas.microsoft.com/office/drawing/2014/main" id="{3EF37BF2-D1BF-46F9-8D5A-97C8274D0D3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5D6998-2353-4B49-AC67-127D7C13DDBC}"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444098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B9C861C9-27B4-4EA6-BE46-70DD1D2D298B}"/>
              </a:ext>
            </a:extLst>
          </p:cNvPr>
          <p:cNvSpPr>
            <a:spLocks noGrp="1"/>
          </p:cNvSpPr>
          <p:nvPr>
            <p:ph type="title"/>
          </p:nvPr>
        </p:nvSpPr>
        <p:spPr>
          <a:xfrm>
            <a:off x="839788" y="365125"/>
            <a:ext cx="10515600" cy="1325563"/>
          </a:xfrm>
        </p:spPr>
        <p:txBody>
          <a:bodyPr/>
          <a:lstStyle/>
          <a:p>
            <a:r>
              <a:rPr lang="vi-VN"/>
              <a:t>Bấm để sửa kiểu tiêu đề Bản cái</a:t>
            </a:r>
          </a:p>
        </p:txBody>
      </p:sp>
      <p:sp>
        <p:nvSpPr>
          <p:cNvPr id="3" name="Chỗ dành sẵn cho Văn bản 2">
            <a:extLst>
              <a:ext uri="{FF2B5EF4-FFF2-40B4-BE49-F238E27FC236}">
                <a16:creationId xmlns:a16="http://schemas.microsoft.com/office/drawing/2014/main" id="{78D90972-B3D6-462F-AD70-A3C1D01BE0F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Chỉnh sửa kiểu văn bản của Bản cái</a:t>
            </a:r>
          </a:p>
        </p:txBody>
      </p:sp>
      <p:sp>
        <p:nvSpPr>
          <p:cNvPr id="4" name="Chỗ dành sẵn cho Nội dung 3">
            <a:extLst>
              <a:ext uri="{FF2B5EF4-FFF2-40B4-BE49-F238E27FC236}">
                <a16:creationId xmlns:a16="http://schemas.microsoft.com/office/drawing/2014/main" id="{86BF8A2F-24FA-43A9-8BDC-E72445DA602C}"/>
              </a:ext>
            </a:extLst>
          </p:cNvPr>
          <p:cNvSpPr>
            <a:spLocks noGrp="1"/>
          </p:cNvSpPr>
          <p:nvPr>
            <p:ph sz="half" idx="2"/>
          </p:nvPr>
        </p:nvSpPr>
        <p:spPr>
          <a:xfrm>
            <a:off x="839788" y="2505075"/>
            <a:ext cx="5157787" cy="3684588"/>
          </a:xfrm>
        </p:spPr>
        <p:txBody>
          <a:bodyPr/>
          <a:lstStyle/>
          <a:p>
            <a:pPr lvl="0"/>
            <a:r>
              <a:rPr lang="vi-VN"/>
              <a:t>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Văn bản 4">
            <a:extLst>
              <a:ext uri="{FF2B5EF4-FFF2-40B4-BE49-F238E27FC236}">
                <a16:creationId xmlns:a16="http://schemas.microsoft.com/office/drawing/2014/main" id="{0E4C793B-6B57-4BD6-8CF5-2BCA56389A4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Chỉnh sửa kiểu văn bản của Bản cái</a:t>
            </a:r>
          </a:p>
        </p:txBody>
      </p:sp>
      <p:sp>
        <p:nvSpPr>
          <p:cNvPr id="6" name="Chỗ dành sẵn cho Nội dung 5">
            <a:extLst>
              <a:ext uri="{FF2B5EF4-FFF2-40B4-BE49-F238E27FC236}">
                <a16:creationId xmlns:a16="http://schemas.microsoft.com/office/drawing/2014/main" id="{E936F325-C98C-42B5-9E19-70F84E1FA521}"/>
              </a:ext>
            </a:extLst>
          </p:cNvPr>
          <p:cNvSpPr>
            <a:spLocks noGrp="1"/>
          </p:cNvSpPr>
          <p:nvPr>
            <p:ph sz="quarter" idx="4"/>
          </p:nvPr>
        </p:nvSpPr>
        <p:spPr>
          <a:xfrm>
            <a:off x="6172200" y="2505075"/>
            <a:ext cx="5183188" cy="3684588"/>
          </a:xfrm>
        </p:spPr>
        <p:txBody>
          <a:bodyPr/>
          <a:lstStyle/>
          <a:p>
            <a:pPr lvl="0"/>
            <a:r>
              <a:rPr lang="vi-VN"/>
              <a:t>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7" name="Chỗ dành sẵn cho Ngày tháng 6">
            <a:extLst>
              <a:ext uri="{FF2B5EF4-FFF2-40B4-BE49-F238E27FC236}">
                <a16:creationId xmlns:a16="http://schemas.microsoft.com/office/drawing/2014/main" id="{B0131B6A-09C8-42D8-8B90-199814E07EB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979FEF5-293E-4ABA-BF86-701CB0F7AAF2}"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29/10/2023</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8" name="Chỗ dành sẵn cho Chân trang 7">
            <a:extLst>
              <a:ext uri="{FF2B5EF4-FFF2-40B4-BE49-F238E27FC236}">
                <a16:creationId xmlns:a16="http://schemas.microsoft.com/office/drawing/2014/main" id="{9ED9DB26-E72E-43BE-AE09-381FEC23361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9" name="Chỗ dành sẵn cho Số hiệu Bản chiếu 8">
            <a:extLst>
              <a:ext uri="{FF2B5EF4-FFF2-40B4-BE49-F238E27FC236}">
                <a16:creationId xmlns:a16="http://schemas.microsoft.com/office/drawing/2014/main" id="{B51A0BC0-E090-4B6D-BD0D-51CFF77092F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5D6998-2353-4B49-AC67-127D7C13DDBC}"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26460986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0DBE0C30-2C82-4A20-822A-DF6CE4144960}"/>
              </a:ext>
            </a:extLst>
          </p:cNvPr>
          <p:cNvSpPr>
            <a:spLocks noGrp="1"/>
          </p:cNvSpPr>
          <p:nvPr>
            <p:ph type="title"/>
          </p:nvPr>
        </p:nvSpPr>
        <p:spPr/>
        <p:txBody>
          <a:bodyPr/>
          <a:lstStyle/>
          <a:p>
            <a:r>
              <a:rPr lang="vi-VN"/>
              <a:t>Bấm để sửa kiểu tiêu đề Bản cái</a:t>
            </a:r>
          </a:p>
        </p:txBody>
      </p:sp>
      <p:sp>
        <p:nvSpPr>
          <p:cNvPr id="3" name="Chỗ dành sẵn cho Ngày tháng 2">
            <a:extLst>
              <a:ext uri="{FF2B5EF4-FFF2-40B4-BE49-F238E27FC236}">
                <a16:creationId xmlns:a16="http://schemas.microsoft.com/office/drawing/2014/main" id="{D6A37CB2-BDEF-4E4E-A00D-97A7C98C820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979FEF5-293E-4ABA-BF86-701CB0F7AAF2}"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29/10/2023</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4" name="Chỗ dành sẵn cho Chân trang 3">
            <a:extLst>
              <a:ext uri="{FF2B5EF4-FFF2-40B4-BE49-F238E27FC236}">
                <a16:creationId xmlns:a16="http://schemas.microsoft.com/office/drawing/2014/main" id="{6E551423-7363-4189-A160-578E0E36486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Chỗ dành sẵn cho Số hiệu Bản chiếu 4">
            <a:extLst>
              <a:ext uri="{FF2B5EF4-FFF2-40B4-BE49-F238E27FC236}">
                <a16:creationId xmlns:a16="http://schemas.microsoft.com/office/drawing/2014/main" id="{3A208713-384F-4685-A267-B37339B3DD1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5D6998-2353-4B49-AC67-127D7C13DDBC}"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2460388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a16="http://schemas.microsoft.com/office/drawing/2014/main" id="{848C1FE2-241B-4E01-BDA6-67D550F258A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979FEF5-293E-4ABA-BF86-701CB0F7AAF2}"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29/10/2023</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3" name="Chỗ dành sẵn cho Chân trang 2">
            <a:extLst>
              <a:ext uri="{FF2B5EF4-FFF2-40B4-BE49-F238E27FC236}">
                <a16:creationId xmlns:a16="http://schemas.microsoft.com/office/drawing/2014/main" id="{93F06B85-AE9D-4612-976A-56DE7C2D8A0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4" name="Chỗ dành sẵn cho Số hiệu Bản chiếu 3">
            <a:extLst>
              <a:ext uri="{FF2B5EF4-FFF2-40B4-BE49-F238E27FC236}">
                <a16:creationId xmlns:a16="http://schemas.microsoft.com/office/drawing/2014/main" id="{34775FE2-F1E9-4DDC-8022-39D0648DAFC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5D6998-2353-4B49-AC67-127D7C13DDBC}"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037146743"/>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BCEBF9F7-DB01-4B8F-8070-F62920E4DF58}"/>
              </a:ext>
            </a:extLst>
          </p:cNvPr>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p>
        </p:txBody>
      </p:sp>
      <p:sp>
        <p:nvSpPr>
          <p:cNvPr id="3" name="Chỗ dành sẵn cho Nội dung 2">
            <a:extLst>
              <a:ext uri="{FF2B5EF4-FFF2-40B4-BE49-F238E27FC236}">
                <a16:creationId xmlns:a16="http://schemas.microsoft.com/office/drawing/2014/main" id="{C74823DE-0855-47E4-9434-D6077A4FDB6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Văn bản 3">
            <a:extLst>
              <a:ext uri="{FF2B5EF4-FFF2-40B4-BE49-F238E27FC236}">
                <a16:creationId xmlns:a16="http://schemas.microsoft.com/office/drawing/2014/main" id="{D3532262-84DB-428C-B4BD-AE677CC6E2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Chỉnh sửa kiểu văn bản của Bản cái</a:t>
            </a:r>
          </a:p>
        </p:txBody>
      </p:sp>
      <p:sp>
        <p:nvSpPr>
          <p:cNvPr id="5" name="Chỗ dành sẵn cho Ngày tháng 4">
            <a:extLst>
              <a:ext uri="{FF2B5EF4-FFF2-40B4-BE49-F238E27FC236}">
                <a16:creationId xmlns:a16="http://schemas.microsoft.com/office/drawing/2014/main" id="{61CC244F-540A-4587-9230-FB24A011742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979FEF5-293E-4ABA-BF86-701CB0F7AAF2}"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29/10/2023</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Chỗ dành sẵn cho Chân trang 5">
            <a:extLst>
              <a:ext uri="{FF2B5EF4-FFF2-40B4-BE49-F238E27FC236}">
                <a16:creationId xmlns:a16="http://schemas.microsoft.com/office/drawing/2014/main" id="{20571CF7-66BA-48ED-8E01-48081FC81A6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Chỗ dành sẵn cho Số hiệu Bản chiếu 6">
            <a:extLst>
              <a:ext uri="{FF2B5EF4-FFF2-40B4-BE49-F238E27FC236}">
                <a16:creationId xmlns:a16="http://schemas.microsoft.com/office/drawing/2014/main" id="{4DE01E77-F3DF-4656-AC6B-5E7323D6396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5D6998-2353-4B49-AC67-127D7C13DDBC}"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42788803"/>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34195E95-3E6B-41A4-9B73-CD77A67FAE36}"/>
              </a:ext>
            </a:extLst>
          </p:cNvPr>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p>
        </p:txBody>
      </p:sp>
      <p:sp>
        <p:nvSpPr>
          <p:cNvPr id="3" name="Chỗ dành sẵn cho Hình ảnh 2">
            <a:extLst>
              <a:ext uri="{FF2B5EF4-FFF2-40B4-BE49-F238E27FC236}">
                <a16:creationId xmlns:a16="http://schemas.microsoft.com/office/drawing/2014/main" id="{D5574432-7C8F-44C1-8183-B94322B15DE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Chỗ dành sẵn cho Văn bản 3">
            <a:extLst>
              <a:ext uri="{FF2B5EF4-FFF2-40B4-BE49-F238E27FC236}">
                <a16:creationId xmlns:a16="http://schemas.microsoft.com/office/drawing/2014/main" id="{8586662B-1B97-4E87-B718-1A6DF1E7F5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Chỉnh sửa kiểu văn bản của Bản cái</a:t>
            </a:r>
          </a:p>
        </p:txBody>
      </p:sp>
      <p:sp>
        <p:nvSpPr>
          <p:cNvPr id="5" name="Chỗ dành sẵn cho Ngày tháng 4">
            <a:extLst>
              <a:ext uri="{FF2B5EF4-FFF2-40B4-BE49-F238E27FC236}">
                <a16:creationId xmlns:a16="http://schemas.microsoft.com/office/drawing/2014/main" id="{F75D5F81-2959-4939-B478-F73F63240D8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979FEF5-293E-4ABA-BF86-701CB0F7AAF2}"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29/10/2023</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Chỗ dành sẵn cho Chân trang 5">
            <a:extLst>
              <a:ext uri="{FF2B5EF4-FFF2-40B4-BE49-F238E27FC236}">
                <a16:creationId xmlns:a16="http://schemas.microsoft.com/office/drawing/2014/main" id="{C99F8D36-2F2C-4F2F-8CCC-6EADCC75195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Chỗ dành sẵn cho Số hiệu Bản chiếu 6">
            <a:extLst>
              <a:ext uri="{FF2B5EF4-FFF2-40B4-BE49-F238E27FC236}">
                <a16:creationId xmlns:a16="http://schemas.microsoft.com/office/drawing/2014/main" id="{75ECEF2B-C460-4E03-9E97-37C9B003F6B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5D6998-2353-4B49-AC67-127D7C13DDBC}"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16396049"/>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BC6C169A-FC86-458E-9F70-4B42390A05AE}"/>
              </a:ext>
            </a:extLst>
          </p:cNvPr>
          <p:cNvSpPr>
            <a:spLocks noGrp="1"/>
          </p:cNvSpPr>
          <p:nvPr>
            <p:ph type="title"/>
          </p:nvPr>
        </p:nvSpPr>
        <p:spPr/>
        <p:txBody>
          <a:bodyPr/>
          <a:lstStyle/>
          <a:p>
            <a:r>
              <a:rPr lang="vi-VN"/>
              <a:t>Bấm để sửa kiểu tiêu đề Bản cái</a:t>
            </a:r>
          </a:p>
        </p:txBody>
      </p:sp>
      <p:sp>
        <p:nvSpPr>
          <p:cNvPr id="3" name="Chỗ dành sẵn cho Văn bản Dọc 2">
            <a:extLst>
              <a:ext uri="{FF2B5EF4-FFF2-40B4-BE49-F238E27FC236}">
                <a16:creationId xmlns:a16="http://schemas.microsoft.com/office/drawing/2014/main" id="{8FB8B6CE-B4F0-4559-A259-3B53C4476D09}"/>
              </a:ext>
            </a:extLst>
          </p:cNvPr>
          <p:cNvSpPr>
            <a:spLocks noGrp="1"/>
          </p:cNvSpPr>
          <p:nvPr>
            <p:ph type="body" orient="vert" idx="1"/>
          </p:nvPr>
        </p:nvSpPr>
        <p:spPr/>
        <p:txBody>
          <a:bodyPr vert="eaVert"/>
          <a:lstStyle/>
          <a:p>
            <a:pPr lvl="0"/>
            <a:r>
              <a:rPr lang="vi-VN"/>
              <a:t>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1C9823D8-FC79-4C7C-8D2F-56ECDE5370A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979FEF5-293E-4ABA-BF86-701CB0F7AAF2}"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29/10/2023</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Chỗ dành sẵn cho Chân trang 4">
            <a:extLst>
              <a:ext uri="{FF2B5EF4-FFF2-40B4-BE49-F238E27FC236}">
                <a16:creationId xmlns:a16="http://schemas.microsoft.com/office/drawing/2014/main" id="{7B5586F6-DFF0-48A6-B34C-85C4A058307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Chỗ dành sẵn cho Số hiệu Bản chiếu 5">
            <a:extLst>
              <a:ext uri="{FF2B5EF4-FFF2-40B4-BE49-F238E27FC236}">
                <a16:creationId xmlns:a16="http://schemas.microsoft.com/office/drawing/2014/main" id="{A64E2DA6-1195-41E9-A6B3-B8F1A8AE9B8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5D6998-2353-4B49-AC67-127D7C13DDBC}"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08221744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a16="http://schemas.microsoft.com/office/drawing/2014/main" id="{17A3039D-F6F0-4485-A58D-94ACF51DFA68}"/>
              </a:ext>
            </a:extLst>
          </p:cNvPr>
          <p:cNvSpPr>
            <a:spLocks noGrp="1"/>
          </p:cNvSpPr>
          <p:nvPr>
            <p:ph type="title" orient="vert"/>
          </p:nvPr>
        </p:nvSpPr>
        <p:spPr>
          <a:xfrm>
            <a:off x="8724900" y="365125"/>
            <a:ext cx="2628900" cy="5811838"/>
          </a:xfrm>
        </p:spPr>
        <p:txBody>
          <a:bodyPr vert="eaVert"/>
          <a:lstStyle/>
          <a:p>
            <a:r>
              <a:rPr lang="vi-VN"/>
              <a:t>Bấm để sửa kiểu tiêu đề Bản cái</a:t>
            </a:r>
          </a:p>
        </p:txBody>
      </p:sp>
      <p:sp>
        <p:nvSpPr>
          <p:cNvPr id="3" name="Chỗ dành sẵn cho Văn bản Dọc 2">
            <a:extLst>
              <a:ext uri="{FF2B5EF4-FFF2-40B4-BE49-F238E27FC236}">
                <a16:creationId xmlns:a16="http://schemas.microsoft.com/office/drawing/2014/main" id="{360A5581-0E3E-40DF-8277-E19FFC71C87E}"/>
              </a:ext>
            </a:extLst>
          </p:cNvPr>
          <p:cNvSpPr>
            <a:spLocks noGrp="1"/>
          </p:cNvSpPr>
          <p:nvPr>
            <p:ph type="body" orient="vert" idx="1"/>
          </p:nvPr>
        </p:nvSpPr>
        <p:spPr>
          <a:xfrm>
            <a:off x="838200" y="365125"/>
            <a:ext cx="7734300" cy="5811838"/>
          </a:xfrm>
        </p:spPr>
        <p:txBody>
          <a:bodyPr vert="eaVert"/>
          <a:lstStyle/>
          <a:p>
            <a:pPr lvl="0"/>
            <a:r>
              <a:rPr lang="vi-VN"/>
              <a:t>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A4620043-1BF4-4902-9251-FFFE6F5D88D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979FEF5-293E-4ABA-BF86-701CB0F7AAF2}"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29/10/2023</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Chỗ dành sẵn cho Chân trang 4">
            <a:extLst>
              <a:ext uri="{FF2B5EF4-FFF2-40B4-BE49-F238E27FC236}">
                <a16:creationId xmlns:a16="http://schemas.microsoft.com/office/drawing/2014/main" id="{1791E6A3-A4E3-4A0C-8F35-D7485B3CB0D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Chỗ dành sẵn cho Số hiệu Bản chiếu 5">
            <a:extLst>
              <a:ext uri="{FF2B5EF4-FFF2-40B4-BE49-F238E27FC236}">
                <a16:creationId xmlns:a16="http://schemas.microsoft.com/office/drawing/2014/main" id="{591F39AC-F022-43C3-86EC-8A82B6A3319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5D6998-2353-4B49-AC67-127D7C13DDBC}"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5222007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userDrawn="1">
  <p:cSld name="2_两栏内容">
    <p:spTree>
      <p:nvGrpSpPr>
        <p:cNvPr id="1" name=""/>
        <p:cNvGrpSpPr/>
        <p:nvPr/>
      </p:nvGrpSpPr>
      <p:grpSpPr>
        <a:xfrm>
          <a:off x="0" y="0"/>
          <a:ext cx="0" cy="0"/>
          <a:chOff x="0" y="0"/>
          <a:chExt cx="0" cy="0"/>
        </a:xfrm>
      </p:grpSpPr>
      <p:sp>
        <p:nvSpPr>
          <p:cNvPr id="3" name="矩形 2"/>
          <p:cNvSpPr/>
          <p:nvPr userDrawn="1"/>
        </p:nvSpPr>
        <p:spPr>
          <a:xfrm>
            <a:off x="0" y="0"/>
            <a:ext cx="12192000" cy="6858000"/>
          </a:xfrm>
          <a:prstGeom prst="rect">
            <a:avLst/>
          </a:prstGeom>
          <a:solidFill>
            <a:srgbClr val="8060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cs typeface="+mn-cs"/>
            </a:endParaRPr>
          </a:p>
        </p:txBody>
      </p:sp>
      <p:grpSp>
        <p:nvGrpSpPr>
          <p:cNvPr id="23" name="组合 22"/>
          <p:cNvGrpSpPr/>
          <p:nvPr userDrawn="1"/>
        </p:nvGrpSpPr>
        <p:grpSpPr>
          <a:xfrm>
            <a:off x="9410700" y="5930900"/>
            <a:ext cx="2781300" cy="927100"/>
            <a:chOff x="-648236" y="3541690"/>
            <a:chExt cx="5538957" cy="1687133"/>
          </a:xfrm>
        </p:grpSpPr>
        <p:sp>
          <p:nvSpPr>
            <p:cNvPr id="25" name="任意多边形 24"/>
            <p:cNvSpPr/>
            <p:nvPr/>
          </p:nvSpPr>
          <p:spPr>
            <a:xfrm>
              <a:off x="180304" y="3787345"/>
              <a:ext cx="1593058" cy="1415720"/>
            </a:xfrm>
            <a:custGeom>
              <a:avLst/>
              <a:gdLst>
                <a:gd name="connsiteX0" fmla="*/ 694272 w 1593058"/>
                <a:gd name="connsiteY0" fmla="*/ 0 h 1415720"/>
                <a:gd name="connsiteX1" fmla="*/ 742314 w 1593058"/>
                <a:gd name="connsiteY1" fmla="*/ 12253 h 1415720"/>
                <a:gd name="connsiteX2" fmla="*/ 1593058 w 1593058"/>
                <a:gd name="connsiteY2" fmla="*/ 1159215 h 1415720"/>
                <a:gd name="connsiteX3" fmla="*/ 1568459 w 1593058"/>
                <a:gd name="connsiteY3" fmla="*/ 1401249 h 1415720"/>
                <a:gd name="connsiteX4" fmla="*/ 1564708 w 1593058"/>
                <a:gd name="connsiteY4" fmla="*/ 1415720 h 1415720"/>
                <a:gd name="connsiteX5" fmla="*/ 5901 w 1593058"/>
                <a:gd name="connsiteY5" fmla="*/ 1415720 h 1415720"/>
                <a:gd name="connsiteX6" fmla="*/ 0 w 1593058"/>
                <a:gd name="connsiteY6" fmla="*/ 1299810 h 1415720"/>
                <a:gd name="connsiteX7" fmla="*/ 576466 w 1593058"/>
                <a:gd name="connsiteY7" fmla="*/ 87378 h 1415720"/>
                <a:gd name="connsiteX8" fmla="*/ 694272 w 1593058"/>
                <a:gd name="connsiteY8" fmla="*/ 0 h 1415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3058" h="1415720">
                  <a:moveTo>
                    <a:pt x="694272" y="0"/>
                  </a:moveTo>
                  <a:lnTo>
                    <a:pt x="742314" y="12253"/>
                  </a:lnTo>
                  <a:cubicBezTo>
                    <a:pt x="1235192" y="164307"/>
                    <a:pt x="1593058" y="620309"/>
                    <a:pt x="1593058" y="1159215"/>
                  </a:cubicBezTo>
                  <a:cubicBezTo>
                    <a:pt x="1593058" y="1242123"/>
                    <a:pt x="1584588" y="1323070"/>
                    <a:pt x="1568459" y="1401249"/>
                  </a:cubicBezTo>
                  <a:lnTo>
                    <a:pt x="1564708" y="1415720"/>
                  </a:lnTo>
                  <a:lnTo>
                    <a:pt x="5901" y="1415720"/>
                  </a:lnTo>
                  <a:lnTo>
                    <a:pt x="0" y="1299810"/>
                  </a:lnTo>
                  <a:cubicBezTo>
                    <a:pt x="0" y="811693"/>
                    <a:pt x="224404" y="375563"/>
                    <a:pt x="576466" y="87378"/>
                  </a:cubicBezTo>
                  <a:lnTo>
                    <a:pt x="694272" y="0"/>
                  </a:lnTo>
                  <a:close/>
                </a:path>
              </a:pathLst>
            </a:custGeom>
            <a:solidFill>
              <a:srgbClr val="3C4D7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cs typeface="+mn-cs"/>
              </a:endParaRPr>
            </a:p>
          </p:txBody>
        </p:sp>
        <p:sp>
          <p:nvSpPr>
            <p:cNvPr id="26" name="任意多边形 25"/>
            <p:cNvSpPr/>
            <p:nvPr/>
          </p:nvSpPr>
          <p:spPr>
            <a:xfrm>
              <a:off x="2472073" y="4197123"/>
              <a:ext cx="876435" cy="1005942"/>
            </a:xfrm>
            <a:custGeom>
              <a:avLst/>
              <a:gdLst>
                <a:gd name="connsiteX0" fmla="*/ 597190 w 876435"/>
                <a:gd name="connsiteY0" fmla="*/ 0 h 1005942"/>
                <a:gd name="connsiteX1" fmla="*/ 605895 w 876435"/>
                <a:gd name="connsiteY1" fmla="*/ 11546 h 1005942"/>
                <a:gd name="connsiteX2" fmla="*/ 876435 w 876435"/>
                <a:gd name="connsiteY2" fmla="*/ 890032 h 1005942"/>
                <a:gd name="connsiteX3" fmla="*/ 870534 w 876435"/>
                <a:gd name="connsiteY3" fmla="*/ 1005942 h 1005942"/>
                <a:gd name="connsiteX4" fmla="*/ 0 w 876435"/>
                <a:gd name="connsiteY4" fmla="*/ 1005942 h 1005942"/>
                <a:gd name="connsiteX5" fmla="*/ 4776 w 876435"/>
                <a:gd name="connsiteY5" fmla="*/ 912128 h 1005942"/>
                <a:gd name="connsiteX6" fmla="*/ 532355 w 876435"/>
                <a:gd name="connsiteY6" fmla="*/ 39068 h 1005942"/>
                <a:gd name="connsiteX7" fmla="*/ 597190 w 876435"/>
                <a:gd name="connsiteY7" fmla="*/ 0 h 1005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6435" h="1005942">
                  <a:moveTo>
                    <a:pt x="597190" y="0"/>
                  </a:moveTo>
                  <a:lnTo>
                    <a:pt x="605895" y="11546"/>
                  </a:lnTo>
                  <a:cubicBezTo>
                    <a:pt x="776700" y="262315"/>
                    <a:pt x="876435" y="564621"/>
                    <a:pt x="876435" y="890032"/>
                  </a:cubicBezTo>
                  <a:lnTo>
                    <a:pt x="870534" y="1005942"/>
                  </a:lnTo>
                  <a:lnTo>
                    <a:pt x="0" y="1005942"/>
                  </a:lnTo>
                  <a:lnTo>
                    <a:pt x="4776" y="912128"/>
                  </a:lnTo>
                  <a:cubicBezTo>
                    <a:pt x="41979" y="548775"/>
                    <a:pt x="242488" y="233306"/>
                    <a:pt x="532355" y="39068"/>
                  </a:cubicBezTo>
                  <a:lnTo>
                    <a:pt x="597190" y="0"/>
                  </a:lnTo>
                  <a:close/>
                </a:path>
              </a:pathLst>
            </a:custGeom>
            <a:solidFill>
              <a:srgbClr val="40708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cs typeface="+mn-cs"/>
              </a:endParaRPr>
            </a:p>
          </p:txBody>
        </p:sp>
        <p:sp>
          <p:nvSpPr>
            <p:cNvPr id="27" name="任意多边形 26"/>
            <p:cNvSpPr/>
            <p:nvPr/>
          </p:nvSpPr>
          <p:spPr>
            <a:xfrm>
              <a:off x="861697" y="3541690"/>
              <a:ext cx="2194687" cy="1687133"/>
            </a:xfrm>
            <a:custGeom>
              <a:avLst/>
              <a:gdLst>
                <a:gd name="connsiteX0" fmla="*/ 889830 w 2194687"/>
                <a:gd name="connsiteY0" fmla="*/ 0 h 1687133"/>
                <a:gd name="connsiteX1" fmla="*/ 2112200 w 2194687"/>
                <a:gd name="connsiteY1" fmla="*/ 571779 h 1687133"/>
                <a:gd name="connsiteX2" fmla="*/ 2194687 w 2194687"/>
                <a:gd name="connsiteY2" fmla="*/ 681191 h 1687133"/>
                <a:gd name="connsiteX3" fmla="*/ 2129852 w 2194687"/>
                <a:gd name="connsiteY3" fmla="*/ 720259 h 1687133"/>
                <a:gd name="connsiteX4" fmla="*/ 1602273 w 2194687"/>
                <a:gd name="connsiteY4" fmla="*/ 1593319 h 1687133"/>
                <a:gd name="connsiteX5" fmla="*/ 1597497 w 2194687"/>
                <a:gd name="connsiteY5" fmla="*/ 1687133 h 1687133"/>
                <a:gd name="connsiteX6" fmla="*/ 870436 w 2194687"/>
                <a:gd name="connsiteY6" fmla="*/ 1687133 h 1687133"/>
                <a:gd name="connsiteX7" fmla="*/ 874187 w 2194687"/>
                <a:gd name="connsiteY7" fmla="*/ 1672662 h 1687133"/>
                <a:gd name="connsiteX8" fmla="*/ 898786 w 2194687"/>
                <a:gd name="connsiteY8" fmla="*/ 1430628 h 1687133"/>
                <a:gd name="connsiteX9" fmla="*/ 48042 w 2194687"/>
                <a:gd name="connsiteY9" fmla="*/ 283666 h 1687133"/>
                <a:gd name="connsiteX10" fmla="*/ 0 w 2194687"/>
                <a:gd name="connsiteY10" fmla="*/ 271413 h 1687133"/>
                <a:gd name="connsiteX11" fmla="*/ 4144 w 2194687"/>
                <a:gd name="connsiteY11" fmla="*/ 268340 h 1687133"/>
                <a:gd name="connsiteX12" fmla="*/ 889830 w 2194687"/>
                <a:gd name="connsiteY12" fmla="*/ 0 h 1687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94687" h="1687133">
                  <a:moveTo>
                    <a:pt x="889830" y="0"/>
                  </a:moveTo>
                  <a:cubicBezTo>
                    <a:pt x="1381947" y="0"/>
                    <a:pt x="1821652" y="222579"/>
                    <a:pt x="2112200" y="571779"/>
                  </a:cubicBezTo>
                  <a:lnTo>
                    <a:pt x="2194687" y="681191"/>
                  </a:lnTo>
                  <a:lnTo>
                    <a:pt x="2129852" y="720259"/>
                  </a:lnTo>
                  <a:cubicBezTo>
                    <a:pt x="1839985" y="914497"/>
                    <a:pt x="1639476" y="1229966"/>
                    <a:pt x="1602273" y="1593319"/>
                  </a:cubicBezTo>
                  <a:lnTo>
                    <a:pt x="1597497" y="1687133"/>
                  </a:lnTo>
                  <a:lnTo>
                    <a:pt x="870436" y="1687133"/>
                  </a:lnTo>
                  <a:lnTo>
                    <a:pt x="874187" y="1672662"/>
                  </a:lnTo>
                  <a:cubicBezTo>
                    <a:pt x="890316" y="1594483"/>
                    <a:pt x="898786" y="1513536"/>
                    <a:pt x="898786" y="1430628"/>
                  </a:cubicBezTo>
                  <a:cubicBezTo>
                    <a:pt x="898786" y="891722"/>
                    <a:pt x="540920" y="435720"/>
                    <a:pt x="48042" y="283666"/>
                  </a:cubicBezTo>
                  <a:lnTo>
                    <a:pt x="0" y="271413"/>
                  </a:lnTo>
                  <a:lnTo>
                    <a:pt x="4144" y="268340"/>
                  </a:lnTo>
                  <a:cubicBezTo>
                    <a:pt x="256968" y="98924"/>
                    <a:pt x="561752" y="0"/>
                    <a:pt x="889830" y="0"/>
                  </a:cubicBezTo>
                  <a:close/>
                </a:path>
              </a:pathLst>
            </a:custGeom>
            <a:solidFill>
              <a:srgbClr val="4070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cs typeface="+mn-cs"/>
              </a:endParaRPr>
            </a:p>
          </p:txBody>
        </p:sp>
        <p:sp>
          <p:nvSpPr>
            <p:cNvPr id="28" name="任意多边形 27"/>
            <p:cNvSpPr/>
            <p:nvPr/>
          </p:nvSpPr>
          <p:spPr>
            <a:xfrm>
              <a:off x="-648236" y="3745605"/>
              <a:ext cx="1522812" cy="1457460"/>
            </a:xfrm>
            <a:custGeom>
              <a:avLst/>
              <a:gdLst>
                <a:gd name="connsiteX0" fmla="*/ 1210799 w 1522812"/>
                <a:gd name="connsiteY0" fmla="*/ 0 h 1457460"/>
                <a:gd name="connsiteX1" fmla="*/ 1454817 w 1522812"/>
                <a:gd name="connsiteY1" fmla="*/ 24399 h 1457460"/>
                <a:gd name="connsiteX2" fmla="*/ 1522812 w 1522812"/>
                <a:gd name="connsiteY2" fmla="*/ 41740 h 1457460"/>
                <a:gd name="connsiteX3" fmla="*/ 1405006 w 1522812"/>
                <a:gd name="connsiteY3" fmla="*/ 129118 h 1457460"/>
                <a:gd name="connsiteX4" fmla="*/ 828540 w 1522812"/>
                <a:gd name="connsiteY4" fmla="*/ 1341550 h 1457460"/>
                <a:gd name="connsiteX5" fmla="*/ 834441 w 1522812"/>
                <a:gd name="connsiteY5" fmla="*/ 1457460 h 1457460"/>
                <a:gd name="connsiteX6" fmla="*/ 28350 w 1522812"/>
                <a:gd name="connsiteY6" fmla="*/ 1457460 h 1457460"/>
                <a:gd name="connsiteX7" fmla="*/ 24599 w 1522812"/>
                <a:gd name="connsiteY7" fmla="*/ 1442989 h 1457460"/>
                <a:gd name="connsiteX8" fmla="*/ 0 w 1522812"/>
                <a:gd name="connsiteY8" fmla="*/ 1200955 h 1457460"/>
                <a:gd name="connsiteX9" fmla="*/ 1210799 w 1522812"/>
                <a:gd name="connsiteY9" fmla="*/ 0 h 1457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22812" h="1457460">
                  <a:moveTo>
                    <a:pt x="1210799" y="0"/>
                  </a:moveTo>
                  <a:cubicBezTo>
                    <a:pt x="1294387" y="0"/>
                    <a:pt x="1375997" y="8401"/>
                    <a:pt x="1454817" y="24399"/>
                  </a:cubicBezTo>
                  <a:lnTo>
                    <a:pt x="1522812" y="41740"/>
                  </a:lnTo>
                  <a:lnTo>
                    <a:pt x="1405006" y="129118"/>
                  </a:lnTo>
                  <a:cubicBezTo>
                    <a:pt x="1052944" y="417303"/>
                    <a:pt x="828540" y="853433"/>
                    <a:pt x="828540" y="1341550"/>
                  </a:cubicBezTo>
                  <a:lnTo>
                    <a:pt x="834441" y="1457460"/>
                  </a:lnTo>
                  <a:lnTo>
                    <a:pt x="28350" y="1457460"/>
                  </a:lnTo>
                  <a:lnTo>
                    <a:pt x="24599" y="1442989"/>
                  </a:lnTo>
                  <a:cubicBezTo>
                    <a:pt x="8470" y="1364810"/>
                    <a:pt x="0" y="1283863"/>
                    <a:pt x="0" y="1200955"/>
                  </a:cubicBezTo>
                  <a:cubicBezTo>
                    <a:pt x="0" y="537686"/>
                    <a:pt x="542093" y="0"/>
                    <a:pt x="1210799" y="0"/>
                  </a:cubicBezTo>
                  <a:close/>
                </a:path>
              </a:pathLst>
            </a:custGeom>
            <a:solidFill>
              <a:srgbClr val="F6CF80"/>
            </a:solidFill>
            <a:ln>
              <a:solidFill>
                <a:srgbClr val="F6CF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cs typeface="+mn-cs"/>
              </a:endParaRPr>
            </a:p>
          </p:txBody>
        </p:sp>
        <p:sp>
          <p:nvSpPr>
            <p:cNvPr id="29" name="任意多边形 28"/>
            <p:cNvSpPr/>
            <p:nvPr/>
          </p:nvSpPr>
          <p:spPr>
            <a:xfrm>
              <a:off x="3069263" y="4031087"/>
              <a:ext cx="1821458" cy="1171978"/>
            </a:xfrm>
            <a:custGeom>
              <a:avLst/>
              <a:gdLst>
                <a:gd name="connsiteX0" fmla="*/ 612134 w 1821458"/>
                <a:gd name="connsiteY0" fmla="*/ 0 h 1171978"/>
                <a:gd name="connsiteX1" fmla="*/ 1816682 w 1821458"/>
                <a:gd name="connsiteY1" fmla="*/ 1078164 h 1171978"/>
                <a:gd name="connsiteX2" fmla="*/ 1821458 w 1821458"/>
                <a:gd name="connsiteY2" fmla="*/ 1171978 h 1171978"/>
                <a:gd name="connsiteX3" fmla="*/ 273344 w 1821458"/>
                <a:gd name="connsiteY3" fmla="*/ 1171978 h 1171978"/>
                <a:gd name="connsiteX4" fmla="*/ 279245 w 1821458"/>
                <a:gd name="connsiteY4" fmla="*/ 1056068 h 1171978"/>
                <a:gd name="connsiteX5" fmla="*/ 8705 w 1821458"/>
                <a:gd name="connsiteY5" fmla="*/ 177582 h 1171978"/>
                <a:gd name="connsiteX6" fmla="*/ 0 w 1821458"/>
                <a:gd name="connsiteY6" fmla="*/ 166036 h 1171978"/>
                <a:gd name="connsiteX7" fmla="*/ 34995 w 1821458"/>
                <a:gd name="connsiteY7" fmla="*/ 144949 h 1171978"/>
                <a:gd name="connsiteX8" fmla="*/ 612134 w 1821458"/>
                <a:gd name="connsiteY8" fmla="*/ 0 h 1171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1458" h="1171978">
                  <a:moveTo>
                    <a:pt x="612134" y="0"/>
                  </a:moveTo>
                  <a:cubicBezTo>
                    <a:pt x="1239046" y="0"/>
                    <a:pt x="1754677" y="472575"/>
                    <a:pt x="1816682" y="1078164"/>
                  </a:cubicBezTo>
                  <a:lnTo>
                    <a:pt x="1821458" y="1171978"/>
                  </a:lnTo>
                  <a:lnTo>
                    <a:pt x="273344" y="1171978"/>
                  </a:lnTo>
                  <a:lnTo>
                    <a:pt x="279245" y="1056068"/>
                  </a:lnTo>
                  <a:cubicBezTo>
                    <a:pt x="279245" y="730657"/>
                    <a:pt x="179510" y="428351"/>
                    <a:pt x="8705" y="177582"/>
                  </a:cubicBezTo>
                  <a:lnTo>
                    <a:pt x="0" y="166036"/>
                  </a:lnTo>
                  <a:lnTo>
                    <a:pt x="34995" y="144949"/>
                  </a:lnTo>
                  <a:cubicBezTo>
                    <a:pt x="206557" y="52508"/>
                    <a:pt x="403164" y="0"/>
                    <a:pt x="612134" y="0"/>
                  </a:cubicBezTo>
                  <a:close/>
                </a:path>
              </a:pathLst>
            </a:custGeom>
            <a:solidFill>
              <a:srgbClr val="E85A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cs typeface="+mn-cs"/>
              </a:endParaRPr>
            </a:p>
          </p:txBody>
        </p:sp>
      </p:grpSp>
      <p:grpSp>
        <p:nvGrpSpPr>
          <p:cNvPr id="2" name="组合 1"/>
          <p:cNvGrpSpPr/>
          <p:nvPr userDrawn="1"/>
        </p:nvGrpSpPr>
        <p:grpSpPr>
          <a:xfrm rot="10800000">
            <a:off x="0" y="0"/>
            <a:ext cx="3314700" cy="1498600"/>
            <a:chOff x="5299712" y="1852232"/>
            <a:chExt cx="3659346" cy="1560491"/>
          </a:xfrm>
        </p:grpSpPr>
        <p:sp>
          <p:nvSpPr>
            <p:cNvPr id="30" name="任意多边形 29"/>
            <p:cNvSpPr/>
            <p:nvPr userDrawn="1"/>
          </p:nvSpPr>
          <p:spPr>
            <a:xfrm>
              <a:off x="6537460" y="2681285"/>
              <a:ext cx="726884" cy="731438"/>
            </a:xfrm>
            <a:custGeom>
              <a:avLst/>
              <a:gdLst>
                <a:gd name="connsiteX0" fmla="*/ 59887 w 726884"/>
                <a:gd name="connsiteY0" fmla="*/ 0 h 731438"/>
                <a:gd name="connsiteX1" fmla="*/ 136420 w 726884"/>
                <a:gd name="connsiteY1" fmla="*/ 27784 h 731438"/>
                <a:gd name="connsiteX2" fmla="*/ 706007 w 726884"/>
                <a:gd name="connsiteY2" fmla="*/ 650903 h 731438"/>
                <a:gd name="connsiteX3" fmla="*/ 726884 w 726884"/>
                <a:gd name="connsiteY3" fmla="*/ 731438 h 731438"/>
                <a:gd name="connsiteX4" fmla="*/ 55324 w 726884"/>
                <a:gd name="connsiteY4" fmla="*/ 731438 h 731438"/>
                <a:gd name="connsiteX5" fmla="*/ 54435 w 726884"/>
                <a:gd name="connsiteY5" fmla="*/ 729029 h 731438"/>
                <a:gd name="connsiteX6" fmla="*/ 0 w 726884"/>
                <a:gd name="connsiteY6" fmla="*/ 371902 h 731438"/>
                <a:gd name="connsiteX7" fmla="*/ 54435 w 726884"/>
                <a:gd name="connsiteY7" fmla="*/ 14775 h 731438"/>
                <a:gd name="connsiteX8" fmla="*/ 59887 w 726884"/>
                <a:gd name="connsiteY8" fmla="*/ 0 h 731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6884" h="731438">
                  <a:moveTo>
                    <a:pt x="59887" y="0"/>
                  </a:moveTo>
                  <a:lnTo>
                    <a:pt x="136420" y="27784"/>
                  </a:lnTo>
                  <a:cubicBezTo>
                    <a:pt x="407410" y="141471"/>
                    <a:pt x="617766" y="369504"/>
                    <a:pt x="706007" y="650903"/>
                  </a:cubicBezTo>
                  <a:lnTo>
                    <a:pt x="726884" y="731438"/>
                  </a:lnTo>
                  <a:lnTo>
                    <a:pt x="55324" y="731438"/>
                  </a:lnTo>
                  <a:lnTo>
                    <a:pt x="54435" y="729029"/>
                  </a:lnTo>
                  <a:cubicBezTo>
                    <a:pt x="19058" y="616213"/>
                    <a:pt x="0" y="496265"/>
                    <a:pt x="0" y="371902"/>
                  </a:cubicBezTo>
                  <a:cubicBezTo>
                    <a:pt x="0" y="247539"/>
                    <a:pt x="19058" y="127591"/>
                    <a:pt x="54435" y="14775"/>
                  </a:cubicBezTo>
                  <a:lnTo>
                    <a:pt x="59887" y="0"/>
                  </a:lnTo>
                  <a:close/>
                </a:path>
              </a:pathLst>
            </a:custGeom>
            <a:solidFill>
              <a:srgbClr val="40708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cs typeface="+mn-cs"/>
              </a:endParaRPr>
            </a:p>
          </p:txBody>
        </p:sp>
        <p:sp>
          <p:nvSpPr>
            <p:cNvPr id="31" name="任意多边形 30"/>
            <p:cNvSpPr/>
            <p:nvPr userDrawn="1"/>
          </p:nvSpPr>
          <p:spPr>
            <a:xfrm>
              <a:off x="6597347" y="1852232"/>
              <a:ext cx="2361711" cy="1560491"/>
            </a:xfrm>
            <a:custGeom>
              <a:avLst/>
              <a:gdLst>
                <a:gd name="connsiteX0" fmla="*/ 1150912 w 2361711"/>
                <a:gd name="connsiteY0" fmla="*/ 0 h 1560491"/>
                <a:gd name="connsiteX1" fmla="*/ 2361711 w 2361711"/>
                <a:gd name="connsiteY1" fmla="*/ 1200955 h 1560491"/>
                <a:gd name="connsiteX2" fmla="*/ 2307276 w 2361711"/>
                <a:gd name="connsiteY2" fmla="*/ 1558082 h 1560491"/>
                <a:gd name="connsiteX3" fmla="*/ 2306387 w 2361711"/>
                <a:gd name="connsiteY3" fmla="*/ 1560491 h 1560491"/>
                <a:gd name="connsiteX4" fmla="*/ 666997 w 2361711"/>
                <a:gd name="connsiteY4" fmla="*/ 1560491 h 1560491"/>
                <a:gd name="connsiteX5" fmla="*/ 646120 w 2361711"/>
                <a:gd name="connsiteY5" fmla="*/ 1479956 h 1560491"/>
                <a:gd name="connsiteX6" fmla="*/ 76533 w 2361711"/>
                <a:gd name="connsiteY6" fmla="*/ 856837 h 1560491"/>
                <a:gd name="connsiteX7" fmla="*/ 0 w 2361711"/>
                <a:gd name="connsiteY7" fmla="*/ 829053 h 1560491"/>
                <a:gd name="connsiteX8" fmla="*/ 35264 w 2361711"/>
                <a:gd name="connsiteY8" fmla="*/ 733489 h 1560491"/>
                <a:gd name="connsiteX9" fmla="*/ 1150912 w 2361711"/>
                <a:gd name="connsiteY9" fmla="*/ 0 h 156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61711" h="1560491">
                  <a:moveTo>
                    <a:pt x="1150912" y="0"/>
                  </a:moveTo>
                  <a:cubicBezTo>
                    <a:pt x="1819618" y="0"/>
                    <a:pt x="2361711" y="537686"/>
                    <a:pt x="2361711" y="1200955"/>
                  </a:cubicBezTo>
                  <a:cubicBezTo>
                    <a:pt x="2361711" y="1325318"/>
                    <a:pt x="2342653" y="1445266"/>
                    <a:pt x="2307276" y="1558082"/>
                  </a:cubicBezTo>
                  <a:lnTo>
                    <a:pt x="2306387" y="1560491"/>
                  </a:lnTo>
                  <a:lnTo>
                    <a:pt x="666997" y="1560491"/>
                  </a:lnTo>
                  <a:lnTo>
                    <a:pt x="646120" y="1479956"/>
                  </a:lnTo>
                  <a:cubicBezTo>
                    <a:pt x="557879" y="1198557"/>
                    <a:pt x="347523" y="970524"/>
                    <a:pt x="76533" y="856837"/>
                  </a:cubicBezTo>
                  <a:lnTo>
                    <a:pt x="0" y="829053"/>
                  </a:lnTo>
                  <a:lnTo>
                    <a:pt x="35264" y="733489"/>
                  </a:lnTo>
                  <a:cubicBezTo>
                    <a:pt x="219073" y="302448"/>
                    <a:pt x="649383" y="0"/>
                    <a:pt x="1150912" y="0"/>
                  </a:cubicBezTo>
                  <a:close/>
                </a:path>
              </a:pathLst>
            </a:custGeom>
            <a:solidFill>
              <a:srgbClr val="F6C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cs typeface="+mn-cs"/>
              </a:endParaRPr>
            </a:p>
          </p:txBody>
        </p:sp>
        <p:sp>
          <p:nvSpPr>
            <p:cNvPr id="32" name="任意多边形 31"/>
            <p:cNvSpPr/>
            <p:nvPr userDrawn="1"/>
          </p:nvSpPr>
          <p:spPr>
            <a:xfrm>
              <a:off x="5299712" y="2630601"/>
              <a:ext cx="1297635" cy="782122"/>
            </a:xfrm>
            <a:custGeom>
              <a:avLst/>
              <a:gdLst>
                <a:gd name="connsiteX0" fmla="*/ 982316 w 1297635"/>
                <a:gd name="connsiteY0" fmla="*/ 0 h 782122"/>
                <a:gd name="connsiteX1" fmla="*/ 1281677 w 1297635"/>
                <a:gd name="connsiteY1" fmla="*/ 44891 h 782122"/>
                <a:gd name="connsiteX2" fmla="*/ 1297635 w 1297635"/>
                <a:gd name="connsiteY2" fmla="*/ 50684 h 782122"/>
                <a:gd name="connsiteX3" fmla="*/ 1292183 w 1297635"/>
                <a:gd name="connsiteY3" fmla="*/ 65459 h 782122"/>
                <a:gd name="connsiteX4" fmla="*/ 1237748 w 1297635"/>
                <a:gd name="connsiteY4" fmla="*/ 422586 h 782122"/>
                <a:gd name="connsiteX5" fmla="*/ 1292183 w 1297635"/>
                <a:gd name="connsiteY5" fmla="*/ 779713 h 782122"/>
                <a:gd name="connsiteX6" fmla="*/ 1293072 w 1297635"/>
                <a:gd name="connsiteY6" fmla="*/ 782122 h 782122"/>
                <a:gd name="connsiteX7" fmla="*/ 0 w 1297635"/>
                <a:gd name="connsiteY7" fmla="*/ 782122 h 782122"/>
                <a:gd name="connsiteX8" fmla="*/ 20877 w 1297635"/>
                <a:gd name="connsiteY8" fmla="*/ 701587 h 782122"/>
                <a:gd name="connsiteX9" fmla="*/ 982316 w 1297635"/>
                <a:gd name="connsiteY9" fmla="*/ 0 h 782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97635" h="782122">
                  <a:moveTo>
                    <a:pt x="982316" y="0"/>
                  </a:moveTo>
                  <a:cubicBezTo>
                    <a:pt x="1086563" y="0"/>
                    <a:pt x="1187109" y="15716"/>
                    <a:pt x="1281677" y="44891"/>
                  </a:cubicBezTo>
                  <a:lnTo>
                    <a:pt x="1297635" y="50684"/>
                  </a:lnTo>
                  <a:lnTo>
                    <a:pt x="1292183" y="65459"/>
                  </a:lnTo>
                  <a:cubicBezTo>
                    <a:pt x="1256806" y="178275"/>
                    <a:pt x="1237748" y="298223"/>
                    <a:pt x="1237748" y="422586"/>
                  </a:cubicBezTo>
                  <a:cubicBezTo>
                    <a:pt x="1237748" y="546949"/>
                    <a:pt x="1256806" y="666897"/>
                    <a:pt x="1292183" y="779713"/>
                  </a:cubicBezTo>
                  <a:lnTo>
                    <a:pt x="1293072" y="782122"/>
                  </a:lnTo>
                  <a:lnTo>
                    <a:pt x="0" y="782122"/>
                  </a:lnTo>
                  <a:lnTo>
                    <a:pt x="20877" y="701587"/>
                  </a:lnTo>
                  <a:cubicBezTo>
                    <a:pt x="148337" y="295123"/>
                    <a:pt x="530579" y="0"/>
                    <a:pt x="982316" y="0"/>
                  </a:cubicBezTo>
                  <a:close/>
                </a:path>
              </a:pathLst>
            </a:custGeom>
            <a:solidFill>
              <a:srgbClr val="E85A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cs typeface="+mn-cs"/>
              </a:endParaRPr>
            </a:p>
          </p:txBody>
        </p:sp>
      </p:grpSp>
    </p:spTree>
    <p:extLst>
      <p:ext uri="{BB962C8B-B14F-4D97-AF65-F5344CB8AC3E}">
        <p14:creationId xmlns:p14="http://schemas.microsoft.com/office/powerpoint/2010/main" val="126350291"/>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7046B710-B0A4-41A0-9A53-7749A45D88F1}"/>
              </a:ext>
            </a:extLst>
          </p:cNvPr>
          <p:cNvSpPr>
            <a:spLocks noGrp="1"/>
          </p:cNvSpPr>
          <p:nvPr>
            <p:ph type="ctrTitle"/>
          </p:nvPr>
        </p:nvSpPr>
        <p:spPr>
          <a:xfrm>
            <a:off x="1524000" y="1122363"/>
            <a:ext cx="9144000" cy="2387600"/>
          </a:xfrm>
        </p:spPr>
        <p:txBody>
          <a:bodyPr anchor="b"/>
          <a:lstStyle>
            <a:lvl1pPr algn="ctr">
              <a:defRPr sz="6000"/>
            </a:lvl1pPr>
          </a:lstStyle>
          <a:p>
            <a:r>
              <a:rPr lang="vi-VN"/>
              <a:t>Bấm để sửa kiểu tiêu đề Bản cái</a:t>
            </a:r>
          </a:p>
        </p:txBody>
      </p:sp>
      <p:sp>
        <p:nvSpPr>
          <p:cNvPr id="3" name="Tiêu đề phụ 2">
            <a:extLst>
              <a:ext uri="{FF2B5EF4-FFF2-40B4-BE49-F238E27FC236}">
                <a16:creationId xmlns:a16="http://schemas.microsoft.com/office/drawing/2014/main" id="{29798101-E6E1-4F65-BEAE-8C590576A3C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p>
        </p:txBody>
      </p:sp>
      <p:sp>
        <p:nvSpPr>
          <p:cNvPr id="4" name="Chỗ dành sẵn cho Ngày tháng 3">
            <a:extLst>
              <a:ext uri="{FF2B5EF4-FFF2-40B4-BE49-F238E27FC236}">
                <a16:creationId xmlns:a16="http://schemas.microsoft.com/office/drawing/2014/main" id="{3694FC72-CAC9-44BF-A7E1-23703A8DEE2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979FEF5-293E-4ABA-BF86-701CB0F7AAF2}"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29/10/2023</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Chỗ dành sẵn cho Chân trang 4">
            <a:extLst>
              <a:ext uri="{FF2B5EF4-FFF2-40B4-BE49-F238E27FC236}">
                <a16:creationId xmlns:a16="http://schemas.microsoft.com/office/drawing/2014/main" id="{7D0CDA41-C322-4166-87E3-8EBCF8E90BD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Chỗ dành sẵn cho Số hiệu Bản chiếu 5">
            <a:extLst>
              <a:ext uri="{FF2B5EF4-FFF2-40B4-BE49-F238E27FC236}">
                <a16:creationId xmlns:a16="http://schemas.microsoft.com/office/drawing/2014/main" id="{60D045B3-6C8F-4A6F-A86A-68F6245D726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5D6998-2353-4B49-AC67-127D7C13DDBC}"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43940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7213F1A-085B-449B-BDCE-FFE7FFF6F0C8}"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sym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10/29/2023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sym typeface="Arial" panose="020B0604020202020204" pitchFamily="34" charset="0"/>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sym typeface="Arial" panose="020B0604020202020204" pitchFamily="34" charset="0"/>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1C5C12A5-2BDB-42F5-A049-27AD0F4328E8}"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sym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784920259"/>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A6EB1383-D1A2-4C40-BD61-FBF8B815AFE0}"/>
              </a:ext>
            </a:extLst>
          </p:cNvPr>
          <p:cNvSpPr>
            <a:spLocks noGrp="1"/>
          </p:cNvSpPr>
          <p:nvPr>
            <p:ph type="title"/>
          </p:nvPr>
        </p:nvSpPr>
        <p:spPr/>
        <p:txBody>
          <a:bodyPr/>
          <a:lstStyle/>
          <a:p>
            <a:r>
              <a:rPr lang="vi-VN"/>
              <a:t>Bấm để sửa kiểu tiêu đề Bản cái</a:t>
            </a:r>
          </a:p>
        </p:txBody>
      </p:sp>
      <p:sp>
        <p:nvSpPr>
          <p:cNvPr id="3" name="Chỗ dành sẵn cho Nội dung 2">
            <a:extLst>
              <a:ext uri="{FF2B5EF4-FFF2-40B4-BE49-F238E27FC236}">
                <a16:creationId xmlns:a16="http://schemas.microsoft.com/office/drawing/2014/main" id="{390F1D83-78DF-4A55-98D1-F7BA989F760B}"/>
              </a:ext>
            </a:extLst>
          </p:cNvPr>
          <p:cNvSpPr>
            <a:spLocks noGrp="1"/>
          </p:cNvSpPr>
          <p:nvPr>
            <p:ph idx="1"/>
          </p:nvPr>
        </p:nvSpPr>
        <p:spPr/>
        <p:txBody>
          <a:bodyPr/>
          <a:lstStyle/>
          <a:p>
            <a:pPr lvl="0"/>
            <a:r>
              <a:rPr lang="vi-VN"/>
              <a:t>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F1493B5E-7DC2-426B-BF21-C420907E30B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979FEF5-293E-4ABA-BF86-701CB0F7AAF2}"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29/10/2023</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Chỗ dành sẵn cho Chân trang 4">
            <a:extLst>
              <a:ext uri="{FF2B5EF4-FFF2-40B4-BE49-F238E27FC236}">
                <a16:creationId xmlns:a16="http://schemas.microsoft.com/office/drawing/2014/main" id="{77E8E49A-B6C9-46C5-B284-3B7A6DBF2B5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Chỗ dành sẵn cho Số hiệu Bản chiếu 5">
            <a:extLst>
              <a:ext uri="{FF2B5EF4-FFF2-40B4-BE49-F238E27FC236}">
                <a16:creationId xmlns:a16="http://schemas.microsoft.com/office/drawing/2014/main" id="{83EC2972-6533-4793-8126-B7B32D72B3E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5D6998-2353-4B49-AC67-127D7C13DDBC}"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00445397"/>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9773D332-F538-4923-ACBB-873DDF5A2602}"/>
              </a:ext>
            </a:extLst>
          </p:cNvPr>
          <p:cNvSpPr>
            <a:spLocks noGrp="1"/>
          </p:cNvSpPr>
          <p:nvPr>
            <p:ph type="title"/>
          </p:nvPr>
        </p:nvSpPr>
        <p:spPr>
          <a:xfrm>
            <a:off x="831850" y="1709738"/>
            <a:ext cx="10515600" cy="2852737"/>
          </a:xfrm>
        </p:spPr>
        <p:txBody>
          <a:bodyPr anchor="b"/>
          <a:lstStyle>
            <a:lvl1pPr>
              <a:defRPr sz="6000"/>
            </a:lvl1pPr>
          </a:lstStyle>
          <a:p>
            <a:r>
              <a:rPr lang="vi-VN"/>
              <a:t>Bấm để sửa kiểu tiêu đề Bản cái</a:t>
            </a:r>
          </a:p>
        </p:txBody>
      </p:sp>
      <p:sp>
        <p:nvSpPr>
          <p:cNvPr id="3" name="Chỗ dành sẵn cho Văn bản 2">
            <a:extLst>
              <a:ext uri="{FF2B5EF4-FFF2-40B4-BE49-F238E27FC236}">
                <a16:creationId xmlns:a16="http://schemas.microsoft.com/office/drawing/2014/main" id="{0EA15C92-6648-4DCD-B1A5-6AE7A420212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Chỉnh sửa kiểu văn bản của Bản cái</a:t>
            </a:r>
          </a:p>
        </p:txBody>
      </p:sp>
      <p:sp>
        <p:nvSpPr>
          <p:cNvPr id="4" name="Chỗ dành sẵn cho Ngày tháng 3">
            <a:extLst>
              <a:ext uri="{FF2B5EF4-FFF2-40B4-BE49-F238E27FC236}">
                <a16:creationId xmlns:a16="http://schemas.microsoft.com/office/drawing/2014/main" id="{5D25FE43-5A46-4DF2-8695-E9A937DDECE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979FEF5-293E-4ABA-BF86-701CB0F7AAF2}"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29/10/2023</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Chỗ dành sẵn cho Chân trang 4">
            <a:extLst>
              <a:ext uri="{FF2B5EF4-FFF2-40B4-BE49-F238E27FC236}">
                <a16:creationId xmlns:a16="http://schemas.microsoft.com/office/drawing/2014/main" id="{2986C46B-9819-4F17-8379-67D15444406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Chỗ dành sẵn cho Số hiệu Bản chiếu 5">
            <a:extLst>
              <a:ext uri="{FF2B5EF4-FFF2-40B4-BE49-F238E27FC236}">
                <a16:creationId xmlns:a16="http://schemas.microsoft.com/office/drawing/2014/main" id="{6E19C4A9-7F12-4B5F-BB3F-26F450EC35C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5D6998-2353-4B49-AC67-127D7C13DDBC}"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3579879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E9FD3484-ACBE-442E-992B-5FBF22BEDB7E}"/>
              </a:ext>
            </a:extLst>
          </p:cNvPr>
          <p:cNvSpPr>
            <a:spLocks noGrp="1"/>
          </p:cNvSpPr>
          <p:nvPr>
            <p:ph type="title"/>
          </p:nvPr>
        </p:nvSpPr>
        <p:spPr/>
        <p:txBody>
          <a:bodyPr/>
          <a:lstStyle/>
          <a:p>
            <a:r>
              <a:rPr lang="vi-VN"/>
              <a:t>Bấm để sửa kiểu tiêu đề Bản cái</a:t>
            </a:r>
          </a:p>
        </p:txBody>
      </p:sp>
      <p:sp>
        <p:nvSpPr>
          <p:cNvPr id="3" name="Chỗ dành sẵn cho Nội dung 2">
            <a:extLst>
              <a:ext uri="{FF2B5EF4-FFF2-40B4-BE49-F238E27FC236}">
                <a16:creationId xmlns:a16="http://schemas.microsoft.com/office/drawing/2014/main" id="{9FFAEF57-9710-4196-BBA4-C6FCBF74CA42}"/>
              </a:ext>
            </a:extLst>
          </p:cNvPr>
          <p:cNvSpPr>
            <a:spLocks noGrp="1"/>
          </p:cNvSpPr>
          <p:nvPr>
            <p:ph sz="half" idx="1"/>
          </p:nvPr>
        </p:nvSpPr>
        <p:spPr>
          <a:xfrm>
            <a:off x="838200" y="1825625"/>
            <a:ext cx="5181600" cy="4351338"/>
          </a:xfrm>
        </p:spPr>
        <p:txBody>
          <a:bodyPr/>
          <a:lstStyle/>
          <a:p>
            <a:pPr lvl="0"/>
            <a:r>
              <a:rPr lang="vi-VN"/>
              <a:t>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ội dung 3">
            <a:extLst>
              <a:ext uri="{FF2B5EF4-FFF2-40B4-BE49-F238E27FC236}">
                <a16:creationId xmlns:a16="http://schemas.microsoft.com/office/drawing/2014/main" id="{87656540-15A5-48AF-905D-BE95A7E473A6}"/>
              </a:ext>
            </a:extLst>
          </p:cNvPr>
          <p:cNvSpPr>
            <a:spLocks noGrp="1"/>
          </p:cNvSpPr>
          <p:nvPr>
            <p:ph sz="half" idx="2"/>
          </p:nvPr>
        </p:nvSpPr>
        <p:spPr>
          <a:xfrm>
            <a:off x="6172200" y="1825625"/>
            <a:ext cx="5181600" cy="4351338"/>
          </a:xfrm>
        </p:spPr>
        <p:txBody>
          <a:bodyPr/>
          <a:lstStyle/>
          <a:p>
            <a:pPr lvl="0"/>
            <a:r>
              <a:rPr lang="vi-VN"/>
              <a:t>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Ngày tháng 4">
            <a:extLst>
              <a:ext uri="{FF2B5EF4-FFF2-40B4-BE49-F238E27FC236}">
                <a16:creationId xmlns:a16="http://schemas.microsoft.com/office/drawing/2014/main" id="{D5303036-D6EC-4133-9428-3C473F6DDCF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979FEF5-293E-4ABA-BF86-701CB0F7AAF2}"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29/10/2023</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Chỗ dành sẵn cho Chân trang 5">
            <a:extLst>
              <a:ext uri="{FF2B5EF4-FFF2-40B4-BE49-F238E27FC236}">
                <a16:creationId xmlns:a16="http://schemas.microsoft.com/office/drawing/2014/main" id="{A8947847-90F6-4C34-98E3-D8E321023EB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Chỗ dành sẵn cho Số hiệu Bản chiếu 6">
            <a:extLst>
              <a:ext uri="{FF2B5EF4-FFF2-40B4-BE49-F238E27FC236}">
                <a16:creationId xmlns:a16="http://schemas.microsoft.com/office/drawing/2014/main" id="{3EF37BF2-D1BF-46F9-8D5A-97C8274D0D3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5D6998-2353-4B49-AC67-127D7C13DDBC}"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319203180"/>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B9C861C9-27B4-4EA6-BE46-70DD1D2D298B}"/>
              </a:ext>
            </a:extLst>
          </p:cNvPr>
          <p:cNvSpPr>
            <a:spLocks noGrp="1"/>
          </p:cNvSpPr>
          <p:nvPr>
            <p:ph type="title"/>
          </p:nvPr>
        </p:nvSpPr>
        <p:spPr>
          <a:xfrm>
            <a:off x="839788" y="365125"/>
            <a:ext cx="10515600" cy="1325563"/>
          </a:xfrm>
        </p:spPr>
        <p:txBody>
          <a:bodyPr/>
          <a:lstStyle/>
          <a:p>
            <a:r>
              <a:rPr lang="vi-VN"/>
              <a:t>Bấm để sửa kiểu tiêu đề Bản cái</a:t>
            </a:r>
          </a:p>
        </p:txBody>
      </p:sp>
      <p:sp>
        <p:nvSpPr>
          <p:cNvPr id="3" name="Chỗ dành sẵn cho Văn bản 2">
            <a:extLst>
              <a:ext uri="{FF2B5EF4-FFF2-40B4-BE49-F238E27FC236}">
                <a16:creationId xmlns:a16="http://schemas.microsoft.com/office/drawing/2014/main" id="{78D90972-B3D6-462F-AD70-A3C1D01BE0F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Chỉnh sửa kiểu văn bản của Bản cái</a:t>
            </a:r>
          </a:p>
        </p:txBody>
      </p:sp>
      <p:sp>
        <p:nvSpPr>
          <p:cNvPr id="4" name="Chỗ dành sẵn cho Nội dung 3">
            <a:extLst>
              <a:ext uri="{FF2B5EF4-FFF2-40B4-BE49-F238E27FC236}">
                <a16:creationId xmlns:a16="http://schemas.microsoft.com/office/drawing/2014/main" id="{86BF8A2F-24FA-43A9-8BDC-E72445DA602C}"/>
              </a:ext>
            </a:extLst>
          </p:cNvPr>
          <p:cNvSpPr>
            <a:spLocks noGrp="1"/>
          </p:cNvSpPr>
          <p:nvPr>
            <p:ph sz="half" idx="2"/>
          </p:nvPr>
        </p:nvSpPr>
        <p:spPr>
          <a:xfrm>
            <a:off x="839788" y="2505075"/>
            <a:ext cx="5157787" cy="3684588"/>
          </a:xfrm>
        </p:spPr>
        <p:txBody>
          <a:bodyPr/>
          <a:lstStyle/>
          <a:p>
            <a:pPr lvl="0"/>
            <a:r>
              <a:rPr lang="vi-VN"/>
              <a:t>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Văn bản 4">
            <a:extLst>
              <a:ext uri="{FF2B5EF4-FFF2-40B4-BE49-F238E27FC236}">
                <a16:creationId xmlns:a16="http://schemas.microsoft.com/office/drawing/2014/main" id="{0E4C793B-6B57-4BD6-8CF5-2BCA56389A4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Chỉnh sửa kiểu văn bản của Bản cái</a:t>
            </a:r>
          </a:p>
        </p:txBody>
      </p:sp>
      <p:sp>
        <p:nvSpPr>
          <p:cNvPr id="6" name="Chỗ dành sẵn cho Nội dung 5">
            <a:extLst>
              <a:ext uri="{FF2B5EF4-FFF2-40B4-BE49-F238E27FC236}">
                <a16:creationId xmlns:a16="http://schemas.microsoft.com/office/drawing/2014/main" id="{E936F325-C98C-42B5-9E19-70F84E1FA521}"/>
              </a:ext>
            </a:extLst>
          </p:cNvPr>
          <p:cNvSpPr>
            <a:spLocks noGrp="1"/>
          </p:cNvSpPr>
          <p:nvPr>
            <p:ph sz="quarter" idx="4"/>
          </p:nvPr>
        </p:nvSpPr>
        <p:spPr>
          <a:xfrm>
            <a:off x="6172200" y="2505075"/>
            <a:ext cx="5183188" cy="3684588"/>
          </a:xfrm>
        </p:spPr>
        <p:txBody>
          <a:bodyPr/>
          <a:lstStyle/>
          <a:p>
            <a:pPr lvl="0"/>
            <a:r>
              <a:rPr lang="vi-VN"/>
              <a:t>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7" name="Chỗ dành sẵn cho Ngày tháng 6">
            <a:extLst>
              <a:ext uri="{FF2B5EF4-FFF2-40B4-BE49-F238E27FC236}">
                <a16:creationId xmlns:a16="http://schemas.microsoft.com/office/drawing/2014/main" id="{B0131B6A-09C8-42D8-8B90-199814E07EB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979FEF5-293E-4ABA-BF86-701CB0F7AAF2}"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29/10/2023</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8" name="Chỗ dành sẵn cho Chân trang 7">
            <a:extLst>
              <a:ext uri="{FF2B5EF4-FFF2-40B4-BE49-F238E27FC236}">
                <a16:creationId xmlns:a16="http://schemas.microsoft.com/office/drawing/2014/main" id="{9ED9DB26-E72E-43BE-AE09-381FEC23361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9" name="Chỗ dành sẵn cho Số hiệu Bản chiếu 8">
            <a:extLst>
              <a:ext uri="{FF2B5EF4-FFF2-40B4-BE49-F238E27FC236}">
                <a16:creationId xmlns:a16="http://schemas.microsoft.com/office/drawing/2014/main" id="{B51A0BC0-E090-4B6D-BD0D-51CFF77092F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5D6998-2353-4B49-AC67-127D7C13DDBC}"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5892626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0DBE0C30-2C82-4A20-822A-DF6CE4144960}"/>
              </a:ext>
            </a:extLst>
          </p:cNvPr>
          <p:cNvSpPr>
            <a:spLocks noGrp="1"/>
          </p:cNvSpPr>
          <p:nvPr>
            <p:ph type="title"/>
          </p:nvPr>
        </p:nvSpPr>
        <p:spPr/>
        <p:txBody>
          <a:bodyPr/>
          <a:lstStyle/>
          <a:p>
            <a:r>
              <a:rPr lang="vi-VN"/>
              <a:t>Bấm để sửa kiểu tiêu đề Bản cái</a:t>
            </a:r>
          </a:p>
        </p:txBody>
      </p:sp>
      <p:sp>
        <p:nvSpPr>
          <p:cNvPr id="3" name="Chỗ dành sẵn cho Ngày tháng 2">
            <a:extLst>
              <a:ext uri="{FF2B5EF4-FFF2-40B4-BE49-F238E27FC236}">
                <a16:creationId xmlns:a16="http://schemas.microsoft.com/office/drawing/2014/main" id="{D6A37CB2-BDEF-4E4E-A00D-97A7C98C820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979FEF5-293E-4ABA-BF86-701CB0F7AAF2}"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29/10/2023</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4" name="Chỗ dành sẵn cho Chân trang 3">
            <a:extLst>
              <a:ext uri="{FF2B5EF4-FFF2-40B4-BE49-F238E27FC236}">
                <a16:creationId xmlns:a16="http://schemas.microsoft.com/office/drawing/2014/main" id="{6E551423-7363-4189-A160-578E0E36486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Chỗ dành sẵn cho Số hiệu Bản chiếu 4">
            <a:extLst>
              <a:ext uri="{FF2B5EF4-FFF2-40B4-BE49-F238E27FC236}">
                <a16:creationId xmlns:a16="http://schemas.microsoft.com/office/drawing/2014/main" id="{3A208713-384F-4685-A267-B37339B3DD1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5D6998-2353-4B49-AC67-127D7C13DDBC}"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34894550"/>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a16="http://schemas.microsoft.com/office/drawing/2014/main" id="{848C1FE2-241B-4E01-BDA6-67D550F258A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979FEF5-293E-4ABA-BF86-701CB0F7AAF2}"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29/10/2023</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3" name="Chỗ dành sẵn cho Chân trang 2">
            <a:extLst>
              <a:ext uri="{FF2B5EF4-FFF2-40B4-BE49-F238E27FC236}">
                <a16:creationId xmlns:a16="http://schemas.microsoft.com/office/drawing/2014/main" id="{93F06B85-AE9D-4612-976A-56DE7C2D8A0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4" name="Chỗ dành sẵn cho Số hiệu Bản chiếu 3">
            <a:extLst>
              <a:ext uri="{FF2B5EF4-FFF2-40B4-BE49-F238E27FC236}">
                <a16:creationId xmlns:a16="http://schemas.microsoft.com/office/drawing/2014/main" id="{34775FE2-F1E9-4DDC-8022-39D0648DAFC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5D6998-2353-4B49-AC67-127D7C13DDBC}"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91385336"/>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BCEBF9F7-DB01-4B8F-8070-F62920E4DF58}"/>
              </a:ext>
            </a:extLst>
          </p:cNvPr>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p>
        </p:txBody>
      </p:sp>
      <p:sp>
        <p:nvSpPr>
          <p:cNvPr id="3" name="Chỗ dành sẵn cho Nội dung 2">
            <a:extLst>
              <a:ext uri="{FF2B5EF4-FFF2-40B4-BE49-F238E27FC236}">
                <a16:creationId xmlns:a16="http://schemas.microsoft.com/office/drawing/2014/main" id="{C74823DE-0855-47E4-9434-D6077A4FDB6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Văn bản 3">
            <a:extLst>
              <a:ext uri="{FF2B5EF4-FFF2-40B4-BE49-F238E27FC236}">
                <a16:creationId xmlns:a16="http://schemas.microsoft.com/office/drawing/2014/main" id="{D3532262-84DB-428C-B4BD-AE677CC6E2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Chỉnh sửa kiểu văn bản của Bản cái</a:t>
            </a:r>
          </a:p>
        </p:txBody>
      </p:sp>
      <p:sp>
        <p:nvSpPr>
          <p:cNvPr id="5" name="Chỗ dành sẵn cho Ngày tháng 4">
            <a:extLst>
              <a:ext uri="{FF2B5EF4-FFF2-40B4-BE49-F238E27FC236}">
                <a16:creationId xmlns:a16="http://schemas.microsoft.com/office/drawing/2014/main" id="{61CC244F-540A-4587-9230-FB24A011742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979FEF5-293E-4ABA-BF86-701CB0F7AAF2}"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29/10/2023</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Chỗ dành sẵn cho Chân trang 5">
            <a:extLst>
              <a:ext uri="{FF2B5EF4-FFF2-40B4-BE49-F238E27FC236}">
                <a16:creationId xmlns:a16="http://schemas.microsoft.com/office/drawing/2014/main" id="{20571CF7-66BA-48ED-8E01-48081FC81A6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Chỗ dành sẵn cho Số hiệu Bản chiếu 6">
            <a:extLst>
              <a:ext uri="{FF2B5EF4-FFF2-40B4-BE49-F238E27FC236}">
                <a16:creationId xmlns:a16="http://schemas.microsoft.com/office/drawing/2014/main" id="{4DE01E77-F3DF-4656-AC6B-5E7323D6396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5D6998-2353-4B49-AC67-127D7C13DDBC}"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75244205"/>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34195E95-3E6B-41A4-9B73-CD77A67FAE36}"/>
              </a:ext>
            </a:extLst>
          </p:cNvPr>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p>
        </p:txBody>
      </p:sp>
      <p:sp>
        <p:nvSpPr>
          <p:cNvPr id="3" name="Chỗ dành sẵn cho Hình ảnh 2">
            <a:extLst>
              <a:ext uri="{FF2B5EF4-FFF2-40B4-BE49-F238E27FC236}">
                <a16:creationId xmlns:a16="http://schemas.microsoft.com/office/drawing/2014/main" id="{D5574432-7C8F-44C1-8183-B94322B15DE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Chỗ dành sẵn cho Văn bản 3">
            <a:extLst>
              <a:ext uri="{FF2B5EF4-FFF2-40B4-BE49-F238E27FC236}">
                <a16:creationId xmlns:a16="http://schemas.microsoft.com/office/drawing/2014/main" id="{8586662B-1B97-4E87-B718-1A6DF1E7F5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Chỉnh sửa kiểu văn bản của Bản cái</a:t>
            </a:r>
          </a:p>
        </p:txBody>
      </p:sp>
      <p:sp>
        <p:nvSpPr>
          <p:cNvPr id="5" name="Chỗ dành sẵn cho Ngày tháng 4">
            <a:extLst>
              <a:ext uri="{FF2B5EF4-FFF2-40B4-BE49-F238E27FC236}">
                <a16:creationId xmlns:a16="http://schemas.microsoft.com/office/drawing/2014/main" id="{F75D5F81-2959-4939-B478-F73F63240D8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979FEF5-293E-4ABA-BF86-701CB0F7AAF2}"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29/10/2023</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Chỗ dành sẵn cho Chân trang 5">
            <a:extLst>
              <a:ext uri="{FF2B5EF4-FFF2-40B4-BE49-F238E27FC236}">
                <a16:creationId xmlns:a16="http://schemas.microsoft.com/office/drawing/2014/main" id="{C99F8D36-2F2C-4F2F-8CCC-6EADCC75195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Chỗ dành sẵn cho Số hiệu Bản chiếu 6">
            <a:extLst>
              <a:ext uri="{FF2B5EF4-FFF2-40B4-BE49-F238E27FC236}">
                <a16:creationId xmlns:a16="http://schemas.microsoft.com/office/drawing/2014/main" id="{75ECEF2B-C460-4E03-9E97-37C9B003F6B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5D6998-2353-4B49-AC67-127D7C13DDBC}"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94558076"/>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BC6C169A-FC86-458E-9F70-4B42390A05AE}"/>
              </a:ext>
            </a:extLst>
          </p:cNvPr>
          <p:cNvSpPr>
            <a:spLocks noGrp="1"/>
          </p:cNvSpPr>
          <p:nvPr>
            <p:ph type="title"/>
          </p:nvPr>
        </p:nvSpPr>
        <p:spPr/>
        <p:txBody>
          <a:bodyPr/>
          <a:lstStyle/>
          <a:p>
            <a:r>
              <a:rPr lang="vi-VN"/>
              <a:t>Bấm để sửa kiểu tiêu đề Bản cái</a:t>
            </a:r>
          </a:p>
        </p:txBody>
      </p:sp>
      <p:sp>
        <p:nvSpPr>
          <p:cNvPr id="3" name="Chỗ dành sẵn cho Văn bản Dọc 2">
            <a:extLst>
              <a:ext uri="{FF2B5EF4-FFF2-40B4-BE49-F238E27FC236}">
                <a16:creationId xmlns:a16="http://schemas.microsoft.com/office/drawing/2014/main" id="{8FB8B6CE-B4F0-4559-A259-3B53C4476D09}"/>
              </a:ext>
            </a:extLst>
          </p:cNvPr>
          <p:cNvSpPr>
            <a:spLocks noGrp="1"/>
          </p:cNvSpPr>
          <p:nvPr>
            <p:ph type="body" orient="vert" idx="1"/>
          </p:nvPr>
        </p:nvSpPr>
        <p:spPr/>
        <p:txBody>
          <a:bodyPr vert="eaVert"/>
          <a:lstStyle/>
          <a:p>
            <a:pPr lvl="0"/>
            <a:r>
              <a:rPr lang="vi-VN"/>
              <a:t>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1C9823D8-FC79-4C7C-8D2F-56ECDE5370A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979FEF5-293E-4ABA-BF86-701CB0F7AAF2}"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29/10/2023</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Chỗ dành sẵn cho Chân trang 4">
            <a:extLst>
              <a:ext uri="{FF2B5EF4-FFF2-40B4-BE49-F238E27FC236}">
                <a16:creationId xmlns:a16="http://schemas.microsoft.com/office/drawing/2014/main" id="{7B5586F6-DFF0-48A6-B34C-85C4A058307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Chỗ dành sẵn cho Số hiệu Bản chiếu 5">
            <a:extLst>
              <a:ext uri="{FF2B5EF4-FFF2-40B4-BE49-F238E27FC236}">
                <a16:creationId xmlns:a16="http://schemas.microsoft.com/office/drawing/2014/main" id="{A64E2DA6-1195-41E9-A6B3-B8F1A8AE9B8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5D6998-2353-4B49-AC67-127D7C13DDBC}"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13796156"/>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a16="http://schemas.microsoft.com/office/drawing/2014/main" id="{17A3039D-F6F0-4485-A58D-94ACF51DFA68}"/>
              </a:ext>
            </a:extLst>
          </p:cNvPr>
          <p:cNvSpPr>
            <a:spLocks noGrp="1"/>
          </p:cNvSpPr>
          <p:nvPr>
            <p:ph type="title" orient="vert"/>
          </p:nvPr>
        </p:nvSpPr>
        <p:spPr>
          <a:xfrm>
            <a:off x="8724900" y="365125"/>
            <a:ext cx="2628900" cy="5811838"/>
          </a:xfrm>
        </p:spPr>
        <p:txBody>
          <a:bodyPr vert="eaVert"/>
          <a:lstStyle/>
          <a:p>
            <a:r>
              <a:rPr lang="vi-VN"/>
              <a:t>Bấm để sửa kiểu tiêu đề Bản cái</a:t>
            </a:r>
          </a:p>
        </p:txBody>
      </p:sp>
      <p:sp>
        <p:nvSpPr>
          <p:cNvPr id="3" name="Chỗ dành sẵn cho Văn bản Dọc 2">
            <a:extLst>
              <a:ext uri="{FF2B5EF4-FFF2-40B4-BE49-F238E27FC236}">
                <a16:creationId xmlns:a16="http://schemas.microsoft.com/office/drawing/2014/main" id="{360A5581-0E3E-40DF-8277-E19FFC71C87E}"/>
              </a:ext>
            </a:extLst>
          </p:cNvPr>
          <p:cNvSpPr>
            <a:spLocks noGrp="1"/>
          </p:cNvSpPr>
          <p:nvPr>
            <p:ph type="body" orient="vert" idx="1"/>
          </p:nvPr>
        </p:nvSpPr>
        <p:spPr>
          <a:xfrm>
            <a:off x="838200" y="365125"/>
            <a:ext cx="7734300" cy="5811838"/>
          </a:xfrm>
        </p:spPr>
        <p:txBody>
          <a:bodyPr vert="eaVert"/>
          <a:lstStyle/>
          <a:p>
            <a:pPr lvl="0"/>
            <a:r>
              <a:rPr lang="vi-VN"/>
              <a:t>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A4620043-1BF4-4902-9251-FFFE6F5D88D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979FEF5-293E-4ABA-BF86-701CB0F7AAF2}"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29/10/2023</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Chỗ dành sẵn cho Chân trang 4">
            <a:extLst>
              <a:ext uri="{FF2B5EF4-FFF2-40B4-BE49-F238E27FC236}">
                <a16:creationId xmlns:a16="http://schemas.microsoft.com/office/drawing/2014/main" id="{1791E6A3-A4E3-4A0C-8F35-D7485B3CB0D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Chỗ dành sẵn cho Số hiệu Bản chiếu 5">
            <a:extLst>
              <a:ext uri="{FF2B5EF4-FFF2-40B4-BE49-F238E27FC236}">
                <a16:creationId xmlns:a16="http://schemas.microsoft.com/office/drawing/2014/main" id="{591F39AC-F022-43C3-86EC-8A82B6A3319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5D6998-2353-4B49-AC67-127D7C13DDBC}"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309456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C70DFA87-133B-4FC1-9D90-B6010232628F}"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sym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10/29/2023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sym typeface="Arial" panose="020B0604020202020204" pitchFamily="34" charset="0"/>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sym typeface="Arial" panose="020B0604020202020204" pitchFamily="34" charset="0"/>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EEEB771-8E47-4D72-A926-4BAC1690A117}"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sym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619203420"/>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userDrawn="1">
  <p:cSld name="2_两栏内容">
    <p:spTree>
      <p:nvGrpSpPr>
        <p:cNvPr id="1" name=""/>
        <p:cNvGrpSpPr/>
        <p:nvPr/>
      </p:nvGrpSpPr>
      <p:grpSpPr>
        <a:xfrm>
          <a:off x="0" y="0"/>
          <a:ext cx="0" cy="0"/>
          <a:chOff x="0" y="0"/>
          <a:chExt cx="0" cy="0"/>
        </a:xfrm>
      </p:grpSpPr>
      <p:sp>
        <p:nvSpPr>
          <p:cNvPr id="3" name="矩形 2"/>
          <p:cNvSpPr/>
          <p:nvPr userDrawn="1"/>
        </p:nvSpPr>
        <p:spPr>
          <a:xfrm>
            <a:off x="0" y="0"/>
            <a:ext cx="12192000" cy="6858000"/>
          </a:xfrm>
          <a:prstGeom prst="rect">
            <a:avLst/>
          </a:prstGeom>
          <a:solidFill>
            <a:srgbClr val="8060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cs typeface="+mn-cs"/>
            </a:endParaRPr>
          </a:p>
        </p:txBody>
      </p:sp>
      <p:grpSp>
        <p:nvGrpSpPr>
          <p:cNvPr id="23" name="组合 22"/>
          <p:cNvGrpSpPr/>
          <p:nvPr userDrawn="1"/>
        </p:nvGrpSpPr>
        <p:grpSpPr>
          <a:xfrm>
            <a:off x="9410700" y="5930900"/>
            <a:ext cx="2781300" cy="927100"/>
            <a:chOff x="-648236" y="3541690"/>
            <a:chExt cx="5538957" cy="1687133"/>
          </a:xfrm>
        </p:grpSpPr>
        <p:sp>
          <p:nvSpPr>
            <p:cNvPr id="25" name="任意多边形 24"/>
            <p:cNvSpPr/>
            <p:nvPr/>
          </p:nvSpPr>
          <p:spPr>
            <a:xfrm>
              <a:off x="180304" y="3787345"/>
              <a:ext cx="1593058" cy="1415720"/>
            </a:xfrm>
            <a:custGeom>
              <a:avLst/>
              <a:gdLst>
                <a:gd name="connsiteX0" fmla="*/ 694272 w 1593058"/>
                <a:gd name="connsiteY0" fmla="*/ 0 h 1415720"/>
                <a:gd name="connsiteX1" fmla="*/ 742314 w 1593058"/>
                <a:gd name="connsiteY1" fmla="*/ 12253 h 1415720"/>
                <a:gd name="connsiteX2" fmla="*/ 1593058 w 1593058"/>
                <a:gd name="connsiteY2" fmla="*/ 1159215 h 1415720"/>
                <a:gd name="connsiteX3" fmla="*/ 1568459 w 1593058"/>
                <a:gd name="connsiteY3" fmla="*/ 1401249 h 1415720"/>
                <a:gd name="connsiteX4" fmla="*/ 1564708 w 1593058"/>
                <a:gd name="connsiteY4" fmla="*/ 1415720 h 1415720"/>
                <a:gd name="connsiteX5" fmla="*/ 5901 w 1593058"/>
                <a:gd name="connsiteY5" fmla="*/ 1415720 h 1415720"/>
                <a:gd name="connsiteX6" fmla="*/ 0 w 1593058"/>
                <a:gd name="connsiteY6" fmla="*/ 1299810 h 1415720"/>
                <a:gd name="connsiteX7" fmla="*/ 576466 w 1593058"/>
                <a:gd name="connsiteY7" fmla="*/ 87378 h 1415720"/>
                <a:gd name="connsiteX8" fmla="*/ 694272 w 1593058"/>
                <a:gd name="connsiteY8" fmla="*/ 0 h 1415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3058" h="1415720">
                  <a:moveTo>
                    <a:pt x="694272" y="0"/>
                  </a:moveTo>
                  <a:lnTo>
                    <a:pt x="742314" y="12253"/>
                  </a:lnTo>
                  <a:cubicBezTo>
                    <a:pt x="1235192" y="164307"/>
                    <a:pt x="1593058" y="620309"/>
                    <a:pt x="1593058" y="1159215"/>
                  </a:cubicBezTo>
                  <a:cubicBezTo>
                    <a:pt x="1593058" y="1242123"/>
                    <a:pt x="1584588" y="1323070"/>
                    <a:pt x="1568459" y="1401249"/>
                  </a:cubicBezTo>
                  <a:lnTo>
                    <a:pt x="1564708" y="1415720"/>
                  </a:lnTo>
                  <a:lnTo>
                    <a:pt x="5901" y="1415720"/>
                  </a:lnTo>
                  <a:lnTo>
                    <a:pt x="0" y="1299810"/>
                  </a:lnTo>
                  <a:cubicBezTo>
                    <a:pt x="0" y="811693"/>
                    <a:pt x="224404" y="375563"/>
                    <a:pt x="576466" y="87378"/>
                  </a:cubicBezTo>
                  <a:lnTo>
                    <a:pt x="694272" y="0"/>
                  </a:lnTo>
                  <a:close/>
                </a:path>
              </a:pathLst>
            </a:custGeom>
            <a:solidFill>
              <a:srgbClr val="3C4D7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cs typeface="+mn-cs"/>
              </a:endParaRPr>
            </a:p>
          </p:txBody>
        </p:sp>
        <p:sp>
          <p:nvSpPr>
            <p:cNvPr id="26" name="任意多边形 25"/>
            <p:cNvSpPr/>
            <p:nvPr/>
          </p:nvSpPr>
          <p:spPr>
            <a:xfrm>
              <a:off x="2472073" y="4197123"/>
              <a:ext cx="876435" cy="1005942"/>
            </a:xfrm>
            <a:custGeom>
              <a:avLst/>
              <a:gdLst>
                <a:gd name="connsiteX0" fmla="*/ 597190 w 876435"/>
                <a:gd name="connsiteY0" fmla="*/ 0 h 1005942"/>
                <a:gd name="connsiteX1" fmla="*/ 605895 w 876435"/>
                <a:gd name="connsiteY1" fmla="*/ 11546 h 1005942"/>
                <a:gd name="connsiteX2" fmla="*/ 876435 w 876435"/>
                <a:gd name="connsiteY2" fmla="*/ 890032 h 1005942"/>
                <a:gd name="connsiteX3" fmla="*/ 870534 w 876435"/>
                <a:gd name="connsiteY3" fmla="*/ 1005942 h 1005942"/>
                <a:gd name="connsiteX4" fmla="*/ 0 w 876435"/>
                <a:gd name="connsiteY4" fmla="*/ 1005942 h 1005942"/>
                <a:gd name="connsiteX5" fmla="*/ 4776 w 876435"/>
                <a:gd name="connsiteY5" fmla="*/ 912128 h 1005942"/>
                <a:gd name="connsiteX6" fmla="*/ 532355 w 876435"/>
                <a:gd name="connsiteY6" fmla="*/ 39068 h 1005942"/>
                <a:gd name="connsiteX7" fmla="*/ 597190 w 876435"/>
                <a:gd name="connsiteY7" fmla="*/ 0 h 1005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6435" h="1005942">
                  <a:moveTo>
                    <a:pt x="597190" y="0"/>
                  </a:moveTo>
                  <a:lnTo>
                    <a:pt x="605895" y="11546"/>
                  </a:lnTo>
                  <a:cubicBezTo>
                    <a:pt x="776700" y="262315"/>
                    <a:pt x="876435" y="564621"/>
                    <a:pt x="876435" y="890032"/>
                  </a:cubicBezTo>
                  <a:lnTo>
                    <a:pt x="870534" y="1005942"/>
                  </a:lnTo>
                  <a:lnTo>
                    <a:pt x="0" y="1005942"/>
                  </a:lnTo>
                  <a:lnTo>
                    <a:pt x="4776" y="912128"/>
                  </a:lnTo>
                  <a:cubicBezTo>
                    <a:pt x="41979" y="548775"/>
                    <a:pt x="242488" y="233306"/>
                    <a:pt x="532355" y="39068"/>
                  </a:cubicBezTo>
                  <a:lnTo>
                    <a:pt x="597190" y="0"/>
                  </a:lnTo>
                  <a:close/>
                </a:path>
              </a:pathLst>
            </a:custGeom>
            <a:solidFill>
              <a:srgbClr val="40708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cs typeface="+mn-cs"/>
              </a:endParaRPr>
            </a:p>
          </p:txBody>
        </p:sp>
        <p:sp>
          <p:nvSpPr>
            <p:cNvPr id="27" name="任意多边形 26"/>
            <p:cNvSpPr/>
            <p:nvPr/>
          </p:nvSpPr>
          <p:spPr>
            <a:xfrm>
              <a:off x="861697" y="3541690"/>
              <a:ext cx="2194687" cy="1687133"/>
            </a:xfrm>
            <a:custGeom>
              <a:avLst/>
              <a:gdLst>
                <a:gd name="connsiteX0" fmla="*/ 889830 w 2194687"/>
                <a:gd name="connsiteY0" fmla="*/ 0 h 1687133"/>
                <a:gd name="connsiteX1" fmla="*/ 2112200 w 2194687"/>
                <a:gd name="connsiteY1" fmla="*/ 571779 h 1687133"/>
                <a:gd name="connsiteX2" fmla="*/ 2194687 w 2194687"/>
                <a:gd name="connsiteY2" fmla="*/ 681191 h 1687133"/>
                <a:gd name="connsiteX3" fmla="*/ 2129852 w 2194687"/>
                <a:gd name="connsiteY3" fmla="*/ 720259 h 1687133"/>
                <a:gd name="connsiteX4" fmla="*/ 1602273 w 2194687"/>
                <a:gd name="connsiteY4" fmla="*/ 1593319 h 1687133"/>
                <a:gd name="connsiteX5" fmla="*/ 1597497 w 2194687"/>
                <a:gd name="connsiteY5" fmla="*/ 1687133 h 1687133"/>
                <a:gd name="connsiteX6" fmla="*/ 870436 w 2194687"/>
                <a:gd name="connsiteY6" fmla="*/ 1687133 h 1687133"/>
                <a:gd name="connsiteX7" fmla="*/ 874187 w 2194687"/>
                <a:gd name="connsiteY7" fmla="*/ 1672662 h 1687133"/>
                <a:gd name="connsiteX8" fmla="*/ 898786 w 2194687"/>
                <a:gd name="connsiteY8" fmla="*/ 1430628 h 1687133"/>
                <a:gd name="connsiteX9" fmla="*/ 48042 w 2194687"/>
                <a:gd name="connsiteY9" fmla="*/ 283666 h 1687133"/>
                <a:gd name="connsiteX10" fmla="*/ 0 w 2194687"/>
                <a:gd name="connsiteY10" fmla="*/ 271413 h 1687133"/>
                <a:gd name="connsiteX11" fmla="*/ 4144 w 2194687"/>
                <a:gd name="connsiteY11" fmla="*/ 268340 h 1687133"/>
                <a:gd name="connsiteX12" fmla="*/ 889830 w 2194687"/>
                <a:gd name="connsiteY12" fmla="*/ 0 h 1687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94687" h="1687133">
                  <a:moveTo>
                    <a:pt x="889830" y="0"/>
                  </a:moveTo>
                  <a:cubicBezTo>
                    <a:pt x="1381947" y="0"/>
                    <a:pt x="1821652" y="222579"/>
                    <a:pt x="2112200" y="571779"/>
                  </a:cubicBezTo>
                  <a:lnTo>
                    <a:pt x="2194687" y="681191"/>
                  </a:lnTo>
                  <a:lnTo>
                    <a:pt x="2129852" y="720259"/>
                  </a:lnTo>
                  <a:cubicBezTo>
                    <a:pt x="1839985" y="914497"/>
                    <a:pt x="1639476" y="1229966"/>
                    <a:pt x="1602273" y="1593319"/>
                  </a:cubicBezTo>
                  <a:lnTo>
                    <a:pt x="1597497" y="1687133"/>
                  </a:lnTo>
                  <a:lnTo>
                    <a:pt x="870436" y="1687133"/>
                  </a:lnTo>
                  <a:lnTo>
                    <a:pt x="874187" y="1672662"/>
                  </a:lnTo>
                  <a:cubicBezTo>
                    <a:pt x="890316" y="1594483"/>
                    <a:pt x="898786" y="1513536"/>
                    <a:pt x="898786" y="1430628"/>
                  </a:cubicBezTo>
                  <a:cubicBezTo>
                    <a:pt x="898786" y="891722"/>
                    <a:pt x="540920" y="435720"/>
                    <a:pt x="48042" y="283666"/>
                  </a:cubicBezTo>
                  <a:lnTo>
                    <a:pt x="0" y="271413"/>
                  </a:lnTo>
                  <a:lnTo>
                    <a:pt x="4144" y="268340"/>
                  </a:lnTo>
                  <a:cubicBezTo>
                    <a:pt x="256968" y="98924"/>
                    <a:pt x="561752" y="0"/>
                    <a:pt x="889830" y="0"/>
                  </a:cubicBezTo>
                  <a:close/>
                </a:path>
              </a:pathLst>
            </a:custGeom>
            <a:solidFill>
              <a:srgbClr val="4070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cs typeface="+mn-cs"/>
              </a:endParaRPr>
            </a:p>
          </p:txBody>
        </p:sp>
        <p:sp>
          <p:nvSpPr>
            <p:cNvPr id="28" name="任意多边形 27"/>
            <p:cNvSpPr/>
            <p:nvPr/>
          </p:nvSpPr>
          <p:spPr>
            <a:xfrm>
              <a:off x="-648236" y="3745605"/>
              <a:ext cx="1522812" cy="1457460"/>
            </a:xfrm>
            <a:custGeom>
              <a:avLst/>
              <a:gdLst>
                <a:gd name="connsiteX0" fmla="*/ 1210799 w 1522812"/>
                <a:gd name="connsiteY0" fmla="*/ 0 h 1457460"/>
                <a:gd name="connsiteX1" fmla="*/ 1454817 w 1522812"/>
                <a:gd name="connsiteY1" fmla="*/ 24399 h 1457460"/>
                <a:gd name="connsiteX2" fmla="*/ 1522812 w 1522812"/>
                <a:gd name="connsiteY2" fmla="*/ 41740 h 1457460"/>
                <a:gd name="connsiteX3" fmla="*/ 1405006 w 1522812"/>
                <a:gd name="connsiteY3" fmla="*/ 129118 h 1457460"/>
                <a:gd name="connsiteX4" fmla="*/ 828540 w 1522812"/>
                <a:gd name="connsiteY4" fmla="*/ 1341550 h 1457460"/>
                <a:gd name="connsiteX5" fmla="*/ 834441 w 1522812"/>
                <a:gd name="connsiteY5" fmla="*/ 1457460 h 1457460"/>
                <a:gd name="connsiteX6" fmla="*/ 28350 w 1522812"/>
                <a:gd name="connsiteY6" fmla="*/ 1457460 h 1457460"/>
                <a:gd name="connsiteX7" fmla="*/ 24599 w 1522812"/>
                <a:gd name="connsiteY7" fmla="*/ 1442989 h 1457460"/>
                <a:gd name="connsiteX8" fmla="*/ 0 w 1522812"/>
                <a:gd name="connsiteY8" fmla="*/ 1200955 h 1457460"/>
                <a:gd name="connsiteX9" fmla="*/ 1210799 w 1522812"/>
                <a:gd name="connsiteY9" fmla="*/ 0 h 1457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22812" h="1457460">
                  <a:moveTo>
                    <a:pt x="1210799" y="0"/>
                  </a:moveTo>
                  <a:cubicBezTo>
                    <a:pt x="1294387" y="0"/>
                    <a:pt x="1375997" y="8401"/>
                    <a:pt x="1454817" y="24399"/>
                  </a:cubicBezTo>
                  <a:lnTo>
                    <a:pt x="1522812" y="41740"/>
                  </a:lnTo>
                  <a:lnTo>
                    <a:pt x="1405006" y="129118"/>
                  </a:lnTo>
                  <a:cubicBezTo>
                    <a:pt x="1052944" y="417303"/>
                    <a:pt x="828540" y="853433"/>
                    <a:pt x="828540" y="1341550"/>
                  </a:cubicBezTo>
                  <a:lnTo>
                    <a:pt x="834441" y="1457460"/>
                  </a:lnTo>
                  <a:lnTo>
                    <a:pt x="28350" y="1457460"/>
                  </a:lnTo>
                  <a:lnTo>
                    <a:pt x="24599" y="1442989"/>
                  </a:lnTo>
                  <a:cubicBezTo>
                    <a:pt x="8470" y="1364810"/>
                    <a:pt x="0" y="1283863"/>
                    <a:pt x="0" y="1200955"/>
                  </a:cubicBezTo>
                  <a:cubicBezTo>
                    <a:pt x="0" y="537686"/>
                    <a:pt x="542093" y="0"/>
                    <a:pt x="1210799" y="0"/>
                  </a:cubicBezTo>
                  <a:close/>
                </a:path>
              </a:pathLst>
            </a:custGeom>
            <a:solidFill>
              <a:srgbClr val="F6CF80"/>
            </a:solidFill>
            <a:ln>
              <a:solidFill>
                <a:srgbClr val="F6CF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cs typeface="+mn-cs"/>
              </a:endParaRPr>
            </a:p>
          </p:txBody>
        </p:sp>
        <p:sp>
          <p:nvSpPr>
            <p:cNvPr id="29" name="任意多边形 28"/>
            <p:cNvSpPr/>
            <p:nvPr/>
          </p:nvSpPr>
          <p:spPr>
            <a:xfrm>
              <a:off x="3069263" y="4031087"/>
              <a:ext cx="1821458" cy="1171978"/>
            </a:xfrm>
            <a:custGeom>
              <a:avLst/>
              <a:gdLst>
                <a:gd name="connsiteX0" fmla="*/ 612134 w 1821458"/>
                <a:gd name="connsiteY0" fmla="*/ 0 h 1171978"/>
                <a:gd name="connsiteX1" fmla="*/ 1816682 w 1821458"/>
                <a:gd name="connsiteY1" fmla="*/ 1078164 h 1171978"/>
                <a:gd name="connsiteX2" fmla="*/ 1821458 w 1821458"/>
                <a:gd name="connsiteY2" fmla="*/ 1171978 h 1171978"/>
                <a:gd name="connsiteX3" fmla="*/ 273344 w 1821458"/>
                <a:gd name="connsiteY3" fmla="*/ 1171978 h 1171978"/>
                <a:gd name="connsiteX4" fmla="*/ 279245 w 1821458"/>
                <a:gd name="connsiteY4" fmla="*/ 1056068 h 1171978"/>
                <a:gd name="connsiteX5" fmla="*/ 8705 w 1821458"/>
                <a:gd name="connsiteY5" fmla="*/ 177582 h 1171978"/>
                <a:gd name="connsiteX6" fmla="*/ 0 w 1821458"/>
                <a:gd name="connsiteY6" fmla="*/ 166036 h 1171978"/>
                <a:gd name="connsiteX7" fmla="*/ 34995 w 1821458"/>
                <a:gd name="connsiteY7" fmla="*/ 144949 h 1171978"/>
                <a:gd name="connsiteX8" fmla="*/ 612134 w 1821458"/>
                <a:gd name="connsiteY8" fmla="*/ 0 h 1171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1458" h="1171978">
                  <a:moveTo>
                    <a:pt x="612134" y="0"/>
                  </a:moveTo>
                  <a:cubicBezTo>
                    <a:pt x="1239046" y="0"/>
                    <a:pt x="1754677" y="472575"/>
                    <a:pt x="1816682" y="1078164"/>
                  </a:cubicBezTo>
                  <a:lnTo>
                    <a:pt x="1821458" y="1171978"/>
                  </a:lnTo>
                  <a:lnTo>
                    <a:pt x="273344" y="1171978"/>
                  </a:lnTo>
                  <a:lnTo>
                    <a:pt x="279245" y="1056068"/>
                  </a:lnTo>
                  <a:cubicBezTo>
                    <a:pt x="279245" y="730657"/>
                    <a:pt x="179510" y="428351"/>
                    <a:pt x="8705" y="177582"/>
                  </a:cubicBezTo>
                  <a:lnTo>
                    <a:pt x="0" y="166036"/>
                  </a:lnTo>
                  <a:lnTo>
                    <a:pt x="34995" y="144949"/>
                  </a:lnTo>
                  <a:cubicBezTo>
                    <a:pt x="206557" y="52508"/>
                    <a:pt x="403164" y="0"/>
                    <a:pt x="612134" y="0"/>
                  </a:cubicBezTo>
                  <a:close/>
                </a:path>
              </a:pathLst>
            </a:custGeom>
            <a:solidFill>
              <a:srgbClr val="E85A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cs typeface="+mn-cs"/>
              </a:endParaRPr>
            </a:p>
          </p:txBody>
        </p:sp>
      </p:grpSp>
      <p:grpSp>
        <p:nvGrpSpPr>
          <p:cNvPr id="2" name="组合 1"/>
          <p:cNvGrpSpPr/>
          <p:nvPr userDrawn="1"/>
        </p:nvGrpSpPr>
        <p:grpSpPr>
          <a:xfrm rot="10800000">
            <a:off x="0" y="0"/>
            <a:ext cx="3314700" cy="1498600"/>
            <a:chOff x="5299712" y="1852232"/>
            <a:chExt cx="3659346" cy="1560491"/>
          </a:xfrm>
        </p:grpSpPr>
        <p:sp>
          <p:nvSpPr>
            <p:cNvPr id="30" name="任意多边形 29"/>
            <p:cNvSpPr/>
            <p:nvPr userDrawn="1"/>
          </p:nvSpPr>
          <p:spPr>
            <a:xfrm>
              <a:off x="6537460" y="2681285"/>
              <a:ext cx="726884" cy="731438"/>
            </a:xfrm>
            <a:custGeom>
              <a:avLst/>
              <a:gdLst>
                <a:gd name="connsiteX0" fmla="*/ 59887 w 726884"/>
                <a:gd name="connsiteY0" fmla="*/ 0 h 731438"/>
                <a:gd name="connsiteX1" fmla="*/ 136420 w 726884"/>
                <a:gd name="connsiteY1" fmla="*/ 27784 h 731438"/>
                <a:gd name="connsiteX2" fmla="*/ 706007 w 726884"/>
                <a:gd name="connsiteY2" fmla="*/ 650903 h 731438"/>
                <a:gd name="connsiteX3" fmla="*/ 726884 w 726884"/>
                <a:gd name="connsiteY3" fmla="*/ 731438 h 731438"/>
                <a:gd name="connsiteX4" fmla="*/ 55324 w 726884"/>
                <a:gd name="connsiteY4" fmla="*/ 731438 h 731438"/>
                <a:gd name="connsiteX5" fmla="*/ 54435 w 726884"/>
                <a:gd name="connsiteY5" fmla="*/ 729029 h 731438"/>
                <a:gd name="connsiteX6" fmla="*/ 0 w 726884"/>
                <a:gd name="connsiteY6" fmla="*/ 371902 h 731438"/>
                <a:gd name="connsiteX7" fmla="*/ 54435 w 726884"/>
                <a:gd name="connsiteY7" fmla="*/ 14775 h 731438"/>
                <a:gd name="connsiteX8" fmla="*/ 59887 w 726884"/>
                <a:gd name="connsiteY8" fmla="*/ 0 h 731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6884" h="731438">
                  <a:moveTo>
                    <a:pt x="59887" y="0"/>
                  </a:moveTo>
                  <a:lnTo>
                    <a:pt x="136420" y="27784"/>
                  </a:lnTo>
                  <a:cubicBezTo>
                    <a:pt x="407410" y="141471"/>
                    <a:pt x="617766" y="369504"/>
                    <a:pt x="706007" y="650903"/>
                  </a:cubicBezTo>
                  <a:lnTo>
                    <a:pt x="726884" y="731438"/>
                  </a:lnTo>
                  <a:lnTo>
                    <a:pt x="55324" y="731438"/>
                  </a:lnTo>
                  <a:lnTo>
                    <a:pt x="54435" y="729029"/>
                  </a:lnTo>
                  <a:cubicBezTo>
                    <a:pt x="19058" y="616213"/>
                    <a:pt x="0" y="496265"/>
                    <a:pt x="0" y="371902"/>
                  </a:cubicBezTo>
                  <a:cubicBezTo>
                    <a:pt x="0" y="247539"/>
                    <a:pt x="19058" y="127591"/>
                    <a:pt x="54435" y="14775"/>
                  </a:cubicBezTo>
                  <a:lnTo>
                    <a:pt x="59887" y="0"/>
                  </a:lnTo>
                  <a:close/>
                </a:path>
              </a:pathLst>
            </a:custGeom>
            <a:solidFill>
              <a:srgbClr val="40708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cs typeface="+mn-cs"/>
              </a:endParaRPr>
            </a:p>
          </p:txBody>
        </p:sp>
        <p:sp>
          <p:nvSpPr>
            <p:cNvPr id="31" name="任意多边形 30"/>
            <p:cNvSpPr/>
            <p:nvPr userDrawn="1"/>
          </p:nvSpPr>
          <p:spPr>
            <a:xfrm>
              <a:off x="6597347" y="1852232"/>
              <a:ext cx="2361711" cy="1560491"/>
            </a:xfrm>
            <a:custGeom>
              <a:avLst/>
              <a:gdLst>
                <a:gd name="connsiteX0" fmla="*/ 1150912 w 2361711"/>
                <a:gd name="connsiteY0" fmla="*/ 0 h 1560491"/>
                <a:gd name="connsiteX1" fmla="*/ 2361711 w 2361711"/>
                <a:gd name="connsiteY1" fmla="*/ 1200955 h 1560491"/>
                <a:gd name="connsiteX2" fmla="*/ 2307276 w 2361711"/>
                <a:gd name="connsiteY2" fmla="*/ 1558082 h 1560491"/>
                <a:gd name="connsiteX3" fmla="*/ 2306387 w 2361711"/>
                <a:gd name="connsiteY3" fmla="*/ 1560491 h 1560491"/>
                <a:gd name="connsiteX4" fmla="*/ 666997 w 2361711"/>
                <a:gd name="connsiteY4" fmla="*/ 1560491 h 1560491"/>
                <a:gd name="connsiteX5" fmla="*/ 646120 w 2361711"/>
                <a:gd name="connsiteY5" fmla="*/ 1479956 h 1560491"/>
                <a:gd name="connsiteX6" fmla="*/ 76533 w 2361711"/>
                <a:gd name="connsiteY6" fmla="*/ 856837 h 1560491"/>
                <a:gd name="connsiteX7" fmla="*/ 0 w 2361711"/>
                <a:gd name="connsiteY7" fmla="*/ 829053 h 1560491"/>
                <a:gd name="connsiteX8" fmla="*/ 35264 w 2361711"/>
                <a:gd name="connsiteY8" fmla="*/ 733489 h 1560491"/>
                <a:gd name="connsiteX9" fmla="*/ 1150912 w 2361711"/>
                <a:gd name="connsiteY9" fmla="*/ 0 h 156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61711" h="1560491">
                  <a:moveTo>
                    <a:pt x="1150912" y="0"/>
                  </a:moveTo>
                  <a:cubicBezTo>
                    <a:pt x="1819618" y="0"/>
                    <a:pt x="2361711" y="537686"/>
                    <a:pt x="2361711" y="1200955"/>
                  </a:cubicBezTo>
                  <a:cubicBezTo>
                    <a:pt x="2361711" y="1325318"/>
                    <a:pt x="2342653" y="1445266"/>
                    <a:pt x="2307276" y="1558082"/>
                  </a:cubicBezTo>
                  <a:lnTo>
                    <a:pt x="2306387" y="1560491"/>
                  </a:lnTo>
                  <a:lnTo>
                    <a:pt x="666997" y="1560491"/>
                  </a:lnTo>
                  <a:lnTo>
                    <a:pt x="646120" y="1479956"/>
                  </a:lnTo>
                  <a:cubicBezTo>
                    <a:pt x="557879" y="1198557"/>
                    <a:pt x="347523" y="970524"/>
                    <a:pt x="76533" y="856837"/>
                  </a:cubicBezTo>
                  <a:lnTo>
                    <a:pt x="0" y="829053"/>
                  </a:lnTo>
                  <a:lnTo>
                    <a:pt x="35264" y="733489"/>
                  </a:lnTo>
                  <a:cubicBezTo>
                    <a:pt x="219073" y="302448"/>
                    <a:pt x="649383" y="0"/>
                    <a:pt x="1150912" y="0"/>
                  </a:cubicBezTo>
                  <a:close/>
                </a:path>
              </a:pathLst>
            </a:custGeom>
            <a:solidFill>
              <a:srgbClr val="F6C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cs typeface="+mn-cs"/>
              </a:endParaRPr>
            </a:p>
          </p:txBody>
        </p:sp>
        <p:sp>
          <p:nvSpPr>
            <p:cNvPr id="32" name="任意多边形 31"/>
            <p:cNvSpPr/>
            <p:nvPr userDrawn="1"/>
          </p:nvSpPr>
          <p:spPr>
            <a:xfrm>
              <a:off x="5299712" y="2630601"/>
              <a:ext cx="1297635" cy="782122"/>
            </a:xfrm>
            <a:custGeom>
              <a:avLst/>
              <a:gdLst>
                <a:gd name="connsiteX0" fmla="*/ 982316 w 1297635"/>
                <a:gd name="connsiteY0" fmla="*/ 0 h 782122"/>
                <a:gd name="connsiteX1" fmla="*/ 1281677 w 1297635"/>
                <a:gd name="connsiteY1" fmla="*/ 44891 h 782122"/>
                <a:gd name="connsiteX2" fmla="*/ 1297635 w 1297635"/>
                <a:gd name="connsiteY2" fmla="*/ 50684 h 782122"/>
                <a:gd name="connsiteX3" fmla="*/ 1292183 w 1297635"/>
                <a:gd name="connsiteY3" fmla="*/ 65459 h 782122"/>
                <a:gd name="connsiteX4" fmla="*/ 1237748 w 1297635"/>
                <a:gd name="connsiteY4" fmla="*/ 422586 h 782122"/>
                <a:gd name="connsiteX5" fmla="*/ 1292183 w 1297635"/>
                <a:gd name="connsiteY5" fmla="*/ 779713 h 782122"/>
                <a:gd name="connsiteX6" fmla="*/ 1293072 w 1297635"/>
                <a:gd name="connsiteY6" fmla="*/ 782122 h 782122"/>
                <a:gd name="connsiteX7" fmla="*/ 0 w 1297635"/>
                <a:gd name="connsiteY7" fmla="*/ 782122 h 782122"/>
                <a:gd name="connsiteX8" fmla="*/ 20877 w 1297635"/>
                <a:gd name="connsiteY8" fmla="*/ 701587 h 782122"/>
                <a:gd name="connsiteX9" fmla="*/ 982316 w 1297635"/>
                <a:gd name="connsiteY9" fmla="*/ 0 h 782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97635" h="782122">
                  <a:moveTo>
                    <a:pt x="982316" y="0"/>
                  </a:moveTo>
                  <a:cubicBezTo>
                    <a:pt x="1086563" y="0"/>
                    <a:pt x="1187109" y="15716"/>
                    <a:pt x="1281677" y="44891"/>
                  </a:cubicBezTo>
                  <a:lnTo>
                    <a:pt x="1297635" y="50684"/>
                  </a:lnTo>
                  <a:lnTo>
                    <a:pt x="1292183" y="65459"/>
                  </a:lnTo>
                  <a:cubicBezTo>
                    <a:pt x="1256806" y="178275"/>
                    <a:pt x="1237748" y="298223"/>
                    <a:pt x="1237748" y="422586"/>
                  </a:cubicBezTo>
                  <a:cubicBezTo>
                    <a:pt x="1237748" y="546949"/>
                    <a:pt x="1256806" y="666897"/>
                    <a:pt x="1292183" y="779713"/>
                  </a:cubicBezTo>
                  <a:lnTo>
                    <a:pt x="1293072" y="782122"/>
                  </a:lnTo>
                  <a:lnTo>
                    <a:pt x="0" y="782122"/>
                  </a:lnTo>
                  <a:lnTo>
                    <a:pt x="20877" y="701587"/>
                  </a:lnTo>
                  <a:cubicBezTo>
                    <a:pt x="148337" y="295123"/>
                    <a:pt x="530579" y="0"/>
                    <a:pt x="982316" y="0"/>
                  </a:cubicBezTo>
                  <a:close/>
                </a:path>
              </a:pathLst>
            </a:custGeom>
            <a:solidFill>
              <a:srgbClr val="E85A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cs typeface="+mn-cs"/>
              </a:endParaRPr>
            </a:p>
          </p:txBody>
        </p:sp>
      </p:grpSp>
    </p:spTree>
    <p:extLst>
      <p:ext uri="{BB962C8B-B14F-4D97-AF65-F5344CB8AC3E}">
        <p14:creationId xmlns:p14="http://schemas.microsoft.com/office/powerpoint/2010/main" val="1415807918"/>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31.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7046B710-B0A4-41A0-9A53-7749A45D88F1}"/>
              </a:ext>
            </a:extLst>
          </p:cNvPr>
          <p:cNvSpPr>
            <a:spLocks noGrp="1"/>
          </p:cNvSpPr>
          <p:nvPr>
            <p:ph type="ctrTitle"/>
          </p:nvPr>
        </p:nvSpPr>
        <p:spPr>
          <a:xfrm>
            <a:off x="1524000" y="1122363"/>
            <a:ext cx="9144000" cy="2387600"/>
          </a:xfrm>
        </p:spPr>
        <p:txBody>
          <a:bodyPr anchor="b"/>
          <a:lstStyle>
            <a:lvl1pPr algn="ctr">
              <a:defRPr sz="6000"/>
            </a:lvl1pPr>
          </a:lstStyle>
          <a:p>
            <a:r>
              <a:rPr lang="vi-VN"/>
              <a:t>Bấm để sửa kiểu tiêu đề Bản cái</a:t>
            </a:r>
          </a:p>
        </p:txBody>
      </p:sp>
      <p:sp>
        <p:nvSpPr>
          <p:cNvPr id="3" name="Tiêu đề phụ 2">
            <a:extLst>
              <a:ext uri="{FF2B5EF4-FFF2-40B4-BE49-F238E27FC236}">
                <a16:creationId xmlns:a16="http://schemas.microsoft.com/office/drawing/2014/main" id="{29798101-E6E1-4F65-BEAE-8C590576A3C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p>
        </p:txBody>
      </p:sp>
      <p:sp>
        <p:nvSpPr>
          <p:cNvPr id="4" name="Chỗ dành sẵn cho Ngày tháng 3">
            <a:extLst>
              <a:ext uri="{FF2B5EF4-FFF2-40B4-BE49-F238E27FC236}">
                <a16:creationId xmlns:a16="http://schemas.microsoft.com/office/drawing/2014/main" id="{3694FC72-CAC9-44BF-A7E1-23703A8DEE2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979FEF5-293E-4ABA-BF86-701CB0F7AAF2}"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29/10/2023</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Chỗ dành sẵn cho Chân trang 4">
            <a:extLst>
              <a:ext uri="{FF2B5EF4-FFF2-40B4-BE49-F238E27FC236}">
                <a16:creationId xmlns:a16="http://schemas.microsoft.com/office/drawing/2014/main" id="{7D0CDA41-C322-4166-87E3-8EBCF8E90BD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Chỗ dành sẵn cho Số hiệu Bản chiếu 5">
            <a:extLst>
              <a:ext uri="{FF2B5EF4-FFF2-40B4-BE49-F238E27FC236}">
                <a16:creationId xmlns:a16="http://schemas.microsoft.com/office/drawing/2014/main" id="{60D045B3-6C8F-4A6F-A86A-68F6245D726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5D6998-2353-4B49-AC67-127D7C13DDBC}"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0054797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A6EB1383-D1A2-4C40-BD61-FBF8B815AFE0}"/>
              </a:ext>
            </a:extLst>
          </p:cNvPr>
          <p:cNvSpPr>
            <a:spLocks noGrp="1"/>
          </p:cNvSpPr>
          <p:nvPr>
            <p:ph type="title"/>
          </p:nvPr>
        </p:nvSpPr>
        <p:spPr/>
        <p:txBody>
          <a:bodyPr/>
          <a:lstStyle/>
          <a:p>
            <a:r>
              <a:rPr lang="vi-VN"/>
              <a:t>Bấm để sửa kiểu tiêu đề Bản cái</a:t>
            </a:r>
          </a:p>
        </p:txBody>
      </p:sp>
      <p:sp>
        <p:nvSpPr>
          <p:cNvPr id="3" name="Chỗ dành sẵn cho Nội dung 2">
            <a:extLst>
              <a:ext uri="{FF2B5EF4-FFF2-40B4-BE49-F238E27FC236}">
                <a16:creationId xmlns:a16="http://schemas.microsoft.com/office/drawing/2014/main" id="{390F1D83-78DF-4A55-98D1-F7BA989F760B}"/>
              </a:ext>
            </a:extLst>
          </p:cNvPr>
          <p:cNvSpPr>
            <a:spLocks noGrp="1"/>
          </p:cNvSpPr>
          <p:nvPr>
            <p:ph idx="1"/>
          </p:nvPr>
        </p:nvSpPr>
        <p:spPr/>
        <p:txBody>
          <a:bodyPr/>
          <a:lstStyle/>
          <a:p>
            <a:pPr lvl="0"/>
            <a:r>
              <a:rPr lang="vi-VN"/>
              <a:t>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F1493B5E-7DC2-426B-BF21-C420907E30B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979FEF5-293E-4ABA-BF86-701CB0F7AAF2}"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29/10/2023</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Chỗ dành sẵn cho Chân trang 4">
            <a:extLst>
              <a:ext uri="{FF2B5EF4-FFF2-40B4-BE49-F238E27FC236}">
                <a16:creationId xmlns:a16="http://schemas.microsoft.com/office/drawing/2014/main" id="{77E8E49A-B6C9-46C5-B284-3B7A6DBF2B5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Chỗ dành sẵn cho Số hiệu Bản chiếu 5">
            <a:extLst>
              <a:ext uri="{FF2B5EF4-FFF2-40B4-BE49-F238E27FC236}">
                <a16:creationId xmlns:a16="http://schemas.microsoft.com/office/drawing/2014/main" id="{83EC2972-6533-4793-8126-B7B32D72B3E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5D6998-2353-4B49-AC67-127D7C13DDBC}"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604076621"/>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9773D332-F538-4923-ACBB-873DDF5A2602}"/>
              </a:ext>
            </a:extLst>
          </p:cNvPr>
          <p:cNvSpPr>
            <a:spLocks noGrp="1"/>
          </p:cNvSpPr>
          <p:nvPr>
            <p:ph type="title"/>
          </p:nvPr>
        </p:nvSpPr>
        <p:spPr>
          <a:xfrm>
            <a:off x="831850" y="1709738"/>
            <a:ext cx="10515600" cy="2852737"/>
          </a:xfrm>
        </p:spPr>
        <p:txBody>
          <a:bodyPr anchor="b"/>
          <a:lstStyle>
            <a:lvl1pPr>
              <a:defRPr sz="6000"/>
            </a:lvl1pPr>
          </a:lstStyle>
          <a:p>
            <a:r>
              <a:rPr lang="vi-VN"/>
              <a:t>Bấm để sửa kiểu tiêu đề Bản cái</a:t>
            </a:r>
          </a:p>
        </p:txBody>
      </p:sp>
      <p:sp>
        <p:nvSpPr>
          <p:cNvPr id="3" name="Chỗ dành sẵn cho Văn bản 2">
            <a:extLst>
              <a:ext uri="{FF2B5EF4-FFF2-40B4-BE49-F238E27FC236}">
                <a16:creationId xmlns:a16="http://schemas.microsoft.com/office/drawing/2014/main" id="{0EA15C92-6648-4DCD-B1A5-6AE7A420212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Chỉnh sửa kiểu văn bản của Bản cái</a:t>
            </a:r>
          </a:p>
        </p:txBody>
      </p:sp>
      <p:sp>
        <p:nvSpPr>
          <p:cNvPr id="4" name="Chỗ dành sẵn cho Ngày tháng 3">
            <a:extLst>
              <a:ext uri="{FF2B5EF4-FFF2-40B4-BE49-F238E27FC236}">
                <a16:creationId xmlns:a16="http://schemas.microsoft.com/office/drawing/2014/main" id="{5D25FE43-5A46-4DF2-8695-E9A937DDECE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979FEF5-293E-4ABA-BF86-701CB0F7AAF2}"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29/10/2023</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Chỗ dành sẵn cho Chân trang 4">
            <a:extLst>
              <a:ext uri="{FF2B5EF4-FFF2-40B4-BE49-F238E27FC236}">
                <a16:creationId xmlns:a16="http://schemas.microsoft.com/office/drawing/2014/main" id="{2986C46B-9819-4F17-8379-67D15444406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Chỗ dành sẵn cho Số hiệu Bản chiếu 5">
            <a:extLst>
              <a:ext uri="{FF2B5EF4-FFF2-40B4-BE49-F238E27FC236}">
                <a16:creationId xmlns:a16="http://schemas.microsoft.com/office/drawing/2014/main" id="{6E19C4A9-7F12-4B5F-BB3F-26F450EC35C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5D6998-2353-4B49-AC67-127D7C13DDBC}"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65547203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E9FD3484-ACBE-442E-992B-5FBF22BEDB7E}"/>
              </a:ext>
            </a:extLst>
          </p:cNvPr>
          <p:cNvSpPr>
            <a:spLocks noGrp="1"/>
          </p:cNvSpPr>
          <p:nvPr>
            <p:ph type="title"/>
          </p:nvPr>
        </p:nvSpPr>
        <p:spPr/>
        <p:txBody>
          <a:bodyPr/>
          <a:lstStyle/>
          <a:p>
            <a:r>
              <a:rPr lang="vi-VN"/>
              <a:t>Bấm để sửa kiểu tiêu đề Bản cái</a:t>
            </a:r>
          </a:p>
        </p:txBody>
      </p:sp>
      <p:sp>
        <p:nvSpPr>
          <p:cNvPr id="3" name="Chỗ dành sẵn cho Nội dung 2">
            <a:extLst>
              <a:ext uri="{FF2B5EF4-FFF2-40B4-BE49-F238E27FC236}">
                <a16:creationId xmlns:a16="http://schemas.microsoft.com/office/drawing/2014/main" id="{9FFAEF57-9710-4196-BBA4-C6FCBF74CA42}"/>
              </a:ext>
            </a:extLst>
          </p:cNvPr>
          <p:cNvSpPr>
            <a:spLocks noGrp="1"/>
          </p:cNvSpPr>
          <p:nvPr>
            <p:ph sz="half" idx="1"/>
          </p:nvPr>
        </p:nvSpPr>
        <p:spPr>
          <a:xfrm>
            <a:off x="838200" y="1825625"/>
            <a:ext cx="5181600" cy="4351338"/>
          </a:xfrm>
        </p:spPr>
        <p:txBody>
          <a:bodyPr/>
          <a:lstStyle/>
          <a:p>
            <a:pPr lvl="0"/>
            <a:r>
              <a:rPr lang="vi-VN"/>
              <a:t>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ội dung 3">
            <a:extLst>
              <a:ext uri="{FF2B5EF4-FFF2-40B4-BE49-F238E27FC236}">
                <a16:creationId xmlns:a16="http://schemas.microsoft.com/office/drawing/2014/main" id="{87656540-15A5-48AF-905D-BE95A7E473A6}"/>
              </a:ext>
            </a:extLst>
          </p:cNvPr>
          <p:cNvSpPr>
            <a:spLocks noGrp="1"/>
          </p:cNvSpPr>
          <p:nvPr>
            <p:ph sz="half" idx="2"/>
          </p:nvPr>
        </p:nvSpPr>
        <p:spPr>
          <a:xfrm>
            <a:off x="6172200" y="1825625"/>
            <a:ext cx="5181600" cy="4351338"/>
          </a:xfrm>
        </p:spPr>
        <p:txBody>
          <a:bodyPr/>
          <a:lstStyle/>
          <a:p>
            <a:pPr lvl="0"/>
            <a:r>
              <a:rPr lang="vi-VN"/>
              <a:t>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Ngày tháng 4">
            <a:extLst>
              <a:ext uri="{FF2B5EF4-FFF2-40B4-BE49-F238E27FC236}">
                <a16:creationId xmlns:a16="http://schemas.microsoft.com/office/drawing/2014/main" id="{D5303036-D6EC-4133-9428-3C473F6DDCF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979FEF5-293E-4ABA-BF86-701CB0F7AAF2}"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29/10/2023</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Chỗ dành sẵn cho Chân trang 5">
            <a:extLst>
              <a:ext uri="{FF2B5EF4-FFF2-40B4-BE49-F238E27FC236}">
                <a16:creationId xmlns:a16="http://schemas.microsoft.com/office/drawing/2014/main" id="{A8947847-90F6-4C34-98E3-D8E321023EB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Chỗ dành sẵn cho Số hiệu Bản chiếu 6">
            <a:extLst>
              <a:ext uri="{FF2B5EF4-FFF2-40B4-BE49-F238E27FC236}">
                <a16:creationId xmlns:a16="http://schemas.microsoft.com/office/drawing/2014/main" id="{3EF37BF2-D1BF-46F9-8D5A-97C8274D0D3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5D6998-2353-4B49-AC67-127D7C13DDBC}"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41323493"/>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B9C861C9-27B4-4EA6-BE46-70DD1D2D298B}"/>
              </a:ext>
            </a:extLst>
          </p:cNvPr>
          <p:cNvSpPr>
            <a:spLocks noGrp="1"/>
          </p:cNvSpPr>
          <p:nvPr>
            <p:ph type="title"/>
          </p:nvPr>
        </p:nvSpPr>
        <p:spPr>
          <a:xfrm>
            <a:off x="839788" y="365125"/>
            <a:ext cx="10515600" cy="1325563"/>
          </a:xfrm>
        </p:spPr>
        <p:txBody>
          <a:bodyPr/>
          <a:lstStyle/>
          <a:p>
            <a:r>
              <a:rPr lang="vi-VN"/>
              <a:t>Bấm để sửa kiểu tiêu đề Bản cái</a:t>
            </a:r>
          </a:p>
        </p:txBody>
      </p:sp>
      <p:sp>
        <p:nvSpPr>
          <p:cNvPr id="3" name="Chỗ dành sẵn cho Văn bản 2">
            <a:extLst>
              <a:ext uri="{FF2B5EF4-FFF2-40B4-BE49-F238E27FC236}">
                <a16:creationId xmlns:a16="http://schemas.microsoft.com/office/drawing/2014/main" id="{78D90972-B3D6-462F-AD70-A3C1D01BE0F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Chỉnh sửa kiểu văn bản của Bản cái</a:t>
            </a:r>
          </a:p>
        </p:txBody>
      </p:sp>
      <p:sp>
        <p:nvSpPr>
          <p:cNvPr id="4" name="Chỗ dành sẵn cho Nội dung 3">
            <a:extLst>
              <a:ext uri="{FF2B5EF4-FFF2-40B4-BE49-F238E27FC236}">
                <a16:creationId xmlns:a16="http://schemas.microsoft.com/office/drawing/2014/main" id="{86BF8A2F-24FA-43A9-8BDC-E72445DA602C}"/>
              </a:ext>
            </a:extLst>
          </p:cNvPr>
          <p:cNvSpPr>
            <a:spLocks noGrp="1"/>
          </p:cNvSpPr>
          <p:nvPr>
            <p:ph sz="half" idx="2"/>
          </p:nvPr>
        </p:nvSpPr>
        <p:spPr>
          <a:xfrm>
            <a:off x="839788" y="2505075"/>
            <a:ext cx="5157787" cy="3684588"/>
          </a:xfrm>
        </p:spPr>
        <p:txBody>
          <a:bodyPr/>
          <a:lstStyle/>
          <a:p>
            <a:pPr lvl="0"/>
            <a:r>
              <a:rPr lang="vi-VN"/>
              <a:t>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Văn bản 4">
            <a:extLst>
              <a:ext uri="{FF2B5EF4-FFF2-40B4-BE49-F238E27FC236}">
                <a16:creationId xmlns:a16="http://schemas.microsoft.com/office/drawing/2014/main" id="{0E4C793B-6B57-4BD6-8CF5-2BCA56389A4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Chỉnh sửa kiểu văn bản của Bản cái</a:t>
            </a:r>
          </a:p>
        </p:txBody>
      </p:sp>
      <p:sp>
        <p:nvSpPr>
          <p:cNvPr id="6" name="Chỗ dành sẵn cho Nội dung 5">
            <a:extLst>
              <a:ext uri="{FF2B5EF4-FFF2-40B4-BE49-F238E27FC236}">
                <a16:creationId xmlns:a16="http://schemas.microsoft.com/office/drawing/2014/main" id="{E936F325-C98C-42B5-9E19-70F84E1FA521}"/>
              </a:ext>
            </a:extLst>
          </p:cNvPr>
          <p:cNvSpPr>
            <a:spLocks noGrp="1"/>
          </p:cNvSpPr>
          <p:nvPr>
            <p:ph sz="quarter" idx="4"/>
          </p:nvPr>
        </p:nvSpPr>
        <p:spPr>
          <a:xfrm>
            <a:off x="6172200" y="2505075"/>
            <a:ext cx="5183188" cy="3684588"/>
          </a:xfrm>
        </p:spPr>
        <p:txBody>
          <a:bodyPr/>
          <a:lstStyle/>
          <a:p>
            <a:pPr lvl="0"/>
            <a:r>
              <a:rPr lang="vi-VN"/>
              <a:t>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7" name="Chỗ dành sẵn cho Ngày tháng 6">
            <a:extLst>
              <a:ext uri="{FF2B5EF4-FFF2-40B4-BE49-F238E27FC236}">
                <a16:creationId xmlns:a16="http://schemas.microsoft.com/office/drawing/2014/main" id="{B0131B6A-09C8-42D8-8B90-199814E07EB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979FEF5-293E-4ABA-BF86-701CB0F7AAF2}"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29/10/2023</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8" name="Chỗ dành sẵn cho Chân trang 7">
            <a:extLst>
              <a:ext uri="{FF2B5EF4-FFF2-40B4-BE49-F238E27FC236}">
                <a16:creationId xmlns:a16="http://schemas.microsoft.com/office/drawing/2014/main" id="{9ED9DB26-E72E-43BE-AE09-381FEC23361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9" name="Chỗ dành sẵn cho Số hiệu Bản chiếu 8">
            <a:extLst>
              <a:ext uri="{FF2B5EF4-FFF2-40B4-BE49-F238E27FC236}">
                <a16:creationId xmlns:a16="http://schemas.microsoft.com/office/drawing/2014/main" id="{B51A0BC0-E090-4B6D-BD0D-51CFF77092F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5D6998-2353-4B49-AC67-127D7C13DDBC}"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63616854"/>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0DBE0C30-2C82-4A20-822A-DF6CE4144960}"/>
              </a:ext>
            </a:extLst>
          </p:cNvPr>
          <p:cNvSpPr>
            <a:spLocks noGrp="1"/>
          </p:cNvSpPr>
          <p:nvPr>
            <p:ph type="title"/>
          </p:nvPr>
        </p:nvSpPr>
        <p:spPr/>
        <p:txBody>
          <a:bodyPr/>
          <a:lstStyle/>
          <a:p>
            <a:r>
              <a:rPr lang="vi-VN"/>
              <a:t>Bấm để sửa kiểu tiêu đề Bản cái</a:t>
            </a:r>
          </a:p>
        </p:txBody>
      </p:sp>
      <p:sp>
        <p:nvSpPr>
          <p:cNvPr id="3" name="Chỗ dành sẵn cho Ngày tháng 2">
            <a:extLst>
              <a:ext uri="{FF2B5EF4-FFF2-40B4-BE49-F238E27FC236}">
                <a16:creationId xmlns:a16="http://schemas.microsoft.com/office/drawing/2014/main" id="{D6A37CB2-BDEF-4E4E-A00D-97A7C98C820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979FEF5-293E-4ABA-BF86-701CB0F7AAF2}"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29/10/2023</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4" name="Chỗ dành sẵn cho Chân trang 3">
            <a:extLst>
              <a:ext uri="{FF2B5EF4-FFF2-40B4-BE49-F238E27FC236}">
                <a16:creationId xmlns:a16="http://schemas.microsoft.com/office/drawing/2014/main" id="{6E551423-7363-4189-A160-578E0E36486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Chỗ dành sẵn cho Số hiệu Bản chiếu 4">
            <a:extLst>
              <a:ext uri="{FF2B5EF4-FFF2-40B4-BE49-F238E27FC236}">
                <a16:creationId xmlns:a16="http://schemas.microsoft.com/office/drawing/2014/main" id="{3A208713-384F-4685-A267-B37339B3DD1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5D6998-2353-4B49-AC67-127D7C13DDBC}"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71435564"/>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a16="http://schemas.microsoft.com/office/drawing/2014/main" id="{848C1FE2-241B-4E01-BDA6-67D550F258A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979FEF5-293E-4ABA-BF86-701CB0F7AAF2}"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29/10/2023</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3" name="Chỗ dành sẵn cho Chân trang 2">
            <a:extLst>
              <a:ext uri="{FF2B5EF4-FFF2-40B4-BE49-F238E27FC236}">
                <a16:creationId xmlns:a16="http://schemas.microsoft.com/office/drawing/2014/main" id="{93F06B85-AE9D-4612-976A-56DE7C2D8A0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4" name="Chỗ dành sẵn cho Số hiệu Bản chiếu 3">
            <a:extLst>
              <a:ext uri="{FF2B5EF4-FFF2-40B4-BE49-F238E27FC236}">
                <a16:creationId xmlns:a16="http://schemas.microsoft.com/office/drawing/2014/main" id="{34775FE2-F1E9-4DDC-8022-39D0648DAFC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5D6998-2353-4B49-AC67-127D7C13DDBC}"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69685598"/>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BCEBF9F7-DB01-4B8F-8070-F62920E4DF58}"/>
              </a:ext>
            </a:extLst>
          </p:cNvPr>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p>
        </p:txBody>
      </p:sp>
      <p:sp>
        <p:nvSpPr>
          <p:cNvPr id="3" name="Chỗ dành sẵn cho Nội dung 2">
            <a:extLst>
              <a:ext uri="{FF2B5EF4-FFF2-40B4-BE49-F238E27FC236}">
                <a16:creationId xmlns:a16="http://schemas.microsoft.com/office/drawing/2014/main" id="{C74823DE-0855-47E4-9434-D6077A4FDB6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Văn bản 3">
            <a:extLst>
              <a:ext uri="{FF2B5EF4-FFF2-40B4-BE49-F238E27FC236}">
                <a16:creationId xmlns:a16="http://schemas.microsoft.com/office/drawing/2014/main" id="{D3532262-84DB-428C-B4BD-AE677CC6E2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Chỉnh sửa kiểu văn bản của Bản cái</a:t>
            </a:r>
          </a:p>
        </p:txBody>
      </p:sp>
      <p:sp>
        <p:nvSpPr>
          <p:cNvPr id="5" name="Chỗ dành sẵn cho Ngày tháng 4">
            <a:extLst>
              <a:ext uri="{FF2B5EF4-FFF2-40B4-BE49-F238E27FC236}">
                <a16:creationId xmlns:a16="http://schemas.microsoft.com/office/drawing/2014/main" id="{61CC244F-540A-4587-9230-FB24A011742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979FEF5-293E-4ABA-BF86-701CB0F7AAF2}"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29/10/2023</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Chỗ dành sẵn cho Chân trang 5">
            <a:extLst>
              <a:ext uri="{FF2B5EF4-FFF2-40B4-BE49-F238E27FC236}">
                <a16:creationId xmlns:a16="http://schemas.microsoft.com/office/drawing/2014/main" id="{20571CF7-66BA-48ED-8E01-48081FC81A6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Chỗ dành sẵn cho Số hiệu Bản chiếu 6">
            <a:extLst>
              <a:ext uri="{FF2B5EF4-FFF2-40B4-BE49-F238E27FC236}">
                <a16:creationId xmlns:a16="http://schemas.microsoft.com/office/drawing/2014/main" id="{4DE01E77-F3DF-4656-AC6B-5E7323D6396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5D6998-2353-4B49-AC67-127D7C13DDBC}"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4463637"/>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34195E95-3E6B-41A4-9B73-CD77A67FAE36}"/>
              </a:ext>
            </a:extLst>
          </p:cNvPr>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p>
        </p:txBody>
      </p:sp>
      <p:sp>
        <p:nvSpPr>
          <p:cNvPr id="3" name="Chỗ dành sẵn cho Hình ảnh 2">
            <a:extLst>
              <a:ext uri="{FF2B5EF4-FFF2-40B4-BE49-F238E27FC236}">
                <a16:creationId xmlns:a16="http://schemas.microsoft.com/office/drawing/2014/main" id="{D5574432-7C8F-44C1-8183-B94322B15DE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Chỗ dành sẵn cho Văn bản 3">
            <a:extLst>
              <a:ext uri="{FF2B5EF4-FFF2-40B4-BE49-F238E27FC236}">
                <a16:creationId xmlns:a16="http://schemas.microsoft.com/office/drawing/2014/main" id="{8586662B-1B97-4E87-B718-1A6DF1E7F5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Chỉnh sửa kiểu văn bản của Bản cái</a:t>
            </a:r>
          </a:p>
        </p:txBody>
      </p:sp>
      <p:sp>
        <p:nvSpPr>
          <p:cNvPr id="5" name="Chỗ dành sẵn cho Ngày tháng 4">
            <a:extLst>
              <a:ext uri="{FF2B5EF4-FFF2-40B4-BE49-F238E27FC236}">
                <a16:creationId xmlns:a16="http://schemas.microsoft.com/office/drawing/2014/main" id="{F75D5F81-2959-4939-B478-F73F63240D8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979FEF5-293E-4ABA-BF86-701CB0F7AAF2}"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29/10/2023</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Chỗ dành sẵn cho Chân trang 5">
            <a:extLst>
              <a:ext uri="{FF2B5EF4-FFF2-40B4-BE49-F238E27FC236}">
                <a16:creationId xmlns:a16="http://schemas.microsoft.com/office/drawing/2014/main" id="{C99F8D36-2F2C-4F2F-8CCC-6EADCC75195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Chỗ dành sẵn cho Số hiệu Bản chiếu 6">
            <a:extLst>
              <a:ext uri="{FF2B5EF4-FFF2-40B4-BE49-F238E27FC236}">
                <a16:creationId xmlns:a16="http://schemas.microsoft.com/office/drawing/2014/main" id="{75ECEF2B-C460-4E03-9E97-37C9B003F6B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5D6998-2353-4B49-AC67-127D7C13DDBC}"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887023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E881A2A1-29C8-4707-8F3A-90CE20CD0E65}"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sym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10/29/2023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sym typeface="Arial" panose="020B0604020202020204" pitchFamily="34" charset="0"/>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sym typeface="Arial" panose="020B0604020202020204" pitchFamily="34" charset="0"/>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28C836D-4148-4C42-A9B6-32D3D126C0F2}"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sym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791910312"/>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BC6C169A-FC86-458E-9F70-4B42390A05AE}"/>
              </a:ext>
            </a:extLst>
          </p:cNvPr>
          <p:cNvSpPr>
            <a:spLocks noGrp="1"/>
          </p:cNvSpPr>
          <p:nvPr>
            <p:ph type="title"/>
          </p:nvPr>
        </p:nvSpPr>
        <p:spPr/>
        <p:txBody>
          <a:bodyPr/>
          <a:lstStyle/>
          <a:p>
            <a:r>
              <a:rPr lang="vi-VN"/>
              <a:t>Bấm để sửa kiểu tiêu đề Bản cái</a:t>
            </a:r>
          </a:p>
        </p:txBody>
      </p:sp>
      <p:sp>
        <p:nvSpPr>
          <p:cNvPr id="3" name="Chỗ dành sẵn cho Văn bản Dọc 2">
            <a:extLst>
              <a:ext uri="{FF2B5EF4-FFF2-40B4-BE49-F238E27FC236}">
                <a16:creationId xmlns:a16="http://schemas.microsoft.com/office/drawing/2014/main" id="{8FB8B6CE-B4F0-4559-A259-3B53C4476D09}"/>
              </a:ext>
            </a:extLst>
          </p:cNvPr>
          <p:cNvSpPr>
            <a:spLocks noGrp="1"/>
          </p:cNvSpPr>
          <p:nvPr>
            <p:ph type="body" orient="vert" idx="1"/>
          </p:nvPr>
        </p:nvSpPr>
        <p:spPr/>
        <p:txBody>
          <a:bodyPr vert="eaVert"/>
          <a:lstStyle/>
          <a:p>
            <a:pPr lvl="0"/>
            <a:r>
              <a:rPr lang="vi-VN"/>
              <a:t>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1C9823D8-FC79-4C7C-8D2F-56ECDE5370A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979FEF5-293E-4ABA-BF86-701CB0F7AAF2}"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29/10/2023</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Chỗ dành sẵn cho Chân trang 4">
            <a:extLst>
              <a:ext uri="{FF2B5EF4-FFF2-40B4-BE49-F238E27FC236}">
                <a16:creationId xmlns:a16="http://schemas.microsoft.com/office/drawing/2014/main" id="{7B5586F6-DFF0-48A6-B34C-85C4A058307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Chỗ dành sẵn cho Số hiệu Bản chiếu 5">
            <a:extLst>
              <a:ext uri="{FF2B5EF4-FFF2-40B4-BE49-F238E27FC236}">
                <a16:creationId xmlns:a16="http://schemas.microsoft.com/office/drawing/2014/main" id="{A64E2DA6-1195-41E9-A6B3-B8F1A8AE9B8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5D6998-2353-4B49-AC67-127D7C13DDBC}"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050516120"/>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a16="http://schemas.microsoft.com/office/drawing/2014/main" id="{17A3039D-F6F0-4485-A58D-94ACF51DFA68}"/>
              </a:ext>
            </a:extLst>
          </p:cNvPr>
          <p:cNvSpPr>
            <a:spLocks noGrp="1"/>
          </p:cNvSpPr>
          <p:nvPr>
            <p:ph type="title" orient="vert"/>
          </p:nvPr>
        </p:nvSpPr>
        <p:spPr>
          <a:xfrm>
            <a:off x="8724900" y="365125"/>
            <a:ext cx="2628900" cy="5811838"/>
          </a:xfrm>
        </p:spPr>
        <p:txBody>
          <a:bodyPr vert="eaVert"/>
          <a:lstStyle/>
          <a:p>
            <a:r>
              <a:rPr lang="vi-VN"/>
              <a:t>Bấm để sửa kiểu tiêu đề Bản cái</a:t>
            </a:r>
          </a:p>
        </p:txBody>
      </p:sp>
      <p:sp>
        <p:nvSpPr>
          <p:cNvPr id="3" name="Chỗ dành sẵn cho Văn bản Dọc 2">
            <a:extLst>
              <a:ext uri="{FF2B5EF4-FFF2-40B4-BE49-F238E27FC236}">
                <a16:creationId xmlns:a16="http://schemas.microsoft.com/office/drawing/2014/main" id="{360A5581-0E3E-40DF-8277-E19FFC71C87E}"/>
              </a:ext>
            </a:extLst>
          </p:cNvPr>
          <p:cNvSpPr>
            <a:spLocks noGrp="1"/>
          </p:cNvSpPr>
          <p:nvPr>
            <p:ph type="body" orient="vert" idx="1"/>
          </p:nvPr>
        </p:nvSpPr>
        <p:spPr>
          <a:xfrm>
            <a:off x="838200" y="365125"/>
            <a:ext cx="7734300" cy="5811838"/>
          </a:xfrm>
        </p:spPr>
        <p:txBody>
          <a:bodyPr vert="eaVert"/>
          <a:lstStyle/>
          <a:p>
            <a:pPr lvl="0"/>
            <a:r>
              <a:rPr lang="vi-VN"/>
              <a:t>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A4620043-1BF4-4902-9251-FFFE6F5D88D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979FEF5-293E-4ABA-BF86-701CB0F7AAF2}"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29/10/2023</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Chỗ dành sẵn cho Chân trang 4">
            <a:extLst>
              <a:ext uri="{FF2B5EF4-FFF2-40B4-BE49-F238E27FC236}">
                <a16:creationId xmlns:a16="http://schemas.microsoft.com/office/drawing/2014/main" id="{1791E6A3-A4E3-4A0C-8F35-D7485B3CB0D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Chỗ dành sẵn cho Số hiệu Bản chiếu 5">
            <a:extLst>
              <a:ext uri="{FF2B5EF4-FFF2-40B4-BE49-F238E27FC236}">
                <a16:creationId xmlns:a16="http://schemas.microsoft.com/office/drawing/2014/main" id="{591F39AC-F022-43C3-86EC-8A82B6A3319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5D6998-2353-4B49-AC67-127D7C13DDBC}"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3028297"/>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userDrawn="1">
  <p:cSld name="2_两栏内容">
    <p:spTree>
      <p:nvGrpSpPr>
        <p:cNvPr id="1" name=""/>
        <p:cNvGrpSpPr/>
        <p:nvPr/>
      </p:nvGrpSpPr>
      <p:grpSpPr>
        <a:xfrm>
          <a:off x="0" y="0"/>
          <a:ext cx="0" cy="0"/>
          <a:chOff x="0" y="0"/>
          <a:chExt cx="0" cy="0"/>
        </a:xfrm>
      </p:grpSpPr>
      <p:sp>
        <p:nvSpPr>
          <p:cNvPr id="3" name="矩形 2"/>
          <p:cNvSpPr/>
          <p:nvPr userDrawn="1"/>
        </p:nvSpPr>
        <p:spPr>
          <a:xfrm>
            <a:off x="0" y="0"/>
            <a:ext cx="12192000" cy="6858000"/>
          </a:xfrm>
          <a:prstGeom prst="rect">
            <a:avLst/>
          </a:prstGeom>
          <a:solidFill>
            <a:srgbClr val="8060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cs typeface="+mn-cs"/>
            </a:endParaRPr>
          </a:p>
        </p:txBody>
      </p:sp>
      <p:grpSp>
        <p:nvGrpSpPr>
          <p:cNvPr id="23" name="组合 22"/>
          <p:cNvGrpSpPr/>
          <p:nvPr userDrawn="1"/>
        </p:nvGrpSpPr>
        <p:grpSpPr>
          <a:xfrm>
            <a:off x="9410700" y="5930900"/>
            <a:ext cx="2781300" cy="927100"/>
            <a:chOff x="-648236" y="3541690"/>
            <a:chExt cx="5538957" cy="1687133"/>
          </a:xfrm>
        </p:grpSpPr>
        <p:sp>
          <p:nvSpPr>
            <p:cNvPr id="25" name="任意多边形 24"/>
            <p:cNvSpPr/>
            <p:nvPr/>
          </p:nvSpPr>
          <p:spPr>
            <a:xfrm>
              <a:off x="180304" y="3787345"/>
              <a:ext cx="1593058" cy="1415720"/>
            </a:xfrm>
            <a:custGeom>
              <a:avLst/>
              <a:gdLst>
                <a:gd name="connsiteX0" fmla="*/ 694272 w 1593058"/>
                <a:gd name="connsiteY0" fmla="*/ 0 h 1415720"/>
                <a:gd name="connsiteX1" fmla="*/ 742314 w 1593058"/>
                <a:gd name="connsiteY1" fmla="*/ 12253 h 1415720"/>
                <a:gd name="connsiteX2" fmla="*/ 1593058 w 1593058"/>
                <a:gd name="connsiteY2" fmla="*/ 1159215 h 1415720"/>
                <a:gd name="connsiteX3" fmla="*/ 1568459 w 1593058"/>
                <a:gd name="connsiteY3" fmla="*/ 1401249 h 1415720"/>
                <a:gd name="connsiteX4" fmla="*/ 1564708 w 1593058"/>
                <a:gd name="connsiteY4" fmla="*/ 1415720 h 1415720"/>
                <a:gd name="connsiteX5" fmla="*/ 5901 w 1593058"/>
                <a:gd name="connsiteY5" fmla="*/ 1415720 h 1415720"/>
                <a:gd name="connsiteX6" fmla="*/ 0 w 1593058"/>
                <a:gd name="connsiteY6" fmla="*/ 1299810 h 1415720"/>
                <a:gd name="connsiteX7" fmla="*/ 576466 w 1593058"/>
                <a:gd name="connsiteY7" fmla="*/ 87378 h 1415720"/>
                <a:gd name="connsiteX8" fmla="*/ 694272 w 1593058"/>
                <a:gd name="connsiteY8" fmla="*/ 0 h 1415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3058" h="1415720">
                  <a:moveTo>
                    <a:pt x="694272" y="0"/>
                  </a:moveTo>
                  <a:lnTo>
                    <a:pt x="742314" y="12253"/>
                  </a:lnTo>
                  <a:cubicBezTo>
                    <a:pt x="1235192" y="164307"/>
                    <a:pt x="1593058" y="620309"/>
                    <a:pt x="1593058" y="1159215"/>
                  </a:cubicBezTo>
                  <a:cubicBezTo>
                    <a:pt x="1593058" y="1242123"/>
                    <a:pt x="1584588" y="1323070"/>
                    <a:pt x="1568459" y="1401249"/>
                  </a:cubicBezTo>
                  <a:lnTo>
                    <a:pt x="1564708" y="1415720"/>
                  </a:lnTo>
                  <a:lnTo>
                    <a:pt x="5901" y="1415720"/>
                  </a:lnTo>
                  <a:lnTo>
                    <a:pt x="0" y="1299810"/>
                  </a:lnTo>
                  <a:cubicBezTo>
                    <a:pt x="0" y="811693"/>
                    <a:pt x="224404" y="375563"/>
                    <a:pt x="576466" y="87378"/>
                  </a:cubicBezTo>
                  <a:lnTo>
                    <a:pt x="694272" y="0"/>
                  </a:lnTo>
                  <a:close/>
                </a:path>
              </a:pathLst>
            </a:custGeom>
            <a:solidFill>
              <a:srgbClr val="3C4D7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cs typeface="+mn-cs"/>
              </a:endParaRPr>
            </a:p>
          </p:txBody>
        </p:sp>
        <p:sp>
          <p:nvSpPr>
            <p:cNvPr id="26" name="任意多边形 25"/>
            <p:cNvSpPr/>
            <p:nvPr/>
          </p:nvSpPr>
          <p:spPr>
            <a:xfrm>
              <a:off x="2472073" y="4197123"/>
              <a:ext cx="876435" cy="1005942"/>
            </a:xfrm>
            <a:custGeom>
              <a:avLst/>
              <a:gdLst>
                <a:gd name="connsiteX0" fmla="*/ 597190 w 876435"/>
                <a:gd name="connsiteY0" fmla="*/ 0 h 1005942"/>
                <a:gd name="connsiteX1" fmla="*/ 605895 w 876435"/>
                <a:gd name="connsiteY1" fmla="*/ 11546 h 1005942"/>
                <a:gd name="connsiteX2" fmla="*/ 876435 w 876435"/>
                <a:gd name="connsiteY2" fmla="*/ 890032 h 1005942"/>
                <a:gd name="connsiteX3" fmla="*/ 870534 w 876435"/>
                <a:gd name="connsiteY3" fmla="*/ 1005942 h 1005942"/>
                <a:gd name="connsiteX4" fmla="*/ 0 w 876435"/>
                <a:gd name="connsiteY4" fmla="*/ 1005942 h 1005942"/>
                <a:gd name="connsiteX5" fmla="*/ 4776 w 876435"/>
                <a:gd name="connsiteY5" fmla="*/ 912128 h 1005942"/>
                <a:gd name="connsiteX6" fmla="*/ 532355 w 876435"/>
                <a:gd name="connsiteY6" fmla="*/ 39068 h 1005942"/>
                <a:gd name="connsiteX7" fmla="*/ 597190 w 876435"/>
                <a:gd name="connsiteY7" fmla="*/ 0 h 1005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6435" h="1005942">
                  <a:moveTo>
                    <a:pt x="597190" y="0"/>
                  </a:moveTo>
                  <a:lnTo>
                    <a:pt x="605895" y="11546"/>
                  </a:lnTo>
                  <a:cubicBezTo>
                    <a:pt x="776700" y="262315"/>
                    <a:pt x="876435" y="564621"/>
                    <a:pt x="876435" y="890032"/>
                  </a:cubicBezTo>
                  <a:lnTo>
                    <a:pt x="870534" y="1005942"/>
                  </a:lnTo>
                  <a:lnTo>
                    <a:pt x="0" y="1005942"/>
                  </a:lnTo>
                  <a:lnTo>
                    <a:pt x="4776" y="912128"/>
                  </a:lnTo>
                  <a:cubicBezTo>
                    <a:pt x="41979" y="548775"/>
                    <a:pt x="242488" y="233306"/>
                    <a:pt x="532355" y="39068"/>
                  </a:cubicBezTo>
                  <a:lnTo>
                    <a:pt x="597190" y="0"/>
                  </a:lnTo>
                  <a:close/>
                </a:path>
              </a:pathLst>
            </a:custGeom>
            <a:solidFill>
              <a:srgbClr val="40708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cs typeface="+mn-cs"/>
              </a:endParaRPr>
            </a:p>
          </p:txBody>
        </p:sp>
        <p:sp>
          <p:nvSpPr>
            <p:cNvPr id="27" name="任意多边形 26"/>
            <p:cNvSpPr/>
            <p:nvPr/>
          </p:nvSpPr>
          <p:spPr>
            <a:xfrm>
              <a:off x="861697" y="3541690"/>
              <a:ext cx="2194687" cy="1687133"/>
            </a:xfrm>
            <a:custGeom>
              <a:avLst/>
              <a:gdLst>
                <a:gd name="connsiteX0" fmla="*/ 889830 w 2194687"/>
                <a:gd name="connsiteY0" fmla="*/ 0 h 1687133"/>
                <a:gd name="connsiteX1" fmla="*/ 2112200 w 2194687"/>
                <a:gd name="connsiteY1" fmla="*/ 571779 h 1687133"/>
                <a:gd name="connsiteX2" fmla="*/ 2194687 w 2194687"/>
                <a:gd name="connsiteY2" fmla="*/ 681191 h 1687133"/>
                <a:gd name="connsiteX3" fmla="*/ 2129852 w 2194687"/>
                <a:gd name="connsiteY3" fmla="*/ 720259 h 1687133"/>
                <a:gd name="connsiteX4" fmla="*/ 1602273 w 2194687"/>
                <a:gd name="connsiteY4" fmla="*/ 1593319 h 1687133"/>
                <a:gd name="connsiteX5" fmla="*/ 1597497 w 2194687"/>
                <a:gd name="connsiteY5" fmla="*/ 1687133 h 1687133"/>
                <a:gd name="connsiteX6" fmla="*/ 870436 w 2194687"/>
                <a:gd name="connsiteY6" fmla="*/ 1687133 h 1687133"/>
                <a:gd name="connsiteX7" fmla="*/ 874187 w 2194687"/>
                <a:gd name="connsiteY7" fmla="*/ 1672662 h 1687133"/>
                <a:gd name="connsiteX8" fmla="*/ 898786 w 2194687"/>
                <a:gd name="connsiteY8" fmla="*/ 1430628 h 1687133"/>
                <a:gd name="connsiteX9" fmla="*/ 48042 w 2194687"/>
                <a:gd name="connsiteY9" fmla="*/ 283666 h 1687133"/>
                <a:gd name="connsiteX10" fmla="*/ 0 w 2194687"/>
                <a:gd name="connsiteY10" fmla="*/ 271413 h 1687133"/>
                <a:gd name="connsiteX11" fmla="*/ 4144 w 2194687"/>
                <a:gd name="connsiteY11" fmla="*/ 268340 h 1687133"/>
                <a:gd name="connsiteX12" fmla="*/ 889830 w 2194687"/>
                <a:gd name="connsiteY12" fmla="*/ 0 h 1687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94687" h="1687133">
                  <a:moveTo>
                    <a:pt x="889830" y="0"/>
                  </a:moveTo>
                  <a:cubicBezTo>
                    <a:pt x="1381947" y="0"/>
                    <a:pt x="1821652" y="222579"/>
                    <a:pt x="2112200" y="571779"/>
                  </a:cubicBezTo>
                  <a:lnTo>
                    <a:pt x="2194687" y="681191"/>
                  </a:lnTo>
                  <a:lnTo>
                    <a:pt x="2129852" y="720259"/>
                  </a:lnTo>
                  <a:cubicBezTo>
                    <a:pt x="1839985" y="914497"/>
                    <a:pt x="1639476" y="1229966"/>
                    <a:pt x="1602273" y="1593319"/>
                  </a:cubicBezTo>
                  <a:lnTo>
                    <a:pt x="1597497" y="1687133"/>
                  </a:lnTo>
                  <a:lnTo>
                    <a:pt x="870436" y="1687133"/>
                  </a:lnTo>
                  <a:lnTo>
                    <a:pt x="874187" y="1672662"/>
                  </a:lnTo>
                  <a:cubicBezTo>
                    <a:pt x="890316" y="1594483"/>
                    <a:pt x="898786" y="1513536"/>
                    <a:pt x="898786" y="1430628"/>
                  </a:cubicBezTo>
                  <a:cubicBezTo>
                    <a:pt x="898786" y="891722"/>
                    <a:pt x="540920" y="435720"/>
                    <a:pt x="48042" y="283666"/>
                  </a:cubicBezTo>
                  <a:lnTo>
                    <a:pt x="0" y="271413"/>
                  </a:lnTo>
                  <a:lnTo>
                    <a:pt x="4144" y="268340"/>
                  </a:lnTo>
                  <a:cubicBezTo>
                    <a:pt x="256968" y="98924"/>
                    <a:pt x="561752" y="0"/>
                    <a:pt x="889830" y="0"/>
                  </a:cubicBezTo>
                  <a:close/>
                </a:path>
              </a:pathLst>
            </a:custGeom>
            <a:solidFill>
              <a:srgbClr val="4070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cs typeface="+mn-cs"/>
              </a:endParaRPr>
            </a:p>
          </p:txBody>
        </p:sp>
        <p:sp>
          <p:nvSpPr>
            <p:cNvPr id="28" name="任意多边形 27"/>
            <p:cNvSpPr/>
            <p:nvPr/>
          </p:nvSpPr>
          <p:spPr>
            <a:xfrm>
              <a:off x="-648236" y="3745605"/>
              <a:ext cx="1522812" cy="1457460"/>
            </a:xfrm>
            <a:custGeom>
              <a:avLst/>
              <a:gdLst>
                <a:gd name="connsiteX0" fmla="*/ 1210799 w 1522812"/>
                <a:gd name="connsiteY0" fmla="*/ 0 h 1457460"/>
                <a:gd name="connsiteX1" fmla="*/ 1454817 w 1522812"/>
                <a:gd name="connsiteY1" fmla="*/ 24399 h 1457460"/>
                <a:gd name="connsiteX2" fmla="*/ 1522812 w 1522812"/>
                <a:gd name="connsiteY2" fmla="*/ 41740 h 1457460"/>
                <a:gd name="connsiteX3" fmla="*/ 1405006 w 1522812"/>
                <a:gd name="connsiteY3" fmla="*/ 129118 h 1457460"/>
                <a:gd name="connsiteX4" fmla="*/ 828540 w 1522812"/>
                <a:gd name="connsiteY4" fmla="*/ 1341550 h 1457460"/>
                <a:gd name="connsiteX5" fmla="*/ 834441 w 1522812"/>
                <a:gd name="connsiteY5" fmla="*/ 1457460 h 1457460"/>
                <a:gd name="connsiteX6" fmla="*/ 28350 w 1522812"/>
                <a:gd name="connsiteY6" fmla="*/ 1457460 h 1457460"/>
                <a:gd name="connsiteX7" fmla="*/ 24599 w 1522812"/>
                <a:gd name="connsiteY7" fmla="*/ 1442989 h 1457460"/>
                <a:gd name="connsiteX8" fmla="*/ 0 w 1522812"/>
                <a:gd name="connsiteY8" fmla="*/ 1200955 h 1457460"/>
                <a:gd name="connsiteX9" fmla="*/ 1210799 w 1522812"/>
                <a:gd name="connsiteY9" fmla="*/ 0 h 1457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22812" h="1457460">
                  <a:moveTo>
                    <a:pt x="1210799" y="0"/>
                  </a:moveTo>
                  <a:cubicBezTo>
                    <a:pt x="1294387" y="0"/>
                    <a:pt x="1375997" y="8401"/>
                    <a:pt x="1454817" y="24399"/>
                  </a:cubicBezTo>
                  <a:lnTo>
                    <a:pt x="1522812" y="41740"/>
                  </a:lnTo>
                  <a:lnTo>
                    <a:pt x="1405006" y="129118"/>
                  </a:lnTo>
                  <a:cubicBezTo>
                    <a:pt x="1052944" y="417303"/>
                    <a:pt x="828540" y="853433"/>
                    <a:pt x="828540" y="1341550"/>
                  </a:cubicBezTo>
                  <a:lnTo>
                    <a:pt x="834441" y="1457460"/>
                  </a:lnTo>
                  <a:lnTo>
                    <a:pt x="28350" y="1457460"/>
                  </a:lnTo>
                  <a:lnTo>
                    <a:pt x="24599" y="1442989"/>
                  </a:lnTo>
                  <a:cubicBezTo>
                    <a:pt x="8470" y="1364810"/>
                    <a:pt x="0" y="1283863"/>
                    <a:pt x="0" y="1200955"/>
                  </a:cubicBezTo>
                  <a:cubicBezTo>
                    <a:pt x="0" y="537686"/>
                    <a:pt x="542093" y="0"/>
                    <a:pt x="1210799" y="0"/>
                  </a:cubicBezTo>
                  <a:close/>
                </a:path>
              </a:pathLst>
            </a:custGeom>
            <a:solidFill>
              <a:srgbClr val="F6CF80"/>
            </a:solidFill>
            <a:ln>
              <a:solidFill>
                <a:srgbClr val="F6CF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cs typeface="+mn-cs"/>
              </a:endParaRPr>
            </a:p>
          </p:txBody>
        </p:sp>
        <p:sp>
          <p:nvSpPr>
            <p:cNvPr id="29" name="任意多边形 28"/>
            <p:cNvSpPr/>
            <p:nvPr/>
          </p:nvSpPr>
          <p:spPr>
            <a:xfrm>
              <a:off x="3069263" y="4031087"/>
              <a:ext cx="1821458" cy="1171978"/>
            </a:xfrm>
            <a:custGeom>
              <a:avLst/>
              <a:gdLst>
                <a:gd name="connsiteX0" fmla="*/ 612134 w 1821458"/>
                <a:gd name="connsiteY0" fmla="*/ 0 h 1171978"/>
                <a:gd name="connsiteX1" fmla="*/ 1816682 w 1821458"/>
                <a:gd name="connsiteY1" fmla="*/ 1078164 h 1171978"/>
                <a:gd name="connsiteX2" fmla="*/ 1821458 w 1821458"/>
                <a:gd name="connsiteY2" fmla="*/ 1171978 h 1171978"/>
                <a:gd name="connsiteX3" fmla="*/ 273344 w 1821458"/>
                <a:gd name="connsiteY3" fmla="*/ 1171978 h 1171978"/>
                <a:gd name="connsiteX4" fmla="*/ 279245 w 1821458"/>
                <a:gd name="connsiteY4" fmla="*/ 1056068 h 1171978"/>
                <a:gd name="connsiteX5" fmla="*/ 8705 w 1821458"/>
                <a:gd name="connsiteY5" fmla="*/ 177582 h 1171978"/>
                <a:gd name="connsiteX6" fmla="*/ 0 w 1821458"/>
                <a:gd name="connsiteY6" fmla="*/ 166036 h 1171978"/>
                <a:gd name="connsiteX7" fmla="*/ 34995 w 1821458"/>
                <a:gd name="connsiteY7" fmla="*/ 144949 h 1171978"/>
                <a:gd name="connsiteX8" fmla="*/ 612134 w 1821458"/>
                <a:gd name="connsiteY8" fmla="*/ 0 h 1171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1458" h="1171978">
                  <a:moveTo>
                    <a:pt x="612134" y="0"/>
                  </a:moveTo>
                  <a:cubicBezTo>
                    <a:pt x="1239046" y="0"/>
                    <a:pt x="1754677" y="472575"/>
                    <a:pt x="1816682" y="1078164"/>
                  </a:cubicBezTo>
                  <a:lnTo>
                    <a:pt x="1821458" y="1171978"/>
                  </a:lnTo>
                  <a:lnTo>
                    <a:pt x="273344" y="1171978"/>
                  </a:lnTo>
                  <a:lnTo>
                    <a:pt x="279245" y="1056068"/>
                  </a:lnTo>
                  <a:cubicBezTo>
                    <a:pt x="279245" y="730657"/>
                    <a:pt x="179510" y="428351"/>
                    <a:pt x="8705" y="177582"/>
                  </a:cubicBezTo>
                  <a:lnTo>
                    <a:pt x="0" y="166036"/>
                  </a:lnTo>
                  <a:lnTo>
                    <a:pt x="34995" y="144949"/>
                  </a:lnTo>
                  <a:cubicBezTo>
                    <a:pt x="206557" y="52508"/>
                    <a:pt x="403164" y="0"/>
                    <a:pt x="612134" y="0"/>
                  </a:cubicBezTo>
                  <a:close/>
                </a:path>
              </a:pathLst>
            </a:custGeom>
            <a:solidFill>
              <a:srgbClr val="E85A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cs typeface="+mn-cs"/>
              </a:endParaRPr>
            </a:p>
          </p:txBody>
        </p:sp>
      </p:grpSp>
      <p:grpSp>
        <p:nvGrpSpPr>
          <p:cNvPr id="2" name="组合 1"/>
          <p:cNvGrpSpPr/>
          <p:nvPr userDrawn="1"/>
        </p:nvGrpSpPr>
        <p:grpSpPr>
          <a:xfrm rot="10800000">
            <a:off x="0" y="0"/>
            <a:ext cx="3314700" cy="1498600"/>
            <a:chOff x="5299712" y="1852232"/>
            <a:chExt cx="3659346" cy="1560491"/>
          </a:xfrm>
        </p:grpSpPr>
        <p:sp>
          <p:nvSpPr>
            <p:cNvPr id="30" name="任意多边形 29"/>
            <p:cNvSpPr/>
            <p:nvPr userDrawn="1"/>
          </p:nvSpPr>
          <p:spPr>
            <a:xfrm>
              <a:off x="6537460" y="2681285"/>
              <a:ext cx="726884" cy="731438"/>
            </a:xfrm>
            <a:custGeom>
              <a:avLst/>
              <a:gdLst>
                <a:gd name="connsiteX0" fmla="*/ 59887 w 726884"/>
                <a:gd name="connsiteY0" fmla="*/ 0 h 731438"/>
                <a:gd name="connsiteX1" fmla="*/ 136420 w 726884"/>
                <a:gd name="connsiteY1" fmla="*/ 27784 h 731438"/>
                <a:gd name="connsiteX2" fmla="*/ 706007 w 726884"/>
                <a:gd name="connsiteY2" fmla="*/ 650903 h 731438"/>
                <a:gd name="connsiteX3" fmla="*/ 726884 w 726884"/>
                <a:gd name="connsiteY3" fmla="*/ 731438 h 731438"/>
                <a:gd name="connsiteX4" fmla="*/ 55324 w 726884"/>
                <a:gd name="connsiteY4" fmla="*/ 731438 h 731438"/>
                <a:gd name="connsiteX5" fmla="*/ 54435 w 726884"/>
                <a:gd name="connsiteY5" fmla="*/ 729029 h 731438"/>
                <a:gd name="connsiteX6" fmla="*/ 0 w 726884"/>
                <a:gd name="connsiteY6" fmla="*/ 371902 h 731438"/>
                <a:gd name="connsiteX7" fmla="*/ 54435 w 726884"/>
                <a:gd name="connsiteY7" fmla="*/ 14775 h 731438"/>
                <a:gd name="connsiteX8" fmla="*/ 59887 w 726884"/>
                <a:gd name="connsiteY8" fmla="*/ 0 h 731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6884" h="731438">
                  <a:moveTo>
                    <a:pt x="59887" y="0"/>
                  </a:moveTo>
                  <a:lnTo>
                    <a:pt x="136420" y="27784"/>
                  </a:lnTo>
                  <a:cubicBezTo>
                    <a:pt x="407410" y="141471"/>
                    <a:pt x="617766" y="369504"/>
                    <a:pt x="706007" y="650903"/>
                  </a:cubicBezTo>
                  <a:lnTo>
                    <a:pt x="726884" y="731438"/>
                  </a:lnTo>
                  <a:lnTo>
                    <a:pt x="55324" y="731438"/>
                  </a:lnTo>
                  <a:lnTo>
                    <a:pt x="54435" y="729029"/>
                  </a:lnTo>
                  <a:cubicBezTo>
                    <a:pt x="19058" y="616213"/>
                    <a:pt x="0" y="496265"/>
                    <a:pt x="0" y="371902"/>
                  </a:cubicBezTo>
                  <a:cubicBezTo>
                    <a:pt x="0" y="247539"/>
                    <a:pt x="19058" y="127591"/>
                    <a:pt x="54435" y="14775"/>
                  </a:cubicBezTo>
                  <a:lnTo>
                    <a:pt x="59887" y="0"/>
                  </a:lnTo>
                  <a:close/>
                </a:path>
              </a:pathLst>
            </a:custGeom>
            <a:solidFill>
              <a:srgbClr val="40708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cs typeface="+mn-cs"/>
              </a:endParaRPr>
            </a:p>
          </p:txBody>
        </p:sp>
        <p:sp>
          <p:nvSpPr>
            <p:cNvPr id="31" name="任意多边形 30"/>
            <p:cNvSpPr/>
            <p:nvPr userDrawn="1"/>
          </p:nvSpPr>
          <p:spPr>
            <a:xfrm>
              <a:off x="6597347" y="1852232"/>
              <a:ext cx="2361711" cy="1560491"/>
            </a:xfrm>
            <a:custGeom>
              <a:avLst/>
              <a:gdLst>
                <a:gd name="connsiteX0" fmla="*/ 1150912 w 2361711"/>
                <a:gd name="connsiteY0" fmla="*/ 0 h 1560491"/>
                <a:gd name="connsiteX1" fmla="*/ 2361711 w 2361711"/>
                <a:gd name="connsiteY1" fmla="*/ 1200955 h 1560491"/>
                <a:gd name="connsiteX2" fmla="*/ 2307276 w 2361711"/>
                <a:gd name="connsiteY2" fmla="*/ 1558082 h 1560491"/>
                <a:gd name="connsiteX3" fmla="*/ 2306387 w 2361711"/>
                <a:gd name="connsiteY3" fmla="*/ 1560491 h 1560491"/>
                <a:gd name="connsiteX4" fmla="*/ 666997 w 2361711"/>
                <a:gd name="connsiteY4" fmla="*/ 1560491 h 1560491"/>
                <a:gd name="connsiteX5" fmla="*/ 646120 w 2361711"/>
                <a:gd name="connsiteY5" fmla="*/ 1479956 h 1560491"/>
                <a:gd name="connsiteX6" fmla="*/ 76533 w 2361711"/>
                <a:gd name="connsiteY6" fmla="*/ 856837 h 1560491"/>
                <a:gd name="connsiteX7" fmla="*/ 0 w 2361711"/>
                <a:gd name="connsiteY7" fmla="*/ 829053 h 1560491"/>
                <a:gd name="connsiteX8" fmla="*/ 35264 w 2361711"/>
                <a:gd name="connsiteY8" fmla="*/ 733489 h 1560491"/>
                <a:gd name="connsiteX9" fmla="*/ 1150912 w 2361711"/>
                <a:gd name="connsiteY9" fmla="*/ 0 h 156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61711" h="1560491">
                  <a:moveTo>
                    <a:pt x="1150912" y="0"/>
                  </a:moveTo>
                  <a:cubicBezTo>
                    <a:pt x="1819618" y="0"/>
                    <a:pt x="2361711" y="537686"/>
                    <a:pt x="2361711" y="1200955"/>
                  </a:cubicBezTo>
                  <a:cubicBezTo>
                    <a:pt x="2361711" y="1325318"/>
                    <a:pt x="2342653" y="1445266"/>
                    <a:pt x="2307276" y="1558082"/>
                  </a:cubicBezTo>
                  <a:lnTo>
                    <a:pt x="2306387" y="1560491"/>
                  </a:lnTo>
                  <a:lnTo>
                    <a:pt x="666997" y="1560491"/>
                  </a:lnTo>
                  <a:lnTo>
                    <a:pt x="646120" y="1479956"/>
                  </a:lnTo>
                  <a:cubicBezTo>
                    <a:pt x="557879" y="1198557"/>
                    <a:pt x="347523" y="970524"/>
                    <a:pt x="76533" y="856837"/>
                  </a:cubicBezTo>
                  <a:lnTo>
                    <a:pt x="0" y="829053"/>
                  </a:lnTo>
                  <a:lnTo>
                    <a:pt x="35264" y="733489"/>
                  </a:lnTo>
                  <a:cubicBezTo>
                    <a:pt x="219073" y="302448"/>
                    <a:pt x="649383" y="0"/>
                    <a:pt x="1150912" y="0"/>
                  </a:cubicBezTo>
                  <a:close/>
                </a:path>
              </a:pathLst>
            </a:custGeom>
            <a:solidFill>
              <a:srgbClr val="F6C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cs typeface="+mn-cs"/>
              </a:endParaRPr>
            </a:p>
          </p:txBody>
        </p:sp>
        <p:sp>
          <p:nvSpPr>
            <p:cNvPr id="32" name="任意多边形 31"/>
            <p:cNvSpPr/>
            <p:nvPr userDrawn="1"/>
          </p:nvSpPr>
          <p:spPr>
            <a:xfrm>
              <a:off x="5299712" y="2630601"/>
              <a:ext cx="1297635" cy="782122"/>
            </a:xfrm>
            <a:custGeom>
              <a:avLst/>
              <a:gdLst>
                <a:gd name="connsiteX0" fmla="*/ 982316 w 1297635"/>
                <a:gd name="connsiteY0" fmla="*/ 0 h 782122"/>
                <a:gd name="connsiteX1" fmla="*/ 1281677 w 1297635"/>
                <a:gd name="connsiteY1" fmla="*/ 44891 h 782122"/>
                <a:gd name="connsiteX2" fmla="*/ 1297635 w 1297635"/>
                <a:gd name="connsiteY2" fmla="*/ 50684 h 782122"/>
                <a:gd name="connsiteX3" fmla="*/ 1292183 w 1297635"/>
                <a:gd name="connsiteY3" fmla="*/ 65459 h 782122"/>
                <a:gd name="connsiteX4" fmla="*/ 1237748 w 1297635"/>
                <a:gd name="connsiteY4" fmla="*/ 422586 h 782122"/>
                <a:gd name="connsiteX5" fmla="*/ 1292183 w 1297635"/>
                <a:gd name="connsiteY5" fmla="*/ 779713 h 782122"/>
                <a:gd name="connsiteX6" fmla="*/ 1293072 w 1297635"/>
                <a:gd name="connsiteY6" fmla="*/ 782122 h 782122"/>
                <a:gd name="connsiteX7" fmla="*/ 0 w 1297635"/>
                <a:gd name="connsiteY7" fmla="*/ 782122 h 782122"/>
                <a:gd name="connsiteX8" fmla="*/ 20877 w 1297635"/>
                <a:gd name="connsiteY8" fmla="*/ 701587 h 782122"/>
                <a:gd name="connsiteX9" fmla="*/ 982316 w 1297635"/>
                <a:gd name="connsiteY9" fmla="*/ 0 h 782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97635" h="782122">
                  <a:moveTo>
                    <a:pt x="982316" y="0"/>
                  </a:moveTo>
                  <a:cubicBezTo>
                    <a:pt x="1086563" y="0"/>
                    <a:pt x="1187109" y="15716"/>
                    <a:pt x="1281677" y="44891"/>
                  </a:cubicBezTo>
                  <a:lnTo>
                    <a:pt x="1297635" y="50684"/>
                  </a:lnTo>
                  <a:lnTo>
                    <a:pt x="1292183" y="65459"/>
                  </a:lnTo>
                  <a:cubicBezTo>
                    <a:pt x="1256806" y="178275"/>
                    <a:pt x="1237748" y="298223"/>
                    <a:pt x="1237748" y="422586"/>
                  </a:cubicBezTo>
                  <a:cubicBezTo>
                    <a:pt x="1237748" y="546949"/>
                    <a:pt x="1256806" y="666897"/>
                    <a:pt x="1292183" y="779713"/>
                  </a:cubicBezTo>
                  <a:lnTo>
                    <a:pt x="1293072" y="782122"/>
                  </a:lnTo>
                  <a:lnTo>
                    <a:pt x="0" y="782122"/>
                  </a:lnTo>
                  <a:lnTo>
                    <a:pt x="20877" y="701587"/>
                  </a:lnTo>
                  <a:cubicBezTo>
                    <a:pt x="148337" y="295123"/>
                    <a:pt x="530579" y="0"/>
                    <a:pt x="982316" y="0"/>
                  </a:cubicBezTo>
                  <a:close/>
                </a:path>
              </a:pathLst>
            </a:custGeom>
            <a:solidFill>
              <a:srgbClr val="E85A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cs typeface="+mn-cs"/>
              </a:endParaRPr>
            </a:p>
          </p:txBody>
        </p:sp>
      </p:grpSp>
    </p:spTree>
    <p:extLst>
      <p:ext uri="{BB962C8B-B14F-4D97-AF65-F5344CB8AC3E}">
        <p14:creationId xmlns:p14="http://schemas.microsoft.com/office/powerpoint/2010/main" val="4001322801"/>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43.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7046B710-B0A4-41A0-9A53-7749A45D88F1}"/>
              </a:ext>
            </a:extLst>
          </p:cNvPr>
          <p:cNvSpPr>
            <a:spLocks noGrp="1"/>
          </p:cNvSpPr>
          <p:nvPr>
            <p:ph type="ctrTitle"/>
          </p:nvPr>
        </p:nvSpPr>
        <p:spPr>
          <a:xfrm>
            <a:off x="1524000" y="1122363"/>
            <a:ext cx="9144000" cy="2387600"/>
          </a:xfrm>
        </p:spPr>
        <p:txBody>
          <a:bodyPr anchor="b"/>
          <a:lstStyle>
            <a:lvl1pPr algn="ctr">
              <a:defRPr sz="6000"/>
            </a:lvl1pPr>
          </a:lstStyle>
          <a:p>
            <a:r>
              <a:rPr lang="vi-VN"/>
              <a:t>Bấm để sửa kiểu tiêu đề Bản cái</a:t>
            </a:r>
          </a:p>
        </p:txBody>
      </p:sp>
      <p:sp>
        <p:nvSpPr>
          <p:cNvPr id="3" name="Tiêu đề phụ 2">
            <a:extLst>
              <a:ext uri="{FF2B5EF4-FFF2-40B4-BE49-F238E27FC236}">
                <a16:creationId xmlns:a16="http://schemas.microsoft.com/office/drawing/2014/main" id="{29798101-E6E1-4F65-BEAE-8C590576A3C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p>
        </p:txBody>
      </p:sp>
      <p:sp>
        <p:nvSpPr>
          <p:cNvPr id="4" name="Chỗ dành sẵn cho Ngày tháng 3">
            <a:extLst>
              <a:ext uri="{FF2B5EF4-FFF2-40B4-BE49-F238E27FC236}">
                <a16:creationId xmlns:a16="http://schemas.microsoft.com/office/drawing/2014/main" id="{3694FC72-CAC9-44BF-A7E1-23703A8DEE2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979FEF5-293E-4ABA-BF86-701CB0F7AAF2}"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29/10/2023</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Chỗ dành sẵn cho Chân trang 4">
            <a:extLst>
              <a:ext uri="{FF2B5EF4-FFF2-40B4-BE49-F238E27FC236}">
                <a16:creationId xmlns:a16="http://schemas.microsoft.com/office/drawing/2014/main" id="{7D0CDA41-C322-4166-87E3-8EBCF8E90BD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Chỗ dành sẵn cho Số hiệu Bản chiếu 5">
            <a:extLst>
              <a:ext uri="{FF2B5EF4-FFF2-40B4-BE49-F238E27FC236}">
                <a16:creationId xmlns:a16="http://schemas.microsoft.com/office/drawing/2014/main" id="{60D045B3-6C8F-4A6F-A86A-68F6245D726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5D6998-2353-4B49-AC67-127D7C13DDBC}"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79758349"/>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A6EB1383-D1A2-4C40-BD61-FBF8B815AFE0}"/>
              </a:ext>
            </a:extLst>
          </p:cNvPr>
          <p:cNvSpPr>
            <a:spLocks noGrp="1"/>
          </p:cNvSpPr>
          <p:nvPr>
            <p:ph type="title"/>
          </p:nvPr>
        </p:nvSpPr>
        <p:spPr/>
        <p:txBody>
          <a:bodyPr/>
          <a:lstStyle/>
          <a:p>
            <a:r>
              <a:rPr lang="vi-VN"/>
              <a:t>Bấm để sửa kiểu tiêu đề Bản cái</a:t>
            </a:r>
          </a:p>
        </p:txBody>
      </p:sp>
      <p:sp>
        <p:nvSpPr>
          <p:cNvPr id="3" name="Chỗ dành sẵn cho Nội dung 2">
            <a:extLst>
              <a:ext uri="{FF2B5EF4-FFF2-40B4-BE49-F238E27FC236}">
                <a16:creationId xmlns:a16="http://schemas.microsoft.com/office/drawing/2014/main" id="{390F1D83-78DF-4A55-98D1-F7BA989F760B}"/>
              </a:ext>
            </a:extLst>
          </p:cNvPr>
          <p:cNvSpPr>
            <a:spLocks noGrp="1"/>
          </p:cNvSpPr>
          <p:nvPr>
            <p:ph idx="1"/>
          </p:nvPr>
        </p:nvSpPr>
        <p:spPr/>
        <p:txBody>
          <a:bodyPr/>
          <a:lstStyle/>
          <a:p>
            <a:pPr lvl="0"/>
            <a:r>
              <a:rPr lang="vi-VN"/>
              <a:t>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F1493B5E-7DC2-426B-BF21-C420907E30B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979FEF5-293E-4ABA-BF86-701CB0F7AAF2}"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29/10/2023</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Chỗ dành sẵn cho Chân trang 4">
            <a:extLst>
              <a:ext uri="{FF2B5EF4-FFF2-40B4-BE49-F238E27FC236}">
                <a16:creationId xmlns:a16="http://schemas.microsoft.com/office/drawing/2014/main" id="{77E8E49A-B6C9-46C5-B284-3B7A6DBF2B5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Chỗ dành sẵn cho Số hiệu Bản chiếu 5">
            <a:extLst>
              <a:ext uri="{FF2B5EF4-FFF2-40B4-BE49-F238E27FC236}">
                <a16:creationId xmlns:a16="http://schemas.microsoft.com/office/drawing/2014/main" id="{83EC2972-6533-4793-8126-B7B32D72B3E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5D6998-2353-4B49-AC67-127D7C13DDBC}"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31233940"/>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9773D332-F538-4923-ACBB-873DDF5A2602}"/>
              </a:ext>
            </a:extLst>
          </p:cNvPr>
          <p:cNvSpPr>
            <a:spLocks noGrp="1"/>
          </p:cNvSpPr>
          <p:nvPr>
            <p:ph type="title"/>
          </p:nvPr>
        </p:nvSpPr>
        <p:spPr>
          <a:xfrm>
            <a:off x="831850" y="1709738"/>
            <a:ext cx="10515600" cy="2852737"/>
          </a:xfrm>
        </p:spPr>
        <p:txBody>
          <a:bodyPr anchor="b"/>
          <a:lstStyle>
            <a:lvl1pPr>
              <a:defRPr sz="6000"/>
            </a:lvl1pPr>
          </a:lstStyle>
          <a:p>
            <a:r>
              <a:rPr lang="vi-VN"/>
              <a:t>Bấm để sửa kiểu tiêu đề Bản cái</a:t>
            </a:r>
          </a:p>
        </p:txBody>
      </p:sp>
      <p:sp>
        <p:nvSpPr>
          <p:cNvPr id="3" name="Chỗ dành sẵn cho Văn bản 2">
            <a:extLst>
              <a:ext uri="{FF2B5EF4-FFF2-40B4-BE49-F238E27FC236}">
                <a16:creationId xmlns:a16="http://schemas.microsoft.com/office/drawing/2014/main" id="{0EA15C92-6648-4DCD-B1A5-6AE7A420212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Chỉnh sửa kiểu văn bản của Bản cái</a:t>
            </a:r>
          </a:p>
        </p:txBody>
      </p:sp>
      <p:sp>
        <p:nvSpPr>
          <p:cNvPr id="4" name="Chỗ dành sẵn cho Ngày tháng 3">
            <a:extLst>
              <a:ext uri="{FF2B5EF4-FFF2-40B4-BE49-F238E27FC236}">
                <a16:creationId xmlns:a16="http://schemas.microsoft.com/office/drawing/2014/main" id="{5D25FE43-5A46-4DF2-8695-E9A937DDECE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979FEF5-293E-4ABA-BF86-701CB0F7AAF2}"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29/10/2023</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Chỗ dành sẵn cho Chân trang 4">
            <a:extLst>
              <a:ext uri="{FF2B5EF4-FFF2-40B4-BE49-F238E27FC236}">
                <a16:creationId xmlns:a16="http://schemas.microsoft.com/office/drawing/2014/main" id="{2986C46B-9819-4F17-8379-67D15444406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Chỗ dành sẵn cho Số hiệu Bản chiếu 5">
            <a:extLst>
              <a:ext uri="{FF2B5EF4-FFF2-40B4-BE49-F238E27FC236}">
                <a16:creationId xmlns:a16="http://schemas.microsoft.com/office/drawing/2014/main" id="{6E19C4A9-7F12-4B5F-BB3F-26F450EC35C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5D6998-2353-4B49-AC67-127D7C13DDBC}"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04071106"/>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E9FD3484-ACBE-442E-992B-5FBF22BEDB7E}"/>
              </a:ext>
            </a:extLst>
          </p:cNvPr>
          <p:cNvSpPr>
            <a:spLocks noGrp="1"/>
          </p:cNvSpPr>
          <p:nvPr>
            <p:ph type="title"/>
          </p:nvPr>
        </p:nvSpPr>
        <p:spPr/>
        <p:txBody>
          <a:bodyPr/>
          <a:lstStyle/>
          <a:p>
            <a:r>
              <a:rPr lang="vi-VN"/>
              <a:t>Bấm để sửa kiểu tiêu đề Bản cái</a:t>
            </a:r>
          </a:p>
        </p:txBody>
      </p:sp>
      <p:sp>
        <p:nvSpPr>
          <p:cNvPr id="3" name="Chỗ dành sẵn cho Nội dung 2">
            <a:extLst>
              <a:ext uri="{FF2B5EF4-FFF2-40B4-BE49-F238E27FC236}">
                <a16:creationId xmlns:a16="http://schemas.microsoft.com/office/drawing/2014/main" id="{9FFAEF57-9710-4196-BBA4-C6FCBF74CA42}"/>
              </a:ext>
            </a:extLst>
          </p:cNvPr>
          <p:cNvSpPr>
            <a:spLocks noGrp="1"/>
          </p:cNvSpPr>
          <p:nvPr>
            <p:ph sz="half" idx="1"/>
          </p:nvPr>
        </p:nvSpPr>
        <p:spPr>
          <a:xfrm>
            <a:off x="838200" y="1825625"/>
            <a:ext cx="5181600" cy="4351338"/>
          </a:xfrm>
        </p:spPr>
        <p:txBody>
          <a:bodyPr/>
          <a:lstStyle/>
          <a:p>
            <a:pPr lvl="0"/>
            <a:r>
              <a:rPr lang="vi-VN"/>
              <a:t>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ội dung 3">
            <a:extLst>
              <a:ext uri="{FF2B5EF4-FFF2-40B4-BE49-F238E27FC236}">
                <a16:creationId xmlns:a16="http://schemas.microsoft.com/office/drawing/2014/main" id="{87656540-15A5-48AF-905D-BE95A7E473A6}"/>
              </a:ext>
            </a:extLst>
          </p:cNvPr>
          <p:cNvSpPr>
            <a:spLocks noGrp="1"/>
          </p:cNvSpPr>
          <p:nvPr>
            <p:ph sz="half" idx="2"/>
          </p:nvPr>
        </p:nvSpPr>
        <p:spPr>
          <a:xfrm>
            <a:off x="6172200" y="1825625"/>
            <a:ext cx="5181600" cy="4351338"/>
          </a:xfrm>
        </p:spPr>
        <p:txBody>
          <a:bodyPr/>
          <a:lstStyle/>
          <a:p>
            <a:pPr lvl="0"/>
            <a:r>
              <a:rPr lang="vi-VN"/>
              <a:t>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Ngày tháng 4">
            <a:extLst>
              <a:ext uri="{FF2B5EF4-FFF2-40B4-BE49-F238E27FC236}">
                <a16:creationId xmlns:a16="http://schemas.microsoft.com/office/drawing/2014/main" id="{D5303036-D6EC-4133-9428-3C473F6DDCF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979FEF5-293E-4ABA-BF86-701CB0F7AAF2}"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29/10/2023</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Chỗ dành sẵn cho Chân trang 5">
            <a:extLst>
              <a:ext uri="{FF2B5EF4-FFF2-40B4-BE49-F238E27FC236}">
                <a16:creationId xmlns:a16="http://schemas.microsoft.com/office/drawing/2014/main" id="{A8947847-90F6-4C34-98E3-D8E321023EB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Chỗ dành sẵn cho Số hiệu Bản chiếu 6">
            <a:extLst>
              <a:ext uri="{FF2B5EF4-FFF2-40B4-BE49-F238E27FC236}">
                <a16:creationId xmlns:a16="http://schemas.microsoft.com/office/drawing/2014/main" id="{3EF37BF2-D1BF-46F9-8D5A-97C8274D0D3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5D6998-2353-4B49-AC67-127D7C13DDBC}"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71651562"/>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B9C861C9-27B4-4EA6-BE46-70DD1D2D298B}"/>
              </a:ext>
            </a:extLst>
          </p:cNvPr>
          <p:cNvSpPr>
            <a:spLocks noGrp="1"/>
          </p:cNvSpPr>
          <p:nvPr>
            <p:ph type="title"/>
          </p:nvPr>
        </p:nvSpPr>
        <p:spPr>
          <a:xfrm>
            <a:off x="839788" y="365125"/>
            <a:ext cx="10515600" cy="1325563"/>
          </a:xfrm>
        </p:spPr>
        <p:txBody>
          <a:bodyPr/>
          <a:lstStyle/>
          <a:p>
            <a:r>
              <a:rPr lang="vi-VN"/>
              <a:t>Bấm để sửa kiểu tiêu đề Bản cái</a:t>
            </a:r>
          </a:p>
        </p:txBody>
      </p:sp>
      <p:sp>
        <p:nvSpPr>
          <p:cNvPr id="3" name="Chỗ dành sẵn cho Văn bản 2">
            <a:extLst>
              <a:ext uri="{FF2B5EF4-FFF2-40B4-BE49-F238E27FC236}">
                <a16:creationId xmlns:a16="http://schemas.microsoft.com/office/drawing/2014/main" id="{78D90972-B3D6-462F-AD70-A3C1D01BE0F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Chỉnh sửa kiểu văn bản của Bản cái</a:t>
            </a:r>
          </a:p>
        </p:txBody>
      </p:sp>
      <p:sp>
        <p:nvSpPr>
          <p:cNvPr id="4" name="Chỗ dành sẵn cho Nội dung 3">
            <a:extLst>
              <a:ext uri="{FF2B5EF4-FFF2-40B4-BE49-F238E27FC236}">
                <a16:creationId xmlns:a16="http://schemas.microsoft.com/office/drawing/2014/main" id="{86BF8A2F-24FA-43A9-8BDC-E72445DA602C}"/>
              </a:ext>
            </a:extLst>
          </p:cNvPr>
          <p:cNvSpPr>
            <a:spLocks noGrp="1"/>
          </p:cNvSpPr>
          <p:nvPr>
            <p:ph sz="half" idx="2"/>
          </p:nvPr>
        </p:nvSpPr>
        <p:spPr>
          <a:xfrm>
            <a:off x="839788" y="2505075"/>
            <a:ext cx="5157787" cy="3684588"/>
          </a:xfrm>
        </p:spPr>
        <p:txBody>
          <a:bodyPr/>
          <a:lstStyle/>
          <a:p>
            <a:pPr lvl="0"/>
            <a:r>
              <a:rPr lang="vi-VN"/>
              <a:t>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Văn bản 4">
            <a:extLst>
              <a:ext uri="{FF2B5EF4-FFF2-40B4-BE49-F238E27FC236}">
                <a16:creationId xmlns:a16="http://schemas.microsoft.com/office/drawing/2014/main" id="{0E4C793B-6B57-4BD6-8CF5-2BCA56389A4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Chỉnh sửa kiểu văn bản của Bản cái</a:t>
            </a:r>
          </a:p>
        </p:txBody>
      </p:sp>
      <p:sp>
        <p:nvSpPr>
          <p:cNvPr id="6" name="Chỗ dành sẵn cho Nội dung 5">
            <a:extLst>
              <a:ext uri="{FF2B5EF4-FFF2-40B4-BE49-F238E27FC236}">
                <a16:creationId xmlns:a16="http://schemas.microsoft.com/office/drawing/2014/main" id="{E936F325-C98C-42B5-9E19-70F84E1FA521}"/>
              </a:ext>
            </a:extLst>
          </p:cNvPr>
          <p:cNvSpPr>
            <a:spLocks noGrp="1"/>
          </p:cNvSpPr>
          <p:nvPr>
            <p:ph sz="quarter" idx="4"/>
          </p:nvPr>
        </p:nvSpPr>
        <p:spPr>
          <a:xfrm>
            <a:off x="6172200" y="2505075"/>
            <a:ext cx="5183188" cy="3684588"/>
          </a:xfrm>
        </p:spPr>
        <p:txBody>
          <a:bodyPr/>
          <a:lstStyle/>
          <a:p>
            <a:pPr lvl="0"/>
            <a:r>
              <a:rPr lang="vi-VN"/>
              <a:t>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7" name="Chỗ dành sẵn cho Ngày tháng 6">
            <a:extLst>
              <a:ext uri="{FF2B5EF4-FFF2-40B4-BE49-F238E27FC236}">
                <a16:creationId xmlns:a16="http://schemas.microsoft.com/office/drawing/2014/main" id="{B0131B6A-09C8-42D8-8B90-199814E07EB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979FEF5-293E-4ABA-BF86-701CB0F7AAF2}"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29/10/2023</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8" name="Chỗ dành sẵn cho Chân trang 7">
            <a:extLst>
              <a:ext uri="{FF2B5EF4-FFF2-40B4-BE49-F238E27FC236}">
                <a16:creationId xmlns:a16="http://schemas.microsoft.com/office/drawing/2014/main" id="{9ED9DB26-E72E-43BE-AE09-381FEC23361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9" name="Chỗ dành sẵn cho Số hiệu Bản chiếu 8">
            <a:extLst>
              <a:ext uri="{FF2B5EF4-FFF2-40B4-BE49-F238E27FC236}">
                <a16:creationId xmlns:a16="http://schemas.microsoft.com/office/drawing/2014/main" id="{B51A0BC0-E090-4B6D-BD0D-51CFF77092F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5D6998-2353-4B49-AC67-127D7C13DDBC}"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50772293"/>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0DBE0C30-2C82-4A20-822A-DF6CE4144960}"/>
              </a:ext>
            </a:extLst>
          </p:cNvPr>
          <p:cNvSpPr>
            <a:spLocks noGrp="1"/>
          </p:cNvSpPr>
          <p:nvPr>
            <p:ph type="title"/>
          </p:nvPr>
        </p:nvSpPr>
        <p:spPr/>
        <p:txBody>
          <a:bodyPr/>
          <a:lstStyle/>
          <a:p>
            <a:r>
              <a:rPr lang="vi-VN"/>
              <a:t>Bấm để sửa kiểu tiêu đề Bản cái</a:t>
            </a:r>
          </a:p>
        </p:txBody>
      </p:sp>
      <p:sp>
        <p:nvSpPr>
          <p:cNvPr id="3" name="Chỗ dành sẵn cho Ngày tháng 2">
            <a:extLst>
              <a:ext uri="{FF2B5EF4-FFF2-40B4-BE49-F238E27FC236}">
                <a16:creationId xmlns:a16="http://schemas.microsoft.com/office/drawing/2014/main" id="{D6A37CB2-BDEF-4E4E-A00D-97A7C98C820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979FEF5-293E-4ABA-BF86-701CB0F7AAF2}"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29/10/2023</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4" name="Chỗ dành sẵn cho Chân trang 3">
            <a:extLst>
              <a:ext uri="{FF2B5EF4-FFF2-40B4-BE49-F238E27FC236}">
                <a16:creationId xmlns:a16="http://schemas.microsoft.com/office/drawing/2014/main" id="{6E551423-7363-4189-A160-578E0E36486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Chỗ dành sẵn cho Số hiệu Bản chiếu 4">
            <a:extLst>
              <a:ext uri="{FF2B5EF4-FFF2-40B4-BE49-F238E27FC236}">
                <a16:creationId xmlns:a16="http://schemas.microsoft.com/office/drawing/2014/main" id="{3A208713-384F-4685-A267-B37339B3DD1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5D6998-2353-4B49-AC67-127D7C13DDBC}"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61813528"/>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a16="http://schemas.microsoft.com/office/drawing/2014/main" id="{848C1FE2-241B-4E01-BDA6-67D550F258A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979FEF5-293E-4ABA-BF86-701CB0F7AAF2}"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29/10/2023</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3" name="Chỗ dành sẵn cho Chân trang 2">
            <a:extLst>
              <a:ext uri="{FF2B5EF4-FFF2-40B4-BE49-F238E27FC236}">
                <a16:creationId xmlns:a16="http://schemas.microsoft.com/office/drawing/2014/main" id="{93F06B85-AE9D-4612-976A-56DE7C2D8A0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4" name="Chỗ dành sẵn cho Số hiệu Bản chiếu 3">
            <a:extLst>
              <a:ext uri="{FF2B5EF4-FFF2-40B4-BE49-F238E27FC236}">
                <a16:creationId xmlns:a16="http://schemas.microsoft.com/office/drawing/2014/main" id="{34775FE2-F1E9-4DDC-8022-39D0648DAFC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5D6998-2353-4B49-AC67-127D7C13DDBC}"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503828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0AAD705-32FF-4740-A75D-E8A7EA837675}"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sym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10/29/2023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sym typeface="Arial" panose="020B0604020202020204" pitchFamily="34" charset="0"/>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sym typeface="Arial" panose="020B0604020202020204" pitchFamily="34" charset="0"/>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7E76B6A-2DD8-4D15-AE46-A3AC48B41D6C}"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sym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4040534328"/>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BCEBF9F7-DB01-4B8F-8070-F62920E4DF58}"/>
              </a:ext>
            </a:extLst>
          </p:cNvPr>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p>
        </p:txBody>
      </p:sp>
      <p:sp>
        <p:nvSpPr>
          <p:cNvPr id="3" name="Chỗ dành sẵn cho Nội dung 2">
            <a:extLst>
              <a:ext uri="{FF2B5EF4-FFF2-40B4-BE49-F238E27FC236}">
                <a16:creationId xmlns:a16="http://schemas.microsoft.com/office/drawing/2014/main" id="{C74823DE-0855-47E4-9434-D6077A4FDB6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Văn bản 3">
            <a:extLst>
              <a:ext uri="{FF2B5EF4-FFF2-40B4-BE49-F238E27FC236}">
                <a16:creationId xmlns:a16="http://schemas.microsoft.com/office/drawing/2014/main" id="{D3532262-84DB-428C-B4BD-AE677CC6E2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Chỉnh sửa kiểu văn bản của Bản cái</a:t>
            </a:r>
          </a:p>
        </p:txBody>
      </p:sp>
      <p:sp>
        <p:nvSpPr>
          <p:cNvPr id="5" name="Chỗ dành sẵn cho Ngày tháng 4">
            <a:extLst>
              <a:ext uri="{FF2B5EF4-FFF2-40B4-BE49-F238E27FC236}">
                <a16:creationId xmlns:a16="http://schemas.microsoft.com/office/drawing/2014/main" id="{61CC244F-540A-4587-9230-FB24A011742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979FEF5-293E-4ABA-BF86-701CB0F7AAF2}"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29/10/2023</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Chỗ dành sẵn cho Chân trang 5">
            <a:extLst>
              <a:ext uri="{FF2B5EF4-FFF2-40B4-BE49-F238E27FC236}">
                <a16:creationId xmlns:a16="http://schemas.microsoft.com/office/drawing/2014/main" id="{20571CF7-66BA-48ED-8E01-48081FC81A6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Chỗ dành sẵn cho Số hiệu Bản chiếu 6">
            <a:extLst>
              <a:ext uri="{FF2B5EF4-FFF2-40B4-BE49-F238E27FC236}">
                <a16:creationId xmlns:a16="http://schemas.microsoft.com/office/drawing/2014/main" id="{4DE01E77-F3DF-4656-AC6B-5E7323D6396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5D6998-2353-4B49-AC67-127D7C13DDBC}"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16860548"/>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34195E95-3E6B-41A4-9B73-CD77A67FAE36}"/>
              </a:ext>
            </a:extLst>
          </p:cNvPr>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p>
        </p:txBody>
      </p:sp>
      <p:sp>
        <p:nvSpPr>
          <p:cNvPr id="3" name="Chỗ dành sẵn cho Hình ảnh 2">
            <a:extLst>
              <a:ext uri="{FF2B5EF4-FFF2-40B4-BE49-F238E27FC236}">
                <a16:creationId xmlns:a16="http://schemas.microsoft.com/office/drawing/2014/main" id="{D5574432-7C8F-44C1-8183-B94322B15DE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Chỗ dành sẵn cho Văn bản 3">
            <a:extLst>
              <a:ext uri="{FF2B5EF4-FFF2-40B4-BE49-F238E27FC236}">
                <a16:creationId xmlns:a16="http://schemas.microsoft.com/office/drawing/2014/main" id="{8586662B-1B97-4E87-B718-1A6DF1E7F5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Chỉnh sửa kiểu văn bản của Bản cái</a:t>
            </a:r>
          </a:p>
        </p:txBody>
      </p:sp>
      <p:sp>
        <p:nvSpPr>
          <p:cNvPr id="5" name="Chỗ dành sẵn cho Ngày tháng 4">
            <a:extLst>
              <a:ext uri="{FF2B5EF4-FFF2-40B4-BE49-F238E27FC236}">
                <a16:creationId xmlns:a16="http://schemas.microsoft.com/office/drawing/2014/main" id="{F75D5F81-2959-4939-B478-F73F63240D8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979FEF5-293E-4ABA-BF86-701CB0F7AAF2}"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29/10/2023</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Chỗ dành sẵn cho Chân trang 5">
            <a:extLst>
              <a:ext uri="{FF2B5EF4-FFF2-40B4-BE49-F238E27FC236}">
                <a16:creationId xmlns:a16="http://schemas.microsoft.com/office/drawing/2014/main" id="{C99F8D36-2F2C-4F2F-8CCC-6EADCC75195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Chỗ dành sẵn cho Số hiệu Bản chiếu 6">
            <a:extLst>
              <a:ext uri="{FF2B5EF4-FFF2-40B4-BE49-F238E27FC236}">
                <a16:creationId xmlns:a16="http://schemas.microsoft.com/office/drawing/2014/main" id="{75ECEF2B-C460-4E03-9E97-37C9B003F6B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5D6998-2353-4B49-AC67-127D7C13DDBC}"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9494231"/>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BC6C169A-FC86-458E-9F70-4B42390A05AE}"/>
              </a:ext>
            </a:extLst>
          </p:cNvPr>
          <p:cNvSpPr>
            <a:spLocks noGrp="1"/>
          </p:cNvSpPr>
          <p:nvPr>
            <p:ph type="title"/>
          </p:nvPr>
        </p:nvSpPr>
        <p:spPr/>
        <p:txBody>
          <a:bodyPr/>
          <a:lstStyle/>
          <a:p>
            <a:r>
              <a:rPr lang="vi-VN"/>
              <a:t>Bấm để sửa kiểu tiêu đề Bản cái</a:t>
            </a:r>
          </a:p>
        </p:txBody>
      </p:sp>
      <p:sp>
        <p:nvSpPr>
          <p:cNvPr id="3" name="Chỗ dành sẵn cho Văn bản Dọc 2">
            <a:extLst>
              <a:ext uri="{FF2B5EF4-FFF2-40B4-BE49-F238E27FC236}">
                <a16:creationId xmlns:a16="http://schemas.microsoft.com/office/drawing/2014/main" id="{8FB8B6CE-B4F0-4559-A259-3B53C4476D09}"/>
              </a:ext>
            </a:extLst>
          </p:cNvPr>
          <p:cNvSpPr>
            <a:spLocks noGrp="1"/>
          </p:cNvSpPr>
          <p:nvPr>
            <p:ph type="body" orient="vert" idx="1"/>
          </p:nvPr>
        </p:nvSpPr>
        <p:spPr/>
        <p:txBody>
          <a:bodyPr vert="eaVert"/>
          <a:lstStyle/>
          <a:p>
            <a:pPr lvl="0"/>
            <a:r>
              <a:rPr lang="vi-VN"/>
              <a:t>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1C9823D8-FC79-4C7C-8D2F-56ECDE5370A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979FEF5-293E-4ABA-BF86-701CB0F7AAF2}"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29/10/2023</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Chỗ dành sẵn cho Chân trang 4">
            <a:extLst>
              <a:ext uri="{FF2B5EF4-FFF2-40B4-BE49-F238E27FC236}">
                <a16:creationId xmlns:a16="http://schemas.microsoft.com/office/drawing/2014/main" id="{7B5586F6-DFF0-48A6-B34C-85C4A058307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Chỗ dành sẵn cho Số hiệu Bản chiếu 5">
            <a:extLst>
              <a:ext uri="{FF2B5EF4-FFF2-40B4-BE49-F238E27FC236}">
                <a16:creationId xmlns:a16="http://schemas.microsoft.com/office/drawing/2014/main" id="{A64E2DA6-1195-41E9-A6B3-B8F1A8AE9B8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5D6998-2353-4B49-AC67-127D7C13DDBC}"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053402562"/>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a16="http://schemas.microsoft.com/office/drawing/2014/main" id="{17A3039D-F6F0-4485-A58D-94ACF51DFA68}"/>
              </a:ext>
            </a:extLst>
          </p:cNvPr>
          <p:cNvSpPr>
            <a:spLocks noGrp="1"/>
          </p:cNvSpPr>
          <p:nvPr>
            <p:ph type="title" orient="vert"/>
          </p:nvPr>
        </p:nvSpPr>
        <p:spPr>
          <a:xfrm>
            <a:off x="8724900" y="365125"/>
            <a:ext cx="2628900" cy="5811838"/>
          </a:xfrm>
        </p:spPr>
        <p:txBody>
          <a:bodyPr vert="eaVert"/>
          <a:lstStyle/>
          <a:p>
            <a:r>
              <a:rPr lang="vi-VN"/>
              <a:t>Bấm để sửa kiểu tiêu đề Bản cái</a:t>
            </a:r>
          </a:p>
        </p:txBody>
      </p:sp>
      <p:sp>
        <p:nvSpPr>
          <p:cNvPr id="3" name="Chỗ dành sẵn cho Văn bản Dọc 2">
            <a:extLst>
              <a:ext uri="{FF2B5EF4-FFF2-40B4-BE49-F238E27FC236}">
                <a16:creationId xmlns:a16="http://schemas.microsoft.com/office/drawing/2014/main" id="{360A5581-0E3E-40DF-8277-E19FFC71C87E}"/>
              </a:ext>
            </a:extLst>
          </p:cNvPr>
          <p:cNvSpPr>
            <a:spLocks noGrp="1"/>
          </p:cNvSpPr>
          <p:nvPr>
            <p:ph type="body" orient="vert" idx="1"/>
          </p:nvPr>
        </p:nvSpPr>
        <p:spPr>
          <a:xfrm>
            <a:off x="838200" y="365125"/>
            <a:ext cx="7734300" cy="5811838"/>
          </a:xfrm>
        </p:spPr>
        <p:txBody>
          <a:bodyPr vert="eaVert"/>
          <a:lstStyle/>
          <a:p>
            <a:pPr lvl="0"/>
            <a:r>
              <a:rPr lang="vi-VN"/>
              <a:t>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A4620043-1BF4-4902-9251-FFFE6F5D88D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979FEF5-293E-4ABA-BF86-701CB0F7AAF2}"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29/10/2023</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Chỗ dành sẵn cho Chân trang 4">
            <a:extLst>
              <a:ext uri="{FF2B5EF4-FFF2-40B4-BE49-F238E27FC236}">
                <a16:creationId xmlns:a16="http://schemas.microsoft.com/office/drawing/2014/main" id="{1791E6A3-A4E3-4A0C-8F35-D7485B3CB0D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Chỗ dành sẵn cho Số hiệu Bản chiếu 5">
            <a:extLst>
              <a:ext uri="{FF2B5EF4-FFF2-40B4-BE49-F238E27FC236}">
                <a16:creationId xmlns:a16="http://schemas.microsoft.com/office/drawing/2014/main" id="{591F39AC-F022-43C3-86EC-8A82B6A3319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5D6998-2353-4B49-AC67-127D7C13DDBC}"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19064081"/>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userDrawn="1">
  <p:cSld name="2_两栏内容">
    <p:spTree>
      <p:nvGrpSpPr>
        <p:cNvPr id="1" name=""/>
        <p:cNvGrpSpPr/>
        <p:nvPr/>
      </p:nvGrpSpPr>
      <p:grpSpPr>
        <a:xfrm>
          <a:off x="0" y="0"/>
          <a:ext cx="0" cy="0"/>
          <a:chOff x="0" y="0"/>
          <a:chExt cx="0" cy="0"/>
        </a:xfrm>
      </p:grpSpPr>
      <p:sp>
        <p:nvSpPr>
          <p:cNvPr id="3" name="矩形 2"/>
          <p:cNvSpPr/>
          <p:nvPr userDrawn="1"/>
        </p:nvSpPr>
        <p:spPr>
          <a:xfrm>
            <a:off x="0" y="0"/>
            <a:ext cx="12192000" cy="6858000"/>
          </a:xfrm>
          <a:prstGeom prst="rect">
            <a:avLst/>
          </a:prstGeom>
          <a:solidFill>
            <a:srgbClr val="8060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cs typeface="+mn-cs"/>
            </a:endParaRPr>
          </a:p>
        </p:txBody>
      </p:sp>
      <p:grpSp>
        <p:nvGrpSpPr>
          <p:cNvPr id="23" name="组合 22"/>
          <p:cNvGrpSpPr/>
          <p:nvPr userDrawn="1"/>
        </p:nvGrpSpPr>
        <p:grpSpPr>
          <a:xfrm>
            <a:off x="9410700" y="5930900"/>
            <a:ext cx="2781300" cy="927100"/>
            <a:chOff x="-648236" y="3541690"/>
            <a:chExt cx="5538957" cy="1687133"/>
          </a:xfrm>
        </p:grpSpPr>
        <p:sp>
          <p:nvSpPr>
            <p:cNvPr id="25" name="任意多边形 24"/>
            <p:cNvSpPr/>
            <p:nvPr/>
          </p:nvSpPr>
          <p:spPr>
            <a:xfrm>
              <a:off x="180304" y="3787345"/>
              <a:ext cx="1593058" cy="1415720"/>
            </a:xfrm>
            <a:custGeom>
              <a:avLst/>
              <a:gdLst>
                <a:gd name="connsiteX0" fmla="*/ 694272 w 1593058"/>
                <a:gd name="connsiteY0" fmla="*/ 0 h 1415720"/>
                <a:gd name="connsiteX1" fmla="*/ 742314 w 1593058"/>
                <a:gd name="connsiteY1" fmla="*/ 12253 h 1415720"/>
                <a:gd name="connsiteX2" fmla="*/ 1593058 w 1593058"/>
                <a:gd name="connsiteY2" fmla="*/ 1159215 h 1415720"/>
                <a:gd name="connsiteX3" fmla="*/ 1568459 w 1593058"/>
                <a:gd name="connsiteY3" fmla="*/ 1401249 h 1415720"/>
                <a:gd name="connsiteX4" fmla="*/ 1564708 w 1593058"/>
                <a:gd name="connsiteY4" fmla="*/ 1415720 h 1415720"/>
                <a:gd name="connsiteX5" fmla="*/ 5901 w 1593058"/>
                <a:gd name="connsiteY5" fmla="*/ 1415720 h 1415720"/>
                <a:gd name="connsiteX6" fmla="*/ 0 w 1593058"/>
                <a:gd name="connsiteY6" fmla="*/ 1299810 h 1415720"/>
                <a:gd name="connsiteX7" fmla="*/ 576466 w 1593058"/>
                <a:gd name="connsiteY7" fmla="*/ 87378 h 1415720"/>
                <a:gd name="connsiteX8" fmla="*/ 694272 w 1593058"/>
                <a:gd name="connsiteY8" fmla="*/ 0 h 1415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3058" h="1415720">
                  <a:moveTo>
                    <a:pt x="694272" y="0"/>
                  </a:moveTo>
                  <a:lnTo>
                    <a:pt x="742314" y="12253"/>
                  </a:lnTo>
                  <a:cubicBezTo>
                    <a:pt x="1235192" y="164307"/>
                    <a:pt x="1593058" y="620309"/>
                    <a:pt x="1593058" y="1159215"/>
                  </a:cubicBezTo>
                  <a:cubicBezTo>
                    <a:pt x="1593058" y="1242123"/>
                    <a:pt x="1584588" y="1323070"/>
                    <a:pt x="1568459" y="1401249"/>
                  </a:cubicBezTo>
                  <a:lnTo>
                    <a:pt x="1564708" y="1415720"/>
                  </a:lnTo>
                  <a:lnTo>
                    <a:pt x="5901" y="1415720"/>
                  </a:lnTo>
                  <a:lnTo>
                    <a:pt x="0" y="1299810"/>
                  </a:lnTo>
                  <a:cubicBezTo>
                    <a:pt x="0" y="811693"/>
                    <a:pt x="224404" y="375563"/>
                    <a:pt x="576466" y="87378"/>
                  </a:cubicBezTo>
                  <a:lnTo>
                    <a:pt x="694272" y="0"/>
                  </a:lnTo>
                  <a:close/>
                </a:path>
              </a:pathLst>
            </a:custGeom>
            <a:solidFill>
              <a:srgbClr val="3C4D7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cs typeface="+mn-cs"/>
              </a:endParaRPr>
            </a:p>
          </p:txBody>
        </p:sp>
        <p:sp>
          <p:nvSpPr>
            <p:cNvPr id="26" name="任意多边形 25"/>
            <p:cNvSpPr/>
            <p:nvPr/>
          </p:nvSpPr>
          <p:spPr>
            <a:xfrm>
              <a:off x="2472073" y="4197123"/>
              <a:ext cx="876435" cy="1005942"/>
            </a:xfrm>
            <a:custGeom>
              <a:avLst/>
              <a:gdLst>
                <a:gd name="connsiteX0" fmla="*/ 597190 w 876435"/>
                <a:gd name="connsiteY0" fmla="*/ 0 h 1005942"/>
                <a:gd name="connsiteX1" fmla="*/ 605895 w 876435"/>
                <a:gd name="connsiteY1" fmla="*/ 11546 h 1005942"/>
                <a:gd name="connsiteX2" fmla="*/ 876435 w 876435"/>
                <a:gd name="connsiteY2" fmla="*/ 890032 h 1005942"/>
                <a:gd name="connsiteX3" fmla="*/ 870534 w 876435"/>
                <a:gd name="connsiteY3" fmla="*/ 1005942 h 1005942"/>
                <a:gd name="connsiteX4" fmla="*/ 0 w 876435"/>
                <a:gd name="connsiteY4" fmla="*/ 1005942 h 1005942"/>
                <a:gd name="connsiteX5" fmla="*/ 4776 w 876435"/>
                <a:gd name="connsiteY5" fmla="*/ 912128 h 1005942"/>
                <a:gd name="connsiteX6" fmla="*/ 532355 w 876435"/>
                <a:gd name="connsiteY6" fmla="*/ 39068 h 1005942"/>
                <a:gd name="connsiteX7" fmla="*/ 597190 w 876435"/>
                <a:gd name="connsiteY7" fmla="*/ 0 h 1005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6435" h="1005942">
                  <a:moveTo>
                    <a:pt x="597190" y="0"/>
                  </a:moveTo>
                  <a:lnTo>
                    <a:pt x="605895" y="11546"/>
                  </a:lnTo>
                  <a:cubicBezTo>
                    <a:pt x="776700" y="262315"/>
                    <a:pt x="876435" y="564621"/>
                    <a:pt x="876435" y="890032"/>
                  </a:cubicBezTo>
                  <a:lnTo>
                    <a:pt x="870534" y="1005942"/>
                  </a:lnTo>
                  <a:lnTo>
                    <a:pt x="0" y="1005942"/>
                  </a:lnTo>
                  <a:lnTo>
                    <a:pt x="4776" y="912128"/>
                  </a:lnTo>
                  <a:cubicBezTo>
                    <a:pt x="41979" y="548775"/>
                    <a:pt x="242488" y="233306"/>
                    <a:pt x="532355" y="39068"/>
                  </a:cubicBezTo>
                  <a:lnTo>
                    <a:pt x="597190" y="0"/>
                  </a:lnTo>
                  <a:close/>
                </a:path>
              </a:pathLst>
            </a:custGeom>
            <a:solidFill>
              <a:srgbClr val="40708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cs typeface="+mn-cs"/>
              </a:endParaRPr>
            </a:p>
          </p:txBody>
        </p:sp>
        <p:sp>
          <p:nvSpPr>
            <p:cNvPr id="27" name="任意多边形 26"/>
            <p:cNvSpPr/>
            <p:nvPr/>
          </p:nvSpPr>
          <p:spPr>
            <a:xfrm>
              <a:off x="861697" y="3541690"/>
              <a:ext cx="2194687" cy="1687133"/>
            </a:xfrm>
            <a:custGeom>
              <a:avLst/>
              <a:gdLst>
                <a:gd name="connsiteX0" fmla="*/ 889830 w 2194687"/>
                <a:gd name="connsiteY0" fmla="*/ 0 h 1687133"/>
                <a:gd name="connsiteX1" fmla="*/ 2112200 w 2194687"/>
                <a:gd name="connsiteY1" fmla="*/ 571779 h 1687133"/>
                <a:gd name="connsiteX2" fmla="*/ 2194687 w 2194687"/>
                <a:gd name="connsiteY2" fmla="*/ 681191 h 1687133"/>
                <a:gd name="connsiteX3" fmla="*/ 2129852 w 2194687"/>
                <a:gd name="connsiteY3" fmla="*/ 720259 h 1687133"/>
                <a:gd name="connsiteX4" fmla="*/ 1602273 w 2194687"/>
                <a:gd name="connsiteY4" fmla="*/ 1593319 h 1687133"/>
                <a:gd name="connsiteX5" fmla="*/ 1597497 w 2194687"/>
                <a:gd name="connsiteY5" fmla="*/ 1687133 h 1687133"/>
                <a:gd name="connsiteX6" fmla="*/ 870436 w 2194687"/>
                <a:gd name="connsiteY6" fmla="*/ 1687133 h 1687133"/>
                <a:gd name="connsiteX7" fmla="*/ 874187 w 2194687"/>
                <a:gd name="connsiteY7" fmla="*/ 1672662 h 1687133"/>
                <a:gd name="connsiteX8" fmla="*/ 898786 w 2194687"/>
                <a:gd name="connsiteY8" fmla="*/ 1430628 h 1687133"/>
                <a:gd name="connsiteX9" fmla="*/ 48042 w 2194687"/>
                <a:gd name="connsiteY9" fmla="*/ 283666 h 1687133"/>
                <a:gd name="connsiteX10" fmla="*/ 0 w 2194687"/>
                <a:gd name="connsiteY10" fmla="*/ 271413 h 1687133"/>
                <a:gd name="connsiteX11" fmla="*/ 4144 w 2194687"/>
                <a:gd name="connsiteY11" fmla="*/ 268340 h 1687133"/>
                <a:gd name="connsiteX12" fmla="*/ 889830 w 2194687"/>
                <a:gd name="connsiteY12" fmla="*/ 0 h 1687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94687" h="1687133">
                  <a:moveTo>
                    <a:pt x="889830" y="0"/>
                  </a:moveTo>
                  <a:cubicBezTo>
                    <a:pt x="1381947" y="0"/>
                    <a:pt x="1821652" y="222579"/>
                    <a:pt x="2112200" y="571779"/>
                  </a:cubicBezTo>
                  <a:lnTo>
                    <a:pt x="2194687" y="681191"/>
                  </a:lnTo>
                  <a:lnTo>
                    <a:pt x="2129852" y="720259"/>
                  </a:lnTo>
                  <a:cubicBezTo>
                    <a:pt x="1839985" y="914497"/>
                    <a:pt x="1639476" y="1229966"/>
                    <a:pt x="1602273" y="1593319"/>
                  </a:cubicBezTo>
                  <a:lnTo>
                    <a:pt x="1597497" y="1687133"/>
                  </a:lnTo>
                  <a:lnTo>
                    <a:pt x="870436" y="1687133"/>
                  </a:lnTo>
                  <a:lnTo>
                    <a:pt x="874187" y="1672662"/>
                  </a:lnTo>
                  <a:cubicBezTo>
                    <a:pt x="890316" y="1594483"/>
                    <a:pt x="898786" y="1513536"/>
                    <a:pt x="898786" y="1430628"/>
                  </a:cubicBezTo>
                  <a:cubicBezTo>
                    <a:pt x="898786" y="891722"/>
                    <a:pt x="540920" y="435720"/>
                    <a:pt x="48042" y="283666"/>
                  </a:cubicBezTo>
                  <a:lnTo>
                    <a:pt x="0" y="271413"/>
                  </a:lnTo>
                  <a:lnTo>
                    <a:pt x="4144" y="268340"/>
                  </a:lnTo>
                  <a:cubicBezTo>
                    <a:pt x="256968" y="98924"/>
                    <a:pt x="561752" y="0"/>
                    <a:pt x="889830" y="0"/>
                  </a:cubicBezTo>
                  <a:close/>
                </a:path>
              </a:pathLst>
            </a:custGeom>
            <a:solidFill>
              <a:srgbClr val="4070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cs typeface="+mn-cs"/>
              </a:endParaRPr>
            </a:p>
          </p:txBody>
        </p:sp>
        <p:sp>
          <p:nvSpPr>
            <p:cNvPr id="28" name="任意多边形 27"/>
            <p:cNvSpPr/>
            <p:nvPr/>
          </p:nvSpPr>
          <p:spPr>
            <a:xfrm>
              <a:off x="-648236" y="3745605"/>
              <a:ext cx="1522812" cy="1457460"/>
            </a:xfrm>
            <a:custGeom>
              <a:avLst/>
              <a:gdLst>
                <a:gd name="connsiteX0" fmla="*/ 1210799 w 1522812"/>
                <a:gd name="connsiteY0" fmla="*/ 0 h 1457460"/>
                <a:gd name="connsiteX1" fmla="*/ 1454817 w 1522812"/>
                <a:gd name="connsiteY1" fmla="*/ 24399 h 1457460"/>
                <a:gd name="connsiteX2" fmla="*/ 1522812 w 1522812"/>
                <a:gd name="connsiteY2" fmla="*/ 41740 h 1457460"/>
                <a:gd name="connsiteX3" fmla="*/ 1405006 w 1522812"/>
                <a:gd name="connsiteY3" fmla="*/ 129118 h 1457460"/>
                <a:gd name="connsiteX4" fmla="*/ 828540 w 1522812"/>
                <a:gd name="connsiteY4" fmla="*/ 1341550 h 1457460"/>
                <a:gd name="connsiteX5" fmla="*/ 834441 w 1522812"/>
                <a:gd name="connsiteY5" fmla="*/ 1457460 h 1457460"/>
                <a:gd name="connsiteX6" fmla="*/ 28350 w 1522812"/>
                <a:gd name="connsiteY6" fmla="*/ 1457460 h 1457460"/>
                <a:gd name="connsiteX7" fmla="*/ 24599 w 1522812"/>
                <a:gd name="connsiteY7" fmla="*/ 1442989 h 1457460"/>
                <a:gd name="connsiteX8" fmla="*/ 0 w 1522812"/>
                <a:gd name="connsiteY8" fmla="*/ 1200955 h 1457460"/>
                <a:gd name="connsiteX9" fmla="*/ 1210799 w 1522812"/>
                <a:gd name="connsiteY9" fmla="*/ 0 h 1457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22812" h="1457460">
                  <a:moveTo>
                    <a:pt x="1210799" y="0"/>
                  </a:moveTo>
                  <a:cubicBezTo>
                    <a:pt x="1294387" y="0"/>
                    <a:pt x="1375997" y="8401"/>
                    <a:pt x="1454817" y="24399"/>
                  </a:cubicBezTo>
                  <a:lnTo>
                    <a:pt x="1522812" y="41740"/>
                  </a:lnTo>
                  <a:lnTo>
                    <a:pt x="1405006" y="129118"/>
                  </a:lnTo>
                  <a:cubicBezTo>
                    <a:pt x="1052944" y="417303"/>
                    <a:pt x="828540" y="853433"/>
                    <a:pt x="828540" y="1341550"/>
                  </a:cubicBezTo>
                  <a:lnTo>
                    <a:pt x="834441" y="1457460"/>
                  </a:lnTo>
                  <a:lnTo>
                    <a:pt x="28350" y="1457460"/>
                  </a:lnTo>
                  <a:lnTo>
                    <a:pt x="24599" y="1442989"/>
                  </a:lnTo>
                  <a:cubicBezTo>
                    <a:pt x="8470" y="1364810"/>
                    <a:pt x="0" y="1283863"/>
                    <a:pt x="0" y="1200955"/>
                  </a:cubicBezTo>
                  <a:cubicBezTo>
                    <a:pt x="0" y="537686"/>
                    <a:pt x="542093" y="0"/>
                    <a:pt x="1210799" y="0"/>
                  </a:cubicBezTo>
                  <a:close/>
                </a:path>
              </a:pathLst>
            </a:custGeom>
            <a:solidFill>
              <a:srgbClr val="F6CF80"/>
            </a:solidFill>
            <a:ln>
              <a:solidFill>
                <a:srgbClr val="F6CF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cs typeface="+mn-cs"/>
              </a:endParaRPr>
            </a:p>
          </p:txBody>
        </p:sp>
        <p:sp>
          <p:nvSpPr>
            <p:cNvPr id="29" name="任意多边形 28"/>
            <p:cNvSpPr/>
            <p:nvPr/>
          </p:nvSpPr>
          <p:spPr>
            <a:xfrm>
              <a:off x="3069263" y="4031087"/>
              <a:ext cx="1821458" cy="1171978"/>
            </a:xfrm>
            <a:custGeom>
              <a:avLst/>
              <a:gdLst>
                <a:gd name="connsiteX0" fmla="*/ 612134 w 1821458"/>
                <a:gd name="connsiteY0" fmla="*/ 0 h 1171978"/>
                <a:gd name="connsiteX1" fmla="*/ 1816682 w 1821458"/>
                <a:gd name="connsiteY1" fmla="*/ 1078164 h 1171978"/>
                <a:gd name="connsiteX2" fmla="*/ 1821458 w 1821458"/>
                <a:gd name="connsiteY2" fmla="*/ 1171978 h 1171978"/>
                <a:gd name="connsiteX3" fmla="*/ 273344 w 1821458"/>
                <a:gd name="connsiteY3" fmla="*/ 1171978 h 1171978"/>
                <a:gd name="connsiteX4" fmla="*/ 279245 w 1821458"/>
                <a:gd name="connsiteY4" fmla="*/ 1056068 h 1171978"/>
                <a:gd name="connsiteX5" fmla="*/ 8705 w 1821458"/>
                <a:gd name="connsiteY5" fmla="*/ 177582 h 1171978"/>
                <a:gd name="connsiteX6" fmla="*/ 0 w 1821458"/>
                <a:gd name="connsiteY6" fmla="*/ 166036 h 1171978"/>
                <a:gd name="connsiteX7" fmla="*/ 34995 w 1821458"/>
                <a:gd name="connsiteY7" fmla="*/ 144949 h 1171978"/>
                <a:gd name="connsiteX8" fmla="*/ 612134 w 1821458"/>
                <a:gd name="connsiteY8" fmla="*/ 0 h 1171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1458" h="1171978">
                  <a:moveTo>
                    <a:pt x="612134" y="0"/>
                  </a:moveTo>
                  <a:cubicBezTo>
                    <a:pt x="1239046" y="0"/>
                    <a:pt x="1754677" y="472575"/>
                    <a:pt x="1816682" y="1078164"/>
                  </a:cubicBezTo>
                  <a:lnTo>
                    <a:pt x="1821458" y="1171978"/>
                  </a:lnTo>
                  <a:lnTo>
                    <a:pt x="273344" y="1171978"/>
                  </a:lnTo>
                  <a:lnTo>
                    <a:pt x="279245" y="1056068"/>
                  </a:lnTo>
                  <a:cubicBezTo>
                    <a:pt x="279245" y="730657"/>
                    <a:pt x="179510" y="428351"/>
                    <a:pt x="8705" y="177582"/>
                  </a:cubicBezTo>
                  <a:lnTo>
                    <a:pt x="0" y="166036"/>
                  </a:lnTo>
                  <a:lnTo>
                    <a:pt x="34995" y="144949"/>
                  </a:lnTo>
                  <a:cubicBezTo>
                    <a:pt x="206557" y="52508"/>
                    <a:pt x="403164" y="0"/>
                    <a:pt x="612134" y="0"/>
                  </a:cubicBezTo>
                  <a:close/>
                </a:path>
              </a:pathLst>
            </a:custGeom>
            <a:solidFill>
              <a:srgbClr val="E85A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cs typeface="+mn-cs"/>
              </a:endParaRPr>
            </a:p>
          </p:txBody>
        </p:sp>
      </p:grpSp>
      <p:grpSp>
        <p:nvGrpSpPr>
          <p:cNvPr id="2" name="组合 1"/>
          <p:cNvGrpSpPr/>
          <p:nvPr userDrawn="1"/>
        </p:nvGrpSpPr>
        <p:grpSpPr>
          <a:xfrm rot="10800000">
            <a:off x="0" y="0"/>
            <a:ext cx="3314700" cy="1498600"/>
            <a:chOff x="5299712" y="1852232"/>
            <a:chExt cx="3659346" cy="1560491"/>
          </a:xfrm>
        </p:grpSpPr>
        <p:sp>
          <p:nvSpPr>
            <p:cNvPr id="30" name="任意多边形 29"/>
            <p:cNvSpPr/>
            <p:nvPr userDrawn="1"/>
          </p:nvSpPr>
          <p:spPr>
            <a:xfrm>
              <a:off x="6537460" y="2681285"/>
              <a:ext cx="726884" cy="731438"/>
            </a:xfrm>
            <a:custGeom>
              <a:avLst/>
              <a:gdLst>
                <a:gd name="connsiteX0" fmla="*/ 59887 w 726884"/>
                <a:gd name="connsiteY0" fmla="*/ 0 h 731438"/>
                <a:gd name="connsiteX1" fmla="*/ 136420 w 726884"/>
                <a:gd name="connsiteY1" fmla="*/ 27784 h 731438"/>
                <a:gd name="connsiteX2" fmla="*/ 706007 w 726884"/>
                <a:gd name="connsiteY2" fmla="*/ 650903 h 731438"/>
                <a:gd name="connsiteX3" fmla="*/ 726884 w 726884"/>
                <a:gd name="connsiteY3" fmla="*/ 731438 h 731438"/>
                <a:gd name="connsiteX4" fmla="*/ 55324 w 726884"/>
                <a:gd name="connsiteY4" fmla="*/ 731438 h 731438"/>
                <a:gd name="connsiteX5" fmla="*/ 54435 w 726884"/>
                <a:gd name="connsiteY5" fmla="*/ 729029 h 731438"/>
                <a:gd name="connsiteX6" fmla="*/ 0 w 726884"/>
                <a:gd name="connsiteY6" fmla="*/ 371902 h 731438"/>
                <a:gd name="connsiteX7" fmla="*/ 54435 w 726884"/>
                <a:gd name="connsiteY7" fmla="*/ 14775 h 731438"/>
                <a:gd name="connsiteX8" fmla="*/ 59887 w 726884"/>
                <a:gd name="connsiteY8" fmla="*/ 0 h 731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6884" h="731438">
                  <a:moveTo>
                    <a:pt x="59887" y="0"/>
                  </a:moveTo>
                  <a:lnTo>
                    <a:pt x="136420" y="27784"/>
                  </a:lnTo>
                  <a:cubicBezTo>
                    <a:pt x="407410" y="141471"/>
                    <a:pt x="617766" y="369504"/>
                    <a:pt x="706007" y="650903"/>
                  </a:cubicBezTo>
                  <a:lnTo>
                    <a:pt x="726884" y="731438"/>
                  </a:lnTo>
                  <a:lnTo>
                    <a:pt x="55324" y="731438"/>
                  </a:lnTo>
                  <a:lnTo>
                    <a:pt x="54435" y="729029"/>
                  </a:lnTo>
                  <a:cubicBezTo>
                    <a:pt x="19058" y="616213"/>
                    <a:pt x="0" y="496265"/>
                    <a:pt x="0" y="371902"/>
                  </a:cubicBezTo>
                  <a:cubicBezTo>
                    <a:pt x="0" y="247539"/>
                    <a:pt x="19058" y="127591"/>
                    <a:pt x="54435" y="14775"/>
                  </a:cubicBezTo>
                  <a:lnTo>
                    <a:pt x="59887" y="0"/>
                  </a:lnTo>
                  <a:close/>
                </a:path>
              </a:pathLst>
            </a:custGeom>
            <a:solidFill>
              <a:srgbClr val="40708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cs typeface="+mn-cs"/>
              </a:endParaRPr>
            </a:p>
          </p:txBody>
        </p:sp>
        <p:sp>
          <p:nvSpPr>
            <p:cNvPr id="31" name="任意多边形 30"/>
            <p:cNvSpPr/>
            <p:nvPr userDrawn="1"/>
          </p:nvSpPr>
          <p:spPr>
            <a:xfrm>
              <a:off x="6597347" y="1852232"/>
              <a:ext cx="2361711" cy="1560491"/>
            </a:xfrm>
            <a:custGeom>
              <a:avLst/>
              <a:gdLst>
                <a:gd name="connsiteX0" fmla="*/ 1150912 w 2361711"/>
                <a:gd name="connsiteY0" fmla="*/ 0 h 1560491"/>
                <a:gd name="connsiteX1" fmla="*/ 2361711 w 2361711"/>
                <a:gd name="connsiteY1" fmla="*/ 1200955 h 1560491"/>
                <a:gd name="connsiteX2" fmla="*/ 2307276 w 2361711"/>
                <a:gd name="connsiteY2" fmla="*/ 1558082 h 1560491"/>
                <a:gd name="connsiteX3" fmla="*/ 2306387 w 2361711"/>
                <a:gd name="connsiteY3" fmla="*/ 1560491 h 1560491"/>
                <a:gd name="connsiteX4" fmla="*/ 666997 w 2361711"/>
                <a:gd name="connsiteY4" fmla="*/ 1560491 h 1560491"/>
                <a:gd name="connsiteX5" fmla="*/ 646120 w 2361711"/>
                <a:gd name="connsiteY5" fmla="*/ 1479956 h 1560491"/>
                <a:gd name="connsiteX6" fmla="*/ 76533 w 2361711"/>
                <a:gd name="connsiteY6" fmla="*/ 856837 h 1560491"/>
                <a:gd name="connsiteX7" fmla="*/ 0 w 2361711"/>
                <a:gd name="connsiteY7" fmla="*/ 829053 h 1560491"/>
                <a:gd name="connsiteX8" fmla="*/ 35264 w 2361711"/>
                <a:gd name="connsiteY8" fmla="*/ 733489 h 1560491"/>
                <a:gd name="connsiteX9" fmla="*/ 1150912 w 2361711"/>
                <a:gd name="connsiteY9" fmla="*/ 0 h 156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61711" h="1560491">
                  <a:moveTo>
                    <a:pt x="1150912" y="0"/>
                  </a:moveTo>
                  <a:cubicBezTo>
                    <a:pt x="1819618" y="0"/>
                    <a:pt x="2361711" y="537686"/>
                    <a:pt x="2361711" y="1200955"/>
                  </a:cubicBezTo>
                  <a:cubicBezTo>
                    <a:pt x="2361711" y="1325318"/>
                    <a:pt x="2342653" y="1445266"/>
                    <a:pt x="2307276" y="1558082"/>
                  </a:cubicBezTo>
                  <a:lnTo>
                    <a:pt x="2306387" y="1560491"/>
                  </a:lnTo>
                  <a:lnTo>
                    <a:pt x="666997" y="1560491"/>
                  </a:lnTo>
                  <a:lnTo>
                    <a:pt x="646120" y="1479956"/>
                  </a:lnTo>
                  <a:cubicBezTo>
                    <a:pt x="557879" y="1198557"/>
                    <a:pt x="347523" y="970524"/>
                    <a:pt x="76533" y="856837"/>
                  </a:cubicBezTo>
                  <a:lnTo>
                    <a:pt x="0" y="829053"/>
                  </a:lnTo>
                  <a:lnTo>
                    <a:pt x="35264" y="733489"/>
                  </a:lnTo>
                  <a:cubicBezTo>
                    <a:pt x="219073" y="302448"/>
                    <a:pt x="649383" y="0"/>
                    <a:pt x="1150912" y="0"/>
                  </a:cubicBezTo>
                  <a:close/>
                </a:path>
              </a:pathLst>
            </a:custGeom>
            <a:solidFill>
              <a:srgbClr val="F6C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cs typeface="+mn-cs"/>
              </a:endParaRPr>
            </a:p>
          </p:txBody>
        </p:sp>
        <p:sp>
          <p:nvSpPr>
            <p:cNvPr id="32" name="任意多边形 31"/>
            <p:cNvSpPr/>
            <p:nvPr userDrawn="1"/>
          </p:nvSpPr>
          <p:spPr>
            <a:xfrm>
              <a:off x="5299712" y="2630601"/>
              <a:ext cx="1297635" cy="782122"/>
            </a:xfrm>
            <a:custGeom>
              <a:avLst/>
              <a:gdLst>
                <a:gd name="connsiteX0" fmla="*/ 982316 w 1297635"/>
                <a:gd name="connsiteY0" fmla="*/ 0 h 782122"/>
                <a:gd name="connsiteX1" fmla="*/ 1281677 w 1297635"/>
                <a:gd name="connsiteY1" fmla="*/ 44891 h 782122"/>
                <a:gd name="connsiteX2" fmla="*/ 1297635 w 1297635"/>
                <a:gd name="connsiteY2" fmla="*/ 50684 h 782122"/>
                <a:gd name="connsiteX3" fmla="*/ 1292183 w 1297635"/>
                <a:gd name="connsiteY3" fmla="*/ 65459 h 782122"/>
                <a:gd name="connsiteX4" fmla="*/ 1237748 w 1297635"/>
                <a:gd name="connsiteY4" fmla="*/ 422586 h 782122"/>
                <a:gd name="connsiteX5" fmla="*/ 1292183 w 1297635"/>
                <a:gd name="connsiteY5" fmla="*/ 779713 h 782122"/>
                <a:gd name="connsiteX6" fmla="*/ 1293072 w 1297635"/>
                <a:gd name="connsiteY6" fmla="*/ 782122 h 782122"/>
                <a:gd name="connsiteX7" fmla="*/ 0 w 1297635"/>
                <a:gd name="connsiteY7" fmla="*/ 782122 h 782122"/>
                <a:gd name="connsiteX8" fmla="*/ 20877 w 1297635"/>
                <a:gd name="connsiteY8" fmla="*/ 701587 h 782122"/>
                <a:gd name="connsiteX9" fmla="*/ 982316 w 1297635"/>
                <a:gd name="connsiteY9" fmla="*/ 0 h 782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97635" h="782122">
                  <a:moveTo>
                    <a:pt x="982316" y="0"/>
                  </a:moveTo>
                  <a:cubicBezTo>
                    <a:pt x="1086563" y="0"/>
                    <a:pt x="1187109" y="15716"/>
                    <a:pt x="1281677" y="44891"/>
                  </a:cubicBezTo>
                  <a:lnTo>
                    <a:pt x="1297635" y="50684"/>
                  </a:lnTo>
                  <a:lnTo>
                    <a:pt x="1292183" y="65459"/>
                  </a:lnTo>
                  <a:cubicBezTo>
                    <a:pt x="1256806" y="178275"/>
                    <a:pt x="1237748" y="298223"/>
                    <a:pt x="1237748" y="422586"/>
                  </a:cubicBezTo>
                  <a:cubicBezTo>
                    <a:pt x="1237748" y="546949"/>
                    <a:pt x="1256806" y="666897"/>
                    <a:pt x="1292183" y="779713"/>
                  </a:cubicBezTo>
                  <a:lnTo>
                    <a:pt x="1293072" y="782122"/>
                  </a:lnTo>
                  <a:lnTo>
                    <a:pt x="0" y="782122"/>
                  </a:lnTo>
                  <a:lnTo>
                    <a:pt x="20877" y="701587"/>
                  </a:lnTo>
                  <a:cubicBezTo>
                    <a:pt x="148337" y="295123"/>
                    <a:pt x="530579" y="0"/>
                    <a:pt x="982316" y="0"/>
                  </a:cubicBezTo>
                  <a:close/>
                </a:path>
              </a:pathLst>
            </a:custGeom>
            <a:solidFill>
              <a:srgbClr val="E85A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cs typeface="+mn-cs"/>
              </a:endParaRPr>
            </a:p>
          </p:txBody>
        </p:sp>
      </p:grpSp>
    </p:spTree>
    <p:extLst>
      <p:ext uri="{BB962C8B-B14F-4D97-AF65-F5344CB8AC3E}">
        <p14:creationId xmlns:p14="http://schemas.microsoft.com/office/powerpoint/2010/main" val="1811309151"/>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A99CEBAB-D435-44DE-AD6C-4C8469262C8F}"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sym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10/29/2023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sym typeface="Arial" panose="020B0604020202020204" pitchFamily="34" charset="0"/>
            </a:endParaRPr>
          </a:p>
        </p:txBody>
      </p:sp>
      <p:sp>
        <p:nvSpPr>
          <p:cNvPr id="8"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sym typeface="Arial" panose="020B0604020202020204" pitchFamily="34" charset="0"/>
            </a:endParaRPr>
          </a:p>
        </p:txBody>
      </p:sp>
      <p:sp>
        <p:nvSpPr>
          <p:cNvPr id="9"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A799D174-F304-4DA5-B320-8D74A350DCB5}"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sym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3742190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BFAA7D3-611F-4E4C-969C-7EE9D0D4E878}"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sym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10/29/2023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sym typeface="Arial" panose="020B0604020202020204" pitchFamily="34" charset="0"/>
            </a:endParaRPr>
          </a:p>
        </p:txBody>
      </p:sp>
      <p:sp>
        <p:nvSpPr>
          <p:cNvPr id="4"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sym typeface="Arial" panose="020B0604020202020204" pitchFamily="34" charset="0"/>
            </a:endParaRPr>
          </a:p>
        </p:txBody>
      </p:sp>
      <p:sp>
        <p:nvSpPr>
          <p:cNvPr id="5"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09DB964-A82A-432B-8183-3AECA63E70F2}"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sym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4217929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B7DCEAAC-5844-4974-88B5-1A1C1715B8AD}"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sym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10/29/2023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sym typeface="Arial" panose="020B0604020202020204" pitchFamily="34" charset="0"/>
            </a:endParaRPr>
          </a:p>
        </p:txBody>
      </p:sp>
      <p:sp>
        <p:nvSpPr>
          <p:cNvPr id="3"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sym typeface="Arial" panose="020B0604020202020204" pitchFamily="34" charset="0"/>
            </a:endParaRPr>
          </a:p>
        </p:txBody>
      </p:sp>
      <p:sp>
        <p:nvSpPr>
          <p:cNvPr id="4"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1BF77053-B14B-40B1-BF02-B7629AF2345F}"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sym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6174284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91D64CD-62E6-40D0-B692-07D214BF392E}"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sym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10/29/2023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sym typeface="Arial" panose="020B0604020202020204" pitchFamily="34" charset="0"/>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sym typeface="Arial" panose="020B0604020202020204" pitchFamily="34" charset="0"/>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DA76863-B1DE-4622-9B3F-747E0A9C8CA4}"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sym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40141123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9A34862-76C9-4DC7-873E-81F88500B9A3}" type="datetimeFigureOut">
              <a:rPr lang="en-US" smtClean="0"/>
              <a:t>10/29/2023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50E7C5-B90B-4264-B778-19C9AFD48E63}" type="slidenum">
              <a:rPr lang="en-US" smtClean="0"/>
              <a:t>‹#›</a:t>
            </a:fld>
            <a:endParaRPr lang="en-US"/>
          </a:p>
        </p:txBody>
      </p:sp>
    </p:spTree>
    <p:extLst>
      <p:ext uri="{BB962C8B-B14F-4D97-AF65-F5344CB8AC3E}">
        <p14:creationId xmlns:p14="http://schemas.microsoft.com/office/powerpoint/2010/main" val="33757359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F17F39B-E3CB-4978-9AC1-880F37FBD1C5}"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sym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10/29/2023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sym typeface="Arial" panose="020B0604020202020204" pitchFamily="34" charset="0"/>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sym typeface="Arial" panose="020B0604020202020204" pitchFamily="34" charset="0"/>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DE779F8-31AA-46A6-A2CF-3DEEE24782E4}"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sym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8236472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2E2F115C-1288-4D27-A946-81AECA8BC7F1}"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sym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10/29/2023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sym typeface="Arial" panose="020B0604020202020204" pitchFamily="34" charset="0"/>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sym typeface="Arial" panose="020B0604020202020204" pitchFamily="34" charset="0"/>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A27C162E-9DB9-47CB-BA1F-0900A66F57B7}"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sym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5515758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A3342A4-906F-4317-B77E-F28FAB34986C}"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sym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10/29/2023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sym typeface="Arial" panose="020B0604020202020204" pitchFamily="34" charset="0"/>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sym typeface="Arial" panose="020B0604020202020204" pitchFamily="34" charset="0"/>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DFA11A6-4744-4D98-A772-F2D8E519786F}"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sym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1616556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Title + 1 column">
    <p:spTree>
      <p:nvGrpSpPr>
        <p:cNvPr id="1" name="Shape 40"/>
        <p:cNvGrpSpPr/>
        <p:nvPr/>
      </p:nvGrpSpPr>
      <p:grpSpPr>
        <a:xfrm>
          <a:off x="0" y="0"/>
          <a:ext cx="0" cy="0"/>
          <a:chOff x="0" y="0"/>
          <a:chExt cx="0" cy="0"/>
        </a:xfrm>
      </p:grpSpPr>
      <p:pic>
        <p:nvPicPr>
          <p:cNvPr id="4" name="Shape 41"/>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l="19199" t="50049" r="-17056" b="-4964"/>
          <a:stretch>
            <a:fillRect/>
          </a:stretch>
        </p:blipFill>
        <p:spPr bwMode="auto">
          <a:xfrm>
            <a:off x="-25400" y="-12700"/>
            <a:ext cx="6172200" cy="337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Shape 42"/>
          <p:cNvGrpSpPr>
            <a:grpSpLocks/>
          </p:cNvGrpSpPr>
          <p:nvPr/>
        </p:nvGrpSpPr>
        <p:grpSpPr bwMode="auto">
          <a:xfrm>
            <a:off x="820738" y="774700"/>
            <a:ext cx="10550525" cy="5308600"/>
            <a:chOff x="615225" y="581250"/>
            <a:chExt cx="7913399" cy="3981000"/>
          </a:xfrm>
        </p:grpSpPr>
        <p:sp>
          <p:nvSpPr>
            <p:cNvPr id="6" name="Shape 43"/>
            <p:cNvSpPr>
              <a:spLocks noChangeArrowheads="1"/>
            </p:cNvSpPr>
            <p:nvPr/>
          </p:nvSpPr>
          <p:spPr bwMode="auto">
            <a:xfrm>
              <a:off x="615225" y="581250"/>
              <a:ext cx="7913399" cy="3981000"/>
            </a:xfrm>
            <a:prstGeom prst="rect">
              <a:avLst/>
            </a:prstGeom>
            <a:solidFill>
              <a:srgbClr val="FFFFFF">
                <a:alpha val="92548"/>
              </a:srgbClr>
            </a:solidFill>
            <a:ln w="9525">
              <a:solidFill>
                <a:srgbClr val="231F1C"/>
              </a:solidFill>
              <a:round/>
              <a:headEnd/>
              <a:tailEnd/>
            </a:ln>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Arial" panose="020B0604020202020204" pitchFamily="34" charset="0"/>
              </a:endParaRPr>
            </a:p>
          </p:txBody>
        </p:sp>
        <p:sp>
          <p:nvSpPr>
            <p:cNvPr id="7" name="Shape 44"/>
            <p:cNvSpPr>
              <a:spLocks noChangeArrowheads="1"/>
            </p:cNvSpPr>
            <p:nvPr/>
          </p:nvSpPr>
          <p:spPr bwMode="auto">
            <a:xfrm>
              <a:off x="704140" y="666965"/>
              <a:ext cx="7733983" cy="3809569"/>
            </a:xfrm>
            <a:prstGeom prst="rect">
              <a:avLst/>
            </a:prstGeom>
            <a:noFill/>
            <a:ln w="9525">
              <a:solidFill>
                <a:srgbClr val="231F1C"/>
              </a:solidFill>
              <a:round/>
              <a:headEnd/>
              <a:tailEnd/>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Arial" panose="020B0604020202020204" pitchFamily="34" charset="0"/>
              </a:endParaRPr>
            </a:p>
          </p:txBody>
        </p:sp>
      </p:grpSp>
      <p:pic>
        <p:nvPicPr>
          <p:cNvPr id="8" name="Shape 47"/>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r="36415" b="23112"/>
          <a:stretch>
            <a:fillRect/>
          </a:stretch>
        </p:blipFill>
        <p:spPr bwMode="auto">
          <a:xfrm>
            <a:off x="9863138" y="2463800"/>
            <a:ext cx="2328862" cy="439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Shape 48"/>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l="11090" r="-11089" b="16541"/>
          <a:stretch>
            <a:fillRect/>
          </a:stretch>
        </p:blipFill>
        <p:spPr bwMode="auto">
          <a:xfrm>
            <a:off x="-25400" y="4473575"/>
            <a:ext cx="2328863" cy="238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 name="Shape 45"/>
          <p:cNvSpPr txBox="1">
            <a:spLocks noGrp="1"/>
          </p:cNvSpPr>
          <p:nvPr>
            <p:ph type="title"/>
          </p:nvPr>
        </p:nvSpPr>
        <p:spPr>
          <a:xfrm>
            <a:off x="1668802" y="1392236"/>
            <a:ext cx="8854399" cy="1271999"/>
          </a:xfrm>
          <a:prstGeom prst="rect">
            <a:avLst/>
          </a:prstGeom>
        </p:spPr>
        <p:txBody>
          <a:bodyPr lIns="91425" tIns="91425" rIns="91425" bIns="91425" anchor="t"/>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6" name="Shape 46"/>
          <p:cNvSpPr txBox="1">
            <a:spLocks noGrp="1"/>
          </p:cNvSpPr>
          <p:nvPr>
            <p:ph type="body" idx="1"/>
          </p:nvPr>
        </p:nvSpPr>
        <p:spPr>
          <a:xfrm>
            <a:off x="1668802" y="2829935"/>
            <a:ext cx="8854399" cy="3103199"/>
          </a:xfrm>
          <a:prstGeom prst="rect">
            <a:avLst/>
          </a:prstGeom>
        </p:spPr>
        <p:txBody>
          <a:bodyPr lIns="91425" tIns="91425" rIns="91425" bIns="91425"/>
          <a:lstStyle>
            <a:lvl1pPr lvl="0">
              <a:spcBef>
                <a:spcPts val="0"/>
              </a:spcBef>
              <a:buChar char="◉"/>
              <a:defRPr/>
            </a:lvl1pPr>
            <a:lvl2pPr lvl="1">
              <a:spcBef>
                <a:spcPts val="0"/>
              </a:spcBef>
              <a:buChar char="◎"/>
              <a:defRPr/>
            </a:lvl2pPr>
            <a:lvl3pPr lvl="2">
              <a:spcBef>
                <a:spcPts val="0"/>
              </a:spcBef>
              <a:buChar char="○"/>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Tree>
    <p:extLst>
      <p:ext uri="{BB962C8B-B14F-4D97-AF65-F5344CB8AC3E}">
        <p14:creationId xmlns:p14="http://schemas.microsoft.com/office/powerpoint/2010/main" val="27517158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CF4863DF-C027-4E3A-ABA4-73A9118EC801}" type="datetimeFigureOut">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sym typeface="Arial" panose="020B0604020202020204" pitchFamily="34" charset="0"/>
              </a:rPr>
              <a:pPr marL="0" marR="0" lvl="0" indent="0" algn="l" defTabSz="457200" rtl="0" eaLnBrk="1" fontAlgn="auto" latinLnBrk="0" hangingPunct="1">
                <a:lnSpc>
                  <a:spcPct val="100000"/>
                </a:lnSpc>
                <a:spcBef>
                  <a:spcPts val="0"/>
                </a:spcBef>
                <a:spcAft>
                  <a:spcPts val="0"/>
                </a:spcAft>
                <a:buClrTx/>
                <a:buSzTx/>
                <a:buFontTx/>
                <a:buNone/>
                <a:tabLst/>
                <a:defRPr/>
              </a:pPr>
              <a:t>10/29/2023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sym typeface="Arial" panose="020B0604020202020204" pitchFamily="34" charset="0"/>
            </a:endParaRPr>
          </a:p>
        </p:txBody>
      </p:sp>
      <p:sp>
        <p:nvSpPr>
          <p:cNvPr id="5" name="Footer Placeholder 4"/>
          <p:cNvSpPr>
            <a:spLocks noGrp="1"/>
          </p:cNvSpPr>
          <p:nvPr>
            <p:ph type="ftr" sz="quarter" idx="11"/>
          </p:nvPr>
        </p:nvSpPr>
        <p:spPr/>
        <p:txBody>
          <a:bodyPr/>
          <a:lstStyle>
            <a:lvl1pPr>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sym typeface="Arial" panose="020B0604020202020204" pitchFamily="34" charset="0"/>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2F910BD8-697B-4DB6-B116-87DCEBC320C4}" type="slidenum">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sym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sym typeface="Arial" panose="020B0604020202020204" pitchFamily="34" charset="0"/>
            </a:endParaRPr>
          </a:p>
        </p:txBody>
      </p:sp>
    </p:spTree>
    <p:extLst>
      <p:ext uri="{BB962C8B-B14F-4D97-AF65-F5344CB8AC3E}">
        <p14:creationId xmlns:p14="http://schemas.microsoft.com/office/powerpoint/2010/main" val="13390237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8DEECF84-D876-4EE8-81F8-4256DA16DE45}" type="datetimeFigureOut">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sym typeface="Arial" panose="020B0604020202020204" pitchFamily="34" charset="0"/>
              </a:rPr>
              <a:pPr marL="0" marR="0" lvl="0" indent="0" algn="l" defTabSz="457200" rtl="0" eaLnBrk="1" fontAlgn="auto" latinLnBrk="0" hangingPunct="1">
                <a:lnSpc>
                  <a:spcPct val="100000"/>
                </a:lnSpc>
                <a:spcBef>
                  <a:spcPts val="0"/>
                </a:spcBef>
                <a:spcAft>
                  <a:spcPts val="0"/>
                </a:spcAft>
                <a:buClrTx/>
                <a:buSzTx/>
                <a:buFontTx/>
                <a:buNone/>
                <a:tabLst/>
                <a:defRPr/>
              </a:pPr>
              <a:t>10/29/2023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sym typeface="Arial" panose="020B0604020202020204" pitchFamily="34" charset="0"/>
            </a:endParaRPr>
          </a:p>
        </p:txBody>
      </p:sp>
      <p:sp>
        <p:nvSpPr>
          <p:cNvPr id="5" name="Footer Placeholder 4"/>
          <p:cNvSpPr>
            <a:spLocks noGrp="1"/>
          </p:cNvSpPr>
          <p:nvPr>
            <p:ph type="ftr" sz="quarter" idx="11"/>
          </p:nvPr>
        </p:nvSpPr>
        <p:spPr/>
        <p:txBody>
          <a:bodyPr/>
          <a:lstStyle>
            <a:lvl1pPr>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sym typeface="Arial" panose="020B0604020202020204" pitchFamily="34" charset="0"/>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6FC68EA0-A117-4FF6-BF72-5A1994DDD59E}" type="slidenum">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sym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sym typeface="Arial" panose="020B0604020202020204" pitchFamily="34" charset="0"/>
            </a:endParaRPr>
          </a:p>
        </p:txBody>
      </p:sp>
    </p:spTree>
    <p:extLst>
      <p:ext uri="{BB962C8B-B14F-4D97-AF65-F5344CB8AC3E}">
        <p14:creationId xmlns:p14="http://schemas.microsoft.com/office/powerpoint/2010/main" val="6297248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2F70BD5E-0886-445D-80CA-F6AA466C5112}" type="datetimeFigureOut">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sym typeface="Arial" panose="020B0604020202020204" pitchFamily="34" charset="0"/>
              </a:rPr>
              <a:pPr marL="0" marR="0" lvl="0" indent="0" algn="l" defTabSz="457200" rtl="0" eaLnBrk="1" fontAlgn="auto" latinLnBrk="0" hangingPunct="1">
                <a:lnSpc>
                  <a:spcPct val="100000"/>
                </a:lnSpc>
                <a:spcBef>
                  <a:spcPts val="0"/>
                </a:spcBef>
                <a:spcAft>
                  <a:spcPts val="0"/>
                </a:spcAft>
                <a:buClrTx/>
                <a:buSzTx/>
                <a:buFontTx/>
                <a:buNone/>
                <a:tabLst/>
                <a:defRPr/>
              </a:pPr>
              <a:t>10/29/2023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sym typeface="Arial" panose="020B0604020202020204" pitchFamily="34" charset="0"/>
            </a:endParaRPr>
          </a:p>
        </p:txBody>
      </p:sp>
      <p:sp>
        <p:nvSpPr>
          <p:cNvPr id="5" name="Footer Placeholder 4"/>
          <p:cNvSpPr>
            <a:spLocks noGrp="1"/>
          </p:cNvSpPr>
          <p:nvPr>
            <p:ph type="ftr" sz="quarter" idx="11"/>
          </p:nvPr>
        </p:nvSpPr>
        <p:spPr/>
        <p:txBody>
          <a:bodyPr/>
          <a:lstStyle>
            <a:lvl1pPr>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sym typeface="Arial" panose="020B0604020202020204" pitchFamily="34" charset="0"/>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6E22F40B-7905-4AE6-B43F-7C6410DEF075}" type="slidenum">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sym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sym typeface="Arial" panose="020B0604020202020204" pitchFamily="34" charset="0"/>
            </a:endParaRPr>
          </a:p>
        </p:txBody>
      </p:sp>
    </p:spTree>
    <p:extLst>
      <p:ext uri="{BB962C8B-B14F-4D97-AF65-F5344CB8AC3E}">
        <p14:creationId xmlns:p14="http://schemas.microsoft.com/office/powerpoint/2010/main" val="39000799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E827C3AF-975B-4C27-98B7-135800C84892}" type="datetimeFigureOut">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sym typeface="Arial" panose="020B0604020202020204" pitchFamily="34" charset="0"/>
              </a:rPr>
              <a:pPr marL="0" marR="0" lvl="0" indent="0" algn="l" defTabSz="457200" rtl="0" eaLnBrk="1" fontAlgn="auto" latinLnBrk="0" hangingPunct="1">
                <a:lnSpc>
                  <a:spcPct val="100000"/>
                </a:lnSpc>
                <a:spcBef>
                  <a:spcPts val="0"/>
                </a:spcBef>
                <a:spcAft>
                  <a:spcPts val="0"/>
                </a:spcAft>
                <a:buClrTx/>
                <a:buSzTx/>
                <a:buFontTx/>
                <a:buNone/>
                <a:tabLst/>
                <a:defRPr/>
              </a:pPr>
              <a:t>10/29/2023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sym typeface="Arial" panose="020B0604020202020204" pitchFamily="34" charset="0"/>
            </a:endParaRPr>
          </a:p>
        </p:txBody>
      </p:sp>
      <p:sp>
        <p:nvSpPr>
          <p:cNvPr id="6" name="Footer Placeholder 4"/>
          <p:cNvSpPr>
            <a:spLocks noGrp="1"/>
          </p:cNvSpPr>
          <p:nvPr>
            <p:ph type="ftr" sz="quarter" idx="11"/>
          </p:nvPr>
        </p:nvSpPr>
        <p:spPr/>
        <p:txBody>
          <a:bodyPr/>
          <a:lstStyle>
            <a:lvl1pPr>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sym typeface="Arial" panose="020B0604020202020204" pitchFamily="34" charset="0"/>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F9F7225A-C4F0-46FC-895D-B2C75F3790E4}" type="slidenum">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sym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sym typeface="Arial" panose="020B0604020202020204" pitchFamily="34" charset="0"/>
            </a:endParaRPr>
          </a:p>
        </p:txBody>
      </p:sp>
    </p:spTree>
    <p:extLst>
      <p:ext uri="{BB962C8B-B14F-4D97-AF65-F5344CB8AC3E}">
        <p14:creationId xmlns:p14="http://schemas.microsoft.com/office/powerpoint/2010/main" val="215863910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lvl1pPr>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C9705CF5-0AA6-4FA3-B04E-AD7FE6DD87D4}" type="datetimeFigureOut">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sym typeface="Arial" panose="020B0604020202020204" pitchFamily="34" charset="0"/>
              </a:rPr>
              <a:pPr marL="0" marR="0" lvl="0" indent="0" algn="l" defTabSz="457200" rtl="0" eaLnBrk="1" fontAlgn="auto" latinLnBrk="0" hangingPunct="1">
                <a:lnSpc>
                  <a:spcPct val="100000"/>
                </a:lnSpc>
                <a:spcBef>
                  <a:spcPts val="0"/>
                </a:spcBef>
                <a:spcAft>
                  <a:spcPts val="0"/>
                </a:spcAft>
                <a:buClrTx/>
                <a:buSzTx/>
                <a:buFontTx/>
                <a:buNone/>
                <a:tabLst/>
                <a:defRPr/>
              </a:pPr>
              <a:t>10/29/2023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sym typeface="Arial" panose="020B0604020202020204" pitchFamily="34" charset="0"/>
            </a:endParaRPr>
          </a:p>
        </p:txBody>
      </p:sp>
      <p:sp>
        <p:nvSpPr>
          <p:cNvPr id="8" name="Footer Placeholder 4"/>
          <p:cNvSpPr>
            <a:spLocks noGrp="1"/>
          </p:cNvSpPr>
          <p:nvPr>
            <p:ph type="ftr" sz="quarter" idx="11"/>
          </p:nvPr>
        </p:nvSpPr>
        <p:spPr/>
        <p:txBody>
          <a:bodyPr/>
          <a:lstStyle>
            <a:lvl1pPr>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sym typeface="Arial" panose="020B0604020202020204" pitchFamily="34" charset="0"/>
            </a:endParaRPr>
          </a:p>
        </p:txBody>
      </p:sp>
      <p:sp>
        <p:nvSpPr>
          <p:cNvPr id="9" name="Slide Number Placeholder 5"/>
          <p:cNvSpPr>
            <a:spLocks noGrp="1"/>
          </p:cNvSpPr>
          <p:nvPr>
            <p:ph type="sldNum" sz="quarter" idx="12"/>
          </p:nvPr>
        </p:nvSpPr>
        <p:spPr/>
        <p:txBody>
          <a:bodyPr/>
          <a:lstStyle>
            <a:lvl1pPr>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9FAC6236-D1C8-4715-8D9C-DDEF181FA038}" type="slidenum">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sym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sym typeface="Arial" panose="020B0604020202020204" pitchFamily="34" charset="0"/>
            </a:endParaRPr>
          </a:p>
        </p:txBody>
      </p:sp>
    </p:spTree>
    <p:extLst>
      <p:ext uri="{BB962C8B-B14F-4D97-AF65-F5344CB8AC3E}">
        <p14:creationId xmlns:p14="http://schemas.microsoft.com/office/powerpoint/2010/main" val="3583621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8F077DAA-5BF2-4250-BB48-AECDE45AA3C7}" type="datetimeFigureOut">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sym typeface="Arial" panose="020B0604020202020204" pitchFamily="34" charset="0"/>
              </a:rPr>
              <a:pPr marL="0" marR="0" lvl="0" indent="0" algn="l" defTabSz="457200" rtl="0" eaLnBrk="1" fontAlgn="auto" latinLnBrk="0" hangingPunct="1">
                <a:lnSpc>
                  <a:spcPct val="100000"/>
                </a:lnSpc>
                <a:spcBef>
                  <a:spcPts val="0"/>
                </a:spcBef>
                <a:spcAft>
                  <a:spcPts val="0"/>
                </a:spcAft>
                <a:buClrTx/>
                <a:buSzTx/>
                <a:buFontTx/>
                <a:buNone/>
                <a:tabLst/>
                <a:defRPr/>
              </a:pPr>
              <a:t>10/29/2023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sym typeface="Arial" panose="020B0604020202020204" pitchFamily="34" charset="0"/>
            </a:endParaRPr>
          </a:p>
        </p:txBody>
      </p:sp>
      <p:sp>
        <p:nvSpPr>
          <p:cNvPr id="4" name="Footer Placeholder 4"/>
          <p:cNvSpPr>
            <a:spLocks noGrp="1"/>
          </p:cNvSpPr>
          <p:nvPr>
            <p:ph type="ftr" sz="quarter" idx="11"/>
          </p:nvPr>
        </p:nvSpPr>
        <p:spPr/>
        <p:txBody>
          <a:bodyPr/>
          <a:lstStyle>
            <a:lvl1pPr>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sym typeface="Arial" panose="020B0604020202020204" pitchFamily="34" charset="0"/>
            </a:endParaRPr>
          </a:p>
        </p:txBody>
      </p:sp>
      <p:sp>
        <p:nvSpPr>
          <p:cNvPr id="5" name="Slide Number Placeholder 5"/>
          <p:cNvSpPr>
            <a:spLocks noGrp="1"/>
          </p:cNvSpPr>
          <p:nvPr>
            <p:ph type="sldNum" sz="quarter" idx="12"/>
          </p:nvPr>
        </p:nvSpPr>
        <p:spPr/>
        <p:txBody>
          <a:bodyPr/>
          <a:lstStyle>
            <a:lvl1pPr>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D214309D-FB01-4967-8641-F07115EB2088}" type="slidenum">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sym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sym typeface="Arial" panose="020B0604020202020204" pitchFamily="34" charset="0"/>
            </a:endParaRPr>
          </a:p>
        </p:txBody>
      </p:sp>
    </p:spTree>
    <p:extLst>
      <p:ext uri="{BB962C8B-B14F-4D97-AF65-F5344CB8AC3E}">
        <p14:creationId xmlns:p14="http://schemas.microsoft.com/office/powerpoint/2010/main" val="31150383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9A34862-76C9-4DC7-873E-81F88500B9A3}" type="datetimeFigureOut">
              <a:rPr lang="en-US" smtClean="0"/>
              <a:t>10/29/2023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50E7C5-B90B-4264-B778-19C9AFD48E63}" type="slidenum">
              <a:rPr lang="en-US" smtClean="0"/>
              <a:t>‹#›</a:t>
            </a:fld>
            <a:endParaRPr lang="en-US"/>
          </a:p>
        </p:txBody>
      </p:sp>
    </p:spTree>
    <p:extLst>
      <p:ext uri="{BB962C8B-B14F-4D97-AF65-F5344CB8AC3E}">
        <p14:creationId xmlns:p14="http://schemas.microsoft.com/office/powerpoint/2010/main" val="399606691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9A67AF73-5271-4CBB-8572-2AAE1FFB8E05}" type="datetimeFigureOut">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sym typeface="Arial" panose="020B0604020202020204" pitchFamily="34" charset="0"/>
              </a:rPr>
              <a:pPr marL="0" marR="0" lvl="0" indent="0" algn="l" defTabSz="457200" rtl="0" eaLnBrk="1" fontAlgn="auto" latinLnBrk="0" hangingPunct="1">
                <a:lnSpc>
                  <a:spcPct val="100000"/>
                </a:lnSpc>
                <a:spcBef>
                  <a:spcPts val="0"/>
                </a:spcBef>
                <a:spcAft>
                  <a:spcPts val="0"/>
                </a:spcAft>
                <a:buClrTx/>
                <a:buSzTx/>
                <a:buFontTx/>
                <a:buNone/>
                <a:tabLst/>
                <a:defRPr/>
              </a:pPr>
              <a:t>10/29/2023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sym typeface="Arial" panose="020B0604020202020204" pitchFamily="34" charset="0"/>
            </a:endParaRPr>
          </a:p>
        </p:txBody>
      </p:sp>
      <p:sp>
        <p:nvSpPr>
          <p:cNvPr id="3" name="Footer Placeholder 4"/>
          <p:cNvSpPr>
            <a:spLocks noGrp="1"/>
          </p:cNvSpPr>
          <p:nvPr>
            <p:ph type="ftr" sz="quarter" idx="11"/>
          </p:nvPr>
        </p:nvSpPr>
        <p:spPr/>
        <p:txBody>
          <a:bodyPr/>
          <a:lstStyle>
            <a:lvl1pPr>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sym typeface="Arial" panose="020B0604020202020204" pitchFamily="34" charset="0"/>
            </a:endParaRPr>
          </a:p>
        </p:txBody>
      </p:sp>
      <p:sp>
        <p:nvSpPr>
          <p:cNvPr id="4" name="Slide Number Placeholder 5"/>
          <p:cNvSpPr>
            <a:spLocks noGrp="1"/>
          </p:cNvSpPr>
          <p:nvPr>
            <p:ph type="sldNum" sz="quarter" idx="12"/>
          </p:nvPr>
        </p:nvSpPr>
        <p:spPr/>
        <p:txBody>
          <a:bodyPr/>
          <a:lstStyle>
            <a:lvl1pPr>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1EBBAEBE-E004-4973-BFBF-833B0D5FF9BC}" type="slidenum">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sym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sym typeface="Arial" panose="020B0604020202020204" pitchFamily="34" charset="0"/>
            </a:endParaRPr>
          </a:p>
        </p:txBody>
      </p:sp>
    </p:spTree>
    <p:extLst>
      <p:ext uri="{BB962C8B-B14F-4D97-AF65-F5344CB8AC3E}">
        <p14:creationId xmlns:p14="http://schemas.microsoft.com/office/powerpoint/2010/main" val="38136736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A35A78D0-1C48-49FD-989C-D81EF7F62887}" type="datetimeFigureOut">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sym typeface="Arial" panose="020B0604020202020204" pitchFamily="34" charset="0"/>
              </a:rPr>
              <a:pPr marL="0" marR="0" lvl="0" indent="0" algn="l" defTabSz="457200" rtl="0" eaLnBrk="1" fontAlgn="auto" latinLnBrk="0" hangingPunct="1">
                <a:lnSpc>
                  <a:spcPct val="100000"/>
                </a:lnSpc>
                <a:spcBef>
                  <a:spcPts val="0"/>
                </a:spcBef>
                <a:spcAft>
                  <a:spcPts val="0"/>
                </a:spcAft>
                <a:buClrTx/>
                <a:buSzTx/>
                <a:buFontTx/>
                <a:buNone/>
                <a:tabLst/>
                <a:defRPr/>
              </a:pPr>
              <a:t>10/29/2023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sym typeface="Arial" panose="020B0604020202020204" pitchFamily="34" charset="0"/>
            </a:endParaRPr>
          </a:p>
        </p:txBody>
      </p:sp>
      <p:sp>
        <p:nvSpPr>
          <p:cNvPr id="6" name="Footer Placeholder 4"/>
          <p:cNvSpPr>
            <a:spLocks noGrp="1"/>
          </p:cNvSpPr>
          <p:nvPr>
            <p:ph type="ftr" sz="quarter" idx="11"/>
          </p:nvPr>
        </p:nvSpPr>
        <p:spPr/>
        <p:txBody>
          <a:bodyPr/>
          <a:lstStyle>
            <a:lvl1pPr>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sym typeface="Arial" panose="020B0604020202020204" pitchFamily="34" charset="0"/>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A63E29EE-4165-4E23-B383-983A19A5FBEB}" type="slidenum">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sym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sym typeface="Arial" panose="020B0604020202020204" pitchFamily="34" charset="0"/>
            </a:endParaRPr>
          </a:p>
        </p:txBody>
      </p:sp>
    </p:spTree>
    <p:extLst>
      <p:ext uri="{BB962C8B-B14F-4D97-AF65-F5344CB8AC3E}">
        <p14:creationId xmlns:p14="http://schemas.microsoft.com/office/powerpoint/2010/main" val="194971161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8FF6375A-B5D7-4C26-9778-63620FA21229}" type="datetimeFigureOut">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sym typeface="Arial" panose="020B0604020202020204" pitchFamily="34" charset="0"/>
              </a:rPr>
              <a:pPr marL="0" marR="0" lvl="0" indent="0" algn="l" defTabSz="457200" rtl="0" eaLnBrk="1" fontAlgn="auto" latinLnBrk="0" hangingPunct="1">
                <a:lnSpc>
                  <a:spcPct val="100000"/>
                </a:lnSpc>
                <a:spcBef>
                  <a:spcPts val="0"/>
                </a:spcBef>
                <a:spcAft>
                  <a:spcPts val="0"/>
                </a:spcAft>
                <a:buClrTx/>
                <a:buSzTx/>
                <a:buFontTx/>
                <a:buNone/>
                <a:tabLst/>
                <a:defRPr/>
              </a:pPr>
              <a:t>10/29/2023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sym typeface="Arial" panose="020B0604020202020204" pitchFamily="34" charset="0"/>
            </a:endParaRPr>
          </a:p>
        </p:txBody>
      </p:sp>
      <p:sp>
        <p:nvSpPr>
          <p:cNvPr id="6" name="Footer Placeholder 4"/>
          <p:cNvSpPr>
            <a:spLocks noGrp="1"/>
          </p:cNvSpPr>
          <p:nvPr>
            <p:ph type="ftr" sz="quarter" idx="11"/>
          </p:nvPr>
        </p:nvSpPr>
        <p:spPr/>
        <p:txBody>
          <a:bodyPr/>
          <a:lstStyle>
            <a:lvl1pPr>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sym typeface="Arial" panose="020B0604020202020204" pitchFamily="34" charset="0"/>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255987D3-3937-4BFD-A0B7-93E21D51DCB5}" type="slidenum">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sym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sym typeface="Arial" panose="020B0604020202020204" pitchFamily="34" charset="0"/>
            </a:endParaRPr>
          </a:p>
        </p:txBody>
      </p:sp>
    </p:spTree>
    <p:extLst>
      <p:ext uri="{BB962C8B-B14F-4D97-AF65-F5344CB8AC3E}">
        <p14:creationId xmlns:p14="http://schemas.microsoft.com/office/powerpoint/2010/main" val="345916809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CED4D251-1C13-46A8-AB9E-60635128E765}" type="datetimeFigureOut">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sym typeface="Arial" panose="020B0604020202020204" pitchFamily="34" charset="0"/>
              </a:rPr>
              <a:pPr marL="0" marR="0" lvl="0" indent="0" algn="l" defTabSz="457200" rtl="0" eaLnBrk="1" fontAlgn="auto" latinLnBrk="0" hangingPunct="1">
                <a:lnSpc>
                  <a:spcPct val="100000"/>
                </a:lnSpc>
                <a:spcBef>
                  <a:spcPts val="0"/>
                </a:spcBef>
                <a:spcAft>
                  <a:spcPts val="0"/>
                </a:spcAft>
                <a:buClrTx/>
                <a:buSzTx/>
                <a:buFontTx/>
                <a:buNone/>
                <a:tabLst/>
                <a:defRPr/>
              </a:pPr>
              <a:t>10/29/2023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sym typeface="Arial" panose="020B0604020202020204" pitchFamily="34" charset="0"/>
            </a:endParaRPr>
          </a:p>
        </p:txBody>
      </p:sp>
      <p:sp>
        <p:nvSpPr>
          <p:cNvPr id="5" name="Footer Placeholder 4"/>
          <p:cNvSpPr>
            <a:spLocks noGrp="1"/>
          </p:cNvSpPr>
          <p:nvPr>
            <p:ph type="ftr" sz="quarter" idx="11"/>
          </p:nvPr>
        </p:nvSpPr>
        <p:spPr/>
        <p:txBody>
          <a:bodyPr/>
          <a:lstStyle>
            <a:lvl1pPr>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sym typeface="Arial" panose="020B0604020202020204" pitchFamily="34" charset="0"/>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128B5E7E-C444-4A18-A10F-2EFEF702E29F}" type="slidenum">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sym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sym typeface="Arial" panose="020B0604020202020204" pitchFamily="34" charset="0"/>
            </a:endParaRPr>
          </a:p>
        </p:txBody>
      </p:sp>
    </p:spTree>
    <p:extLst>
      <p:ext uri="{BB962C8B-B14F-4D97-AF65-F5344CB8AC3E}">
        <p14:creationId xmlns:p14="http://schemas.microsoft.com/office/powerpoint/2010/main" val="343873429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94B200D9-D006-4CA2-A8C0-58B04558155B}" type="datetimeFigureOut">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sym typeface="Arial" panose="020B0604020202020204" pitchFamily="34" charset="0"/>
              </a:rPr>
              <a:pPr marL="0" marR="0" lvl="0" indent="0" algn="l" defTabSz="457200" rtl="0" eaLnBrk="1" fontAlgn="auto" latinLnBrk="0" hangingPunct="1">
                <a:lnSpc>
                  <a:spcPct val="100000"/>
                </a:lnSpc>
                <a:spcBef>
                  <a:spcPts val="0"/>
                </a:spcBef>
                <a:spcAft>
                  <a:spcPts val="0"/>
                </a:spcAft>
                <a:buClrTx/>
                <a:buSzTx/>
                <a:buFontTx/>
                <a:buNone/>
                <a:tabLst/>
                <a:defRPr/>
              </a:pPr>
              <a:t>10/29/2023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sym typeface="Arial" panose="020B0604020202020204" pitchFamily="34" charset="0"/>
            </a:endParaRPr>
          </a:p>
        </p:txBody>
      </p:sp>
      <p:sp>
        <p:nvSpPr>
          <p:cNvPr id="5" name="Footer Placeholder 4"/>
          <p:cNvSpPr>
            <a:spLocks noGrp="1"/>
          </p:cNvSpPr>
          <p:nvPr>
            <p:ph type="ftr" sz="quarter" idx="11"/>
          </p:nvPr>
        </p:nvSpPr>
        <p:spPr/>
        <p:txBody>
          <a:bodyPr/>
          <a:lstStyle>
            <a:lvl1pPr>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sym typeface="Arial" panose="020B0604020202020204" pitchFamily="34" charset="0"/>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5A1C7BB5-2C56-4251-9E17-B9122548B000}" type="slidenum">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sym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sym typeface="Arial" panose="020B0604020202020204" pitchFamily="34" charset="0"/>
            </a:endParaRPr>
          </a:p>
        </p:txBody>
      </p:sp>
    </p:spTree>
    <p:extLst>
      <p:ext uri="{BB962C8B-B14F-4D97-AF65-F5344CB8AC3E}">
        <p14:creationId xmlns:p14="http://schemas.microsoft.com/office/powerpoint/2010/main" val="180567550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7046B710-B0A4-41A0-9A53-7749A45D88F1}"/>
              </a:ext>
            </a:extLst>
          </p:cNvPr>
          <p:cNvSpPr>
            <a:spLocks noGrp="1"/>
          </p:cNvSpPr>
          <p:nvPr>
            <p:ph type="ctrTitle"/>
          </p:nvPr>
        </p:nvSpPr>
        <p:spPr>
          <a:xfrm>
            <a:off x="1524000" y="1122363"/>
            <a:ext cx="9144000" cy="2387600"/>
          </a:xfrm>
        </p:spPr>
        <p:txBody>
          <a:bodyPr anchor="b"/>
          <a:lstStyle>
            <a:lvl1pPr algn="ctr">
              <a:defRPr sz="6000"/>
            </a:lvl1pPr>
          </a:lstStyle>
          <a:p>
            <a:r>
              <a:rPr lang="vi-VN"/>
              <a:t>Bấm để sửa kiểu tiêu đề Bản cái</a:t>
            </a:r>
          </a:p>
        </p:txBody>
      </p:sp>
      <p:sp>
        <p:nvSpPr>
          <p:cNvPr id="3" name="Tiêu đề phụ 2">
            <a:extLst>
              <a:ext uri="{FF2B5EF4-FFF2-40B4-BE49-F238E27FC236}">
                <a16:creationId xmlns:a16="http://schemas.microsoft.com/office/drawing/2014/main" id="{29798101-E6E1-4F65-BEAE-8C590576A3C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p>
        </p:txBody>
      </p:sp>
      <p:sp>
        <p:nvSpPr>
          <p:cNvPr id="4" name="Chỗ dành sẵn cho Ngày tháng 3">
            <a:extLst>
              <a:ext uri="{FF2B5EF4-FFF2-40B4-BE49-F238E27FC236}">
                <a16:creationId xmlns:a16="http://schemas.microsoft.com/office/drawing/2014/main" id="{3694FC72-CAC9-44BF-A7E1-23703A8DEE2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979FEF5-293E-4ABA-BF86-701CB0F7AAF2}"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29/10/2023</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Chỗ dành sẵn cho Chân trang 4">
            <a:extLst>
              <a:ext uri="{FF2B5EF4-FFF2-40B4-BE49-F238E27FC236}">
                <a16:creationId xmlns:a16="http://schemas.microsoft.com/office/drawing/2014/main" id="{7D0CDA41-C322-4166-87E3-8EBCF8E90BD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Chỗ dành sẵn cho Số hiệu Bản chiếu 5">
            <a:extLst>
              <a:ext uri="{FF2B5EF4-FFF2-40B4-BE49-F238E27FC236}">
                <a16:creationId xmlns:a16="http://schemas.microsoft.com/office/drawing/2014/main" id="{60D045B3-6C8F-4A6F-A86A-68F6245D726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5D6998-2353-4B49-AC67-127D7C13DDBC}"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0578188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A6EB1383-D1A2-4C40-BD61-FBF8B815AFE0}"/>
              </a:ext>
            </a:extLst>
          </p:cNvPr>
          <p:cNvSpPr>
            <a:spLocks noGrp="1"/>
          </p:cNvSpPr>
          <p:nvPr>
            <p:ph type="title"/>
          </p:nvPr>
        </p:nvSpPr>
        <p:spPr/>
        <p:txBody>
          <a:bodyPr/>
          <a:lstStyle/>
          <a:p>
            <a:r>
              <a:rPr lang="vi-VN"/>
              <a:t>Bấm để sửa kiểu tiêu đề Bản cái</a:t>
            </a:r>
          </a:p>
        </p:txBody>
      </p:sp>
      <p:sp>
        <p:nvSpPr>
          <p:cNvPr id="3" name="Chỗ dành sẵn cho Nội dung 2">
            <a:extLst>
              <a:ext uri="{FF2B5EF4-FFF2-40B4-BE49-F238E27FC236}">
                <a16:creationId xmlns:a16="http://schemas.microsoft.com/office/drawing/2014/main" id="{390F1D83-78DF-4A55-98D1-F7BA989F760B}"/>
              </a:ext>
            </a:extLst>
          </p:cNvPr>
          <p:cNvSpPr>
            <a:spLocks noGrp="1"/>
          </p:cNvSpPr>
          <p:nvPr>
            <p:ph idx="1"/>
          </p:nvPr>
        </p:nvSpPr>
        <p:spPr/>
        <p:txBody>
          <a:bodyPr/>
          <a:lstStyle/>
          <a:p>
            <a:pPr lvl="0"/>
            <a:r>
              <a:rPr lang="vi-VN"/>
              <a:t>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F1493B5E-7DC2-426B-BF21-C420907E30B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979FEF5-293E-4ABA-BF86-701CB0F7AAF2}"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29/10/2023</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Chỗ dành sẵn cho Chân trang 4">
            <a:extLst>
              <a:ext uri="{FF2B5EF4-FFF2-40B4-BE49-F238E27FC236}">
                <a16:creationId xmlns:a16="http://schemas.microsoft.com/office/drawing/2014/main" id="{77E8E49A-B6C9-46C5-B284-3B7A6DBF2B5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Chỗ dành sẵn cho Số hiệu Bản chiếu 5">
            <a:extLst>
              <a:ext uri="{FF2B5EF4-FFF2-40B4-BE49-F238E27FC236}">
                <a16:creationId xmlns:a16="http://schemas.microsoft.com/office/drawing/2014/main" id="{83EC2972-6533-4793-8126-B7B32D72B3E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5D6998-2353-4B49-AC67-127D7C13DDBC}"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18543531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9773D332-F538-4923-ACBB-873DDF5A2602}"/>
              </a:ext>
            </a:extLst>
          </p:cNvPr>
          <p:cNvSpPr>
            <a:spLocks noGrp="1"/>
          </p:cNvSpPr>
          <p:nvPr>
            <p:ph type="title"/>
          </p:nvPr>
        </p:nvSpPr>
        <p:spPr>
          <a:xfrm>
            <a:off x="831850" y="1709738"/>
            <a:ext cx="10515600" cy="2852737"/>
          </a:xfrm>
        </p:spPr>
        <p:txBody>
          <a:bodyPr anchor="b"/>
          <a:lstStyle>
            <a:lvl1pPr>
              <a:defRPr sz="6000"/>
            </a:lvl1pPr>
          </a:lstStyle>
          <a:p>
            <a:r>
              <a:rPr lang="vi-VN"/>
              <a:t>Bấm để sửa kiểu tiêu đề Bản cái</a:t>
            </a:r>
          </a:p>
        </p:txBody>
      </p:sp>
      <p:sp>
        <p:nvSpPr>
          <p:cNvPr id="3" name="Chỗ dành sẵn cho Văn bản 2">
            <a:extLst>
              <a:ext uri="{FF2B5EF4-FFF2-40B4-BE49-F238E27FC236}">
                <a16:creationId xmlns:a16="http://schemas.microsoft.com/office/drawing/2014/main" id="{0EA15C92-6648-4DCD-B1A5-6AE7A420212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Chỉnh sửa kiểu văn bản của Bản cái</a:t>
            </a:r>
          </a:p>
        </p:txBody>
      </p:sp>
      <p:sp>
        <p:nvSpPr>
          <p:cNvPr id="4" name="Chỗ dành sẵn cho Ngày tháng 3">
            <a:extLst>
              <a:ext uri="{FF2B5EF4-FFF2-40B4-BE49-F238E27FC236}">
                <a16:creationId xmlns:a16="http://schemas.microsoft.com/office/drawing/2014/main" id="{5D25FE43-5A46-4DF2-8695-E9A937DDECE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979FEF5-293E-4ABA-BF86-701CB0F7AAF2}"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29/10/2023</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Chỗ dành sẵn cho Chân trang 4">
            <a:extLst>
              <a:ext uri="{FF2B5EF4-FFF2-40B4-BE49-F238E27FC236}">
                <a16:creationId xmlns:a16="http://schemas.microsoft.com/office/drawing/2014/main" id="{2986C46B-9819-4F17-8379-67D15444406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Chỗ dành sẵn cho Số hiệu Bản chiếu 5">
            <a:extLst>
              <a:ext uri="{FF2B5EF4-FFF2-40B4-BE49-F238E27FC236}">
                <a16:creationId xmlns:a16="http://schemas.microsoft.com/office/drawing/2014/main" id="{6E19C4A9-7F12-4B5F-BB3F-26F450EC35C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5D6998-2353-4B49-AC67-127D7C13DDBC}"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1886809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E9FD3484-ACBE-442E-992B-5FBF22BEDB7E}"/>
              </a:ext>
            </a:extLst>
          </p:cNvPr>
          <p:cNvSpPr>
            <a:spLocks noGrp="1"/>
          </p:cNvSpPr>
          <p:nvPr>
            <p:ph type="title"/>
          </p:nvPr>
        </p:nvSpPr>
        <p:spPr/>
        <p:txBody>
          <a:bodyPr/>
          <a:lstStyle/>
          <a:p>
            <a:r>
              <a:rPr lang="vi-VN"/>
              <a:t>Bấm để sửa kiểu tiêu đề Bản cái</a:t>
            </a:r>
          </a:p>
        </p:txBody>
      </p:sp>
      <p:sp>
        <p:nvSpPr>
          <p:cNvPr id="3" name="Chỗ dành sẵn cho Nội dung 2">
            <a:extLst>
              <a:ext uri="{FF2B5EF4-FFF2-40B4-BE49-F238E27FC236}">
                <a16:creationId xmlns:a16="http://schemas.microsoft.com/office/drawing/2014/main" id="{9FFAEF57-9710-4196-BBA4-C6FCBF74CA42}"/>
              </a:ext>
            </a:extLst>
          </p:cNvPr>
          <p:cNvSpPr>
            <a:spLocks noGrp="1"/>
          </p:cNvSpPr>
          <p:nvPr>
            <p:ph sz="half" idx="1"/>
          </p:nvPr>
        </p:nvSpPr>
        <p:spPr>
          <a:xfrm>
            <a:off x="838200" y="1825625"/>
            <a:ext cx="5181600" cy="4351338"/>
          </a:xfrm>
        </p:spPr>
        <p:txBody>
          <a:bodyPr/>
          <a:lstStyle/>
          <a:p>
            <a:pPr lvl="0"/>
            <a:r>
              <a:rPr lang="vi-VN"/>
              <a:t>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ội dung 3">
            <a:extLst>
              <a:ext uri="{FF2B5EF4-FFF2-40B4-BE49-F238E27FC236}">
                <a16:creationId xmlns:a16="http://schemas.microsoft.com/office/drawing/2014/main" id="{87656540-15A5-48AF-905D-BE95A7E473A6}"/>
              </a:ext>
            </a:extLst>
          </p:cNvPr>
          <p:cNvSpPr>
            <a:spLocks noGrp="1"/>
          </p:cNvSpPr>
          <p:nvPr>
            <p:ph sz="half" idx="2"/>
          </p:nvPr>
        </p:nvSpPr>
        <p:spPr>
          <a:xfrm>
            <a:off x="6172200" y="1825625"/>
            <a:ext cx="5181600" cy="4351338"/>
          </a:xfrm>
        </p:spPr>
        <p:txBody>
          <a:bodyPr/>
          <a:lstStyle/>
          <a:p>
            <a:pPr lvl="0"/>
            <a:r>
              <a:rPr lang="vi-VN"/>
              <a:t>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Ngày tháng 4">
            <a:extLst>
              <a:ext uri="{FF2B5EF4-FFF2-40B4-BE49-F238E27FC236}">
                <a16:creationId xmlns:a16="http://schemas.microsoft.com/office/drawing/2014/main" id="{D5303036-D6EC-4133-9428-3C473F6DDCF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979FEF5-293E-4ABA-BF86-701CB0F7AAF2}"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29/10/2023</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Chỗ dành sẵn cho Chân trang 5">
            <a:extLst>
              <a:ext uri="{FF2B5EF4-FFF2-40B4-BE49-F238E27FC236}">
                <a16:creationId xmlns:a16="http://schemas.microsoft.com/office/drawing/2014/main" id="{A8947847-90F6-4C34-98E3-D8E321023EB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Chỗ dành sẵn cho Số hiệu Bản chiếu 6">
            <a:extLst>
              <a:ext uri="{FF2B5EF4-FFF2-40B4-BE49-F238E27FC236}">
                <a16:creationId xmlns:a16="http://schemas.microsoft.com/office/drawing/2014/main" id="{3EF37BF2-D1BF-46F9-8D5A-97C8274D0D3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5D6998-2353-4B49-AC67-127D7C13DDBC}"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38847106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B9C861C9-27B4-4EA6-BE46-70DD1D2D298B}"/>
              </a:ext>
            </a:extLst>
          </p:cNvPr>
          <p:cNvSpPr>
            <a:spLocks noGrp="1"/>
          </p:cNvSpPr>
          <p:nvPr>
            <p:ph type="title"/>
          </p:nvPr>
        </p:nvSpPr>
        <p:spPr>
          <a:xfrm>
            <a:off x="839788" y="365125"/>
            <a:ext cx="10515600" cy="1325563"/>
          </a:xfrm>
        </p:spPr>
        <p:txBody>
          <a:bodyPr/>
          <a:lstStyle/>
          <a:p>
            <a:r>
              <a:rPr lang="vi-VN"/>
              <a:t>Bấm để sửa kiểu tiêu đề Bản cái</a:t>
            </a:r>
          </a:p>
        </p:txBody>
      </p:sp>
      <p:sp>
        <p:nvSpPr>
          <p:cNvPr id="3" name="Chỗ dành sẵn cho Văn bản 2">
            <a:extLst>
              <a:ext uri="{FF2B5EF4-FFF2-40B4-BE49-F238E27FC236}">
                <a16:creationId xmlns:a16="http://schemas.microsoft.com/office/drawing/2014/main" id="{78D90972-B3D6-462F-AD70-A3C1D01BE0F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Chỉnh sửa kiểu văn bản của Bản cái</a:t>
            </a:r>
          </a:p>
        </p:txBody>
      </p:sp>
      <p:sp>
        <p:nvSpPr>
          <p:cNvPr id="4" name="Chỗ dành sẵn cho Nội dung 3">
            <a:extLst>
              <a:ext uri="{FF2B5EF4-FFF2-40B4-BE49-F238E27FC236}">
                <a16:creationId xmlns:a16="http://schemas.microsoft.com/office/drawing/2014/main" id="{86BF8A2F-24FA-43A9-8BDC-E72445DA602C}"/>
              </a:ext>
            </a:extLst>
          </p:cNvPr>
          <p:cNvSpPr>
            <a:spLocks noGrp="1"/>
          </p:cNvSpPr>
          <p:nvPr>
            <p:ph sz="half" idx="2"/>
          </p:nvPr>
        </p:nvSpPr>
        <p:spPr>
          <a:xfrm>
            <a:off x="839788" y="2505075"/>
            <a:ext cx="5157787" cy="3684588"/>
          </a:xfrm>
        </p:spPr>
        <p:txBody>
          <a:bodyPr/>
          <a:lstStyle/>
          <a:p>
            <a:pPr lvl="0"/>
            <a:r>
              <a:rPr lang="vi-VN"/>
              <a:t>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Văn bản 4">
            <a:extLst>
              <a:ext uri="{FF2B5EF4-FFF2-40B4-BE49-F238E27FC236}">
                <a16:creationId xmlns:a16="http://schemas.microsoft.com/office/drawing/2014/main" id="{0E4C793B-6B57-4BD6-8CF5-2BCA56389A4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Chỉnh sửa kiểu văn bản của Bản cái</a:t>
            </a:r>
          </a:p>
        </p:txBody>
      </p:sp>
      <p:sp>
        <p:nvSpPr>
          <p:cNvPr id="6" name="Chỗ dành sẵn cho Nội dung 5">
            <a:extLst>
              <a:ext uri="{FF2B5EF4-FFF2-40B4-BE49-F238E27FC236}">
                <a16:creationId xmlns:a16="http://schemas.microsoft.com/office/drawing/2014/main" id="{E936F325-C98C-42B5-9E19-70F84E1FA521}"/>
              </a:ext>
            </a:extLst>
          </p:cNvPr>
          <p:cNvSpPr>
            <a:spLocks noGrp="1"/>
          </p:cNvSpPr>
          <p:nvPr>
            <p:ph sz="quarter" idx="4"/>
          </p:nvPr>
        </p:nvSpPr>
        <p:spPr>
          <a:xfrm>
            <a:off x="6172200" y="2505075"/>
            <a:ext cx="5183188" cy="3684588"/>
          </a:xfrm>
        </p:spPr>
        <p:txBody>
          <a:bodyPr/>
          <a:lstStyle/>
          <a:p>
            <a:pPr lvl="0"/>
            <a:r>
              <a:rPr lang="vi-VN"/>
              <a:t>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7" name="Chỗ dành sẵn cho Ngày tháng 6">
            <a:extLst>
              <a:ext uri="{FF2B5EF4-FFF2-40B4-BE49-F238E27FC236}">
                <a16:creationId xmlns:a16="http://schemas.microsoft.com/office/drawing/2014/main" id="{B0131B6A-09C8-42D8-8B90-199814E07EB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979FEF5-293E-4ABA-BF86-701CB0F7AAF2}"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29/10/2023</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8" name="Chỗ dành sẵn cho Chân trang 7">
            <a:extLst>
              <a:ext uri="{FF2B5EF4-FFF2-40B4-BE49-F238E27FC236}">
                <a16:creationId xmlns:a16="http://schemas.microsoft.com/office/drawing/2014/main" id="{9ED9DB26-E72E-43BE-AE09-381FEC23361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9" name="Chỗ dành sẵn cho Số hiệu Bản chiếu 8">
            <a:extLst>
              <a:ext uri="{FF2B5EF4-FFF2-40B4-BE49-F238E27FC236}">
                <a16:creationId xmlns:a16="http://schemas.microsoft.com/office/drawing/2014/main" id="{B51A0BC0-E090-4B6D-BD0D-51CFF77092F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5D6998-2353-4B49-AC67-127D7C13DDBC}"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647121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9A34862-76C9-4DC7-873E-81F88500B9A3}" type="datetimeFigureOut">
              <a:rPr lang="en-US" smtClean="0"/>
              <a:t>10/29/2023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50E7C5-B90B-4264-B778-19C9AFD48E63}" type="slidenum">
              <a:rPr lang="en-US" smtClean="0"/>
              <a:t>‹#›</a:t>
            </a:fld>
            <a:endParaRPr lang="en-US"/>
          </a:p>
        </p:txBody>
      </p:sp>
    </p:spTree>
    <p:extLst>
      <p:ext uri="{BB962C8B-B14F-4D97-AF65-F5344CB8AC3E}">
        <p14:creationId xmlns:p14="http://schemas.microsoft.com/office/powerpoint/2010/main" val="425557377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0DBE0C30-2C82-4A20-822A-DF6CE4144960}"/>
              </a:ext>
            </a:extLst>
          </p:cNvPr>
          <p:cNvSpPr>
            <a:spLocks noGrp="1"/>
          </p:cNvSpPr>
          <p:nvPr>
            <p:ph type="title"/>
          </p:nvPr>
        </p:nvSpPr>
        <p:spPr/>
        <p:txBody>
          <a:bodyPr/>
          <a:lstStyle/>
          <a:p>
            <a:r>
              <a:rPr lang="vi-VN"/>
              <a:t>Bấm để sửa kiểu tiêu đề Bản cái</a:t>
            </a:r>
          </a:p>
        </p:txBody>
      </p:sp>
      <p:sp>
        <p:nvSpPr>
          <p:cNvPr id="3" name="Chỗ dành sẵn cho Ngày tháng 2">
            <a:extLst>
              <a:ext uri="{FF2B5EF4-FFF2-40B4-BE49-F238E27FC236}">
                <a16:creationId xmlns:a16="http://schemas.microsoft.com/office/drawing/2014/main" id="{D6A37CB2-BDEF-4E4E-A00D-97A7C98C820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979FEF5-293E-4ABA-BF86-701CB0F7AAF2}"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29/10/2023</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4" name="Chỗ dành sẵn cho Chân trang 3">
            <a:extLst>
              <a:ext uri="{FF2B5EF4-FFF2-40B4-BE49-F238E27FC236}">
                <a16:creationId xmlns:a16="http://schemas.microsoft.com/office/drawing/2014/main" id="{6E551423-7363-4189-A160-578E0E36486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Chỗ dành sẵn cho Số hiệu Bản chiếu 4">
            <a:extLst>
              <a:ext uri="{FF2B5EF4-FFF2-40B4-BE49-F238E27FC236}">
                <a16:creationId xmlns:a16="http://schemas.microsoft.com/office/drawing/2014/main" id="{3A208713-384F-4685-A267-B37339B3DD1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5D6998-2353-4B49-AC67-127D7C13DDBC}"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2020585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a16="http://schemas.microsoft.com/office/drawing/2014/main" id="{848C1FE2-241B-4E01-BDA6-67D550F258A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979FEF5-293E-4ABA-BF86-701CB0F7AAF2}"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29/10/2023</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3" name="Chỗ dành sẵn cho Chân trang 2">
            <a:extLst>
              <a:ext uri="{FF2B5EF4-FFF2-40B4-BE49-F238E27FC236}">
                <a16:creationId xmlns:a16="http://schemas.microsoft.com/office/drawing/2014/main" id="{93F06B85-AE9D-4612-976A-56DE7C2D8A0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4" name="Chỗ dành sẵn cho Số hiệu Bản chiếu 3">
            <a:extLst>
              <a:ext uri="{FF2B5EF4-FFF2-40B4-BE49-F238E27FC236}">
                <a16:creationId xmlns:a16="http://schemas.microsoft.com/office/drawing/2014/main" id="{34775FE2-F1E9-4DDC-8022-39D0648DAFC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5D6998-2353-4B49-AC67-127D7C13DDBC}"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7316070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BCEBF9F7-DB01-4B8F-8070-F62920E4DF58}"/>
              </a:ext>
            </a:extLst>
          </p:cNvPr>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p>
        </p:txBody>
      </p:sp>
      <p:sp>
        <p:nvSpPr>
          <p:cNvPr id="3" name="Chỗ dành sẵn cho Nội dung 2">
            <a:extLst>
              <a:ext uri="{FF2B5EF4-FFF2-40B4-BE49-F238E27FC236}">
                <a16:creationId xmlns:a16="http://schemas.microsoft.com/office/drawing/2014/main" id="{C74823DE-0855-47E4-9434-D6077A4FDB6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Văn bản 3">
            <a:extLst>
              <a:ext uri="{FF2B5EF4-FFF2-40B4-BE49-F238E27FC236}">
                <a16:creationId xmlns:a16="http://schemas.microsoft.com/office/drawing/2014/main" id="{D3532262-84DB-428C-B4BD-AE677CC6E2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Chỉnh sửa kiểu văn bản của Bản cái</a:t>
            </a:r>
          </a:p>
        </p:txBody>
      </p:sp>
      <p:sp>
        <p:nvSpPr>
          <p:cNvPr id="5" name="Chỗ dành sẵn cho Ngày tháng 4">
            <a:extLst>
              <a:ext uri="{FF2B5EF4-FFF2-40B4-BE49-F238E27FC236}">
                <a16:creationId xmlns:a16="http://schemas.microsoft.com/office/drawing/2014/main" id="{61CC244F-540A-4587-9230-FB24A011742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979FEF5-293E-4ABA-BF86-701CB0F7AAF2}"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29/10/2023</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Chỗ dành sẵn cho Chân trang 5">
            <a:extLst>
              <a:ext uri="{FF2B5EF4-FFF2-40B4-BE49-F238E27FC236}">
                <a16:creationId xmlns:a16="http://schemas.microsoft.com/office/drawing/2014/main" id="{20571CF7-66BA-48ED-8E01-48081FC81A6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Chỗ dành sẵn cho Số hiệu Bản chiếu 6">
            <a:extLst>
              <a:ext uri="{FF2B5EF4-FFF2-40B4-BE49-F238E27FC236}">
                <a16:creationId xmlns:a16="http://schemas.microsoft.com/office/drawing/2014/main" id="{4DE01E77-F3DF-4656-AC6B-5E7323D6396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5D6998-2353-4B49-AC67-127D7C13DDBC}"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566130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34195E95-3E6B-41A4-9B73-CD77A67FAE36}"/>
              </a:ext>
            </a:extLst>
          </p:cNvPr>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p>
        </p:txBody>
      </p:sp>
      <p:sp>
        <p:nvSpPr>
          <p:cNvPr id="3" name="Chỗ dành sẵn cho Hình ảnh 2">
            <a:extLst>
              <a:ext uri="{FF2B5EF4-FFF2-40B4-BE49-F238E27FC236}">
                <a16:creationId xmlns:a16="http://schemas.microsoft.com/office/drawing/2014/main" id="{D5574432-7C8F-44C1-8183-B94322B15DE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Chỗ dành sẵn cho Văn bản 3">
            <a:extLst>
              <a:ext uri="{FF2B5EF4-FFF2-40B4-BE49-F238E27FC236}">
                <a16:creationId xmlns:a16="http://schemas.microsoft.com/office/drawing/2014/main" id="{8586662B-1B97-4E87-B718-1A6DF1E7F5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Chỉnh sửa kiểu văn bản của Bản cái</a:t>
            </a:r>
          </a:p>
        </p:txBody>
      </p:sp>
      <p:sp>
        <p:nvSpPr>
          <p:cNvPr id="5" name="Chỗ dành sẵn cho Ngày tháng 4">
            <a:extLst>
              <a:ext uri="{FF2B5EF4-FFF2-40B4-BE49-F238E27FC236}">
                <a16:creationId xmlns:a16="http://schemas.microsoft.com/office/drawing/2014/main" id="{F75D5F81-2959-4939-B478-F73F63240D8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979FEF5-293E-4ABA-BF86-701CB0F7AAF2}"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29/10/2023</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Chỗ dành sẵn cho Chân trang 5">
            <a:extLst>
              <a:ext uri="{FF2B5EF4-FFF2-40B4-BE49-F238E27FC236}">
                <a16:creationId xmlns:a16="http://schemas.microsoft.com/office/drawing/2014/main" id="{C99F8D36-2F2C-4F2F-8CCC-6EADCC75195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Chỗ dành sẵn cho Số hiệu Bản chiếu 6">
            <a:extLst>
              <a:ext uri="{FF2B5EF4-FFF2-40B4-BE49-F238E27FC236}">
                <a16:creationId xmlns:a16="http://schemas.microsoft.com/office/drawing/2014/main" id="{75ECEF2B-C460-4E03-9E97-37C9B003F6B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5D6998-2353-4B49-AC67-127D7C13DDBC}"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4740720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BC6C169A-FC86-458E-9F70-4B42390A05AE}"/>
              </a:ext>
            </a:extLst>
          </p:cNvPr>
          <p:cNvSpPr>
            <a:spLocks noGrp="1"/>
          </p:cNvSpPr>
          <p:nvPr>
            <p:ph type="title"/>
          </p:nvPr>
        </p:nvSpPr>
        <p:spPr/>
        <p:txBody>
          <a:bodyPr/>
          <a:lstStyle/>
          <a:p>
            <a:r>
              <a:rPr lang="vi-VN"/>
              <a:t>Bấm để sửa kiểu tiêu đề Bản cái</a:t>
            </a:r>
          </a:p>
        </p:txBody>
      </p:sp>
      <p:sp>
        <p:nvSpPr>
          <p:cNvPr id="3" name="Chỗ dành sẵn cho Văn bản Dọc 2">
            <a:extLst>
              <a:ext uri="{FF2B5EF4-FFF2-40B4-BE49-F238E27FC236}">
                <a16:creationId xmlns:a16="http://schemas.microsoft.com/office/drawing/2014/main" id="{8FB8B6CE-B4F0-4559-A259-3B53C4476D09}"/>
              </a:ext>
            </a:extLst>
          </p:cNvPr>
          <p:cNvSpPr>
            <a:spLocks noGrp="1"/>
          </p:cNvSpPr>
          <p:nvPr>
            <p:ph type="body" orient="vert" idx="1"/>
          </p:nvPr>
        </p:nvSpPr>
        <p:spPr/>
        <p:txBody>
          <a:bodyPr vert="eaVert"/>
          <a:lstStyle/>
          <a:p>
            <a:pPr lvl="0"/>
            <a:r>
              <a:rPr lang="vi-VN"/>
              <a:t>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1C9823D8-FC79-4C7C-8D2F-56ECDE5370A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979FEF5-293E-4ABA-BF86-701CB0F7AAF2}"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29/10/2023</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Chỗ dành sẵn cho Chân trang 4">
            <a:extLst>
              <a:ext uri="{FF2B5EF4-FFF2-40B4-BE49-F238E27FC236}">
                <a16:creationId xmlns:a16="http://schemas.microsoft.com/office/drawing/2014/main" id="{7B5586F6-DFF0-48A6-B34C-85C4A058307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Chỗ dành sẵn cho Số hiệu Bản chiếu 5">
            <a:extLst>
              <a:ext uri="{FF2B5EF4-FFF2-40B4-BE49-F238E27FC236}">
                <a16:creationId xmlns:a16="http://schemas.microsoft.com/office/drawing/2014/main" id="{A64E2DA6-1195-41E9-A6B3-B8F1A8AE9B8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5D6998-2353-4B49-AC67-127D7C13DDBC}"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8400406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a16="http://schemas.microsoft.com/office/drawing/2014/main" id="{17A3039D-F6F0-4485-A58D-94ACF51DFA68}"/>
              </a:ext>
            </a:extLst>
          </p:cNvPr>
          <p:cNvSpPr>
            <a:spLocks noGrp="1"/>
          </p:cNvSpPr>
          <p:nvPr>
            <p:ph type="title" orient="vert"/>
          </p:nvPr>
        </p:nvSpPr>
        <p:spPr>
          <a:xfrm>
            <a:off x="8724900" y="365125"/>
            <a:ext cx="2628900" cy="5811838"/>
          </a:xfrm>
        </p:spPr>
        <p:txBody>
          <a:bodyPr vert="eaVert"/>
          <a:lstStyle/>
          <a:p>
            <a:r>
              <a:rPr lang="vi-VN"/>
              <a:t>Bấm để sửa kiểu tiêu đề Bản cái</a:t>
            </a:r>
          </a:p>
        </p:txBody>
      </p:sp>
      <p:sp>
        <p:nvSpPr>
          <p:cNvPr id="3" name="Chỗ dành sẵn cho Văn bản Dọc 2">
            <a:extLst>
              <a:ext uri="{FF2B5EF4-FFF2-40B4-BE49-F238E27FC236}">
                <a16:creationId xmlns:a16="http://schemas.microsoft.com/office/drawing/2014/main" id="{360A5581-0E3E-40DF-8277-E19FFC71C87E}"/>
              </a:ext>
            </a:extLst>
          </p:cNvPr>
          <p:cNvSpPr>
            <a:spLocks noGrp="1"/>
          </p:cNvSpPr>
          <p:nvPr>
            <p:ph type="body" orient="vert" idx="1"/>
          </p:nvPr>
        </p:nvSpPr>
        <p:spPr>
          <a:xfrm>
            <a:off x="838200" y="365125"/>
            <a:ext cx="7734300" cy="5811838"/>
          </a:xfrm>
        </p:spPr>
        <p:txBody>
          <a:bodyPr vert="eaVert"/>
          <a:lstStyle/>
          <a:p>
            <a:pPr lvl="0"/>
            <a:r>
              <a:rPr lang="vi-VN"/>
              <a:t>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A4620043-1BF4-4902-9251-FFFE6F5D88D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979FEF5-293E-4ABA-BF86-701CB0F7AAF2}"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29/10/2023</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Chỗ dành sẵn cho Chân trang 4">
            <a:extLst>
              <a:ext uri="{FF2B5EF4-FFF2-40B4-BE49-F238E27FC236}">
                <a16:creationId xmlns:a16="http://schemas.microsoft.com/office/drawing/2014/main" id="{1791E6A3-A4E3-4A0C-8F35-D7485B3CB0D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Chỗ dành sẵn cho Số hiệu Bản chiếu 5">
            <a:extLst>
              <a:ext uri="{FF2B5EF4-FFF2-40B4-BE49-F238E27FC236}">
                <a16:creationId xmlns:a16="http://schemas.microsoft.com/office/drawing/2014/main" id="{591F39AC-F022-43C3-86EC-8A82B6A3319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5D6998-2353-4B49-AC67-127D7C13DDBC}"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4017567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2_两栏内容">
    <p:spTree>
      <p:nvGrpSpPr>
        <p:cNvPr id="1" name=""/>
        <p:cNvGrpSpPr/>
        <p:nvPr/>
      </p:nvGrpSpPr>
      <p:grpSpPr>
        <a:xfrm>
          <a:off x="0" y="0"/>
          <a:ext cx="0" cy="0"/>
          <a:chOff x="0" y="0"/>
          <a:chExt cx="0" cy="0"/>
        </a:xfrm>
      </p:grpSpPr>
      <p:sp>
        <p:nvSpPr>
          <p:cNvPr id="3" name="矩形 2"/>
          <p:cNvSpPr/>
          <p:nvPr userDrawn="1"/>
        </p:nvSpPr>
        <p:spPr>
          <a:xfrm>
            <a:off x="0" y="0"/>
            <a:ext cx="12192000" cy="6858000"/>
          </a:xfrm>
          <a:prstGeom prst="rect">
            <a:avLst/>
          </a:prstGeom>
          <a:solidFill>
            <a:srgbClr val="8060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cs typeface="+mn-cs"/>
            </a:endParaRPr>
          </a:p>
        </p:txBody>
      </p:sp>
      <p:grpSp>
        <p:nvGrpSpPr>
          <p:cNvPr id="23" name="组合 22"/>
          <p:cNvGrpSpPr/>
          <p:nvPr userDrawn="1"/>
        </p:nvGrpSpPr>
        <p:grpSpPr>
          <a:xfrm>
            <a:off x="9410700" y="5930900"/>
            <a:ext cx="2781300" cy="927100"/>
            <a:chOff x="-648236" y="3541690"/>
            <a:chExt cx="5538957" cy="1687133"/>
          </a:xfrm>
        </p:grpSpPr>
        <p:sp>
          <p:nvSpPr>
            <p:cNvPr id="25" name="任意多边形 24"/>
            <p:cNvSpPr/>
            <p:nvPr/>
          </p:nvSpPr>
          <p:spPr>
            <a:xfrm>
              <a:off x="180304" y="3787345"/>
              <a:ext cx="1593058" cy="1415720"/>
            </a:xfrm>
            <a:custGeom>
              <a:avLst/>
              <a:gdLst>
                <a:gd name="connsiteX0" fmla="*/ 694272 w 1593058"/>
                <a:gd name="connsiteY0" fmla="*/ 0 h 1415720"/>
                <a:gd name="connsiteX1" fmla="*/ 742314 w 1593058"/>
                <a:gd name="connsiteY1" fmla="*/ 12253 h 1415720"/>
                <a:gd name="connsiteX2" fmla="*/ 1593058 w 1593058"/>
                <a:gd name="connsiteY2" fmla="*/ 1159215 h 1415720"/>
                <a:gd name="connsiteX3" fmla="*/ 1568459 w 1593058"/>
                <a:gd name="connsiteY3" fmla="*/ 1401249 h 1415720"/>
                <a:gd name="connsiteX4" fmla="*/ 1564708 w 1593058"/>
                <a:gd name="connsiteY4" fmla="*/ 1415720 h 1415720"/>
                <a:gd name="connsiteX5" fmla="*/ 5901 w 1593058"/>
                <a:gd name="connsiteY5" fmla="*/ 1415720 h 1415720"/>
                <a:gd name="connsiteX6" fmla="*/ 0 w 1593058"/>
                <a:gd name="connsiteY6" fmla="*/ 1299810 h 1415720"/>
                <a:gd name="connsiteX7" fmla="*/ 576466 w 1593058"/>
                <a:gd name="connsiteY7" fmla="*/ 87378 h 1415720"/>
                <a:gd name="connsiteX8" fmla="*/ 694272 w 1593058"/>
                <a:gd name="connsiteY8" fmla="*/ 0 h 1415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3058" h="1415720">
                  <a:moveTo>
                    <a:pt x="694272" y="0"/>
                  </a:moveTo>
                  <a:lnTo>
                    <a:pt x="742314" y="12253"/>
                  </a:lnTo>
                  <a:cubicBezTo>
                    <a:pt x="1235192" y="164307"/>
                    <a:pt x="1593058" y="620309"/>
                    <a:pt x="1593058" y="1159215"/>
                  </a:cubicBezTo>
                  <a:cubicBezTo>
                    <a:pt x="1593058" y="1242123"/>
                    <a:pt x="1584588" y="1323070"/>
                    <a:pt x="1568459" y="1401249"/>
                  </a:cubicBezTo>
                  <a:lnTo>
                    <a:pt x="1564708" y="1415720"/>
                  </a:lnTo>
                  <a:lnTo>
                    <a:pt x="5901" y="1415720"/>
                  </a:lnTo>
                  <a:lnTo>
                    <a:pt x="0" y="1299810"/>
                  </a:lnTo>
                  <a:cubicBezTo>
                    <a:pt x="0" y="811693"/>
                    <a:pt x="224404" y="375563"/>
                    <a:pt x="576466" y="87378"/>
                  </a:cubicBezTo>
                  <a:lnTo>
                    <a:pt x="694272" y="0"/>
                  </a:lnTo>
                  <a:close/>
                </a:path>
              </a:pathLst>
            </a:custGeom>
            <a:solidFill>
              <a:srgbClr val="3C4D7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cs typeface="+mn-cs"/>
              </a:endParaRPr>
            </a:p>
          </p:txBody>
        </p:sp>
        <p:sp>
          <p:nvSpPr>
            <p:cNvPr id="26" name="任意多边形 25"/>
            <p:cNvSpPr/>
            <p:nvPr/>
          </p:nvSpPr>
          <p:spPr>
            <a:xfrm>
              <a:off x="2472073" y="4197123"/>
              <a:ext cx="876435" cy="1005942"/>
            </a:xfrm>
            <a:custGeom>
              <a:avLst/>
              <a:gdLst>
                <a:gd name="connsiteX0" fmla="*/ 597190 w 876435"/>
                <a:gd name="connsiteY0" fmla="*/ 0 h 1005942"/>
                <a:gd name="connsiteX1" fmla="*/ 605895 w 876435"/>
                <a:gd name="connsiteY1" fmla="*/ 11546 h 1005942"/>
                <a:gd name="connsiteX2" fmla="*/ 876435 w 876435"/>
                <a:gd name="connsiteY2" fmla="*/ 890032 h 1005942"/>
                <a:gd name="connsiteX3" fmla="*/ 870534 w 876435"/>
                <a:gd name="connsiteY3" fmla="*/ 1005942 h 1005942"/>
                <a:gd name="connsiteX4" fmla="*/ 0 w 876435"/>
                <a:gd name="connsiteY4" fmla="*/ 1005942 h 1005942"/>
                <a:gd name="connsiteX5" fmla="*/ 4776 w 876435"/>
                <a:gd name="connsiteY5" fmla="*/ 912128 h 1005942"/>
                <a:gd name="connsiteX6" fmla="*/ 532355 w 876435"/>
                <a:gd name="connsiteY6" fmla="*/ 39068 h 1005942"/>
                <a:gd name="connsiteX7" fmla="*/ 597190 w 876435"/>
                <a:gd name="connsiteY7" fmla="*/ 0 h 1005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6435" h="1005942">
                  <a:moveTo>
                    <a:pt x="597190" y="0"/>
                  </a:moveTo>
                  <a:lnTo>
                    <a:pt x="605895" y="11546"/>
                  </a:lnTo>
                  <a:cubicBezTo>
                    <a:pt x="776700" y="262315"/>
                    <a:pt x="876435" y="564621"/>
                    <a:pt x="876435" y="890032"/>
                  </a:cubicBezTo>
                  <a:lnTo>
                    <a:pt x="870534" y="1005942"/>
                  </a:lnTo>
                  <a:lnTo>
                    <a:pt x="0" y="1005942"/>
                  </a:lnTo>
                  <a:lnTo>
                    <a:pt x="4776" y="912128"/>
                  </a:lnTo>
                  <a:cubicBezTo>
                    <a:pt x="41979" y="548775"/>
                    <a:pt x="242488" y="233306"/>
                    <a:pt x="532355" y="39068"/>
                  </a:cubicBezTo>
                  <a:lnTo>
                    <a:pt x="597190" y="0"/>
                  </a:lnTo>
                  <a:close/>
                </a:path>
              </a:pathLst>
            </a:custGeom>
            <a:solidFill>
              <a:srgbClr val="40708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cs typeface="+mn-cs"/>
              </a:endParaRPr>
            </a:p>
          </p:txBody>
        </p:sp>
        <p:sp>
          <p:nvSpPr>
            <p:cNvPr id="27" name="任意多边形 26"/>
            <p:cNvSpPr/>
            <p:nvPr/>
          </p:nvSpPr>
          <p:spPr>
            <a:xfrm>
              <a:off x="861697" y="3541690"/>
              <a:ext cx="2194687" cy="1687133"/>
            </a:xfrm>
            <a:custGeom>
              <a:avLst/>
              <a:gdLst>
                <a:gd name="connsiteX0" fmla="*/ 889830 w 2194687"/>
                <a:gd name="connsiteY0" fmla="*/ 0 h 1687133"/>
                <a:gd name="connsiteX1" fmla="*/ 2112200 w 2194687"/>
                <a:gd name="connsiteY1" fmla="*/ 571779 h 1687133"/>
                <a:gd name="connsiteX2" fmla="*/ 2194687 w 2194687"/>
                <a:gd name="connsiteY2" fmla="*/ 681191 h 1687133"/>
                <a:gd name="connsiteX3" fmla="*/ 2129852 w 2194687"/>
                <a:gd name="connsiteY3" fmla="*/ 720259 h 1687133"/>
                <a:gd name="connsiteX4" fmla="*/ 1602273 w 2194687"/>
                <a:gd name="connsiteY4" fmla="*/ 1593319 h 1687133"/>
                <a:gd name="connsiteX5" fmla="*/ 1597497 w 2194687"/>
                <a:gd name="connsiteY5" fmla="*/ 1687133 h 1687133"/>
                <a:gd name="connsiteX6" fmla="*/ 870436 w 2194687"/>
                <a:gd name="connsiteY6" fmla="*/ 1687133 h 1687133"/>
                <a:gd name="connsiteX7" fmla="*/ 874187 w 2194687"/>
                <a:gd name="connsiteY7" fmla="*/ 1672662 h 1687133"/>
                <a:gd name="connsiteX8" fmla="*/ 898786 w 2194687"/>
                <a:gd name="connsiteY8" fmla="*/ 1430628 h 1687133"/>
                <a:gd name="connsiteX9" fmla="*/ 48042 w 2194687"/>
                <a:gd name="connsiteY9" fmla="*/ 283666 h 1687133"/>
                <a:gd name="connsiteX10" fmla="*/ 0 w 2194687"/>
                <a:gd name="connsiteY10" fmla="*/ 271413 h 1687133"/>
                <a:gd name="connsiteX11" fmla="*/ 4144 w 2194687"/>
                <a:gd name="connsiteY11" fmla="*/ 268340 h 1687133"/>
                <a:gd name="connsiteX12" fmla="*/ 889830 w 2194687"/>
                <a:gd name="connsiteY12" fmla="*/ 0 h 1687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94687" h="1687133">
                  <a:moveTo>
                    <a:pt x="889830" y="0"/>
                  </a:moveTo>
                  <a:cubicBezTo>
                    <a:pt x="1381947" y="0"/>
                    <a:pt x="1821652" y="222579"/>
                    <a:pt x="2112200" y="571779"/>
                  </a:cubicBezTo>
                  <a:lnTo>
                    <a:pt x="2194687" y="681191"/>
                  </a:lnTo>
                  <a:lnTo>
                    <a:pt x="2129852" y="720259"/>
                  </a:lnTo>
                  <a:cubicBezTo>
                    <a:pt x="1839985" y="914497"/>
                    <a:pt x="1639476" y="1229966"/>
                    <a:pt x="1602273" y="1593319"/>
                  </a:cubicBezTo>
                  <a:lnTo>
                    <a:pt x="1597497" y="1687133"/>
                  </a:lnTo>
                  <a:lnTo>
                    <a:pt x="870436" y="1687133"/>
                  </a:lnTo>
                  <a:lnTo>
                    <a:pt x="874187" y="1672662"/>
                  </a:lnTo>
                  <a:cubicBezTo>
                    <a:pt x="890316" y="1594483"/>
                    <a:pt x="898786" y="1513536"/>
                    <a:pt x="898786" y="1430628"/>
                  </a:cubicBezTo>
                  <a:cubicBezTo>
                    <a:pt x="898786" y="891722"/>
                    <a:pt x="540920" y="435720"/>
                    <a:pt x="48042" y="283666"/>
                  </a:cubicBezTo>
                  <a:lnTo>
                    <a:pt x="0" y="271413"/>
                  </a:lnTo>
                  <a:lnTo>
                    <a:pt x="4144" y="268340"/>
                  </a:lnTo>
                  <a:cubicBezTo>
                    <a:pt x="256968" y="98924"/>
                    <a:pt x="561752" y="0"/>
                    <a:pt x="889830" y="0"/>
                  </a:cubicBezTo>
                  <a:close/>
                </a:path>
              </a:pathLst>
            </a:custGeom>
            <a:solidFill>
              <a:srgbClr val="4070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cs typeface="+mn-cs"/>
              </a:endParaRPr>
            </a:p>
          </p:txBody>
        </p:sp>
        <p:sp>
          <p:nvSpPr>
            <p:cNvPr id="28" name="任意多边形 27"/>
            <p:cNvSpPr/>
            <p:nvPr/>
          </p:nvSpPr>
          <p:spPr>
            <a:xfrm>
              <a:off x="-648236" y="3745605"/>
              <a:ext cx="1522812" cy="1457460"/>
            </a:xfrm>
            <a:custGeom>
              <a:avLst/>
              <a:gdLst>
                <a:gd name="connsiteX0" fmla="*/ 1210799 w 1522812"/>
                <a:gd name="connsiteY0" fmla="*/ 0 h 1457460"/>
                <a:gd name="connsiteX1" fmla="*/ 1454817 w 1522812"/>
                <a:gd name="connsiteY1" fmla="*/ 24399 h 1457460"/>
                <a:gd name="connsiteX2" fmla="*/ 1522812 w 1522812"/>
                <a:gd name="connsiteY2" fmla="*/ 41740 h 1457460"/>
                <a:gd name="connsiteX3" fmla="*/ 1405006 w 1522812"/>
                <a:gd name="connsiteY3" fmla="*/ 129118 h 1457460"/>
                <a:gd name="connsiteX4" fmla="*/ 828540 w 1522812"/>
                <a:gd name="connsiteY4" fmla="*/ 1341550 h 1457460"/>
                <a:gd name="connsiteX5" fmla="*/ 834441 w 1522812"/>
                <a:gd name="connsiteY5" fmla="*/ 1457460 h 1457460"/>
                <a:gd name="connsiteX6" fmla="*/ 28350 w 1522812"/>
                <a:gd name="connsiteY6" fmla="*/ 1457460 h 1457460"/>
                <a:gd name="connsiteX7" fmla="*/ 24599 w 1522812"/>
                <a:gd name="connsiteY7" fmla="*/ 1442989 h 1457460"/>
                <a:gd name="connsiteX8" fmla="*/ 0 w 1522812"/>
                <a:gd name="connsiteY8" fmla="*/ 1200955 h 1457460"/>
                <a:gd name="connsiteX9" fmla="*/ 1210799 w 1522812"/>
                <a:gd name="connsiteY9" fmla="*/ 0 h 1457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22812" h="1457460">
                  <a:moveTo>
                    <a:pt x="1210799" y="0"/>
                  </a:moveTo>
                  <a:cubicBezTo>
                    <a:pt x="1294387" y="0"/>
                    <a:pt x="1375997" y="8401"/>
                    <a:pt x="1454817" y="24399"/>
                  </a:cubicBezTo>
                  <a:lnTo>
                    <a:pt x="1522812" y="41740"/>
                  </a:lnTo>
                  <a:lnTo>
                    <a:pt x="1405006" y="129118"/>
                  </a:lnTo>
                  <a:cubicBezTo>
                    <a:pt x="1052944" y="417303"/>
                    <a:pt x="828540" y="853433"/>
                    <a:pt x="828540" y="1341550"/>
                  </a:cubicBezTo>
                  <a:lnTo>
                    <a:pt x="834441" y="1457460"/>
                  </a:lnTo>
                  <a:lnTo>
                    <a:pt x="28350" y="1457460"/>
                  </a:lnTo>
                  <a:lnTo>
                    <a:pt x="24599" y="1442989"/>
                  </a:lnTo>
                  <a:cubicBezTo>
                    <a:pt x="8470" y="1364810"/>
                    <a:pt x="0" y="1283863"/>
                    <a:pt x="0" y="1200955"/>
                  </a:cubicBezTo>
                  <a:cubicBezTo>
                    <a:pt x="0" y="537686"/>
                    <a:pt x="542093" y="0"/>
                    <a:pt x="1210799" y="0"/>
                  </a:cubicBezTo>
                  <a:close/>
                </a:path>
              </a:pathLst>
            </a:custGeom>
            <a:solidFill>
              <a:srgbClr val="F6CF80"/>
            </a:solidFill>
            <a:ln>
              <a:solidFill>
                <a:srgbClr val="F6CF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cs typeface="+mn-cs"/>
              </a:endParaRPr>
            </a:p>
          </p:txBody>
        </p:sp>
        <p:sp>
          <p:nvSpPr>
            <p:cNvPr id="29" name="任意多边形 28"/>
            <p:cNvSpPr/>
            <p:nvPr/>
          </p:nvSpPr>
          <p:spPr>
            <a:xfrm>
              <a:off x="3069263" y="4031087"/>
              <a:ext cx="1821458" cy="1171978"/>
            </a:xfrm>
            <a:custGeom>
              <a:avLst/>
              <a:gdLst>
                <a:gd name="connsiteX0" fmla="*/ 612134 w 1821458"/>
                <a:gd name="connsiteY0" fmla="*/ 0 h 1171978"/>
                <a:gd name="connsiteX1" fmla="*/ 1816682 w 1821458"/>
                <a:gd name="connsiteY1" fmla="*/ 1078164 h 1171978"/>
                <a:gd name="connsiteX2" fmla="*/ 1821458 w 1821458"/>
                <a:gd name="connsiteY2" fmla="*/ 1171978 h 1171978"/>
                <a:gd name="connsiteX3" fmla="*/ 273344 w 1821458"/>
                <a:gd name="connsiteY3" fmla="*/ 1171978 h 1171978"/>
                <a:gd name="connsiteX4" fmla="*/ 279245 w 1821458"/>
                <a:gd name="connsiteY4" fmla="*/ 1056068 h 1171978"/>
                <a:gd name="connsiteX5" fmla="*/ 8705 w 1821458"/>
                <a:gd name="connsiteY5" fmla="*/ 177582 h 1171978"/>
                <a:gd name="connsiteX6" fmla="*/ 0 w 1821458"/>
                <a:gd name="connsiteY6" fmla="*/ 166036 h 1171978"/>
                <a:gd name="connsiteX7" fmla="*/ 34995 w 1821458"/>
                <a:gd name="connsiteY7" fmla="*/ 144949 h 1171978"/>
                <a:gd name="connsiteX8" fmla="*/ 612134 w 1821458"/>
                <a:gd name="connsiteY8" fmla="*/ 0 h 1171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1458" h="1171978">
                  <a:moveTo>
                    <a:pt x="612134" y="0"/>
                  </a:moveTo>
                  <a:cubicBezTo>
                    <a:pt x="1239046" y="0"/>
                    <a:pt x="1754677" y="472575"/>
                    <a:pt x="1816682" y="1078164"/>
                  </a:cubicBezTo>
                  <a:lnTo>
                    <a:pt x="1821458" y="1171978"/>
                  </a:lnTo>
                  <a:lnTo>
                    <a:pt x="273344" y="1171978"/>
                  </a:lnTo>
                  <a:lnTo>
                    <a:pt x="279245" y="1056068"/>
                  </a:lnTo>
                  <a:cubicBezTo>
                    <a:pt x="279245" y="730657"/>
                    <a:pt x="179510" y="428351"/>
                    <a:pt x="8705" y="177582"/>
                  </a:cubicBezTo>
                  <a:lnTo>
                    <a:pt x="0" y="166036"/>
                  </a:lnTo>
                  <a:lnTo>
                    <a:pt x="34995" y="144949"/>
                  </a:lnTo>
                  <a:cubicBezTo>
                    <a:pt x="206557" y="52508"/>
                    <a:pt x="403164" y="0"/>
                    <a:pt x="612134" y="0"/>
                  </a:cubicBezTo>
                  <a:close/>
                </a:path>
              </a:pathLst>
            </a:custGeom>
            <a:solidFill>
              <a:srgbClr val="E85A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cs typeface="+mn-cs"/>
              </a:endParaRPr>
            </a:p>
          </p:txBody>
        </p:sp>
      </p:grpSp>
      <p:grpSp>
        <p:nvGrpSpPr>
          <p:cNvPr id="2" name="组合 1"/>
          <p:cNvGrpSpPr/>
          <p:nvPr userDrawn="1"/>
        </p:nvGrpSpPr>
        <p:grpSpPr>
          <a:xfrm rot="10800000">
            <a:off x="0" y="0"/>
            <a:ext cx="3314700" cy="1498600"/>
            <a:chOff x="5299712" y="1852232"/>
            <a:chExt cx="3659346" cy="1560491"/>
          </a:xfrm>
        </p:grpSpPr>
        <p:sp>
          <p:nvSpPr>
            <p:cNvPr id="30" name="任意多边形 29"/>
            <p:cNvSpPr/>
            <p:nvPr userDrawn="1"/>
          </p:nvSpPr>
          <p:spPr>
            <a:xfrm>
              <a:off x="6537460" y="2681285"/>
              <a:ext cx="726884" cy="731438"/>
            </a:xfrm>
            <a:custGeom>
              <a:avLst/>
              <a:gdLst>
                <a:gd name="connsiteX0" fmla="*/ 59887 w 726884"/>
                <a:gd name="connsiteY0" fmla="*/ 0 h 731438"/>
                <a:gd name="connsiteX1" fmla="*/ 136420 w 726884"/>
                <a:gd name="connsiteY1" fmla="*/ 27784 h 731438"/>
                <a:gd name="connsiteX2" fmla="*/ 706007 w 726884"/>
                <a:gd name="connsiteY2" fmla="*/ 650903 h 731438"/>
                <a:gd name="connsiteX3" fmla="*/ 726884 w 726884"/>
                <a:gd name="connsiteY3" fmla="*/ 731438 h 731438"/>
                <a:gd name="connsiteX4" fmla="*/ 55324 w 726884"/>
                <a:gd name="connsiteY4" fmla="*/ 731438 h 731438"/>
                <a:gd name="connsiteX5" fmla="*/ 54435 w 726884"/>
                <a:gd name="connsiteY5" fmla="*/ 729029 h 731438"/>
                <a:gd name="connsiteX6" fmla="*/ 0 w 726884"/>
                <a:gd name="connsiteY6" fmla="*/ 371902 h 731438"/>
                <a:gd name="connsiteX7" fmla="*/ 54435 w 726884"/>
                <a:gd name="connsiteY7" fmla="*/ 14775 h 731438"/>
                <a:gd name="connsiteX8" fmla="*/ 59887 w 726884"/>
                <a:gd name="connsiteY8" fmla="*/ 0 h 731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6884" h="731438">
                  <a:moveTo>
                    <a:pt x="59887" y="0"/>
                  </a:moveTo>
                  <a:lnTo>
                    <a:pt x="136420" y="27784"/>
                  </a:lnTo>
                  <a:cubicBezTo>
                    <a:pt x="407410" y="141471"/>
                    <a:pt x="617766" y="369504"/>
                    <a:pt x="706007" y="650903"/>
                  </a:cubicBezTo>
                  <a:lnTo>
                    <a:pt x="726884" y="731438"/>
                  </a:lnTo>
                  <a:lnTo>
                    <a:pt x="55324" y="731438"/>
                  </a:lnTo>
                  <a:lnTo>
                    <a:pt x="54435" y="729029"/>
                  </a:lnTo>
                  <a:cubicBezTo>
                    <a:pt x="19058" y="616213"/>
                    <a:pt x="0" y="496265"/>
                    <a:pt x="0" y="371902"/>
                  </a:cubicBezTo>
                  <a:cubicBezTo>
                    <a:pt x="0" y="247539"/>
                    <a:pt x="19058" y="127591"/>
                    <a:pt x="54435" y="14775"/>
                  </a:cubicBezTo>
                  <a:lnTo>
                    <a:pt x="59887" y="0"/>
                  </a:lnTo>
                  <a:close/>
                </a:path>
              </a:pathLst>
            </a:custGeom>
            <a:solidFill>
              <a:srgbClr val="40708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cs typeface="+mn-cs"/>
              </a:endParaRPr>
            </a:p>
          </p:txBody>
        </p:sp>
        <p:sp>
          <p:nvSpPr>
            <p:cNvPr id="31" name="任意多边形 30"/>
            <p:cNvSpPr/>
            <p:nvPr userDrawn="1"/>
          </p:nvSpPr>
          <p:spPr>
            <a:xfrm>
              <a:off x="6597347" y="1852232"/>
              <a:ext cx="2361711" cy="1560491"/>
            </a:xfrm>
            <a:custGeom>
              <a:avLst/>
              <a:gdLst>
                <a:gd name="connsiteX0" fmla="*/ 1150912 w 2361711"/>
                <a:gd name="connsiteY0" fmla="*/ 0 h 1560491"/>
                <a:gd name="connsiteX1" fmla="*/ 2361711 w 2361711"/>
                <a:gd name="connsiteY1" fmla="*/ 1200955 h 1560491"/>
                <a:gd name="connsiteX2" fmla="*/ 2307276 w 2361711"/>
                <a:gd name="connsiteY2" fmla="*/ 1558082 h 1560491"/>
                <a:gd name="connsiteX3" fmla="*/ 2306387 w 2361711"/>
                <a:gd name="connsiteY3" fmla="*/ 1560491 h 1560491"/>
                <a:gd name="connsiteX4" fmla="*/ 666997 w 2361711"/>
                <a:gd name="connsiteY4" fmla="*/ 1560491 h 1560491"/>
                <a:gd name="connsiteX5" fmla="*/ 646120 w 2361711"/>
                <a:gd name="connsiteY5" fmla="*/ 1479956 h 1560491"/>
                <a:gd name="connsiteX6" fmla="*/ 76533 w 2361711"/>
                <a:gd name="connsiteY6" fmla="*/ 856837 h 1560491"/>
                <a:gd name="connsiteX7" fmla="*/ 0 w 2361711"/>
                <a:gd name="connsiteY7" fmla="*/ 829053 h 1560491"/>
                <a:gd name="connsiteX8" fmla="*/ 35264 w 2361711"/>
                <a:gd name="connsiteY8" fmla="*/ 733489 h 1560491"/>
                <a:gd name="connsiteX9" fmla="*/ 1150912 w 2361711"/>
                <a:gd name="connsiteY9" fmla="*/ 0 h 156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61711" h="1560491">
                  <a:moveTo>
                    <a:pt x="1150912" y="0"/>
                  </a:moveTo>
                  <a:cubicBezTo>
                    <a:pt x="1819618" y="0"/>
                    <a:pt x="2361711" y="537686"/>
                    <a:pt x="2361711" y="1200955"/>
                  </a:cubicBezTo>
                  <a:cubicBezTo>
                    <a:pt x="2361711" y="1325318"/>
                    <a:pt x="2342653" y="1445266"/>
                    <a:pt x="2307276" y="1558082"/>
                  </a:cubicBezTo>
                  <a:lnTo>
                    <a:pt x="2306387" y="1560491"/>
                  </a:lnTo>
                  <a:lnTo>
                    <a:pt x="666997" y="1560491"/>
                  </a:lnTo>
                  <a:lnTo>
                    <a:pt x="646120" y="1479956"/>
                  </a:lnTo>
                  <a:cubicBezTo>
                    <a:pt x="557879" y="1198557"/>
                    <a:pt x="347523" y="970524"/>
                    <a:pt x="76533" y="856837"/>
                  </a:cubicBezTo>
                  <a:lnTo>
                    <a:pt x="0" y="829053"/>
                  </a:lnTo>
                  <a:lnTo>
                    <a:pt x="35264" y="733489"/>
                  </a:lnTo>
                  <a:cubicBezTo>
                    <a:pt x="219073" y="302448"/>
                    <a:pt x="649383" y="0"/>
                    <a:pt x="1150912" y="0"/>
                  </a:cubicBezTo>
                  <a:close/>
                </a:path>
              </a:pathLst>
            </a:custGeom>
            <a:solidFill>
              <a:srgbClr val="F6C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cs typeface="+mn-cs"/>
              </a:endParaRPr>
            </a:p>
          </p:txBody>
        </p:sp>
        <p:sp>
          <p:nvSpPr>
            <p:cNvPr id="32" name="任意多边形 31"/>
            <p:cNvSpPr/>
            <p:nvPr userDrawn="1"/>
          </p:nvSpPr>
          <p:spPr>
            <a:xfrm>
              <a:off x="5299712" y="2630601"/>
              <a:ext cx="1297635" cy="782122"/>
            </a:xfrm>
            <a:custGeom>
              <a:avLst/>
              <a:gdLst>
                <a:gd name="connsiteX0" fmla="*/ 982316 w 1297635"/>
                <a:gd name="connsiteY0" fmla="*/ 0 h 782122"/>
                <a:gd name="connsiteX1" fmla="*/ 1281677 w 1297635"/>
                <a:gd name="connsiteY1" fmla="*/ 44891 h 782122"/>
                <a:gd name="connsiteX2" fmla="*/ 1297635 w 1297635"/>
                <a:gd name="connsiteY2" fmla="*/ 50684 h 782122"/>
                <a:gd name="connsiteX3" fmla="*/ 1292183 w 1297635"/>
                <a:gd name="connsiteY3" fmla="*/ 65459 h 782122"/>
                <a:gd name="connsiteX4" fmla="*/ 1237748 w 1297635"/>
                <a:gd name="connsiteY4" fmla="*/ 422586 h 782122"/>
                <a:gd name="connsiteX5" fmla="*/ 1292183 w 1297635"/>
                <a:gd name="connsiteY5" fmla="*/ 779713 h 782122"/>
                <a:gd name="connsiteX6" fmla="*/ 1293072 w 1297635"/>
                <a:gd name="connsiteY6" fmla="*/ 782122 h 782122"/>
                <a:gd name="connsiteX7" fmla="*/ 0 w 1297635"/>
                <a:gd name="connsiteY7" fmla="*/ 782122 h 782122"/>
                <a:gd name="connsiteX8" fmla="*/ 20877 w 1297635"/>
                <a:gd name="connsiteY8" fmla="*/ 701587 h 782122"/>
                <a:gd name="connsiteX9" fmla="*/ 982316 w 1297635"/>
                <a:gd name="connsiteY9" fmla="*/ 0 h 782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97635" h="782122">
                  <a:moveTo>
                    <a:pt x="982316" y="0"/>
                  </a:moveTo>
                  <a:cubicBezTo>
                    <a:pt x="1086563" y="0"/>
                    <a:pt x="1187109" y="15716"/>
                    <a:pt x="1281677" y="44891"/>
                  </a:cubicBezTo>
                  <a:lnTo>
                    <a:pt x="1297635" y="50684"/>
                  </a:lnTo>
                  <a:lnTo>
                    <a:pt x="1292183" y="65459"/>
                  </a:lnTo>
                  <a:cubicBezTo>
                    <a:pt x="1256806" y="178275"/>
                    <a:pt x="1237748" y="298223"/>
                    <a:pt x="1237748" y="422586"/>
                  </a:cubicBezTo>
                  <a:cubicBezTo>
                    <a:pt x="1237748" y="546949"/>
                    <a:pt x="1256806" y="666897"/>
                    <a:pt x="1292183" y="779713"/>
                  </a:cubicBezTo>
                  <a:lnTo>
                    <a:pt x="1293072" y="782122"/>
                  </a:lnTo>
                  <a:lnTo>
                    <a:pt x="0" y="782122"/>
                  </a:lnTo>
                  <a:lnTo>
                    <a:pt x="20877" y="701587"/>
                  </a:lnTo>
                  <a:cubicBezTo>
                    <a:pt x="148337" y="295123"/>
                    <a:pt x="530579" y="0"/>
                    <a:pt x="982316" y="0"/>
                  </a:cubicBezTo>
                  <a:close/>
                </a:path>
              </a:pathLst>
            </a:custGeom>
            <a:solidFill>
              <a:srgbClr val="E85A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cs typeface="+mn-cs"/>
              </a:endParaRPr>
            </a:p>
          </p:txBody>
        </p:sp>
      </p:grpSp>
    </p:spTree>
    <p:extLst>
      <p:ext uri="{BB962C8B-B14F-4D97-AF65-F5344CB8AC3E}">
        <p14:creationId xmlns:p14="http://schemas.microsoft.com/office/powerpoint/2010/main" val="1768379215"/>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7046B710-B0A4-41A0-9A53-7749A45D88F1}"/>
              </a:ext>
            </a:extLst>
          </p:cNvPr>
          <p:cNvSpPr>
            <a:spLocks noGrp="1"/>
          </p:cNvSpPr>
          <p:nvPr>
            <p:ph type="ctrTitle"/>
          </p:nvPr>
        </p:nvSpPr>
        <p:spPr>
          <a:xfrm>
            <a:off x="1524000" y="1122363"/>
            <a:ext cx="9144000" cy="2387600"/>
          </a:xfrm>
        </p:spPr>
        <p:txBody>
          <a:bodyPr anchor="b"/>
          <a:lstStyle>
            <a:lvl1pPr algn="ctr">
              <a:defRPr sz="6000"/>
            </a:lvl1pPr>
          </a:lstStyle>
          <a:p>
            <a:r>
              <a:rPr lang="vi-VN"/>
              <a:t>Bấm để sửa kiểu tiêu đề Bản cái</a:t>
            </a:r>
          </a:p>
        </p:txBody>
      </p:sp>
      <p:sp>
        <p:nvSpPr>
          <p:cNvPr id="3" name="Tiêu đề phụ 2">
            <a:extLst>
              <a:ext uri="{FF2B5EF4-FFF2-40B4-BE49-F238E27FC236}">
                <a16:creationId xmlns:a16="http://schemas.microsoft.com/office/drawing/2014/main" id="{29798101-E6E1-4F65-BEAE-8C590576A3C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p>
        </p:txBody>
      </p:sp>
      <p:sp>
        <p:nvSpPr>
          <p:cNvPr id="4" name="Chỗ dành sẵn cho Ngày tháng 3">
            <a:extLst>
              <a:ext uri="{FF2B5EF4-FFF2-40B4-BE49-F238E27FC236}">
                <a16:creationId xmlns:a16="http://schemas.microsoft.com/office/drawing/2014/main" id="{3694FC72-CAC9-44BF-A7E1-23703A8DEE2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979FEF5-293E-4ABA-BF86-701CB0F7AAF2}"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29/10/2023</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Chỗ dành sẵn cho Chân trang 4">
            <a:extLst>
              <a:ext uri="{FF2B5EF4-FFF2-40B4-BE49-F238E27FC236}">
                <a16:creationId xmlns:a16="http://schemas.microsoft.com/office/drawing/2014/main" id="{7D0CDA41-C322-4166-87E3-8EBCF8E90BD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Chỗ dành sẵn cho Số hiệu Bản chiếu 5">
            <a:extLst>
              <a:ext uri="{FF2B5EF4-FFF2-40B4-BE49-F238E27FC236}">
                <a16:creationId xmlns:a16="http://schemas.microsoft.com/office/drawing/2014/main" id="{60D045B3-6C8F-4A6F-A86A-68F6245D726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5D6998-2353-4B49-AC67-127D7C13DDBC}"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1180513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A6EB1383-D1A2-4C40-BD61-FBF8B815AFE0}"/>
              </a:ext>
            </a:extLst>
          </p:cNvPr>
          <p:cNvSpPr>
            <a:spLocks noGrp="1"/>
          </p:cNvSpPr>
          <p:nvPr>
            <p:ph type="title"/>
          </p:nvPr>
        </p:nvSpPr>
        <p:spPr/>
        <p:txBody>
          <a:bodyPr/>
          <a:lstStyle/>
          <a:p>
            <a:r>
              <a:rPr lang="vi-VN"/>
              <a:t>Bấm để sửa kiểu tiêu đề Bản cái</a:t>
            </a:r>
          </a:p>
        </p:txBody>
      </p:sp>
      <p:sp>
        <p:nvSpPr>
          <p:cNvPr id="3" name="Chỗ dành sẵn cho Nội dung 2">
            <a:extLst>
              <a:ext uri="{FF2B5EF4-FFF2-40B4-BE49-F238E27FC236}">
                <a16:creationId xmlns:a16="http://schemas.microsoft.com/office/drawing/2014/main" id="{390F1D83-78DF-4A55-98D1-F7BA989F760B}"/>
              </a:ext>
            </a:extLst>
          </p:cNvPr>
          <p:cNvSpPr>
            <a:spLocks noGrp="1"/>
          </p:cNvSpPr>
          <p:nvPr>
            <p:ph idx="1"/>
          </p:nvPr>
        </p:nvSpPr>
        <p:spPr/>
        <p:txBody>
          <a:bodyPr/>
          <a:lstStyle/>
          <a:p>
            <a:pPr lvl="0"/>
            <a:r>
              <a:rPr lang="vi-VN"/>
              <a:t>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F1493B5E-7DC2-426B-BF21-C420907E30B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979FEF5-293E-4ABA-BF86-701CB0F7AAF2}"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29/10/2023</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Chỗ dành sẵn cho Chân trang 4">
            <a:extLst>
              <a:ext uri="{FF2B5EF4-FFF2-40B4-BE49-F238E27FC236}">
                <a16:creationId xmlns:a16="http://schemas.microsoft.com/office/drawing/2014/main" id="{77E8E49A-B6C9-46C5-B284-3B7A6DBF2B5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Chỗ dành sẵn cho Số hiệu Bản chiếu 5">
            <a:extLst>
              <a:ext uri="{FF2B5EF4-FFF2-40B4-BE49-F238E27FC236}">
                <a16:creationId xmlns:a16="http://schemas.microsoft.com/office/drawing/2014/main" id="{83EC2972-6533-4793-8126-B7B32D72B3E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5D6998-2353-4B49-AC67-127D7C13DDBC}"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9440920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9773D332-F538-4923-ACBB-873DDF5A2602}"/>
              </a:ext>
            </a:extLst>
          </p:cNvPr>
          <p:cNvSpPr>
            <a:spLocks noGrp="1"/>
          </p:cNvSpPr>
          <p:nvPr>
            <p:ph type="title"/>
          </p:nvPr>
        </p:nvSpPr>
        <p:spPr>
          <a:xfrm>
            <a:off x="831850" y="1709738"/>
            <a:ext cx="10515600" cy="2852737"/>
          </a:xfrm>
        </p:spPr>
        <p:txBody>
          <a:bodyPr anchor="b"/>
          <a:lstStyle>
            <a:lvl1pPr>
              <a:defRPr sz="6000"/>
            </a:lvl1pPr>
          </a:lstStyle>
          <a:p>
            <a:r>
              <a:rPr lang="vi-VN"/>
              <a:t>Bấm để sửa kiểu tiêu đề Bản cái</a:t>
            </a:r>
          </a:p>
        </p:txBody>
      </p:sp>
      <p:sp>
        <p:nvSpPr>
          <p:cNvPr id="3" name="Chỗ dành sẵn cho Văn bản 2">
            <a:extLst>
              <a:ext uri="{FF2B5EF4-FFF2-40B4-BE49-F238E27FC236}">
                <a16:creationId xmlns:a16="http://schemas.microsoft.com/office/drawing/2014/main" id="{0EA15C92-6648-4DCD-B1A5-6AE7A420212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Chỉnh sửa kiểu văn bản của Bản cái</a:t>
            </a:r>
          </a:p>
        </p:txBody>
      </p:sp>
      <p:sp>
        <p:nvSpPr>
          <p:cNvPr id="4" name="Chỗ dành sẵn cho Ngày tháng 3">
            <a:extLst>
              <a:ext uri="{FF2B5EF4-FFF2-40B4-BE49-F238E27FC236}">
                <a16:creationId xmlns:a16="http://schemas.microsoft.com/office/drawing/2014/main" id="{5D25FE43-5A46-4DF2-8695-E9A937DDECE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979FEF5-293E-4ABA-BF86-701CB0F7AAF2}"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29/10/2023</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Chỗ dành sẵn cho Chân trang 4">
            <a:extLst>
              <a:ext uri="{FF2B5EF4-FFF2-40B4-BE49-F238E27FC236}">
                <a16:creationId xmlns:a16="http://schemas.microsoft.com/office/drawing/2014/main" id="{2986C46B-9819-4F17-8379-67D15444406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Chỗ dành sẵn cho Số hiệu Bản chiếu 5">
            <a:extLst>
              <a:ext uri="{FF2B5EF4-FFF2-40B4-BE49-F238E27FC236}">
                <a16:creationId xmlns:a16="http://schemas.microsoft.com/office/drawing/2014/main" id="{6E19C4A9-7F12-4B5F-BB3F-26F450EC35C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5D6998-2353-4B49-AC67-127D7C13DDBC}"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602563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9A34862-76C9-4DC7-873E-81F88500B9A3}" type="datetimeFigureOut">
              <a:rPr lang="en-US" smtClean="0"/>
              <a:t>10/29/2023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E50E7C5-B90B-4264-B778-19C9AFD48E63}" type="slidenum">
              <a:rPr lang="en-US" smtClean="0"/>
              <a:t>‹#›</a:t>
            </a:fld>
            <a:endParaRPr lang="en-US"/>
          </a:p>
        </p:txBody>
      </p:sp>
    </p:spTree>
    <p:extLst>
      <p:ext uri="{BB962C8B-B14F-4D97-AF65-F5344CB8AC3E}">
        <p14:creationId xmlns:p14="http://schemas.microsoft.com/office/powerpoint/2010/main" val="63827169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E9FD3484-ACBE-442E-992B-5FBF22BEDB7E}"/>
              </a:ext>
            </a:extLst>
          </p:cNvPr>
          <p:cNvSpPr>
            <a:spLocks noGrp="1"/>
          </p:cNvSpPr>
          <p:nvPr>
            <p:ph type="title"/>
          </p:nvPr>
        </p:nvSpPr>
        <p:spPr/>
        <p:txBody>
          <a:bodyPr/>
          <a:lstStyle/>
          <a:p>
            <a:r>
              <a:rPr lang="vi-VN"/>
              <a:t>Bấm để sửa kiểu tiêu đề Bản cái</a:t>
            </a:r>
          </a:p>
        </p:txBody>
      </p:sp>
      <p:sp>
        <p:nvSpPr>
          <p:cNvPr id="3" name="Chỗ dành sẵn cho Nội dung 2">
            <a:extLst>
              <a:ext uri="{FF2B5EF4-FFF2-40B4-BE49-F238E27FC236}">
                <a16:creationId xmlns:a16="http://schemas.microsoft.com/office/drawing/2014/main" id="{9FFAEF57-9710-4196-BBA4-C6FCBF74CA42}"/>
              </a:ext>
            </a:extLst>
          </p:cNvPr>
          <p:cNvSpPr>
            <a:spLocks noGrp="1"/>
          </p:cNvSpPr>
          <p:nvPr>
            <p:ph sz="half" idx="1"/>
          </p:nvPr>
        </p:nvSpPr>
        <p:spPr>
          <a:xfrm>
            <a:off x="838200" y="1825625"/>
            <a:ext cx="5181600" cy="4351338"/>
          </a:xfrm>
        </p:spPr>
        <p:txBody>
          <a:bodyPr/>
          <a:lstStyle/>
          <a:p>
            <a:pPr lvl="0"/>
            <a:r>
              <a:rPr lang="vi-VN"/>
              <a:t>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ội dung 3">
            <a:extLst>
              <a:ext uri="{FF2B5EF4-FFF2-40B4-BE49-F238E27FC236}">
                <a16:creationId xmlns:a16="http://schemas.microsoft.com/office/drawing/2014/main" id="{87656540-15A5-48AF-905D-BE95A7E473A6}"/>
              </a:ext>
            </a:extLst>
          </p:cNvPr>
          <p:cNvSpPr>
            <a:spLocks noGrp="1"/>
          </p:cNvSpPr>
          <p:nvPr>
            <p:ph sz="half" idx="2"/>
          </p:nvPr>
        </p:nvSpPr>
        <p:spPr>
          <a:xfrm>
            <a:off x="6172200" y="1825625"/>
            <a:ext cx="5181600" cy="4351338"/>
          </a:xfrm>
        </p:spPr>
        <p:txBody>
          <a:bodyPr/>
          <a:lstStyle/>
          <a:p>
            <a:pPr lvl="0"/>
            <a:r>
              <a:rPr lang="vi-VN"/>
              <a:t>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Ngày tháng 4">
            <a:extLst>
              <a:ext uri="{FF2B5EF4-FFF2-40B4-BE49-F238E27FC236}">
                <a16:creationId xmlns:a16="http://schemas.microsoft.com/office/drawing/2014/main" id="{D5303036-D6EC-4133-9428-3C473F6DDCF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979FEF5-293E-4ABA-BF86-701CB0F7AAF2}"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29/10/2023</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Chỗ dành sẵn cho Chân trang 5">
            <a:extLst>
              <a:ext uri="{FF2B5EF4-FFF2-40B4-BE49-F238E27FC236}">
                <a16:creationId xmlns:a16="http://schemas.microsoft.com/office/drawing/2014/main" id="{A8947847-90F6-4C34-98E3-D8E321023EB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Chỗ dành sẵn cho Số hiệu Bản chiếu 6">
            <a:extLst>
              <a:ext uri="{FF2B5EF4-FFF2-40B4-BE49-F238E27FC236}">
                <a16:creationId xmlns:a16="http://schemas.microsoft.com/office/drawing/2014/main" id="{3EF37BF2-D1BF-46F9-8D5A-97C8274D0D3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5D6998-2353-4B49-AC67-127D7C13DDBC}"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1748555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B9C861C9-27B4-4EA6-BE46-70DD1D2D298B}"/>
              </a:ext>
            </a:extLst>
          </p:cNvPr>
          <p:cNvSpPr>
            <a:spLocks noGrp="1"/>
          </p:cNvSpPr>
          <p:nvPr>
            <p:ph type="title"/>
          </p:nvPr>
        </p:nvSpPr>
        <p:spPr>
          <a:xfrm>
            <a:off x="839788" y="365125"/>
            <a:ext cx="10515600" cy="1325563"/>
          </a:xfrm>
        </p:spPr>
        <p:txBody>
          <a:bodyPr/>
          <a:lstStyle/>
          <a:p>
            <a:r>
              <a:rPr lang="vi-VN"/>
              <a:t>Bấm để sửa kiểu tiêu đề Bản cái</a:t>
            </a:r>
          </a:p>
        </p:txBody>
      </p:sp>
      <p:sp>
        <p:nvSpPr>
          <p:cNvPr id="3" name="Chỗ dành sẵn cho Văn bản 2">
            <a:extLst>
              <a:ext uri="{FF2B5EF4-FFF2-40B4-BE49-F238E27FC236}">
                <a16:creationId xmlns:a16="http://schemas.microsoft.com/office/drawing/2014/main" id="{78D90972-B3D6-462F-AD70-A3C1D01BE0F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Chỉnh sửa kiểu văn bản của Bản cái</a:t>
            </a:r>
          </a:p>
        </p:txBody>
      </p:sp>
      <p:sp>
        <p:nvSpPr>
          <p:cNvPr id="4" name="Chỗ dành sẵn cho Nội dung 3">
            <a:extLst>
              <a:ext uri="{FF2B5EF4-FFF2-40B4-BE49-F238E27FC236}">
                <a16:creationId xmlns:a16="http://schemas.microsoft.com/office/drawing/2014/main" id="{86BF8A2F-24FA-43A9-8BDC-E72445DA602C}"/>
              </a:ext>
            </a:extLst>
          </p:cNvPr>
          <p:cNvSpPr>
            <a:spLocks noGrp="1"/>
          </p:cNvSpPr>
          <p:nvPr>
            <p:ph sz="half" idx="2"/>
          </p:nvPr>
        </p:nvSpPr>
        <p:spPr>
          <a:xfrm>
            <a:off x="839788" y="2505075"/>
            <a:ext cx="5157787" cy="3684588"/>
          </a:xfrm>
        </p:spPr>
        <p:txBody>
          <a:bodyPr/>
          <a:lstStyle/>
          <a:p>
            <a:pPr lvl="0"/>
            <a:r>
              <a:rPr lang="vi-VN"/>
              <a:t>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Văn bản 4">
            <a:extLst>
              <a:ext uri="{FF2B5EF4-FFF2-40B4-BE49-F238E27FC236}">
                <a16:creationId xmlns:a16="http://schemas.microsoft.com/office/drawing/2014/main" id="{0E4C793B-6B57-4BD6-8CF5-2BCA56389A4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Chỉnh sửa kiểu văn bản của Bản cái</a:t>
            </a:r>
          </a:p>
        </p:txBody>
      </p:sp>
      <p:sp>
        <p:nvSpPr>
          <p:cNvPr id="6" name="Chỗ dành sẵn cho Nội dung 5">
            <a:extLst>
              <a:ext uri="{FF2B5EF4-FFF2-40B4-BE49-F238E27FC236}">
                <a16:creationId xmlns:a16="http://schemas.microsoft.com/office/drawing/2014/main" id="{E936F325-C98C-42B5-9E19-70F84E1FA521}"/>
              </a:ext>
            </a:extLst>
          </p:cNvPr>
          <p:cNvSpPr>
            <a:spLocks noGrp="1"/>
          </p:cNvSpPr>
          <p:nvPr>
            <p:ph sz="quarter" idx="4"/>
          </p:nvPr>
        </p:nvSpPr>
        <p:spPr>
          <a:xfrm>
            <a:off x="6172200" y="2505075"/>
            <a:ext cx="5183188" cy="3684588"/>
          </a:xfrm>
        </p:spPr>
        <p:txBody>
          <a:bodyPr/>
          <a:lstStyle/>
          <a:p>
            <a:pPr lvl="0"/>
            <a:r>
              <a:rPr lang="vi-VN"/>
              <a:t>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7" name="Chỗ dành sẵn cho Ngày tháng 6">
            <a:extLst>
              <a:ext uri="{FF2B5EF4-FFF2-40B4-BE49-F238E27FC236}">
                <a16:creationId xmlns:a16="http://schemas.microsoft.com/office/drawing/2014/main" id="{B0131B6A-09C8-42D8-8B90-199814E07EB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979FEF5-293E-4ABA-BF86-701CB0F7AAF2}"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29/10/2023</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8" name="Chỗ dành sẵn cho Chân trang 7">
            <a:extLst>
              <a:ext uri="{FF2B5EF4-FFF2-40B4-BE49-F238E27FC236}">
                <a16:creationId xmlns:a16="http://schemas.microsoft.com/office/drawing/2014/main" id="{9ED9DB26-E72E-43BE-AE09-381FEC23361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9" name="Chỗ dành sẵn cho Số hiệu Bản chiếu 8">
            <a:extLst>
              <a:ext uri="{FF2B5EF4-FFF2-40B4-BE49-F238E27FC236}">
                <a16:creationId xmlns:a16="http://schemas.microsoft.com/office/drawing/2014/main" id="{B51A0BC0-E090-4B6D-BD0D-51CFF77092F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5D6998-2353-4B49-AC67-127D7C13DDBC}"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4029043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0DBE0C30-2C82-4A20-822A-DF6CE4144960}"/>
              </a:ext>
            </a:extLst>
          </p:cNvPr>
          <p:cNvSpPr>
            <a:spLocks noGrp="1"/>
          </p:cNvSpPr>
          <p:nvPr>
            <p:ph type="title"/>
          </p:nvPr>
        </p:nvSpPr>
        <p:spPr/>
        <p:txBody>
          <a:bodyPr/>
          <a:lstStyle/>
          <a:p>
            <a:r>
              <a:rPr lang="vi-VN"/>
              <a:t>Bấm để sửa kiểu tiêu đề Bản cái</a:t>
            </a:r>
          </a:p>
        </p:txBody>
      </p:sp>
      <p:sp>
        <p:nvSpPr>
          <p:cNvPr id="3" name="Chỗ dành sẵn cho Ngày tháng 2">
            <a:extLst>
              <a:ext uri="{FF2B5EF4-FFF2-40B4-BE49-F238E27FC236}">
                <a16:creationId xmlns:a16="http://schemas.microsoft.com/office/drawing/2014/main" id="{D6A37CB2-BDEF-4E4E-A00D-97A7C98C820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979FEF5-293E-4ABA-BF86-701CB0F7AAF2}"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29/10/2023</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4" name="Chỗ dành sẵn cho Chân trang 3">
            <a:extLst>
              <a:ext uri="{FF2B5EF4-FFF2-40B4-BE49-F238E27FC236}">
                <a16:creationId xmlns:a16="http://schemas.microsoft.com/office/drawing/2014/main" id="{6E551423-7363-4189-A160-578E0E36486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Chỗ dành sẵn cho Số hiệu Bản chiếu 4">
            <a:extLst>
              <a:ext uri="{FF2B5EF4-FFF2-40B4-BE49-F238E27FC236}">
                <a16:creationId xmlns:a16="http://schemas.microsoft.com/office/drawing/2014/main" id="{3A208713-384F-4685-A267-B37339B3DD1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5D6998-2353-4B49-AC67-127D7C13DDBC}"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0443370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a16="http://schemas.microsoft.com/office/drawing/2014/main" id="{848C1FE2-241B-4E01-BDA6-67D550F258A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979FEF5-293E-4ABA-BF86-701CB0F7AAF2}"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29/10/2023</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3" name="Chỗ dành sẵn cho Chân trang 2">
            <a:extLst>
              <a:ext uri="{FF2B5EF4-FFF2-40B4-BE49-F238E27FC236}">
                <a16:creationId xmlns:a16="http://schemas.microsoft.com/office/drawing/2014/main" id="{93F06B85-AE9D-4612-976A-56DE7C2D8A0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4" name="Chỗ dành sẵn cho Số hiệu Bản chiếu 3">
            <a:extLst>
              <a:ext uri="{FF2B5EF4-FFF2-40B4-BE49-F238E27FC236}">
                <a16:creationId xmlns:a16="http://schemas.microsoft.com/office/drawing/2014/main" id="{34775FE2-F1E9-4DDC-8022-39D0648DAFC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5D6998-2353-4B49-AC67-127D7C13DDBC}"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88858234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BCEBF9F7-DB01-4B8F-8070-F62920E4DF58}"/>
              </a:ext>
            </a:extLst>
          </p:cNvPr>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p>
        </p:txBody>
      </p:sp>
      <p:sp>
        <p:nvSpPr>
          <p:cNvPr id="3" name="Chỗ dành sẵn cho Nội dung 2">
            <a:extLst>
              <a:ext uri="{FF2B5EF4-FFF2-40B4-BE49-F238E27FC236}">
                <a16:creationId xmlns:a16="http://schemas.microsoft.com/office/drawing/2014/main" id="{C74823DE-0855-47E4-9434-D6077A4FDB6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Văn bản 3">
            <a:extLst>
              <a:ext uri="{FF2B5EF4-FFF2-40B4-BE49-F238E27FC236}">
                <a16:creationId xmlns:a16="http://schemas.microsoft.com/office/drawing/2014/main" id="{D3532262-84DB-428C-B4BD-AE677CC6E2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Chỉnh sửa kiểu văn bản của Bản cái</a:t>
            </a:r>
          </a:p>
        </p:txBody>
      </p:sp>
      <p:sp>
        <p:nvSpPr>
          <p:cNvPr id="5" name="Chỗ dành sẵn cho Ngày tháng 4">
            <a:extLst>
              <a:ext uri="{FF2B5EF4-FFF2-40B4-BE49-F238E27FC236}">
                <a16:creationId xmlns:a16="http://schemas.microsoft.com/office/drawing/2014/main" id="{61CC244F-540A-4587-9230-FB24A011742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979FEF5-293E-4ABA-BF86-701CB0F7AAF2}"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29/10/2023</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Chỗ dành sẵn cho Chân trang 5">
            <a:extLst>
              <a:ext uri="{FF2B5EF4-FFF2-40B4-BE49-F238E27FC236}">
                <a16:creationId xmlns:a16="http://schemas.microsoft.com/office/drawing/2014/main" id="{20571CF7-66BA-48ED-8E01-48081FC81A6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Chỗ dành sẵn cho Số hiệu Bản chiếu 6">
            <a:extLst>
              <a:ext uri="{FF2B5EF4-FFF2-40B4-BE49-F238E27FC236}">
                <a16:creationId xmlns:a16="http://schemas.microsoft.com/office/drawing/2014/main" id="{4DE01E77-F3DF-4656-AC6B-5E7323D6396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5D6998-2353-4B49-AC67-127D7C13DDBC}"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11659515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34195E95-3E6B-41A4-9B73-CD77A67FAE36}"/>
              </a:ext>
            </a:extLst>
          </p:cNvPr>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p>
        </p:txBody>
      </p:sp>
      <p:sp>
        <p:nvSpPr>
          <p:cNvPr id="3" name="Chỗ dành sẵn cho Hình ảnh 2">
            <a:extLst>
              <a:ext uri="{FF2B5EF4-FFF2-40B4-BE49-F238E27FC236}">
                <a16:creationId xmlns:a16="http://schemas.microsoft.com/office/drawing/2014/main" id="{D5574432-7C8F-44C1-8183-B94322B15DE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Chỗ dành sẵn cho Văn bản 3">
            <a:extLst>
              <a:ext uri="{FF2B5EF4-FFF2-40B4-BE49-F238E27FC236}">
                <a16:creationId xmlns:a16="http://schemas.microsoft.com/office/drawing/2014/main" id="{8586662B-1B97-4E87-B718-1A6DF1E7F5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Chỉnh sửa kiểu văn bản của Bản cái</a:t>
            </a:r>
          </a:p>
        </p:txBody>
      </p:sp>
      <p:sp>
        <p:nvSpPr>
          <p:cNvPr id="5" name="Chỗ dành sẵn cho Ngày tháng 4">
            <a:extLst>
              <a:ext uri="{FF2B5EF4-FFF2-40B4-BE49-F238E27FC236}">
                <a16:creationId xmlns:a16="http://schemas.microsoft.com/office/drawing/2014/main" id="{F75D5F81-2959-4939-B478-F73F63240D8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979FEF5-293E-4ABA-BF86-701CB0F7AAF2}"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29/10/2023</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Chỗ dành sẵn cho Chân trang 5">
            <a:extLst>
              <a:ext uri="{FF2B5EF4-FFF2-40B4-BE49-F238E27FC236}">
                <a16:creationId xmlns:a16="http://schemas.microsoft.com/office/drawing/2014/main" id="{C99F8D36-2F2C-4F2F-8CCC-6EADCC75195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Chỗ dành sẵn cho Số hiệu Bản chiếu 6">
            <a:extLst>
              <a:ext uri="{FF2B5EF4-FFF2-40B4-BE49-F238E27FC236}">
                <a16:creationId xmlns:a16="http://schemas.microsoft.com/office/drawing/2014/main" id="{75ECEF2B-C460-4E03-9E97-37C9B003F6B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5D6998-2353-4B49-AC67-127D7C13DDBC}"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8622872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BC6C169A-FC86-458E-9F70-4B42390A05AE}"/>
              </a:ext>
            </a:extLst>
          </p:cNvPr>
          <p:cNvSpPr>
            <a:spLocks noGrp="1"/>
          </p:cNvSpPr>
          <p:nvPr>
            <p:ph type="title"/>
          </p:nvPr>
        </p:nvSpPr>
        <p:spPr/>
        <p:txBody>
          <a:bodyPr/>
          <a:lstStyle/>
          <a:p>
            <a:r>
              <a:rPr lang="vi-VN"/>
              <a:t>Bấm để sửa kiểu tiêu đề Bản cái</a:t>
            </a:r>
          </a:p>
        </p:txBody>
      </p:sp>
      <p:sp>
        <p:nvSpPr>
          <p:cNvPr id="3" name="Chỗ dành sẵn cho Văn bản Dọc 2">
            <a:extLst>
              <a:ext uri="{FF2B5EF4-FFF2-40B4-BE49-F238E27FC236}">
                <a16:creationId xmlns:a16="http://schemas.microsoft.com/office/drawing/2014/main" id="{8FB8B6CE-B4F0-4559-A259-3B53C4476D09}"/>
              </a:ext>
            </a:extLst>
          </p:cNvPr>
          <p:cNvSpPr>
            <a:spLocks noGrp="1"/>
          </p:cNvSpPr>
          <p:nvPr>
            <p:ph type="body" orient="vert" idx="1"/>
          </p:nvPr>
        </p:nvSpPr>
        <p:spPr/>
        <p:txBody>
          <a:bodyPr vert="eaVert"/>
          <a:lstStyle/>
          <a:p>
            <a:pPr lvl="0"/>
            <a:r>
              <a:rPr lang="vi-VN"/>
              <a:t>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1C9823D8-FC79-4C7C-8D2F-56ECDE5370A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979FEF5-293E-4ABA-BF86-701CB0F7AAF2}"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29/10/2023</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Chỗ dành sẵn cho Chân trang 4">
            <a:extLst>
              <a:ext uri="{FF2B5EF4-FFF2-40B4-BE49-F238E27FC236}">
                <a16:creationId xmlns:a16="http://schemas.microsoft.com/office/drawing/2014/main" id="{7B5586F6-DFF0-48A6-B34C-85C4A058307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Chỗ dành sẵn cho Số hiệu Bản chiếu 5">
            <a:extLst>
              <a:ext uri="{FF2B5EF4-FFF2-40B4-BE49-F238E27FC236}">
                <a16:creationId xmlns:a16="http://schemas.microsoft.com/office/drawing/2014/main" id="{A64E2DA6-1195-41E9-A6B3-B8F1A8AE9B8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5D6998-2353-4B49-AC67-127D7C13DDBC}"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856962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a16="http://schemas.microsoft.com/office/drawing/2014/main" id="{17A3039D-F6F0-4485-A58D-94ACF51DFA68}"/>
              </a:ext>
            </a:extLst>
          </p:cNvPr>
          <p:cNvSpPr>
            <a:spLocks noGrp="1"/>
          </p:cNvSpPr>
          <p:nvPr>
            <p:ph type="title" orient="vert"/>
          </p:nvPr>
        </p:nvSpPr>
        <p:spPr>
          <a:xfrm>
            <a:off x="8724900" y="365125"/>
            <a:ext cx="2628900" cy="5811838"/>
          </a:xfrm>
        </p:spPr>
        <p:txBody>
          <a:bodyPr vert="eaVert"/>
          <a:lstStyle/>
          <a:p>
            <a:r>
              <a:rPr lang="vi-VN"/>
              <a:t>Bấm để sửa kiểu tiêu đề Bản cái</a:t>
            </a:r>
          </a:p>
        </p:txBody>
      </p:sp>
      <p:sp>
        <p:nvSpPr>
          <p:cNvPr id="3" name="Chỗ dành sẵn cho Văn bản Dọc 2">
            <a:extLst>
              <a:ext uri="{FF2B5EF4-FFF2-40B4-BE49-F238E27FC236}">
                <a16:creationId xmlns:a16="http://schemas.microsoft.com/office/drawing/2014/main" id="{360A5581-0E3E-40DF-8277-E19FFC71C87E}"/>
              </a:ext>
            </a:extLst>
          </p:cNvPr>
          <p:cNvSpPr>
            <a:spLocks noGrp="1"/>
          </p:cNvSpPr>
          <p:nvPr>
            <p:ph type="body" orient="vert" idx="1"/>
          </p:nvPr>
        </p:nvSpPr>
        <p:spPr>
          <a:xfrm>
            <a:off x="838200" y="365125"/>
            <a:ext cx="7734300" cy="5811838"/>
          </a:xfrm>
        </p:spPr>
        <p:txBody>
          <a:bodyPr vert="eaVert"/>
          <a:lstStyle/>
          <a:p>
            <a:pPr lvl="0"/>
            <a:r>
              <a:rPr lang="vi-VN"/>
              <a:t>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A4620043-1BF4-4902-9251-FFFE6F5D88D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979FEF5-293E-4ABA-BF86-701CB0F7AAF2}"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29/10/2023</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Chỗ dành sẵn cho Chân trang 4">
            <a:extLst>
              <a:ext uri="{FF2B5EF4-FFF2-40B4-BE49-F238E27FC236}">
                <a16:creationId xmlns:a16="http://schemas.microsoft.com/office/drawing/2014/main" id="{1791E6A3-A4E3-4A0C-8F35-D7485B3CB0D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Chỗ dành sẵn cho Số hiệu Bản chiếu 5">
            <a:extLst>
              <a:ext uri="{FF2B5EF4-FFF2-40B4-BE49-F238E27FC236}">
                <a16:creationId xmlns:a16="http://schemas.microsoft.com/office/drawing/2014/main" id="{591F39AC-F022-43C3-86EC-8A82B6A3319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5D6998-2353-4B49-AC67-127D7C13DDBC}"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88145979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2_两栏内容">
    <p:spTree>
      <p:nvGrpSpPr>
        <p:cNvPr id="1" name=""/>
        <p:cNvGrpSpPr/>
        <p:nvPr/>
      </p:nvGrpSpPr>
      <p:grpSpPr>
        <a:xfrm>
          <a:off x="0" y="0"/>
          <a:ext cx="0" cy="0"/>
          <a:chOff x="0" y="0"/>
          <a:chExt cx="0" cy="0"/>
        </a:xfrm>
      </p:grpSpPr>
      <p:sp>
        <p:nvSpPr>
          <p:cNvPr id="3" name="矩形 2"/>
          <p:cNvSpPr/>
          <p:nvPr userDrawn="1"/>
        </p:nvSpPr>
        <p:spPr>
          <a:xfrm>
            <a:off x="0" y="0"/>
            <a:ext cx="12192000" cy="6858000"/>
          </a:xfrm>
          <a:prstGeom prst="rect">
            <a:avLst/>
          </a:prstGeom>
          <a:solidFill>
            <a:srgbClr val="8060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cs typeface="+mn-cs"/>
            </a:endParaRPr>
          </a:p>
        </p:txBody>
      </p:sp>
      <p:grpSp>
        <p:nvGrpSpPr>
          <p:cNvPr id="23" name="组合 22"/>
          <p:cNvGrpSpPr/>
          <p:nvPr userDrawn="1"/>
        </p:nvGrpSpPr>
        <p:grpSpPr>
          <a:xfrm>
            <a:off x="9410700" y="5930900"/>
            <a:ext cx="2781300" cy="927100"/>
            <a:chOff x="-648236" y="3541690"/>
            <a:chExt cx="5538957" cy="1687133"/>
          </a:xfrm>
        </p:grpSpPr>
        <p:sp>
          <p:nvSpPr>
            <p:cNvPr id="25" name="任意多边形 24"/>
            <p:cNvSpPr/>
            <p:nvPr/>
          </p:nvSpPr>
          <p:spPr>
            <a:xfrm>
              <a:off x="180304" y="3787345"/>
              <a:ext cx="1593058" cy="1415720"/>
            </a:xfrm>
            <a:custGeom>
              <a:avLst/>
              <a:gdLst>
                <a:gd name="connsiteX0" fmla="*/ 694272 w 1593058"/>
                <a:gd name="connsiteY0" fmla="*/ 0 h 1415720"/>
                <a:gd name="connsiteX1" fmla="*/ 742314 w 1593058"/>
                <a:gd name="connsiteY1" fmla="*/ 12253 h 1415720"/>
                <a:gd name="connsiteX2" fmla="*/ 1593058 w 1593058"/>
                <a:gd name="connsiteY2" fmla="*/ 1159215 h 1415720"/>
                <a:gd name="connsiteX3" fmla="*/ 1568459 w 1593058"/>
                <a:gd name="connsiteY3" fmla="*/ 1401249 h 1415720"/>
                <a:gd name="connsiteX4" fmla="*/ 1564708 w 1593058"/>
                <a:gd name="connsiteY4" fmla="*/ 1415720 h 1415720"/>
                <a:gd name="connsiteX5" fmla="*/ 5901 w 1593058"/>
                <a:gd name="connsiteY5" fmla="*/ 1415720 h 1415720"/>
                <a:gd name="connsiteX6" fmla="*/ 0 w 1593058"/>
                <a:gd name="connsiteY6" fmla="*/ 1299810 h 1415720"/>
                <a:gd name="connsiteX7" fmla="*/ 576466 w 1593058"/>
                <a:gd name="connsiteY7" fmla="*/ 87378 h 1415720"/>
                <a:gd name="connsiteX8" fmla="*/ 694272 w 1593058"/>
                <a:gd name="connsiteY8" fmla="*/ 0 h 1415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3058" h="1415720">
                  <a:moveTo>
                    <a:pt x="694272" y="0"/>
                  </a:moveTo>
                  <a:lnTo>
                    <a:pt x="742314" y="12253"/>
                  </a:lnTo>
                  <a:cubicBezTo>
                    <a:pt x="1235192" y="164307"/>
                    <a:pt x="1593058" y="620309"/>
                    <a:pt x="1593058" y="1159215"/>
                  </a:cubicBezTo>
                  <a:cubicBezTo>
                    <a:pt x="1593058" y="1242123"/>
                    <a:pt x="1584588" y="1323070"/>
                    <a:pt x="1568459" y="1401249"/>
                  </a:cubicBezTo>
                  <a:lnTo>
                    <a:pt x="1564708" y="1415720"/>
                  </a:lnTo>
                  <a:lnTo>
                    <a:pt x="5901" y="1415720"/>
                  </a:lnTo>
                  <a:lnTo>
                    <a:pt x="0" y="1299810"/>
                  </a:lnTo>
                  <a:cubicBezTo>
                    <a:pt x="0" y="811693"/>
                    <a:pt x="224404" y="375563"/>
                    <a:pt x="576466" y="87378"/>
                  </a:cubicBezTo>
                  <a:lnTo>
                    <a:pt x="694272" y="0"/>
                  </a:lnTo>
                  <a:close/>
                </a:path>
              </a:pathLst>
            </a:custGeom>
            <a:solidFill>
              <a:srgbClr val="3C4D7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cs typeface="+mn-cs"/>
              </a:endParaRPr>
            </a:p>
          </p:txBody>
        </p:sp>
        <p:sp>
          <p:nvSpPr>
            <p:cNvPr id="26" name="任意多边形 25"/>
            <p:cNvSpPr/>
            <p:nvPr/>
          </p:nvSpPr>
          <p:spPr>
            <a:xfrm>
              <a:off x="2472073" y="4197123"/>
              <a:ext cx="876435" cy="1005942"/>
            </a:xfrm>
            <a:custGeom>
              <a:avLst/>
              <a:gdLst>
                <a:gd name="connsiteX0" fmla="*/ 597190 w 876435"/>
                <a:gd name="connsiteY0" fmla="*/ 0 h 1005942"/>
                <a:gd name="connsiteX1" fmla="*/ 605895 w 876435"/>
                <a:gd name="connsiteY1" fmla="*/ 11546 h 1005942"/>
                <a:gd name="connsiteX2" fmla="*/ 876435 w 876435"/>
                <a:gd name="connsiteY2" fmla="*/ 890032 h 1005942"/>
                <a:gd name="connsiteX3" fmla="*/ 870534 w 876435"/>
                <a:gd name="connsiteY3" fmla="*/ 1005942 h 1005942"/>
                <a:gd name="connsiteX4" fmla="*/ 0 w 876435"/>
                <a:gd name="connsiteY4" fmla="*/ 1005942 h 1005942"/>
                <a:gd name="connsiteX5" fmla="*/ 4776 w 876435"/>
                <a:gd name="connsiteY5" fmla="*/ 912128 h 1005942"/>
                <a:gd name="connsiteX6" fmla="*/ 532355 w 876435"/>
                <a:gd name="connsiteY6" fmla="*/ 39068 h 1005942"/>
                <a:gd name="connsiteX7" fmla="*/ 597190 w 876435"/>
                <a:gd name="connsiteY7" fmla="*/ 0 h 1005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6435" h="1005942">
                  <a:moveTo>
                    <a:pt x="597190" y="0"/>
                  </a:moveTo>
                  <a:lnTo>
                    <a:pt x="605895" y="11546"/>
                  </a:lnTo>
                  <a:cubicBezTo>
                    <a:pt x="776700" y="262315"/>
                    <a:pt x="876435" y="564621"/>
                    <a:pt x="876435" y="890032"/>
                  </a:cubicBezTo>
                  <a:lnTo>
                    <a:pt x="870534" y="1005942"/>
                  </a:lnTo>
                  <a:lnTo>
                    <a:pt x="0" y="1005942"/>
                  </a:lnTo>
                  <a:lnTo>
                    <a:pt x="4776" y="912128"/>
                  </a:lnTo>
                  <a:cubicBezTo>
                    <a:pt x="41979" y="548775"/>
                    <a:pt x="242488" y="233306"/>
                    <a:pt x="532355" y="39068"/>
                  </a:cubicBezTo>
                  <a:lnTo>
                    <a:pt x="597190" y="0"/>
                  </a:lnTo>
                  <a:close/>
                </a:path>
              </a:pathLst>
            </a:custGeom>
            <a:solidFill>
              <a:srgbClr val="40708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cs typeface="+mn-cs"/>
              </a:endParaRPr>
            </a:p>
          </p:txBody>
        </p:sp>
        <p:sp>
          <p:nvSpPr>
            <p:cNvPr id="27" name="任意多边形 26"/>
            <p:cNvSpPr/>
            <p:nvPr/>
          </p:nvSpPr>
          <p:spPr>
            <a:xfrm>
              <a:off x="861697" y="3541690"/>
              <a:ext cx="2194687" cy="1687133"/>
            </a:xfrm>
            <a:custGeom>
              <a:avLst/>
              <a:gdLst>
                <a:gd name="connsiteX0" fmla="*/ 889830 w 2194687"/>
                <a:gd name="connsiteY0" fmla="*/ 0 h 1687133"/>
                <a:gd name="connsiteX1" fmla="*/ 2112200 w 2194687"/>
                <a:gd name="connsiteY1" fmla="*/ 571779 h 1687133"/>
                <a:gd name="connsiteX2" fmla="*/ 2194687 w 2194687"/>
                <a:gd name="connsiteY2" fmla="*/ 681191 h 1687133"/>
                <a:gd name="connsiteX3" fmla="*/ 2129852 w 2194687"/>
                <a:gd name="connsiteY3" fmla="*/ 720259 h 1687133"/>
                <a:gd name="connsiteX4" fmla="*/ 1602273 w 2194687"/>
                <a:gd name="connsiteY4" fmla="*/ 1593319 h 1687133"/>
                <a:gd name="connsiteX5" fmla="*/ 1597497 w 2194687"/>
                <a:gd name="connsiteY5" fmla="*/ 1687133 h 1687133"/>
                <a:gd name="connsiteX6" fmla="*/ 870436 w 2194687"/>
                <a:gd name="connsiteY6" fmla="*/ 1687133 h 1687133"/>
                <a:gd name="connsiteX7" fmla="*/ 874187 w 2194687"/>
                <a:gd name="connsiteY7" fmla="*/ 1672662 h 1687133"/>
                <a:gd name="connsiteX8" fmla="*/ 898786 w 2194687"/>
                <a:gd name="connsiteY8" fmla="*/ 1430628 h 1687133"/>
                <a:gd name="connsiteX9" fmla="*/ 48042 w 2194687"/>
                <a:gd name="connsiteY9" fmla="*/ 283666 h 1687133"/>
                <a:gd name="connsiteX10" fmla="*/ 0 w 2194687"/>
                <a:gd name="connsiteY10" fmla="*/ 271413 h 1687133"/>
                <a:gd name="connsiteX11" fmla="*/ 4144 w 2194687"/>
                <a:gd name="connsiteY11" fmla="*/ 268340 h 1687133"/>
                <a:gd name="connsiteX12" fmla="*/ 889830 w 2194687"/>
                <a:gd name="connsiteY12" fmla="*/ 0 h 1687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94687" h="1687133">
                  <a:moveTo>
                    <a:pt x="889830" y="0"/>
                  </a:moveTo>
                  <a:cubicBezTo>
                    <a:pt x="1381947" y="0"/>
                    <a:pt x="1821652" y="222579"/>
                    <a:pt x="2112200" y="571779"/>
                  </a:cubicBezTo>
                  <a:lnTo>
                    <a:pt x="2194687" y="681191"/>
                  </a:lnTo>
                  <a:lnTo>
                    <a:pt x="2129852" y="720259"/>
                  </a:lnTo>
                  <a:cubicBezTo>
                    <a:pt x="1839985" y="914497"/>
                    <a:pt x="1639476" y="1229966"/>
                    <a:pt x="1602273" y="1593319"/>
                  </a:cubicBezTo>
                  <a:lnTo>
                    <a:pt x="1597497" y="1687133"/>
                  </a:lnTo>
                  <a:lnTo>
                    <a:pt x="870436" y="1687133"/>
                  </a:lnTo>
                  <a:lnTo>
                    <a:pt x="874187" y="1672662"/>
                  </a:lnTo>
                  <a:cubicBezTo>
                    <a:pt x="890316" y="1594483"/>
                    <a:pt x="898786" y="1513536"/>
                    <a:pt x="898786" y="1430628"/>
                  </a:cubicBezTo>
                  <a:cubicBezTo>
                    <a:pt x="898786" y="891722"/>
                    <a:pt x="540920" y="435720"/>
                    <a:pt x="48042" y="283666"/>
                  </a:cubicBezTo>
                  <a:lnTo>
                    <a:pt x="0" y="271413"/>
                  </a:lnTo>
                  <a:lnTo>
                    <a:pt x="4144" y="268340"/>
                  </a:lnTo>
                  <a:cubicBezTo>
                    <a:pt x="256968" y="98924"/>
                    <a:pt x="561752" y="0"/>
                    <a:pt x="889830" y="0"/>
                  </a:cubicBezTo>
                  <a:close/>
                </a:path>
              </a:pathLst>
            </a:custGeom>
            <a:solidFill>
              <a:srgbClr val="4070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cs typeface="+mn-cs"/>
              </a:endParaRPr>
            </a:p>
          </p:txBody>
        </p:sp>
        <p:sp>
          <p:nvSpPr>
            <p:cNvPr id="28" name="任意多边形 27"/>
            <p:cNvSpPr/>
            <p:nvPr/>
          </p:nvSpPr>
          <p:spPr>
            <a:xfrm>
              <a:off x="-648236" y="3745605"/>
              <a:ext cx="1522812" cy="1457460"/>
            </a:xfrm>
            <a:custGeom>
              <a:avLst/>
              <a:gdLst>
                <a:gd name="connsiteX0" fmla="*/ 1210799 w 1522812"/>
                <a:gd name="connsiteY0" fmla="*/ 0 h 1457460"/>
                <a:gd name="connsiteX1" fmla="*/ 1454817 w 1522812"/>
                <a:gd name="connsiteY1" fmla="*/ 24399 h 1457460"/>
                <a:gd name="connsiteX2" fmla="*/ 1522812 w 1522812"/>
                <a:gd name="connsiteY2" fmla="*/ 41740 h 1457460"/>
                <a:gd name="connsiteX3" fmla="*/ 1405006 w 1522812"/>
                <a:gd name="connsiteY3" fmla="*/ 129118 h 1457460"/>
                <a:gd name="connsiteX4" fmla="*/ 828540 w 1522812"/>
                <a:gd name="connsiteY4" fmla="*/ 1341550 h 1457460"/>
                <a:gd name="connsiteX5" fmla="*/ 834441 w 1522812"/>
                <a:gd name="connsiteY5" fmla="*/ 1457460 h 1457460"/>
                <a:gd name="connsiteX6" fmla="*/ 28350 w 1522812"/>
                <a:gd name="connsiteY6" fmla="*/ 1457460 h 1457460"/>
                <a:gd name="connsiteX7" fmla="*/ 24599 w 1522812"/>
                <a:gd name="connsiteY7" fmla="*/ 1442989 h 1457460"/>
                <a:gd name="connsiteX8" fmla="*/ 0 w 1522812"/>
                <a:gd name="connsiteY8" fmla="*/ 1200955 h 1457460"/>
                <a:gd name="connsiteX9" fmla="*/ 1210799 w 1522812"/>
                <a:gd name="connsiteY9" fmla="*/ 0 h 1457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22812" h="1457460">
                  <a:moveTo>
                    <a:pt x="1210799" y="0"/>
                  </a:moveTo>
                  <a:cubicBezTo>
                    <a:pt x="1294387" y="0"/>
                    <a:pt x="1375997" y="8401"/>
                    <a:pt x="1454817" y="24399"/>
                  </a:cubicBezTo>
                  <a:lnTo>
                    <a:pt x="1522812" y="41740"/>
                  </a:lnTo>
                  <a:lnTo>
                    <a:pt x="1405006" y="129118"/>
                  </a:lnTo>
                  <a:cubicBezTo>
                    <a:pt x="1052944" y="417303"/>
                    <a:pt x="828540" y="853433"/>
                    <a:pt x="828540" y="1341550"/>
                  </a:cubicBezTo>
                  <a:lnTo>
                    <a:pt x="834441" y="1457460"/>
                  </a:lnTo>
                  <a:lnTo>
                    <a:pt x="28350" y="1457460"/>
                  </a:lnTo>
                  <a:lnTo>
                    <a:pt x="24599" y="1442989"/>
                  </a:lnTo>
                  <a:cubicBezTo>
                    <a:pt x="8470" y="1364810"/>
                    <a:pt x="0" y="1283863"/>
                    <a:pt x="0" y="1200955"/>
                  </a:cubicBezTo>
                  <a:cubicBezTo>
                    <a:pt x="0" y="537686"/>
                    <a:pt x="542093" y="0"/>
                    <a:pt x="1210799" y="0"/>
                  </a:cubicBezTo>
                  <a:close/>
                </a:path>
              </a:pathLst>
            </a:custGeom>
            <a:solidFill>
              <a:srgbClr val="F6CF80"/>
            </a:solidFill>
            <a:ln>
              <a:solidFill>
                <a:srgbClr val="F6CF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cs typeface="+mn-cs"/>
              </a:endParaRPr>
            </a:p>
          </p:txBody>
        </p:sp>
        <p:sp>
          <p:nvSpPr>
            <p:cNvPr id="29" name="任意多边形 28"/>
            <p:cNvSpPr/>
            <p:nvPr/>
          </p:nvSpPr>
          <p:spPr>
            <a:xfrm>
              <a:off x="3069263" y="4031087"/>
              <a:ext cx="1821458" cy="1171978"/>
            </a:xfrm>
            <a:custGeom>
              <a:avLst/>
              <a:gdLst>
                <a:gd name="connsiteX0" fmla="*/ 612134 w 1821458"/>
                <a:gd name="connsiteY0" fmla="*/ 0 h 1171978"/>
                <a:gd name="connsiteX1" fmla="*/ 1816682 w 1821458"/>
                <a:gd name="connsiteY1" fmla="*/ 1078164 h 1171978"/>
                <a:gd name="connsiteX2" fmla="*/ 1821458 w 1821458"/>
                <a:gd name="connsiteY2" fmla="*/ 1171978 h 1171978"/>
                <a:gd name="connsiteX3" fmla="*/ 273344 w 1821458"/>
                <a:gd name="connsiteY3" fmla="*/ 1171978 h 1171978"/>
                <a:gd name="connsiteX4" fmla="*/ 279245 w 1821458"/>
                <a:gd name="connsiteY4" fmla="*/ 1056068 h 1171978"/>
                <a:gd name="connsiteX5" fmla="*/ 8705 w 1821458"/>
                <a:gd name="connsiteY5" fmla="*/ 177582 h 1171978"/>
                <a:gd name="connsiteX6" fmla="*/ 0 w 1821458"/>
                <a:gd name="connsiteY6" fmla="*/ 166036 h 1171978"/>
                <a:gd name="connsiteX7" fmla="*/ 34995 w 1821458"/>
                <a:gd name="connsiteY7" fmla="*/ 144949 h 1171978"/>
                <a:gd name="connsiteX8" fmla="*/ 612134 w 1821458"/>
                <a:gd name="connsiteY8" fmla="*/ 0 h 1171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1458" h="1171978">
                  <a:moveTo>
                    <a:pt x="612134" y="0"/>
                  </a:moveTo>
                  <a:cubicBezTo>
                    <a:pt x="1239046" y="0"/>
                    <a:pt x="1754677" y="472575"/>
                    <a:pt x="1816682" y="1078164"/>
                  </a:cubicBezTo>
                  <a:lnTo>
                    <a:pt x="1821458" y="1171978"/>
                  </a:lnTo>
                  <a:lnTo>
                    <a:pt x="273344" y="1171978"/>
                  </a:lnTo>
                  <a:lnTo>
                    <a:pt x="279245" y="1056068"/>
                  </a:lnTo>
                  <a:cubicBezTo>
                    <a:pt x="279245" y="730657"/>
                    <a:pt x="179510" y="428351"/>
                    <a:pt x="8705" y="177582"/>
                  </a:cubicBezTo>
                  <a:lnTo>
                    <a:pt x="0" y="166036"/>
                  </a:lnTo>
                  <a:lnTo>
                    <a:pt x="34995" y="144949"/>
                  </a:lnTo>
                  <a:cubicBezTo>
                    <a:pt x="206557" y="52508"/>
                    <a:pt x="403164" y="0"/>
                    <a:pt x="612134" y="0"/>
                  </a:cubicBezTo>
                  <a:close/>
                </a:path>
              </a:pathLst>
            </a:custGeom>
            <a:solidFill>
              <a:srgbClr val="E85A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cs typeface="+mn-cs"/>
              </a:endParaRPr>
            </a:p>
          </p:txBody>
        </p:sp>
      </p:grpSp>
      <p:grpSp>
        <p:nvGrpSpPr>
          <p:cNvPr id="2" name="组合 1"/>
          <p:cNvGrpSpPr/>
          <p:nvPr userDrawn="1"/>
        </p:nvGrpSpPr>
        <p:grpSpPr>
          <a:xfrm rot="10800000">
            <a:off x="0" y="0"/>
            <a:ext cx="3314700" cy="1498600"/>
            <a:chOff x="5299712" y="1852232"/>
            <a:chExt cx="3659346" cy="1560491"/>
          </a:xfrm>
        </p:grpSpPr>
        <p:sp>
          <p:nvSpPr>
            <p:cNvPr id="30" name="任意多边形 29"/>
            <p:cNvSpPr/>
            <p:nvPr userDrawn="1"/>
          </p:nvSpPr>
          <p:spPr>
            <a:xfrm>
              <a:off x="6537460" y="2681285"/>
              <a:ext cx="726884" cy="731438"/>
            </a:xfrm>
            <a:custGeom>
              <a:avLst/>
              <a:gdLst>
                <a:gd name="connsiteX0" fmla="*/ 59887 w 726884"/>
                <a:gd name="connsiteY0" fmla="*/ 0 h 731438"/>
                <a:gd name="connsiteX1" fmla="*/ 136420 w 726884"/>
                <a:gd name="connsiteY1" fmla="*/ 27784 h 731438"/>
                <a:gd name="connsiteX2" fmla="*/ 706007 w 726884"/>
                <a:gd name="connsiteY2" fmla="*/ 650903 h 731438"/>
                <a:gd name="connsiteX3" fmla="*/ 726884 w 726884"/>
                <a:gd name="connsiteY3" fmla="*/ 731438 h 731438"/>
                <a:gd name="connsiteX4" fmla="*/ 55324 w 726884"/>
                <a:gd name="connsiteY4" fmla="*/ 731438 h 731438"/>
                <a:gd name="connsiteX5" fmla="*/ 54435 w 726884"/>
                <a:gd name="connsiteY5" fmla="*/ 729029 h 731438"/>
                <a:gd name="connsiteX6" fmla="*/ 0 w 726884"/>
                <a:gd name="connsiteY6" fmla="*/ 371902 h 731438"/>
                <a:gd name="connsiteX7" fmla="*/ 54435 w 726884"/>
                <a:gd name="connsiteY7" fmla="*/ 14775 h 731438"/>
                <a:gd name="connsiteX8" fmla="*/ 59887 w 726884"/>
                <a:gd name="connsiteY8" fmla="*/ 0 h 731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6884" h="731438">
                  <a:moveTo>
                    <a:pt x="59887" y="0"/>
                  </a:moveTo>
                  <a:lnTo>
                    <a:pt x="136420" y="27784"/>
                  </a:lnTo>
                  <a:cubicBezTo>
                    <a:pt x="407410" y="141471"/>
                    <a:pt x="617766" y="369504"/>
                    <a:pt x="706007" y="650903"/>
                  </a:cubicBezTo>
                  <a:lnTo>
                    <a:pt x="726884" y="731438"/>
                  </a:lnTo>
                  <a:lnTo>
                    <a:pt x="55324" y="731438"/>
                  </a:lnTo>
                  <a:lnTo>
                    <a:pt x="54435" y="729029"/>
                  </a:lnTo>
                  <a:cubicBezTo>
                    <a:pt x="19058" y="616213"/>
                    <a:pt x="0" y="496265"/>
                    <a:pt x="0" y="371902"/>
                  </a:cubicBezTo>
                  <a:cubicBezTo>
                    <a:pt x="0" y="247539"/>
                    <a:pt x="19058" y="127591"/>
                    <a:pt x="54435" y="14775"/>
                  </a:cubicBezTo>
                  <a:lnTo>
                    <a:pt x="59887" y="0"/>
                  </a:lnTo>
                  <a:close/>
                </a:path>
              </a:pathLst>
            </a:custGeom>
            <a:solidFill>
              <a:srgbClr val="40708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cs typeface="+mn-cs"/>
              </a:endParaRPr>
            </a:p>
          </p:txBody>
        </p:sp>
        <p:sp>
          <p:nvSpPr>
            <p:cNvPr id="31" name="任意多边形 30"/>
            <p:cNvSpPr/>
            <p:nvPr userDrawn="1"/>
          </p:nvSpPr>
          <p:spPr>
            <a:xfrm>
              <a:off x="6597347" y="1852232"/>
              <a:ext cx="2361711" cy="1560491"/>
            </a:xfrm>
            <a:custGeom>
              <a:avLst/>
              <a:gdLst>
                <a:gd name="connsiteX0" fmla="*/ 1150912 w 2361711"/>
                <a:gd name="connsiteY0" fmla="*/ 0 h 1560491"/>
                <a:gd name="connsiteX1" fmla="*/ 2361711 w 2361711"/>
                <a:gd name="connsiteY1" fmla="*/ 1200955 h 1560491"/>
                <a:gd name="connsiteX2" fmla="*/ 2307276 w 2361711"/>
                <a:gd name="connsiteY2" fmla="*/ 1558082 h 1560491"/>
                <a:gd name="connsiteX3" fmla="*/ 2306387 w 2361711"/>
                <a:gd name="connsiteY3" fmla="*/ 1560491 h 1560491"/>
                <a:gd name="connsiteX4" fmla="*/ 666997 w 2361711"/>
                <a:gd name="connsiteY4" fmla="*/ 1560491 h 1560491"/>
                <a:gd name="connsiteX5" fmla="*/ 646120 w 2361711"/>
                <a:gd name="connsiteY5" fmla="*/ 1479956 h 1560491"/>
                <a:gd name="connsiteX6" fmla="*/ 76533 w 2361711"/>
                <a:gd name="connsiteY6" fmla="*/ 856837 h 1560491"/>
                <a:gd name="connsiteX7" fmla="*/ 0 w 2361711"/>
                <a:gd name="connsiteY7" fmla="*/ 829053 h 1560491"/>
                <a:gd name="connsiteX8" fmla="*/ 35264 w 2361711"/>
                <a:gd name="connsiteY8" fmla="*/ 733489 h 1560491"/>
                <a:gd name="connsiteX9" fmla="*/ 1150912 w 2361711"/>
                <a:gd name="connsiteY9" fmla="*/ 0 h 156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61711" h="1560491">
                  <a:moveTo>
                    <a:pt x="1150912" y="0"/>
                  </a:moveTo>
                  <a:cubicBezTo>
                    <a:pt x="1819618" y="0"/>
                    <a:pt x="2361711" y="537686"/>
                    <a:pt x="2361711" y="1200955"/>
                  </a:cubicBezTo>
                  <a:cubicBezTo>
                    <a:pt x="2361711" y="1325318"/>
                    <a:pt x="2342653" y="1445266"/>
                    <a:pt x="2307276" y="1558082"/>
                  </a:cubicBezTo>
                  <a:lnTo>
                    <a:pt x="2306387" y="1560491"/>
                  </a:lnTo>
                  <a:lnTo>
                    <a:pt x="666997" y="1560491"/>
                  </a:lnTo>
                  <a:lnTo>
                    <a:pt x="646120" y="1479956"/>
                  </a:lnTo>
                  <a:cubicBezTo>
                    <a:pt x="557879" y="1198557"/>
                    <a:pt x="347523" y="970524"/>
                    <a:pt x="76533" y="856837"/>
                  </a:cubicBezTo>
                  <a:lnTo>
                    <a:pt x="0" y="829053"/>
                  </a:lnTo>
                  <a:lnTo>
                    <a:pt x="35264" y="733489"/>
                  </a:lnTo>
                  <a:cubicBezTo>
                    <a:pt x="219073" y="302448"/>
                    <a:pt x="649383" y="0"/>
                    <a:pt x="1150912" y="0"/>
                  </a:cubicBezTo>
                  <a:close/>
                </a:path>
              </a:pathLst>
            </a:custGeom>
            <a:solidFill>
              <a:srgbClr val="F6C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cs typeface="+mn-cs"/>
              </a:endParaRPr>
            </a:p>
          </p:txBody>
        </p:sp>
        <p:sp>
          <p:nvSpPr>
            <p:cNvPr id="32" name="任意多边形 31"/>
            <p:cNvSpPr/>
            <p:nvPr userDrawn="1"/>
          </p:nvSpPr>
          <p:spPr>
            <a:xfrm>
              <a:off x="5299712" y="2630601"/>
              <a:ext cx="1297635" cy="782122"/>
            </a:xfrm>
            <a:custGeom>
              <a:avLst/>
              <a:gdLst>
                <a:gd name="connsiteX0" fmla="*/ 982316 w 1297635"/>
                <a:gd name="connsiteY0" fmla="*/ 0 h 782122"/>
                <a:gd name="connsiteX1" fmla="*/ 1281677 w 1297635"/>
                <a:gd name="connsiteY1" fmla="*/ 44891 h 782122"/>
                <a:gd name="connsiteX2" fmla="*/ 1297635 w 1297635"/>
                <a:gd name="connsiteY2" fmla="*/ 50684 h 782122"/>
                <a:gd name="connsiteX3" fmla="*/ 1292183 w 1297635"/>
                <a:gd name="connsiteY3" fmla="*/ 65459 h 782122"/>
                <a:gd name="connsiteX4" fmla="*/ 1237748 w 1297635"/>
                <a:gd name="connsiteY4" fmla="*/ 422586 h 782122"/>
                <a:gd name="connsiteX5" fmla="*/ 1292183 w 1297635"/>
                <a:gd name="connsiteY5" fmla="*/ 779713 h 782122"/>
                <a:gd name="connsiteX6" fmla="*/ 1293072 w 1297635"/>
                <a:gd name="connsiteY6" fmla="*/ 782122 h 782122"/>
                <a:gd name="connsiteX7" fmla="*/ 0 w 1297635"/>
                <a:gd name="connsiteY7" fmla="*/ 782122 h 782122"/>
                <a:gd name="connsiteX8" fmla="*/ 20877 w 1297635"/>
                <a:gd name="connsiteY8" fmla="*/ 701587 h 782122"/>
                <a:gd name="connsiteX9" fmla="*/ 982316 w 1297635"/>
                <a:gd name="connsiteY9" fmla="*/ 0 h 782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97635" h="782122">
                  <a:moveTo>
                    <a:pt x="982316" y="0"/>
                  </a:moveTo>
                  <a:cubicBezTo>
                    <a:pt x="1086563" y="0"/>
                    <a:pt x="1187109" y="15716"/>
                    <a:pt x="1281677" y="44891"/>
                  </a:cubicBezTo>
                  <a:lnTo>
                    <a:pt x="1297635" y="50684"/>
                  </a:lnTo>
                  <a:lnTo>
                    <a:pt x="1292183" y="65459"/>
                  </a:lnTo>
                  <a:cubicBezTo>
                    <a:pt x="1256806" y="178275"/>
                    <a:pt x="1237748" y="298223"/>
                    <a:pt x="1237748" y="422586"/>
                  </a:cubicBezTo>
                  <a:cubicBezTo>
                    <a:pt x="1237748" y="546949"/>
                    <a:pt x="1256806" y="666897"/>
                    <a:pt x="1292183" y="779713"/>
                  </a:cubicBezTo>
                  <a:lnTo>
                    <a:pt x="1293072" y="782122"/>
                  </a:lnTo>
                  <a:lnTo>
                    <a:pt x="0" y="782122"/>
                  </a:lnTo>
                  <a:lnTo>
                    <a:pt x="20877" y="701587"/>
                  </a:lnTo>
                  <a:cubicBezTo>
                    <a:pt x="148337" y="295123"/>
                    <a:pt x="530579" y="0"/>
                    <a:pt x="982316" y="0"/>
                  </a:cubicBezTo>
                  <a:close/>
                </a:path>
              </a:pathLst>
            </a:custGeom>
            <a:solidFill>
              <a:srgbClr val="E85A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cs typeface="+mn-cs"/>
              </a:endParaRPr>
            </a:p>
          </p:txBody>
        </p:sp>
      </p:grpSp>
    </p:spTree>
    <p:extLst>
      <p:ext uri="{BB962C8B-B14F-4D97-AF65-F5344CB8AC3E}">
        <p14:creationId xmlns:p14="http://schemas.microsoft.com/office/powerpoint/2010/main" val="2730041740"/>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7046B710-B0A4-41A0-9A53-7749A45D88F1}"/>
              </a:ext>
            </a:extLst>
          </p:cNvPr>
          <p:cNvSpPr>
            <a:spLocks noGrp="1"/>
          </p:cNvSpPr>
          <p:nvPr>
            <p:ph type="ctrTitle"/>
          </p:nvPr>
        </p:nvSpPr>
        <p:spPr>
          <a:xfrm>
            <a:off x="1524000" y="1122363"/>
            <a:ext cx="9144000" cy="2387600"/>
          </a:xfrm>
        </p:spPr>
        <p:txBody>
          <a:bodyPr anchor="b"/>
          <a:lstStyle>
            <a:lvl1pPr algn="ctr">
              <a:defRPr sz="6000"/>
            </a:lvl1pPr>
          </a:lstStyle>
          <a:p>
            <a:r>
              <a:rPr lang="vi-VN"/>
              <a:t>Bấm để sửa kiểu tiêu đề Bản cái</a:t>
            </a:r>
          </a:p>
        </p:txBody>
      </p:sp>
      <p:sp>
        <p:nvSpPr>
          <p:cNvPr id="3" name="Tiêu đề phụ 2">
            <a:extLst>
              <a:ext uri="{FF2B5EF4-FFF2-40B4-BE49-F238E27FC236}">
                <a16:creationId xmlns:a16="http://schemas.microsoft.com/office/drawing/2014/main" id="{29798101-E6E1-4F65-BEAE-8C590576A3C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p>
        </p:txBody>
      </p:sp>
      <p:sp>
        <p:nvSpPr>
          <p:cNvPr id="4" name="Chỗ dành sẵn cho Ngày tháng 3">
            <a:extLst>
              <a:ext uri="{FF2B5EF4-FFF2-40B4-BE49-F238E27FC236}">
                <a16:creationId xmlns:a16="http://schemas.microsoft.com/office/drawing/2014/main" id="{3694FC72-CAC9-44BF-A7E1-23703A8DEE2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979FEF5-293E-4ABA-BF86-701CB0F7AAF2}"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29/10/2023</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Chỗ dành sẵn cho Chân trang 4">
            <a:extLst>
              <a:ext uri="{FF2B5EF4-FFF2-40B4-BE49-F238E27FC236}">
                <a16:creationId xmlns:a16="http://schemas.microsoft.com/office/drawing/2014/main" id="{7D0CDA41-C322-4166-87E3-8EBCF8E90BD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Chỗ dành sẵn cho Số hiệu Bản chiếu 5">
            <a:extLst>
              <a:ext uri="{FF2B5EF4-FFF2-40B4-BE49-F238E27FC236}">
                <a16:creationId xmlns:a16="http://schemas.microsoft.com/office/drawing/2014/main" id="{60D045B3-6C8F-4A6F-A86A-68F6245D726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5D6998-2353-4B49-AC67-127D7C13DDBC}"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527996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9A34862-76C9-4DC7-873E-81F88500B9A3}" type="datetimeFigureOut">
              <a:rPr lang="en-US" smtClean="0"/>
              <a:t>10/29/2023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E50E7C5-B90B-4264-B778-19C9AFD48E63}" type="slidenum">
              <a:rPr lang="en-US" smtClean="0"/>
              <a:t>‹#›</a:t>
            </a:fld>
            <a:endParaRPr lang="en-US"/>
          </a:p>
        </p:txBody>
      </p:sp>
    </p:spTree>
    <p:extLst>
      <p:ext uri="{BB962C8B-B14F-4D97-AF65-F5344CB8AC3E}">
        <p14:creationId xmlns:p14="http://schemas.microsoft.com/office/powerpoint/2010/main" val="90113681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A6EB1383-D1A2-4C40-BD61-FBF8B815AFE0}"/>
              </a:ext>
            </a:extLst>
          </p:cNvPr>
          <p:cNvSpPr>
            <a:spLocks noGrp="1"/>
          </p:cNvSpPr>
          <p:nvPr>
            <p:ph type="title"/>
          </p:nvPr>
        </p:nvSpPr>
        <p:spPr/>
        <p:txBody>
          <a:bodyPr/>
          <a:lstStyle/>
          <a:p>
            <a:r>
              <a:rPr lang="vi-VN"/>
              <a:t>Bấm để sửa kiểu tiêu đề Bản cái</a:t>
            </a:r>
          </a:p>
        </p:txBody>
      </p:sp>
      <p:sp>
        <p:nvSpPr>
          <p:cNvPr id="3" name="Chỗ dành sẵn cho Nội dung 2">
            <a:extLst>
              <a:ext uri="{FF2B5EF4-FFF2-40B4-BE49-F238E27FC236}">
                <a16:creationId xmlns:a16="http://schemas.microsoft.com/office/drawing/2014/main" id="{390F1D83-78DF-4A55-98D1-F7BA989F760B}"/>
              </a:ext>
            </a:extLst>
          </p:cNvPr>
          <p:cNvSpPr>
            <a:spLocks noGrp="1"/>
          </p:cNvSpPr>
          <p:nvPr>
            <p:ph idx="1"/>
          </p:nvPr>
        </p:nvSpPr>
        <p:spPr/>
        <p:txBody>
          <a:bodyPr/>
          <a:lstStyle/>
          <a:p>
            <a:pPr lvl="0"/>
            <a:r>
              <a:rPr lang="vi-VN"/>
              <a:t>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F1493B5E-7DC2-426B-BF21-C420907E30B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979FEF5-293E-4ABA-BF86-701CB0F7AAF2}"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29/10/2023</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Chỗ dành sẵn cho Chân trang 4">
            <a:extLst>
              <a:ext uri="{FF2B5EF4-FFF2-40B4-BE49-F238E27FC236}">
                <a16:creationId xmlns:a16="http://schemas.microsoft.com/office/drawing/2014/main" id="{77E8E49A-B6C9-46C5-B284-3B7A6DBF2B5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Chỗ dành sẵn cho Số hiệu Bản chiếu 5">
            <a:extLst>
              <a:ext uri="{FF2B5EF4-FFF2-40B4-BE49-F238E27FC236}">
                <a16:creationId xmlns:a16="http://schemas.microsoft.com/office/drawing/2014/main" id="{83EC2972-6533-4793-8126-B7B32D72B3E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5D6998-2353-4B49-AC67-127D7C13DDBC}"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3368348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9773D332-F538-4923-ACBB-873DDF5A2602}"/>
              </a:ext>
            </a:extLst>
          </p:cNvPr>
          <p:cNvSpPr>
            <a:spLocks noGrp="1"/>
          </p:cNvSpPr>
          <p:nvPr>
            <p:ph type="title"/>
          </p:nvPr>
        </p:nvSpPr>
        <p:spPr>
          <a:xfrm>
            <a:off x="831850" y="1709738"/>
            <a:ext cx="10515600" cy="2852737"/>
          </a:xfrm>
        </p:spPr>
        <p:txBody>
          <a:bodyPr anchor="b"/>
          <a:lstStyle>
            <a:lvl1pPr>
              <a:defRPr sz="6000"/>
            </a:lvl1pPr>
          </a:lstStyle>
          <a:p>
            <a:r>
              <a:rPr lang="vi-VN"/>
              <a:t>Bấm để sửa kiểu tiêu đề Bản cái</a:t>
            </a:r>
          </a:p>
        </p:txBody>
      </p:sp>
      <p:sp>
        <p:nvSpPr>
          <p:cNvPr id="3" name="Chỗ dành sẵn cho Văn bản 2">
            <a:extLst>
              <a:ext uri="{FF2B5EF4-FFF2-40B4-BE49-F238E27FC236}">
                <a16:creationId xmlns:a16="http://schemas.microsoft.com/office/drawing/2014/main" id="{0EA15C92-6648-4DCD-B1A5-6AE7A420212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Chỉnh sửa kiểu văn bản của Bản cái</a:t>
            </a:r>
          </a:p>
        </p:txBody>
      </p:sp>
      <p:sp>
        <p:nvSpPr>
          <p:cNvPr id="4" name="Chỗ dành sẵn cho Ngày tháng 3">
            <a:extLst>
              <a:ext uri="{FF2B5EF4-FFF2-40B4-BE49-F238E27FC236}">
                <a16:creationId xmlns:a16="http://schemas.microsoft.com/office/drawing/2014/main" id="{5D25FE43-5A46-4DF2-8695-E9A937DDECE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979FEF5-293E-4ABA-BF86-701CB0F7AAF2}"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29/10/2023</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Chỗ dành sẵn cho Chân trang 4">
            <a:extLst>
              <a:ext uri="{FF2B5EF4-FFF2-40B4-BE49-F238E27FC236}">
                <a16:creationId xmlns:a16="http://schemas.microsoft.com/office/drawing/2014/main" id="{2986C46B-9819-4F17-8379-67D15444406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Chỗ dành sẵn cho Số hiệu Bản chiếu 5">
            <a:extLst>
              <a:ext uri="{FF2B5EF4-FFF2-40B4-BE49-F238E27FC236}">
                <a16:creationId xmlns:a16="http://schemas.microsoft.com/office/drawing/2014/main" id="{6E19C4A9-7F12-4B5F-BB3F-26F450EC35C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5D6998-2353-4B49-AC67-127D7C13DDBC}"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5879333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E9FD3484-ACBE-442E-992B-5FBF22BEDB7E}"/>
              </a:ext>
            </a:extLst>
          </p:cNvPr>
          <p:cNvSpPr>
            <a:spLocks noGrp="1"/>
          </p:cNvSpPr>
          <p:nvPr>
            <p:ph type="title"/>
          </p:nvPr>
        </p:nvSpPr>
        <p:spPr/>
        <p:txBody>
          <a:bodyPr/>
          <a:lstStyle/>
          <a:p>
            <a:r>
              <a:rPr lang="vi-VN"/>
              <a:t>Bấm để sửa kiểu tiêu đề Bản cái</a:t>
            </a:r>
          </a:p>
        </p:txBody>
      </p:sp>
      <p:sp>
        <p:nvSpPr>
          <p:cNvPr id="3" name="Chỗ dành sẵn cho Nội dung 2">
            <a:extLst>
              <a:ext uri="{FF2B5EF4-FFF2-40B4-BE49-F238E27FC236}">
                <a16:creationId xmlns:a16="http://schemas.microsoft.com/office/drawing/2014/main" id="{9FFAEF57-9710-4196-BBA4-C6FCBF74CA42}"/>
              </a:ext>
            </a:extLst>
          </p:cNvPr>
          <p:cNvSpPr>
            <a:spLocks noGrp="1"/>
          </p:cNvSpPr>
          <p:nvPr>
            <p:ph sz="half" idx="1"/>
          </p:nvPr>
        </p:nvSpPr>
        <p:spPr>
          <a:xfrm>
            <a:off x="838200" y="1825625"/>
            <a:ext cx="5181600" cy="4351338"/>
          </a:xfrm>
        </p:spPr>
        <p:txBody>
          <a:bodyPr/>
          <a:lstStyle/>
          <a:p>
            <a:pPr lvl="0"/>
            <a:r>
              <a:rPr lang="vi-VN"/>
              <a:t>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ội dung 3">
            <a:extLst>
              <a:ext uri="{FF2B5EF4-FFF2-40B4-BE49-F238E27FC236}">
                <a16:creationId xmlns:a16="http://schemas.microsoft.com/office/drawing/2014/main" id="{87656540-15A5-48AF-905D-BE95A7E473A6}"/>
              </a:ext>
            </a:extLst>
          </p:cNvPr>
          <p:cNvSpPr>
            <a:spLocks noGrp="1"/>
          </p:cNvSpPr>
          <p:nvPr>
            <p:ph sz="half" idx="2"/>
          </p:nvPr>
        </p:nvSpPr>
        <p:spPr>
          <a:xfrm>
            <a:off x="6172200" y="1825625"/>
            <a:ext cx="5181600" cy="4351338"/>
          </a:xfrm>
        </p:spPr>
        <p:txBody>
          <a:bodyPr/>
          <a:lstStyle/>
          <a:p>
            <a:pPr lvl="0"/>
            <a:r>
              <a:rPr lang="vi-VN"/>
              <a:t>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Ngày tháng 4">
            <a:extLst>
              <a:ext uri="{FF2B5EF4-FFF2-40B4-BE49-F238E27FC236}">
                <a16:creationId xmlns:a16="http://schemas.microsoft.com/office/drawing/2014/main" id="{D5303036-D6EC-4133-9428-3C473F6DDCF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979FEF5-293E-4ABA-BF86-701CB0F7AAF2}"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29/10/2023</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Chỗ dành sẵn cho Chân trang 5">
            <a:extLst>
              <a:ext uri="{FF2B5EF4-FFF2-40B4-BE49-F238E27FC236}">
                <a16:creationId xmlns:a16="http://schemas.microsoft.com/office/drawing/2014/main" id="{A8947847-90F6-4C34-98E3-D8E321023EB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Chỗ dành sẵn cho Số hiệu Bản chiếu 6">
            <a:extLst>
              <a:ext uri="{FF2B5EF4-FFF2-40B4-BE49-F238E27FC236}">
                <a16:creationId xmlns:a16="http://schemas.microsoft.com/office/drawing/2014/main" id="{3EF37BF2-D1BF-46F9-8D5A-97C8274D0D3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5D6998-2353-4B49-AC67-127D7C13DDBC}"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10959458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B9C861C9-27B4-4EA6-BE46-70DD1D2D298B}"/>
              </a:ext>
            </a:extLst>
          </p:cNvPr>
          <p:cNvSpPr>
            <a:spLocks noGrp="1"/>
          </p:cNvSpPr>
          <p:nvPr>
            <p:ph type="title"/>
          </p:nvPr>
        </p:nvSpPr>
        <p:spPr>
          <a:xfrm>
            <a:off x="839788" y="365125"/>
            <a:ext cx="10515600" cy="1325563"/>
          </a:xfrm>
        </p:spPr>
        <p:txBody>
          <a:bodyPr/>
          <a:lstStyle/>
          <a:p>
            <a:r>
              <a:rPr lang="vi-VN"/>
              <a:t>Bấm để sửa kiểu tiêu đề Bản cái</a:t>
            </a:r>
          </a:p>
        </p:txBody>
      </p:sp>
      <p:sp>
        <p:nvSpPr>
          <p:cNvPr id="3" name="Chỗ dành sẵn cho Văn bản 2">
            <a:extLst>
              <a:ext uri="{FF2B5EF4-FFF2-40B4-BE49-F238E27FC236}">
                <a16:creationId xmlns:a16="http://schemas.microsoft.com/office/drawing/2014/main" id="{78D90972-B3D6-462F-AD70-A3C1D01BE0F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Chỉnh sửa kiểu văn bản của Bản cái</a:t>
            </a:r>
          </a:p>
        </p:txBody>
      </p:sp>
      <p:sp>
        <p:nvSpPr>
          <p:cNvPr id="4" name="Chỗ dành sẵn cho Nội dung 3">
            <a:extLst>
              <a:ext uri="{FF2B5EF4-FFF2-40B4-BE49-F238E27FC236}">
                <a16:creationId xmlns:a16="http://schemas.microsoft.com/office/drawing/2014/main" id="{86BF8A2F-24FA-43A9-8BDC-E72445DA602C}"/>
              </a:ext>
            </a:extLst>
          </p:cNvPr>
          <p:cNvSpPr>
            <a:spLocks noGrp="1"/>
          </p:cNvSpPr>
          <p:nvPr>
            <p:ph sz="half" idx="2"/>
          </p:nvPr>
        </p:nvSpPr>
        <p:spPr>
          <a:xfrm>
            <a:off x="839788" y="2505075"/>
            <a:ext cx="5157787" cy="3684588"/>
          </a:xfrm>
        </p:spPr>
        <p:txBody>
          <a:bodyPr/>
          <a:lstStyle/>
          <a:p>
            <a:pPr lvl="0"/>
            <a:r>
              <a:rPr lang="vi-VN"/>
              <a:t>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Văn bản 4">
            <a:extLst>
              <a:ext uri="{FF2B5EF4-FFF2-40B4-BE49-F238E27FC236}">
                <a16:creationId xmlns:a16="http://schemas.microsoft.com/office/drawing/2014/main" id="{0E4C793B-6B57-4BD6-8CF5-2BCA56389A4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Chỉnh sửa kiểu văn bản của Bản cái</a:t>
            </a:r>
          </a:p>
        </p:txBody>
      </p:sp>
      <p:sp>
        <p:nvSpPr>
          <p:cNvPr id="6" name="Chỗ dành sẵn cho Nội dung 5">
            <a:extLst>
              <a:ext uri="{FF2B5EF4-FFF2-40B4-BE49-F238E27FC236}">
                <a16:creationId xmlns:a16="http://schemas.microsoft.com/office/drawing/2014/main" id="{E936F325-C98C-42B5-9E19-70F84E1FA521}"/>
              </a:ext>
            </a:extLst>
          </p:cNvPr>
          <p:cNvSpPr>
            <a:spLocks noGrp="1"/>
          </p:cNvSpPr>
          <p:nvPr>
            <p:ph sz="quarter" idx="4"/>
          </p:nvPr>
        </p:nvSpPr>
        <p:spPr>
          <a:xfrm>
            <a:off x="6172200" y="2505075"/>
            <a:ext cx="5183188" cy="3684588"/>
          </a:xfrm>
        </p:spPr>
        <p:txBody>
          <a:bodyPr/>
          <a:lstStyle/>
          <a:p>
            <a:pPr lvl="0"/>
            <a:r>
              <a:rPr lang="vi-VN"/>
              <a:t>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7" name="Chỗ dành sẵn cho Ngày tháng 6">
            <a:extLst>
              <a:ext uri="{FF2B5EF4-FFF2-40B4-BE49-F238E27FC236}">
                <a16:creationId xmlns:a16="http://schemas.microsoft.com/office/drawing/2014/main" id="{B0131B6A-09C8-42D8-8B90-199814E07EB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979FEF5-293E-4ABA-BF86-701CB0F7AAF2}"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29/10/2023</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8" name="Chỗ dành sẵn cho Chân trang 7">
            <a:extLst>
              <a:ext uri="{FF2B5EF4-FFF2-40B4-BE49-F238E27FC236}">
                <a16:creationId xmlns:a16="http://schemas.microsoft.com/office/drawing/2014/main" id="{9ED9DB26-E72E-43BE-AE09-381FEC23361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9" name="Chỗ dành sẵn cho Số hiệu Bản chiếu 8">
            <a:extLst>
              <a:ext uri="{FF2B5EF4-FFF2-40B4-BE49-F238E27FC236}">
                <a16:creationId xmlns:a16="http://schemas.microsoft.com/office/drawing/2014/main" id="{B51A0BC0-E090-4B6D-BD0D-51CFF77092F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5D6998-2353-4B49-AC67-127D7C13DDBC}"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3815303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0DBE0C30-2C82-4A20-822A-DF6CE4144960}"/>
              </a:ext>
            </a:extLst>
          </p:cNvPr>
          <p:cNvSpPr>
            <a:spLocks noGrp="1"/>
          </p:cNvSpPr>
          <p:nvPr>
            <p:ph type="title"/>
          </p:nvPr>
        </p:nvSpPr>
        <p:spPr/>
        <p:txBody>
          <a:bodyPr/>
          <a:lstStyle/>
          <a:p>
            <a:r>
              <a:rPr lang="vi-VN"/>
              <a:t>Bấm để sửa kiểu tiêu đề Bản cái</a:t>
            </a:r>
          </a:p>
        </p:txBody>
      </p:sp>
      <p:sp>
        <p:nvSpPr>
          <p:cNvPr id="3" name="Chỗ dành sẵn cho Ngày tháng 2">
            <a:extLst>
              <a:ext uri="{FF2B5EF4-FFF2-40B4-BE49-F238E27FC236}">
                <a16:creationId xmlns:a16="http://schemas.microsoft.com/office/drawing/2014/main" id="{D6A37CB2-BDEF-4E4E-A00D-97A7C98C820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979FEF5-293E-4ABA-BF86-701CB0F7AAF2}"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29/10/2023</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4" name="Chỗ dành sẵn cho Chân trang 3">
            <a:extLst>
              <a:ext uri="{FF2B5EF4-FFF2-40B4-BE49-F238E27FC236}">
                <a16:creationId xmlns:a16="http://schemas.microsoft.com/office/drawing/2014/main" id="{6E551423-7363-4189-A160-578E0E36486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Chỗ dành sẵn cho Số hiệu Bản chiếu 4">
            <a:extLst>
              <a:ext uri="{FF2B5EF4-FFF2-40B4-BE49-F238E27FC236}">
                <a16:creationId xmlns:a16="http://schemas.microsoft.com/office/drawing/2014/main" id="{3A208713-384F-4685-A267-B37339B3DD1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5D6998-2353-4B49-AC67-127D7C13DDBC}"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2297428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a16="http://schemas.microsoft.com/office/drawing/2014/main" id="{848C1FE2-241B-4E01-BDA6-67D550F258A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979FEF5-293E-4ABA-BF86-701CB0F7AAF2}"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29/10/2023</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3" name="Chỗ dành sẵn cho Chân trang 2">
            <a:extLst>
              <a:ext uri="{FF2B5EF4-FFF2-40B4-BE49-F238E27FC236}">
                <a16:creationId xmlns:a16="http://schemas.microsoft.com/office/drawing/2014/main" id="{93F06B85-AE9D-4612-976A-56DE7C2D8A0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4" name="Chỗ dành sẵn cho Số hiệu Bản chiếu 3">
            <a:extLst>
              <a:ext uri="{FF2B5EF4-FFF2-40B4-BE49-F238E27FC236}">
                <a16:creationId xmlns:a16="http://schemas.microsoft.com/office/drawing/2014/main" id="{34775FE2-F1E9-4DDC-8022-39D0648DAFC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5D6998-2353-4B49-AC67-127D7C13DDBC}"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6132108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BCEBF9F7-DB01-4B8F-8070-F62920E4DF58}"/>
              </a:ext>
            </a:extLst>
          </p:cNvPr>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p>
        </p:txBody>
      </p:sp>
      <p:sp>
        <p:nvSpPr>
          <p:cNvPr id="3" name="Chỗ dành sẵn cho Nội dung 2">
            <a:extLst>
              <a:ext uri="{FF2B5EF4-FFF2-40B4-BE49-F238E27FC236}">
                <a16:creationId xmlns:a16="http://schemas.microsoft.com/office/drawing/2014/main" id="{C74823DE-0855-47E4-9434-D6077A4FDB6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Văn bản 3">
            <a:extLst>
              <a:ext uri="{FF2B5EF4-FFF2-40B4-BE49-F238E27FC236}">
                <a16:creationId xmlns:a16="http://schemas.microsoft.com/office/drawing/2014/main" id="{D3532262-84DB-428C-B4BD-AE677CC6E2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Chỉnh sửa kiểu văn bản của Bản cái</a:t>
            </a:r>
          </a:p>
        </p:txBody>
      </p:sp>
      <p:sp>
        <p:nvSpPr>
          <p:cNvPr id="5" name="Chỗ dành sẵn cho Ngày tháng 4">
            <a:extLst>
              <a:ext uri="{FF2B5EF4-FFF2-40B4-BE49-F238E27FC236}">
                <a16:creationId xmlns:a16="http://schemas.microsoft.com/office/drawing/2014/main" id="{61CC244F-540A-4587-9230-FB24A011742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979FEF5-293E-4ABA-BF86-701CB0F7AAF2}"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29/10/2023</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Chỗ dành sẵn cho Chân trang 5">
            <a:extLst>
              <a:ext uri="{FF2B5EF4-FFF2-40B4-BE49-F238E27FC236}">
                <a16:creationId xmlns:a16="http://schemas.microsoft.com/office/drawing/2014/main" id="{20571CF7-66BA-48ED-8E01-48081FC81A6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Chỗ dành sẵn cho Số hiệu Bản chiếu 6">
            <a:extLst>
              <a:ext uri="{FF2B5EF4-FFF2-40B4-BE49-F238E27FC236}">
                <a16:creationId xmlns:a16="http://schemas.microsoft.com/office/drawing/2014/main" id="{4DE01E77-F3DF-4656-AC6B-5E7323D6396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5D6998-2353-4B49-AC67-127D7C13DDBC}"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8242386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34195E95-3E6B-41A4-9B73-CD77A67FAE36}"/>
              </a:ext>
            </a:extLst>
          </p:cNvPr>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p>
        </p:txBody>
      </p:sp>
      <p:sp>
        <p:nvSpPr>
          <p:cNvPr id="3" name="Chỗ dành sẵn cho Hình ảnh 2">
            <a:extLst>
              <a:ext uri="{FF2B5EF4-FFF2-40B4-BE49-F238E27FC236}">
                <a16:creationId xmlns:a16="http://schemas.microsoft.com/office/drawing/2014/main" id="{D5574432-7C8F-44C1-8183-B94322B15DE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Chỗ dành sẵn cho Văn bản 3">
            <a:extLst>
              <a:ext uri="{FF2B5EF4-FFF2-40B4-BE49-F238E27FC236}">
                <a16:creationId xmlns:a16="http://schemas.microsoft.com/office/drawing/2014/main" id="{8586662B-1B97-4E87-B718-1A6DF1E7F5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Chỉnh sửa kiểu văn bản của Bản cái</a:t>
            </a:r>
          </a:p>
        </p:txBody>
      </p:sp>
      <p:sp>
        <p:nvSpPr>
          <p:cNvPr id="5" name="Chỗ dành sẵn cho Ngày tháng 4">
            <a:extLst>
              <a:ext uri="{FF2B5EF4-FFF2-40B4-BE49-F238E27FC236}">
                <a16:creationId xmlns:a16="http://schemas.microsoft.com/office/drawing/2014/main" id="{F75D5F81-2959-4939-B478-F73F63240D8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979FEF5-293E-4ABA-BF86-701CB0F7AAF2}"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29/10/2023</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Chỗ dành sẵn cho Chân trang 5">
            <a:extLst>
              <a:ext uri="{FF2B5EF4-FFF2-40B4-BE49-F238E27FC236}">
                <a16:creationId xmlns:a16="http://schemas.microsoft.com/office/drawing/2014/main" id="{C99F8D36-2F2C-4F2F-8CCC-6EADCC75195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Chỗ dành sẵn cho Số hiệu Bản chiếu 6">
            <a:extLst>
              <a:ext uri="{FF2B5EF4-FFF2-40B4-BE49-F238E27FC236}">
                <a16:creationId xmlns:a16="http://schemas.microsoft.com/office/drawing/2014/main" id="{75ECEF2B-C460-4E03-9E97-37C9B003F6B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5D6998-2353-4B49-AC67-127D7C13DDBC}"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9154583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BC6C169A-FC86-458E-9F70-4B42390A05AE}"/>
              </a:ext>
            </a:extLst>
          </p:cNvPr>
          <p:cNvSpPr>
            <a:spLocks noGrp="1"/>
          </p:cNvSpPr>
          <p:nvPr>
            <p:ph type="title"/>
          </p:nvPr>
        </p:nvSpPr>
        <p:spPr/>
        <p:txBody>
          <a:bodyPr/>
          <a:lstStyle/>
          <a:p>
            <a:r>
              <a:rPr lang="vi-VN"/>
              <a:t>Bấm để sửa kiểu tiêu đề Bản cái</a:t>
            </a:r>
          </a:p>
        </p:txBody>
      </p:sp>
      <p:sp>
        <p:nvSpPr>
          <p:cNvPr id="3" name="Chỗ dành sẵn cho Văn bản Dọc 2">
            <a:extLst>
              <a:ext uri="{FF2B5EF4-FFF2-40B4-BE49-F238E27FC236}">
                <a16:creationId xmlns:a16="http://schemas.microsoft.com/office/drawing/2014/main" id="{8FB8B6CE-B4F0-4559-A259-3B53C4476D09}"/>
              </a:ext>
            </a:extLst>
          </p:cNvPr>
          <p:cNvSpPr>
            <a:spLocks noGrp="1"/>
          </p:cNvSpPr>
          <p:nvPr>
            <p:ph type="body" orient="vert" idx="1"/>
          </p:nvPr>
        </p:nvSpPr>
        <p:spPr/>
        <p:txBody>
          <a:bodyPr vert="eaVert"/>
          <a:lstStyle/>
          <a:p>
            <a:pPr lvl="0"/>
            <a:r>
              <a:rPr lang="vi-VN"/>
              <a:t>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1C9823D8-FC79-4C7C-8D2F-56ECDE5370A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979FEF5-293E-4ABA-BF86-701CB0F7AAF2}"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29/10/2023</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Chỗ dành sẵn cho Chân trang 4">
            <a:extLst>
              <a:ext uri="{FF2B5EF4-FFF2-40B4-BE49-F238E27FC236}">
                <a16:creationId xmlns:a16="http://schemas.microsoft.com/office/drawing/2014/main" id="{7B5586F6-DFF0-48A6-B34C-85C4A058307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Chỗ dành sẵn cho Số hiệu Bản chiếu 5">
            <a:extLst>
              <a:ext uri="{FF2B5EF4-FFF2-40B4-BE49-F238E27FC236}">
                <a16:creationId xmlns:a16="http://schemas.microsoft.com/office/drawing/2014/main" id="{A64E2DA6-1195-41E9-A6B3-B8F1A8AE9B8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5D6998-2353-4B49-AC67-127D7C13DDBC}"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4822189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a16="http://schemas.microsoft.com/office/drawing/2014/main" id="{17A3039D-F6F0-4485-A58D-94ACF51DFA68}"/>
              </a:ext>
            </a:extLst>
          </p:cNvPr>
          <p:cNvSpPr>
            <a:spLocks noGrp="1"/>
          </p:cNvSpPr>
          <p:nvPr>
            <p:ph type="title" orient="vert"/>
          </p:nvPr>
        </p:nvSpPr>
        <p:spPr>
          <a:xfrm>
            <a:off x="8724900" y="365125"/>
            <a:ext cx="2628900" cy="5811838"/>
          </a:xfrm>
        </p:spPr>
        <p:txBody>
          <a:bodyPr vert="eaVert"/>
          <a:lstStyle/>
          <a:p>
            <a:r>
              <a:rPr lang="vi-VN"/>
              <a:t>Bấm để sửa kiểu tiêu đề Bản cái</a:t>
            </a:r>
          </a:p>
        </p:txBody>
      </p:sp>
      <p:sp>
        <p:nvSpPr>
          <p:cNvPr id="3" name="Chỗ dành sẵn cho Văn bản Dọc 2">
            <a:extLst>
              <a:ext uri="{FF2B5EF4-FFF2-40B4-BE49-F238E27FC236}">
                <a16:creationId xmlns:a16="http://schemas.microsoft.com/office/drawing/2014/main" id="{360A5581-0E3E-40DF-8277-E19FFC71C87E}"/>
              </a:ext>
            </a:extLst>
          </p:cNvPr>
          <p:cNvSpPr>
            <a:spLocks noGrp="1"/>
          </p:cNvSpPr>
          <p:nvPr>
            <p:ph type="body" orient="vert" idx="1"/>
          </p:nvPr>
        </p:nvSpPr>
        <p:spPr>
          <a:xfrm>
            <a:off x="838200" y="365125"/>
            <a:ext cx="7734300" cy="5811838"/>
          </a:xfrm>
        </p:spPr>
        <p:txBody>
          <a:bodyPr vert="eaVert"/>
          <a:lstStyle/>
          <a:p>
            <a:pPr lvl="0"/>
            <a:r>
              <a:rPr lang="vi-VN"/>
              <a:t>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A4620043-1BF4-4902-9251-FFFE6F5D88D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979FEF5-293E-4ABA-BF86-701CB0F7AAF2}"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29/10/2023</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Chỗ dành sẵn cho Chân trang 4">
            <a:extLst>
              <a:ext uri="{FF2B5EF4-FFF2-40B4-BE49-F238E27FC236}">
                <a16:creationId xmlns:a16="http://schemas.microsoft.com/office/drawing/2014/main" id="{1791E6A3-A4E3-4A0C-8F35-D7485B3CB0D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Chỗ dành sẵn cho Số hiệu Bản chiếu 5">
            <a:extLst>
              <a:ext uri="{FF2B5EF4-FFF2-40B4-BE49-F238E27FC236}">
                <a16:creationId xmlns:a16="http://schemas.microsoft.com/office/drawing/2014/main" id="{591F39AC-F022-43C3-86EC-8A82B6A3319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5D6998-2353-4B49-AC67-127D7C13DDBC}"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918921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A34862-76C9-4DC7-873E-81F88500B9A3}" type="datetimeFigureOut">
              <a:rPr lang="en-US" smtClean="0"/>
              <a:t>10/29/2023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E50E7C5-B90B-4264-B778-19C9AFD48E63}" type="slidenum">
              <a:rPr lang="en-US" smtClean="0"/>
              <a:t>‹#›</a:t>
            </a:fld>
            <a:endParaRPr lang="en-US"/>
          </a:p>
        </p:txBody>
      </p:sp>
    </p:spTree>
    <p:extLst>
      <p:ext uri="{BB962C8B-B14F-4D97-AF65-F5344CB8AC3E}">
        <p14:creationId xmlns:p14="http://schemas.microsoft.com/office/powerpoint/2010/main" val="324384692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2_两栏内容">
    <p:spTree>
      <p:nvGrpSpPr>
        <p:cNvPr id="1" name=""/>
        <p:cNvGrpSpPr/>
        <p:nvPr/>
      </p:nvGrpSpPr>
      <p:grpSpPr>
        <a:xfrm>
          <a:off x="0" y="0"/>
          <a:ext cx="0" cy="0"/>
          <a:chOff x="0" y="0"/>
          <a:chExt cx="0" cy="0"/>
        </a:xfrm>
      </p:grpSpPr>
      <p:sp>
        <p:nvSpPr>
          <p:cNvPr id="3" name="矩形 2"/>
          <p:cNvSpPr/>
          <p:nvPr userDrawn="1"/>
        </p:nvSpPr>
        <p:spPr>
          <a:xfrm>
            <a:off x="0" y="0"/>
            <a:ext cx="12192000" cy="6858000"/>
          </a:xfrm>
          <a:prstGeom prst="rect">
            <a:avLst/>
          </a:prstGeom>
          <a:solidFill>
            <a:srgbClr val="8060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cs typeface="+mn-cs"/>
            </a:endParaRPr>
          </a:p>
        </p:txBody>
      </p:sp>
      <p:grpSp>
        <p:nvGrpSpPr>
          <p:cNvPr id="23" name="组合 22"/>
          <p:cNvGrpSpPr/>
          <p:nvPr userDrawn="1"/>
        </p:nvGrpSpPr>
        <p:grpSpPr>
          <a:xfrm>
            <a:off x="9410700" y="5930900"/>
            <a:ext cx="2781300" cy="927100"/>
            <a:chOff x="-648236" y="3541690"/>
            <a:chExt cx="5538957" cy="1687133"/>
          </a:xfrm>
        </p:grpSpPr>
        <p:sp>
          <p:nvSpPr>
            <p:cNvPr id="25" name="任意多边形 24"/>
            <p:cNvSpPr/>
            <p:nvPr/>
          </p:nvSpPr>
          <p:spPr>
            <a:xfrm>
              <a:off x="180304" y="3787345"/>
              <a:ext cx="1593058" cy="1415720"/>
            </a:xfrm>
            <a:custGeom>
              <a:avLst/>
              <a:gdLst>
                <a:gd name="connsiteX0" fmla="*/ 694272 w 1593058"/>
                <a:gd name="connsiteY0" fmla="*/ 0 h 1415720"/>
                <a:gd name="connsiteX1" fmla="*/ 742314 w 1593058"/>
                <a:gd name="connsiteY1" fmla="*/ 12253 h 1415720"/>
                <a:gd name="connsiteX2" fmla="*/ 1593058 w 1593058"/>
                <a:gd name="connsiteY2" fmla="*/ 1159215 h 1415720"/>
                <a:gd name="connsiteX3" fmla="*/ 1568459 w 1593058"/>
                <a:gd name="connsiteY3" fmla="*/ 1401249 h 1415720"/>
                <a:gd name="connsiteX4" fmla="*/ 1564708 w 1593058"/>
                <a:gd name="connsiteY4" fmla="*/ 1415720 h 1415720"/>
                <a:gd name="connsiteX5" fmla="*/ 5901 w 1593058"/>
                <a:gd name="connsiteY5" fmla="*/ 1415720 h 1415720"/>
                <a:gd name="connsiteX6" fmla="*/ 0 w 1593058"/>
                <a:gd name="connsiteY6" fmla="*/ 1299810 h 1415720"/>
                <a:gd name="connsiteX7" fmla="*/ 576466 w 1593058"/>
                <a:gd name="connsiteY7" fmla="*/ 87378 h 1415720"/>
                <a:gd name="connsiteX8" fmla="*/ 694272 w 1593058"/>
                <a:gd name="connsiteY8" fmla="*/ 0 h 1415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3058" h="1415720">
                  <a:moveTo>
                    <a:pt x="694272" y="0"/>
                  </a:moveTo>
                  <a:lnTo>
                    <a:pt x="742314" y="12253"/>
                  </a:lnTo>
                  <a:cubicBezTo>
                    <a:pt x="1235192" y="164307"/>
                    <a:pt x="1593058" y="620309"/>
                    <a:pt x="1593058" y="1159215"/>
                  </a:cubicBezTo>
                  <a:cubicBezTo>
                    <a:pt x="1593058" y="1242123"/>
                    <a:pt x="1584588" y="1323070"/>
                    <a:pt x="1568459" y="1401249"/>
                  </a:cubicBezTo>
                  <a:lnTo>
                    <a:pt x="1564708" y="1415720"/>
                  </a:lnTo>
                  <a:lnTo>
                    <a:pt x="5901" y="1415720"/>
                  </a:lnTo>
                  <a:lnTo>
                    <a:pt x="0" y="1299810"/>
                  </a:lnTo>
                  <a:cubicBezTo>
                    <a:pt x="0" y="811693"/>
                    <a:pt x="224404" y="375563"/>
                    <a:pt x="576466" y="87378"/>
                  </a:cubicBezTo>
                  <a:lnTo>
                    <a:pt x="694272" y="0"/>
                  </a:lnTo>
                  <a:close/>
                </a:path>
              </a:pathLst>
            </a:custGeom>
            <a:solidFill>
              <a:srgbClr val="3C4D7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cs typeface="+mn-cs"/>
              </a:endParaRPr>
            </a:p>
          </p:txBody>
        </p:sp>
        <p:sp>
          <p:nvSpPr>
            <p:cNvPr id="26" name="任意多边形 25"/>
            <p:cNvSpPr/>
            <p:nvPr/>
          </p:nvSpPr>
          <p:spPr>
            <a:xfrm>
              <a:off x="2472073" y="4197123"/>
              <a:ext cx="876435" cy="1005942"/>
            </a:xfrm>
            <a:custGeom>
              <a:avLst/>
              <a:gdLst>
                <a:gd name="connsiteX0" fmla="*/ 597190 w 876435"/>
                <a:gd name="connsiteY0" fmla="*/ 0 h 1005942"/>
                <a:gd name="connsiteX1" fmla="*/ 605895 w 876435"/>
                <a:gd name="connsiteY1" fmla="*/ 11546 h 1005942"/>
                <a:gd name="connsiteX2" fmla="*/ 876435 w 876435"/>
                <a:gd name="connsiteY2" fmla="*/ 890032 h 1005942"/>
                <a:gd name="connsiteX3" fmla="*/ 870534 w 876435"/>
                <a:gd name="connsiteY3" fmla="*/ 1005942 h 1005942"/>
                <a:gd name="connsiteX4" fmla="*/ 0 w 876435"/>
                <a:gd name="connsiteY4" fmla="*/ 1005942 h 1005942"/>
                <a:gd name="connsiteX5" fmla="*/ 4776 w 876435"/>
                <a:gd name="connsiteY5" fmla="*/ 912128 h 1005942"/>
                <a:gd name="connsiteX6" fmla="*/ 532355 w 876435"/>
                <a:gd name="connsiteY6" fmla="*/ 39068 h 1005942"/>
                <a:gd name="connsiteX7" fmla="*/ 597190 w 876435"/>
                <a:gd name="connsiteY7" fmla="*/ 0 h 1005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6435" h="1005942">
                  <a:moveTo>
                    <a:pt x="597190" y="0"/>
                  </a:moveTo>
                  <a:lnTo>
                    <a:pt x="605895" y="11546"/>
                  </a:lnTo>
                  <a:cubicBezTo>
                    <a:pt x="776700" y="262315"/>
                    <a:pt x="876435" y="564621"/>
                    <a:pt x="876435" y="890032"/>
                  </a:cubicBezTo>
                  <a:lnTo>
                    <a:pt x="870534" y="1005942"/>
                  </a:lnTo>
                  <a:lnTo>
                    <a:pt x="0" y="1005942"/>
                  </a:lnTo>
                  <a:lnTo>
                    <a:pt x="4776" y="912128"/>
                  </a:lnTo>
                  <a:cubicBezTo>
                    <a:pt x="41979" y="548775"/>
                    <a:pt x="242488" y="233306"/>
                    <a:pt x="532355" y="39068"/>
                  </a:cubicBezTo>
                  <a:lnTo>
                    <a:pt x="597190" y="0"/>
                  </a:lnTo>
                  <a:close/>
                </a:path>
              </a:pathLst>
            </a:custGeom>
            <a:solidFill>
              <a:srgbClr val="40708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cs typeface="+mn-cs"/>
              </a:endParaRPr>
            </a:p>
          </p:txBody>
        </p:sp>
        <p:sp>
          <p:nvSpPr>
            <p:cNvPr id="27" name="任意多边形 26"/>
            <p:cNvSpPr/>
            <p:nvPr/>
          </p:nvSpPr>
          <p:spPr>
            <a:xfrm>
              <a:off x="861697" y="3541690"/>
              <a:ext cx="2194687" cy="1687133"/>
            </a:xfrm>
            <a:custGeom>
              <a:avLst/>
              <a:gdLst>
                <a:gd name="connsiteX0" fmla="*/ 889830 w 2194687"/>
                <a:gd name="connsiteY0" fmla="*/ 0 h 1687133"/>
                <a:gd name="connsiteX1" fmla="*/ 2112200 w 2194687"/>
                <a:gd name="connsiteY1" fmla="*/ 571779 h 1687133"/>
                <a:gd name="connsiteX2" fmla="*/ 2194687 w 2194687"/>
                <a:gd name="connsiteY2" fmla="*/ 681191 h 1687133"/>
                <a:gd name="connsiteX3" fmla="*/ 2129852 w 2194687"/>
                <a:gd name="connsiteY3" fmla="*/ 720259 h 1687133"/>
                <a:gd name="connsiteX4" fmla="*/ 1602273 w 2194687"/>
                <a:gd name="connsiteY4" fmla="*/ 1593319 h 1687133"/>
                <a:gd name="connsiteX5" fmla="*/ 1597497 w 2194687"/>
                <a:gd name="connsiteY5" fmla="*/ 1687133 h 1687133"/>
                <a:gd name="connsiteX6" fmla="*/ 870436 w 2194687"/>
                <a:gd name="connsiteY6" fmla="*/ 1687133 h 1687133"/>
                <a:gd name="connsiteX7" fmla="*/ 874187 w 2194687"/>
                <a:gd name="connsiteY7" fmla="*/ 1672662 h 1687133"/>
                <a:gd name="connsiteX8" fmla="*/ 898786 w 2194687"/>
                <a:gd name="connsiteY8" fmla="*/ 1430628 h 1687133"/>
                <a:gd name="connsiteX9" fmla="*/ 48042 w 2194687"/>
                <a:gd name="connsiteY9" fmla="*/ 283666 h 1687133"/>
                <a:gd name="connsiteX10" fmla="*/ 0 w 2194687"/>
                <a:gd name="connsiteY10" fmla="*/ 271413 h 1687133"/>
                <a:gd name="connsiteX11" fmla="*/ 4144 w 2194687"/>
                <a:gd name="connsiteY11" fmla="*/ 268340 h 1687133"/>
                <a:gd name="connsiteX12" fmla="*/ 889830 w 2194687"/>
                <a:gd name="connsiteY12" fmla="*/ 0 h 1687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94687" h="1687133">
                  <a:moveTo>
                    <a:pt x="889830" y="0"/>
                  </a:moveTo>
                  <a:cubicBezTo>
                    <a:pt x="1381947" y="0"/>
                    <a:pt x="1821652" y="222579"/>
                    <a:pt x="2112200" y="571779"/>
                  </a:cubicBezTo>
                  <a:lnTo>
                    <a:pt x="2194687" y="681191"/>
                  </a:lnTo>
                  <a:lnTo>
                    <a:pt x="2129852" y="720259"/>
                  </a:lnTo>
                  <a:cubicBezTo>
                    <a:pt x="1839985" y="914497"/>
                    <a:pt x="1639476" y="1229966"/>
                    <a:pt x="1602273" y="1593319"/>
                  </a:cubicBezTo>
                  <a:lnTo>
                    <a:pt x="1597497" y="1687133"/>
                  </a:lnTo>
                  <a:lnTo>
                    <a:pt x="870436" y="1687133"/>
                  </a:lnTo>
                  <a:lnTo>
                    <a:pt x="874187" y="1672662"/>
                  </a:lnTo>
                  <a:cubicBezTo>
                    <a:pt x="890316" y="1594483"/>
                    <a:pt x="898786" y="1513536"/>
                    <a:pt x="898786" y="1430628"/>
                  </a:cubicBezTo>
                  <a:cubicBezTo>
                    <a:pt x="898786" y="891722"/>
                    <a:pt x="540920" y="435720"/>
                    <a:pt x="48042" y="283666"/>
                  </a:cubicBezTo>
                  <a:lnTo>
                    <a:pt x="0" y="271413"/>
                  </a:lnTo>
                  <a:lnTo>
                    <a:pt x="4144" y="268340"/>
                  </a:lnTo>
                  <a:cubicBezTo>
                    <a:pt x="256968" y="98924"/>
                    <a:pt x="561752" y="0"/>
                    <a:pt x="889830" y="0"/>
                  </a:cubicBezTo>
                  <a:close/>
                </a:path>
              </a:pathLst>
            </a:custGeom>
            <a:solidFill>
              <a:srgbClr val="4070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cs typeface="+mn-cs"/>
              </a:endParaRPr>
            </a:p>
          </p:txBody>
        </p:sp>
        <p:sp>
          <p:nvSpPr>
            <p:cNvPr id="28" name="任意多边形 27"/>
            <p:cNvSpPr/>
            <p:nvPr/>
          </p:nvSpPr>
          <p:spPr>
            <a:xfrm>
              <a:off x="-648236" y="3745605"/>
              <a:ext cx="1522812" cy="1457460"/>
            </a:xfrm>
            <a:custGeom>
              <a:avLst/>
              <a:gdLst>
                <a:gd name="connsiteX0" fmla="*/ 1210799 w 1522812"/>
                <a:gd name="connsiteY0" fmla="*/ 0 h 1457460"/>
                <a:gd name="connsiteX1" fmla="*/ 1454817 w 1522812"/>
                <a:gd name="connsiteY1" fmla="*/ 24399 h 1457460"/>
                <a:gd name="connsiteX2" fmla="*/ 1522812 w 1522812"/>
                <a:gd name="connsiteY2" fmla="*/ 41740 h 1457460"/>
                <a:gd name="connsiteX3" fmla="*/ 1405006 w 1522812"/>
                <a:gd name="connsiteY3" fmla="*/ 129118 h 1457460"/>
                <a:gd name="connsiteX4" fmla="*/ 828540 w 1522812"/>
                <a:gd name="connsiteY4" fmla="*/ 1341550 h 1457460"/>
                <a:gd name="connsiteX5" fmla="*/ 834441 w 1522812"/>
                <a:gd name="connsiteY5" fmla="*/ 1457460 h 1457460"/>
                <a:gd name="connsiteX6" fmla="*/ 28350 w 1522812"/>
                <a:gd name="connsiteY6" fmla="*/ 1457460 h 1457460"/>
                <a:gd name="connsiteX7" fmla="*/ 24599 w 1522812"/>
                <a:gd name="connsiteY7" fmla="*/ 1442989 h 1457460"/>
                <a:gd name="connsiteX8" fmla="*/ 0 w 1522812"/>
                <a:gd name="connsiteY8" fmla="*/ 1200955 h 1457460"/>
                <a:gd name="connsiteX9" fmla="*/ 1210799 w 1522812"/>
                <a:gd name="connsiteY9" fmla="*/ 0 h 1457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22812" h="1457460">
                  <a:moveTo>
                    <a:pt x="1210799" y="0"/>
                  </a:moveTo>
                  <a:cubicBezTo>
                    <a:pt x="1294387" y="0"/>
                    <a:pt x="1375997" y="8401"/>
                    <a:pt x="1454817" y="24399"/>
                  </a:cubicBezTo>
                  <a:lnTo>
                    <a:pt x="1522812" y="41740"/>
                  </a:lnTo>
                  <a:lnTo>
                    <a:pt x="1405006" y="129118"/>
                  </a:lnTo>
                  <a:cubicBezTo>
                    <a:pt x="1052944" y="417303"/>
                    <a:pt x="828540" y="853433"/>
                    <a:pt x="828540" y="1341550"/>
                  </a:cubicBezTo>
                  <a:lnTo>
                    <a:pt x="834441" y="1457460"/>
                  </a:lnTo>
                  <a:lnTo>
                    <a:pt x="28350" y="1457460"/>
                  </a:lnTo>
                  <a:lnTo>
                    <a:pt x="24599" y="1442989"/>
                  </a:lnTo>
                  <a:cubicBezTo>
                    <a:pt x="8470" y="1364810"/>
                    <a:pt x="0" y="1283863"/>
                    <a:pt x="0" y="1200955"/>
                  </a:cubicBezTo>
                  <a:cubicBezTo>
                    <a:pt x="0" y="537686"/>
                    <a:pt x="542093" y="0"/>
                    <a:pt x="1210799" y="0"/>
                  </a:cubicBezTo>
                  <a:close/>
                </a:path>
              </a:pathLst>
            </a:custGeom>
            <a:solidFill>
              <a:srgbClr val="F6CF80"/>
            </a:solidFill>
            <a:ln>
              <a:solidFill>
                <a:srgbClr val="F6CF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cs typeface="+mn-cs"/>
              </a:endParaRPr>
            </a:p>
          </p:txBody>
        </p:sp>
        <p:sp>
          <p:nvSpPr>
            <p:cNvPr id="29" name="任意多边形 28"/>
            <p:cNvSpPr/>
            <p:nvPr/>
          </p:nvSpPr>
          <p:spPr>
            <a:xfrm>
              <a:off x="3069263" y="4031087"/>
              <a:ext cx="1821458" cy="1171978"/>
            </a:xfrm>
            <a:custGeom>
              <a:avLst/>
              <a:gdLst>
                <a:gd name="connsiteX0" fmla="*/ 612134 w 1821458"/>
                <a:gd name="connsiteY0" fmla="*/ 0 h 1171978"/>
                <a:gd name="connsiteX1" fmla="*/ 1816682 w 1821458"/>
                <a:gd name="connsiteY1" fmla="*/ 1078164 h 1171978"/>
                <a:gd name="connsiteX2" fmla="*/ 1821458 w 1821458"/>
                <a:gd name="connsiteY2" fmla="*/ 1171978 h 1171978"/>
                <a:gd name="connsiteX3" fmla="*/ 273344 w 1821458"/>
                <a:gd name="connsiteY3" fmla="*/ 1171978 h 1171978"/>
                <a:gd name="connsiteX4" fmla="*/ 279245 w 1821458"/>
                <a:gd name="connsiteY4" fmla="*/ 1056068 h 1171978"/>
                <a:gd name="connsiteX5" fmla="*/ 8705 w 1821458"/>
                <a:gd name="connsiteY5" fmla="*/ 177582 h 1171978"/>
                <a:gd name="connsiteX6" fmla="*/ 0 w 1821458"/>
                <a:gd name="connsiteY6" fmla="*/ 166036 h 1171978"/>
                <a:gd name="connsiteX7" fmla="*/ 34995 w 1821458"/>
                <a:gd name="connsiteY7" fmla="*/ 144949 h 1171978"/>
                <a:gd name="connsiteX8" fmla="*/ 612134 w 1821458"/>
                <a:gd name="connsiteY8" fmla="*/ 0 h 1171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1458" h="1171978">
                  <a:moveTo>
                    <a:pt x="612134" y="0"/>
                  </a:moveTo>
                  <a:cubicBezTo>
                    <a:pt x="1239046" y="0"/>
                    <a:pt x="1754677" y="472575"/>
                    <a:pt x="1816682" y="1078164"/>
                  </a:cubicBezTo>
                  <a:lnTo>
                    <a:pt x="1821458" y="1171978"/>
                  </a:lnTo>
                  <a:lnTo>
                    <a:pt x="273344" y="1171978"/>
                  </a:lnTo>
                  <a:lnTo>
                    <a:pt x="279245" y="1056068"/>
                  </a:lnTo>
                  <a:cubicBezTo>
                    <a:pt x="279245" y="730657"/>
                    <a:pt x="179510" y="428351"/>
                    <a:pt x="8705" y="177582"/>
                  </a:cubicBezTo>
                  <a:lnTo>
                    <a:pt x="0" y="166036"/>
                  </a:lnTo>
                  <a:lnTo>
                    <a:pt x="34995" y="144949"/>
                  </a:lnTo>
                  <a:cubicBezTo>
                    <a:pt x="206557" y="52508"/>
                    <a:pt x="403164" y="0"/>
                    <a:pt x="612134" y="0"/>
                  </a:cubicBezTo>
                  <a:close/>
                </a:path>
              </a:pathLst>
            </a:custGeom>
            <a:solidFill>
              <a:srgbClr val="E85A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cs typeface="+mn-cs"/>
              </a:endParaRPr>
            </a:p>
          </p:txBody>
        </p:sp>
      </p:grpSp>
      <p:grpSp>
        <p:nvGrpSpPr>
          <p:cNvPr id="2" name="组合 1"/>
          <p:cNvGrpSpPr/>
          <p:nvPr userDrawn="1"/>
        </p:nvGrpSpPr>
        <p:grpSpPr>
          <a:xfrm rot="10800000">
            <a:off x="0" y="0"/>
            <a:ext cx="3314700" cy="1498600"/>
            <a:chOff x="5299712" y="1852232"/>
            <a:chExt cx="3659346" cy="1560491"/>
          </a:xfrm>
        </p:grpSpPr>
        <p:sp>
          <p:nvSpPr>
            <p:cNvPr id="30" name="任意多边形 29"/>
            <p:cNvSpPr/>
            <p:nvPr userDrawn="1"/>
          </p:nvSpPr>
          <p:spPr>
            <a:xfrm>
              <a:off x="6537460" y="2681285"/>
              <a:ext cx="726884" cy="731438"/>
            </a:xfrm>
            <a:custGeom>
              <a:avLst/>
              <a:gdLst>
                <a:gd name="connsiteX0" fmla="*/ 59887 w 726884"/>
                <a:gd name="connsiteY0" fmla="*/ 0 h 731438"/>
                <a:gd name="connsiteX1" fmla="*/ 136420 w 726884"/>
                <a:gd name="connsiteY1" fmla="*/ 27784 h 731438"/>
                <a:gd name="connsiteX2" fmla="*/ 706007 w 726884"/>
                <a:gd name="connsiteY2" fmla="*/ 650903 h 731438"/>
                <a:gd name="connsiteX3" fmla="*/ 726884 w 726884"/>
                <a:gd name="connsiteY3" fmla="*/ 731438 h 731438"/>
                <a:gd name="connsiteX4" fmla="*/ 55324 w 726884"/>
                <a:gd name="connsiteY4" fmla="*/ 731438 h 731438"/>
                <a:gd name="connsiteX5" fmla="*/ 54435 w 726884"/>
                <a:gd name="connsiteY5" fmla="*/ 729029 h 731438"/>
                <a:gd name="connsiteX6" fmla="*/ 0 w 726884"/>
                <a:gd name="connsiteY6" fmla="*/ 371902 h 731438"/>
                <a:gd name="connsiteX7" fmla="*/ 54435 w 726884"/>
                <a:gd name="connsiteY7" fmla="*/ 14775 h 731438"/>
                <a:gd name="connsiteX8" fmla="*/ 59887 w 726884"/>
                <a:gd name="connsiteY8" fmla="*/ 0 h 731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6884" h="731438">
                  <a:moveTo>
                    <a:pt x="59887" y="0"/>
                  </a:moveTo>
                  <a:lnTo>
                    <a:pt x="136420" y="27784"/>
                  </a:lnTo>
                  <a:cubicBezTo>
                    <a:pt x="407410" y="141471"/>
                    <a:pt x="617766" y="369504"/>
                    <a:pt x="706007" y="650903"/>
                  </a:cubicBezTo>
                  <a:lnTo>
                    <a:pt x="726884" y="731438"/>
                  </a:lnTo>
                  <a:lnTo>
                    <a:pt x="55324" y="731438"/>
                  </a:lnTo>
                  <a:lnTo>
                    <a:pt x="54435" y="729029"/>
                  </a:lnTo>
                  <a:cubicBezTo>
                    <a:pt x="19058" y="616213"/>
                    <a:pt x="0" y="496265"/>
                    <a:pt x="0" y="371902"/>
                  </a:cubicBezTo>
                  <a:cubicBezTo>
                    <a:pt x="0" y="247539"/>
                    <a:pt x="19058" y="127591"/>
                    <a:pt x="54435" y="14775"/>
                  </a:cubicBezTo>
                  <a:lnTo>
                    <a:pt x="59887" y="0"/>
                  </a:lnTo>
                  <a:close/>
                </a:path>
              </a:pathLst>
            </a:custGeom>
            <a:solidFill>
              <a:srgbClr val="40708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cs typeface="+mn-cs"/>
              </a:endParaRPr>
            </a:p>
          </p:txBody>
        </p:sp>
        <p:sp>
          <p:nvSpPr>
            <p:cNvPr id="31" name="任意多边形 30"/>
            <p:cNvSpPr/>
            <p:nvPr userDrawn="1"/>
          </p:nvSpPr>
          <p:spPr>
            <a:xfrm>
              <a:off x="6597347" y="1852232"/>
              <a:ext cx="2361711" cy="1560491"/>
            </a:xfrm>
            <a:custGeom>
              <a:avLst/>
              <a:gdLst>
                <a:gd name="connsiteX0" fmla="*/ 1150912 w 2361711"/>
                <a:gd name="connsiteY0" fmla="*/ 0 h 1560491"/>
                <a:gd name="connsiteX1" fmla="*/ 2361711 w 2361711"/>
                <a:gd name="connsiteY1" fmla="*/ 1200955 h 1560491"/>
                <a:gd name="connsiteX2" fmla="*/ 2307276 w 2361711"/>
                <a:gd name="connsiteY2" fmla="*/ 1558082 h 1560491"/>
                <a:gd name="connsiteX3" fmla="*/ 2306387 w 2361711"/>
                <a:gd name="connsiteY3" fmla="*/ 1560491 h 1560491"/>
                <a:gd name="connsiteX4" fmla="*/ 666997 w 2361711"/>
                <a:gd name="connsiteY4" fmla="*/ 1560491 h 1560491"/>
                <a:gd name="connsiteX5" fmla="*/ 646120 w 2361711"/>
                <a:gd name="connsiteY5" fmla="*/ 1479956 h 1560491"/>
                <a:gd name="connsiteX6" fmla="*/ 76533 w 2361711"/>
                <a:gd name="connsiteY6" fmla="*/ 856837 h 1560491"/>
                <a:gd name="connsiteX7" fmla="*/ 0 w 2361711"/>
                <a:gd name="connsiteY7" fmla="*/ 829053 h 1560491"/>
                <a:gd name="connsiteX8" fmla="*/ 35264 w 2361711"/>
                <a:gd name="connsiteY8" fmla="*/ 733489 h 1560491"/>
                <a:gd name="connsiteX9" fmla="*/ 1150912 w 2361711"/>
                <a:gd name="connsiteY9" fmla="*/ 0 h 156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61711" h="1560491">
                  <a:moveTo>
                    <a:pt x="1150912" y="0"/>
                  </a:moveTo>
                  <a:cubicBezTo>
                    <a:pt x="1819618" y="0"/>
                    <a:pt x="2361711" y="537686"/>
                    <a:pt x="2361711" y="1200955"/>
                  </a:cubicBezTo>
                  <a:cubicBezTo>
                    <a:pt x="2361711" y="1325318"/>
                    <a:pt x="2342653" y="1445266"/>
                    <a:pt x="2307276" y="1558082"/>
                  </a:cubicBezTo>
                  <a:lnTo>
                    <a:pt x="2306387" y="1560491"/>
                  </a:lnTo>
                  <a:lnTo>
                    <a:pt x="666997" y="1560491"/>
                  </a:lnTo>
                  <a:lnTo>
                    <a:pt x="646120" y="1479956"/>
                  </a:lnTo>
                  <a:cubicBezTo>
                    <a:pt x="557879" y="1198557"/>
                    <a:pt x="347523" y="970524"/>
                    <a:pt x="76533" y="856837"/>
                  </a:cubicBezTo>
                  <a:lnTo>
                    <a:pt x="0" y="829053"/>
                  </a:lnTo>
                  <a:lnTo>
                    <a:pt x="35264" y="733489"/>
                  </a:lnTo>
                  <a:cubicBezTo>
                    <a:pt x="219073" y="302448"/>
                    <a:pt x="649383" y="0"/>
                    <a:pt x="1150912" y="0"/>
                  </a:cubicBezTo>
                  <a:close/>
                </a:path>
              </a:pathLst>
            </a:custGeom>
            <a:solidFill>
              <a:srgbClr val="F6C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cs typeface="+mn-cs"/>
              </a:endParaRPr>
            </a:p>
          </p:txBody>
        </p:sp>
        <p:sp>
          <p:nvSpPr>
            <p:cNvPr id="32" name="任意多边形 31"/>
            <p:cNvSpPr/>
            <p:nvPr userDrawn="1"/>
          </p:nvSpPr>
          <p:spPr>
            <a:xfrm>
              <a:off x="5299712" y="2630601"/>
              <a:ext cx="1297635" cy="782122"/>
            </a:xfrm>
            <a:custGeom>
              <a:avLst/>
              <a:gdLst>
                <a:gd name="connsiteX0" fmla="*/ 982316 w 1297635"/>
                <a:gd name="connsiteY0" fmla="*/ 0 h 782122"/>
                <a:gd name="connsiteX1" fmla="*/ 1281677 w 1297635"/>
                <a:gd name="connsiteY1" fmla="*/ 44891 h 782122"/>
                <a:gd name="connsiteX2" fmla="*/ 1297635 w 1297635"/>
                <a:gd name="connsiteY2" fmla="*/ 50684 h 782122"/>
                <a:gd name="connsiteX3" fmla="*/ 1292183 w 1297635"/>
                <a:gd name="connsiteY3" fmla="*/ 65459 h 782122"/>
                <a:gd name="connsiteX4" fmla="*/ 1237748 w 1297635"/>
                <a:gd name="connsiteY4" fmla="*/ 422586 h 782122"/>
                <a:gd name="connsiteX5" fmla="*/ 1292183 w 1297635"/>
                <a:gd name="connsiteY5" fmla="*/ 779713 h 782122"/>
                <a:gd name="connsiteX6" fmla="*/ 1293072 w 1297635"/>
                <a:gd name="connsiteY6" fmla="*/ 782122 h 782122"/>
                <a:gd name="connsiteX7" fmla="*/ 0 w 1297635"/>
                <a:gd name="connsiteY7" fmla="*/ 782122 h 782122"/>
                <a:gd name="connsiteX8" fmla="*/ 20877 w 1297635"/>
                <a:gd name="connsiteY8" fmla="*/ 701587 h 782122"/>
                <a:gd name="connsiteX9" fmla="*/ 982316 w 1297635"/>
                <a:gd name="connsiteY9" fmla="*/ 0 h 782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97635" h="782122">
                  <a:moveTo>
                    <a:pt x="982316" y="0"/>
                  </a:moveTo>
                  <a:cubicBezTo>
                    <a:pt x="1086563" y="0"/>
                    <a:pt x="1187109" y="15716"/>
                    <a:pt x="1281677" y="44891"/>
                  </a:cubicBezTo>
                  <a:lnTo>
                    <a:pt x="1297635" y="50684"/>
                  </a:lnTo>
                  <a:lnTo>
                    <a:pt x="1292183" y="65459"/>
                  </a:lnTo>
                  <a:cubicBezTo>
                    <a:pt x="1256806" y="178275"/>
                    <a:pt x="1237748" y="298223"/>
                    <a:pt x="1237748" y="422586"/>
                  </a:cubicBezTo>
                  <a:cubicBezTo>
                    <a:pt x="1237748" y="546949"/>
                    <a:pt x="1256806" y="666897"/>
                    <a:pt x="1292183" y="779713"/>
                  </a:cubicBezTo>
                  <a:lnTo>
                    <a:pt x="1293072" y="782122"/>
                  </a:lnTo>
                  <a:lnTo>
                    <a:pt x="0" y="782122"/>
                  </a:lnTo>
                  <a:lnTo>
                    <a:pt x="20877" y="701587"/>
                  </a:lnTo>
                  <a:cubicBezTo>
                    <a:pt x="148337" y="295123"/>
                    <a:pt x="530579" y="0"/>
                    <a:pt x="982316" y="0"/>
                  </a:cubicBezTo>
                  <a:close/>
                </a:path>
              </a:pathLst>
            </a:custGeom>
            <a:solidFill>
              <a:srgbClr val="E85A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cs typeface="+mn-cs"/>
              </a:endParaRPr>
            </a:p>
          </p:txBody>
        </p:sp>
      </p:grpSp>
    </p:spTree>
    <p:extLst>
      <p:ext uri="{BB962C8B-B14F-4D97-AF65-F5344CB8AC3E}">
        <p14:creationId xmlns:p14="http://schemas.microsoft.com/office/powerpoint/2010/main" val="1902253052"/>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7046B710-B0A4-41A0-9A53-7749A45D88F1}"/>
              </a:ext>
            </a:extLst>
          </p:cNvPr>
          <p:cNvSpPr>
            <a:spLocks noGrp="1"/>
          </p:cNvSpPr>
          <p:nvPr>
            <p:ph type="ctrTitle"/>
          </p:nvPr>
        </p:nvSpPr>
        <p:spPr>
          <a:xfrm>
            <a:off x="1524000" y="1122363"/>
            <a:ext cx="9144000" cy="2387600"/>
          </a:xfrm>
        </p:spPr>
        <p:txBody>
          <a:bodyPr anchor="b"/>
          <a:lstStyle>
            <a:lvl1pPr algn="ctr">
              <a:defRPr sz="6000"/>
            </a:lvl1pPr>
          </a:lstStyle>
          <a:p>
            <a:r>
              <a:rPr lang="vi-VN"/>
              <a:t>Bấm để sửa kiểu tiêu đề Bản cái</a:t>
            </a:r>
          </a:p>
        </p:txBody>
      </p:sp>
      <p:sp>
        <p:nvSpPr>
          <p:cNvPr id="3" name="Tiêu đề phụ 2">
            <a:extLst>
              <a:ext uri="{FF2B5EF4-FFF2-40B4-BE49-F238E27FC236}">
                <a16:creationId xmlns:a16="http://schemas.microsoft.com/office/drawing/2014/main" id="{29798101-E6E1-4F65-BEAE-8C590576A3C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p>
        </p:txBody>
      </p:sp>
      <p:sp>
        <p:nvSpPr>
          <p:cNvPr id="4" name="Chỗ dành sẵn cho Ngày tháng 3">
            <a:extLst>
              <a:ext uri="{FF2B5EF4-FFF2-40B4-BE49-F238E27FC236}">
                <a16:creationId xmlns:a16="http://schemas.microsoft.com/office/drawing/2014/main" id="{3694FC72-CAC9-44BF-A7E1-23703A8DEE2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979FEF5-293E-4ABA-BF86-701CB0F7AAF2}"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29/10/2023</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Chỗ dành sẵn cho Chân trang 4">
            <a:extLst>
              <a:ext uri="{FF2B5EF4-FFF2-40B4-BE49-F238E27FC236}">
                <a16:creationId xmlns:a16="http://schemas.microsoft.com/office/drawing/2014/main" id="{7D0CDA41-C322-4166-87E3-8EBCF8E90BD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Chỗ dành sẵn cho Số hiệu Bản chiếu 5">
            <a:extLst>
              <a:ext uri="{FF2B5EF4-FFF2-40B4-BE49-F238E27FC236}">
                <a16:creationId xmlns:a16="http://schemas.microsoft.com/office/drawing/2014/main" id="{60D045B3-6C8F-4A6F-A86A-68F6245D726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5D6998-2353-4B49-AC67-127D7C13DDBC}"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9686663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A6EB1383-D1A2-4C40-BD61-FBF8B815AFE0}"/>
              </a:ext>
            </a:extLst>
          </p:cNvPr>
          <p:cNvSpPr>
            <a:spLocks noGrp="1"/>
          </p:cNvSpPr>
          <p:nvPr>
            <p:ph type="title"/>
          </p:nvPr>
        </p:nvSpPr>
        <p:spPr/>
        <p:txBody>
          <a:bodyPr/>
          <a:lstStyle/>
          <a:p>
            <a:r>
              <a:rPr lang="vi-VN"/>
              <a:t>Bấm để sửa kiểu tiêu đề Bản cái</a:t>
            </a:r>
          </a:p>
        </p:txBody>
      </p:sp>
      <p:sp>
        <p:nvSpPr>
          <p:cNvPr id="3" name="Chỗ dành sẵn cho Nội dung 2">
            <a:extLst>
              <a:ext uri="{FF2B5EF4-FFF2-40B4-BE49-F238E27FC236}">
                <a16:creationId xmlns:a16="http://schemas.microsoft.com/office/drawing/2014/main" id="{390F1D83-78DF-4A55-98D1-F7BA989F760B}"/>
              </a:ext>
            </a:extLst>
          </p:cNvPr>
          <p:cNvSpPr>
            <a:spLocks noGrp="1"/>
          </p:cNvSpPr>
          <p:nvPr>
            <p:ph idx="1"/>
          </p:nvPr>
        </p:nvSpPr>
        <p:spPr/>
        <p:txBody>
          <a:bodyPr/>
          <a:lstStyle/>
          <a:p>
            <a:pPr lvl="0"/>
            <a:r>
              <a:rPr lang="vi-VN"/>
              <a:t>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F1493B5E-7DC2-426B-BF21-C420907E30B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979FEF5-293E-4ABA-BF86-701CB0F7AAF2}"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29/10/2023</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Chỗ dành sẵn cho Chân trang 4">
            <a:extLst>
              <a:ext uri="{FF2B5EF4-FFF2-40B4-BE49-F238E27FC236}">
                <a16:creationId xmlns:a16="http://schemas.microsoft.com/office/drawing/2014/main" id="{77E8E49A-B6C9-46C5-B284-3B7A6DBF2B5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Chỗ dành sẵn cho Số hiệu Bản chiếu 5">
            <a:extLst>
              <a:ext uri="{FF2B5EF4-FFF2-40B4-BE49-F238E27FC236}">
                <a16:creationId xmlns:a16="http://schemas.microsoft.com/office/drawing/2014/main" id="{83EC2972-6533-4793-8126-B7B32D72B3E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5D6998-2353-4B49-AC67-127D7C13DDBC}"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403819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9773D332-F538-4923-ACBB-873DDF5A2602}"/>
              </a:ext>
            </a:extLst>
          </p:cNvPr>
          <p:cNvSpPr>
            <a:spLocks noGrp="1"/>
          </p:cNvSpPr>
          <p:nvPr>
            <p:ph type="title"/>
          </p:nvPr>
        </p:nvSpPr>
        <p:spPr>
          <a:xfrm>
            <a:off x="831850" y="1709738"/>
            <a:ext cx="10515600" cy="2852737"/>
          </a:xfrm>
        </p:spPr>
        <p:txBody>
          <a:bodyPr anchor="b"/>
          <a:lstStyle>
            <a:lvl1pPr>
              <a:defRPr sz="6000"/>
            </a:lvl1pPr>
          </a:lstStyle>
          <a:p>
            <a:r>
              <a:rPr lang="vi-VN"/>
              <a:t>Bấm để sửa kiểu tiêu đề Bản cái</a:t>
            </a:r>
          </a:p>
        </p:txBody>
      </p:sp>
      <p:sp>
        <p:nvSpPr>
          <p:cNvPr id="3" name="Chỗ dành sẵn cho Văn bản 2">
            <a:extLst>
              <a:ext uri="{FF2B5EF4-FFF2-40B4-BE49-F238E27FC236}">
                <a16:creationId xmlns:a16="http://schemas.microsoft.com/office/drawing/2014/main" id="{0EA15C92-6648-4DCD-B1A5-6AE7A420212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Chỉnh sửa kiểu văn bản của Bản cái</a:t>
            </a:r>
          </a:p>
        </p:txBody>
      </p:sp>
      <p:sp>
        <p:nvSpPr>
          <p:cNvPr id="4" name="Chỗ dành sẵn cho Ngày tháng 3">
            <a:extLst>
              <a:ext uri="{FF2B5EF4-FFF2-40B4-BE49-F238E27FC236}">
                <a16:creationId xmlns:a16="http://schemas.microsoft.com/office/drawing/2014/main" id="{5D25FE43-5A46-4DF2-8695-E9A937DDECE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979FEF5-293E-4ABA-BF86-701CB0F7AAF2}"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29/10/2023</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Chỗ dành sẵn cho Chân trang 4">
            <a:extLst>
              <a:ext uri="{FF2B5EF4-FFF2-40B4-BE49-F238E27FC236}">
                <a16:creationId xmlns:a16="http://schemas.microsoft.com/office/drawing/2014/main" id="{2986C46B-9819-4F17-8379-67D15444406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Chỗ dành sẵn cho Số hiệu Bản chiếu 5">
            <a:extLst>
              <a:ext uri="{FF2B5EF4-FFF2-40B4-BE49-F238E27FC236}">
                <a16:creationId xmlns:a16="http://schemas.microsoft.com/office/drawing/2014/main" id="{6E19C4A9-7F12-4B5F-BB3F-26F450EC35C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5D6998-2353-4B49-AC67-127D7C13DDBC}"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06404304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E9FD3484-ACBE-442E-992B-5FBF22BEDB7E}"/>
              </a:ext>
            </a:extLst>
          </p:cNvPr>
          <p:cNvSpPr>
            <a:spLocks noGrp="1"/>
          </p:cNvSpPr>
          <p:nvPr>
            <p:ph type="title"/>
          </p:nvPr>
        </p:nvSpPr>
        <p:spPr/>
        <p:txBody>
          <a:bodyPr/>
          <a:lstStyle/>
          <a:p>
            <a:r>
              <a:rPr lang="vi-VN"/>
              <a:t>Bấm để sửa kiểu tiêu đề Bản cái</a:t>
            </a:r>
          </a:p>
        </p:txBody>
      </p:sp>
      <p:sp>
        <p:nvSpPr>
          <p:cNvPr id="3" name="Chỗ dành sẵn cho Nội dung 2">
            <a:extLst>
              <a:ext uri="{FF2B5EF4-FFF2-40B4-BE49-F238E27FC236}">
                <a16:creationId xmlns:a16="http://schemas.microsoft.com/office/drawing/2014/main" id="{9FFAEF57-9710-4196-BBA4-C6FCBF74CA42}"/>
              </a:ext>
            </a:extLst>
          </p:cNvPr>
          <p:cNvSpPr>
            <a:spLocks noGrp="1"/>
          </p:cNvSpPr>
          <p:nvPr>
            <p:ph sz="half" idx="1"/>
          </p:nvPr>
        </p:nvSpPr>
        <p:spPr>
          <a:xfrm>
            <a:off x="838200" y="1825625"/>
            <a:ext cx="5181600" cy="4351338"/>
          </a:xfrm>
        </p:spPr>
        <p:txBody>
          <a:bodyPr/>
          <a:lstStyle/>
          <a:p>
            <a:pPr lvl="0"/>
            <a:r>
              <a:rPr lang="vi-VN"/>
              <a:t>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ội dung 3">
            <a:extLst>
              <a:ext uri="{FF2B5EF4-FFF2-40B4-BE49-F238E27FC236}">
                <a16:creationId xmlns:a16="http://schemas.microsoft.com/office/drawing/2014/main" id="{87656540-15A5-48AF-905D-BE95A7E473A6}"/>
              </a:ext>
            </a:extLst>
          </p:cNvPr>
          <p:cNvSpPr>
            <a:spLocks noGrp="1"/>
          </p:cNvSpPr>
          <p:nvPr>
            <p:ph sz="half" idx="2"/>
          </p:nvPr>
        </p:nvSpPr>
        <p:spPr>
          <a:xfrm>
            <a:off x="6172200" y="1825625"/>
            <a:ext cx="5181600" cy="4351338"/>
          </a:xfrm>
        </p:spPr>
        <p:txBody>
          <a:bodyPr/>
          <a:lstStyle/>
          <a:p>
            <a:pPr lvl="0"/>
            <a:r>
              <a:rPr lang="vi-VN"/>
              <a:t>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Ngày tháng 4">
            <a:extLst>
              <a:ext uri="{FF2B5EF4-FFF2-40B4-BE49-F238E27FC236}">
                <a16:creationId xmlns:a16="http://schemas.microsoft.com/office/drawing/2014/main" id="{D5303036-D6EC-4133-9428-3C473F6DDCF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979FEF5-293E-4ABA-BF86-701CB0F7AAF2}"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29/10/2023</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Chỗ dành sẵn cho Chân trang 5">
            <a:extLst>
              <a:ext uri="{FF2B5EF4-FFF2-40B4-BE49-F238E27FC236}">
                <a16:creationId xmlns:a16="http://schemas.microsoft.com/office/drawing/2014/main" id="{A8947847-90F6-4C34-98E3-D8E321023EB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Chỗ dành sẵn cho Số hiệu Bản chiếu 6">
            <a:extLst>
              <a:ext uri="{FF2B5EF4-FFF2-40B4-BE49-F238E27FC236}">
                <a16:creationId xmlns:a16="http://schemas.microsoft.com/office/drawing/2014/main" id="{3EF37BF2-D1BF-46F9-8D5A-97C8274D0D3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5D6998-2353-4B49-AC67-127D7C13DDBC}"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9364580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B9C861C9-27B4-4EA6-BE46-70DD1D2D298B}"/>
              </a:ext>
            </a:extLst>
          </p:cNvPr>
          <p:cNvSpPr>
            <a:spLocks noGrp="1"/>
          </p:cNvSpPr>
          <p:nvPr>
            <p:ph type="title"/>
          </p:nvPr>
        </p:nvSpPr>
        <p:spPr>
          <a:xfrm>
            <a:off x="839788" y="365125"/>
            <a:ext cx="10515600" cy="1325563"/>
          </a:xfrm>
        </p:spPr>
        <p:txBody>
          <a:bodyPr/>
          <a:lstStyle/>
          <a:p>
            <a:r>
              <a:rPr lang="vi-VN"/>
              <a:t>Bấm để sửa kiểu tiêu đề Bản cái</a:t>
            </a:r>
          </a:p>
        </p:txBody>
      </p:sp>
      <p:sp>
        <p:nvSpPr>
          <p:cNvPr id="3" name="Chỗ dành sẵn cho Văn bản 2">
            <a:extLst>
              <a:ext uri="{FF2B5EF4-FFF2-40B4-BE49-F238E27FC236}">
                <a16:creationId xmlns:a16="http://schemas.microsoft.com/office/drawing/2014/main" id="{78D90972-B3D6-462F-AD70-A3C1D01BE0F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Chỉnh sửa kiểu văn bản của Bản cái</a:t>
            </a:r>
          </a:p>
        </p:txBody>
      </p:sp>
      <p:sp>
        <p:nvSpPr>
          <p:cNvPr id="4" name="Chỗ dành sẵn cho Nội dung 3">
            <a:extLst>
              <a:ext uri="{FF2B5EF4-FFF2-40B4-BE49-F238E27FC236}">
                <a16:creationId xmlns:a16="http://schemas.microsoft.com/office/drawing/2014/main" id="{86BF8A2F-24FA-43A9-8BDC-E72445DA602C}"/>
              </a:ext>
            </a:extLst>
          </p:cNvPr>
          <p:cNvSpPr>
            <a:spLocks noGrp="1"/>
          </p:cNvSpPr>
          <p:nvPr>
            <p:ph sz="half" idx="2"/>
          </p:nvPr>
        </p:nvSpPr>
        <p:spPr>
          <a:xfrm>
            <a:off x="839788" y="2505075"/>
            <a:ext cx="5157787" cy="3684588"/>
          </a:xfrm>
        </p:spPr>
        <p:txBody>
          <a:bodyPr/>
          <a:lstStyle/>
          <a:p>
            <a:pPr lvl="0"/>
            <a:r>
              <a:rPr lang="vi-VN"/>
              <a:t>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Văn bản 4">
            <a:extLst>
              <a:ext uri="{FF2B5EF4-FFF2-40B4-BE49-F238E27FC236}">
                <a16:creationId xmlns:a16="http://schemas.microsoft.com/office/drawing/2014/main" id="{0E4C793B-6B57-4BD6-8CF5-2BCA56389A4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Chỉnh sửa kiểu văn bản của Bản cái</a:t>
            </a:r>
          </a:p>
        </p:txBody>
      </p:sp>
      <p:sp>
        <p:nvSpPr>
          <p:cNvPr id="6" name="Chỗ dành sẵn cho Nội dung 5">
            <a:extLst>
              <a:ext uri="{FF2B5EF4-FFF2-40B4-BE49-F238E27FC236}">
                <a16:creationId xmlns:a16="http://schemas.microsoft.com/office/drawing/2014/main" id="{E936F325-C98C-42B5-9E19-70F84E1FA521}"/>
              </a:ext>
            </a:extLst>
          </p:cNvPr>
          <p:cNvSpPr>
            <a:spLocks noGrp="1"/>
          </p:cNvSpPr>
          <p:nvPr>
            <p:ph sz="quarter" idx="4"/>
          </p:nvPr>
        </p:nvSpPr>
        <p:spPr>
          <a:xfrm>
            <a:off x="6172200" y="2505075"/>
            <a:ext cx="5183188" cy="3684588"/>
          </a:xfrm>
        </p:spPr>
        <p:txBody>
          <a:bodyPr/>
          <a:lstStyle/>
          <a:p>
            <a:pPr lvl="0"/>
            <a:r>
              <a:rPr lang="vi-VN"/>
              <a:t>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7" name="Chỗ dành sẵn cho Ngày tháng 6">
            <a:extLst>
              <a:ext uri="{FF2B5EF4-FFF2-40B4-BE49-F238E27FC236}">
                <a16:creationId xmlns:a16="http://schemas.microsoft.com/office/drawing/2014/main" id="{B0131B6A-09C8-42D8-8B90-199814E07EB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979FEF5-293E-4ABA-BF86-701CB0F7AAF2}"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29/10/2023</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8" name="Chỗ dành sẵn cho Chân trang 7">
            <a:extLst>
              <a:ext uri="{FF2B5EF4-FFF2-40B4-BE49-F238E27FC236}">
                <a16:creationId xmlns:a16="http://schemas.microsoft.com/office/drawing/2014/main" id="{9ED9DB26-E72E-43BE-AE09-381FEC23361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9" name="Chỗ dành sẵn cho Số hiệu Bản chiếu 8">
            <a:extLst>
              <a:ext uri="{FF2B5EF4-FFF2-40B4-BE49-F238E27FC236}">
                <a16:creationId xmlns:a16="http://schemas.microsoft.com/office/drawing/2014/main" id="{B51A0BC0-E090-4B6D-BD0D-51CFF77092F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5D6998-2353-4B49-AC67-127D7C13DDBC}"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0366810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0DBE0C30-2C82-4A20-822A-DF6CE4144960}"/>
              </a:ext>
            </a:extLst>
          </p:cNvPr>
          <p:cNvSpPr>
            <a:spLocks noGrp="1"/>
          </p:cNvSpPr>
          <p:nvPr>
            <p:ph type="title"/>
          </p:nvPr>
        </p:nvSpPr>
        <p:spPr/>
        <p:txBody>
          <a:bodyPr/>
          <a:lstStyle/>
          <a:p>
            <a:r>
              <a:rPr lang="vi-VN"/>
              <a:t>Bấm để sửa kiểu tiêu đề Bản cái</a:t>
            </a:r>
          </a:p>
        </p:txBody>
      </p:sp>
      <p:sp>
        <p:nvSpPr>
          <p:cNvPr id="3" name="Chỗ dành sẵn cho Ngày tháng 2">
            <a:extLst>
              <a:ext uri="{FF2B5EF4-FFF2-40B4-BE49-F238E27FC236}">
                <a16:creationId xmlns:a16="http://schemas.microsoft.com/office/drawing/2014/main" id="{D6A37CB2-BDEF-4E4E-A00D-97A7C98C820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979FEF5-293E-4ABA-BF86-701CB0F7AAF2}"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29/10/2023</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4" name="Chỗ dành sẵn cho Chân trang 3">
            <a:extLst>
              <a:ext uri="{FF2B5EF4-FFF2-40B4-BE49-F238E27FC236}">
                <a16:creationId xmlns:a16="http://schemas.microsoft.com/office/drawing/2014/main" id="{6E551423-7363-4189-A160-578E0E36486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Chỗ dành sẵn cho Số hiệu Bản chiếu 4">
            <a:extLst>
              <a:ext uri="{FF2B5EF4-FFF2-40B4-BE49-F238E27FC236}">
                <a16:creationId xmlns:a16="http://schemas.microsoft.com/office/drawing/2014/main" id="{3A208713-384F-4685-A267-B37339B3DD1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5D6998-2353-4B49-AC67-127D7C13DDBC}"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663848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a16="http://schemas.microsoft.com/office/drawing/2014/main" id="{848C1FE2-241B-4E01-BDA6-67D550F258A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979FEF5-293E-4ABA-BF86-701CB0F7AAF2}"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29/10/2023</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3" name="Chỗ dành sẵn cho Chân trang 2">
            <a:extLst>
              <a:ext uri="{FF2B5EF4-FFF2-40B4-BE49-F238E27FC236}">
                <a16:creationId xmlns:a16="http://schemas.microsoft.com/office/drawing/2014/main" id="{93F06B85-AE9D-4612-976A-56DE7C2D8A0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4" name="Chỗ dành sẵn cho Số hiệu Bản chiếu 3">
            <a:extLst>
              <a:ext uri="{FF2B5EF4-FFF2-40B4-BE49-F238E27FC236}">
                <a16:creationId xmlns:a16="http://schemas.microsoft.com/office/drawing/2014/main" id="{34775FE2-F1E9-4DDC-8022-39D0648DAFC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5D6998-2353-4B49-AC67-127D7C13DDBC}"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53176083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BCEBF9F7-DB01-4B8F-8070-F62920E4DF58}"/>
              </a:ext>
            </a:extLst>
          </p:cNvPr>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p>
        </p:txBody>
      </p:sp>
      <p:sp>
        <p:nvSpPr>
          <p:cNvPr id="3" name="Chỗ dành sẵn cho Nội dung 2">
            <a:extLst>
              <a:ext uri="{FF2B5EF4-FFF2-40B4-BE49-F238E27FC236}">
                <a16:creationId xmlns:a16="http://schemas.microsoft.com/office/drawing/2014/main" id="{C74823DE-0855-47E4-9434-D6077A4FDB6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Văn bản 3">
            <a:extLst>
              <a:ext uri="{FF2B5EF4-FFF2-40B4-BE49-F238E27FC236}">
                <a16:creationId xmlns:a16="http://schemas.microsoft.com/office/drawing/2014/main" id="{D3532262-84DB-428C-B4BD-AE677CC6E2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Chỉnh sửa kiểu văn bản của Bản cái</a:t>
            </a:r>
          </a:p>
        </p:txBody>
      </p:sp>
      <p:sp>
        <p:nvSpPr>
          <p:cNvPr id="5" name="Chỗ dành sẵn cho Ngày tháng 4">
            <a:extLst>
              <a:ext uri="{FF2B5EF4-FFF2-40B4-BE49-F238E27FC236}">
                <a16:creationId xmlns:a16="http://schemas.microsoft.com/office/drawing/2014/main" id="{61CC244F-540A-4587-9230-FB24A011742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979FEF5-293E-4ABA-BF86-701CB0F7AAF2}"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29/10/2023</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Chỗ dành sẵn cho Chân trang 5">
            <a:extLst>
              <a:ext uri="{FF2B5EF4-FFF2-40B4-BE49-F238E27FC236}">
                <a16:creationId xmlns:a16="http://schemas.microsoft.com/office/drawing/2014/main" id="{20571CF7-66BA-48ED-8E01-48081FC81A6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Chỗ dành sẵn cho Số hiệu Bản chiếu 6">
            <a:extLst>
              <a:ext uri="{FF2B5EF4-FFF2-40B4-BE49-F238E27FC236}">
                <a16:creationId xmlns:a16="http://schemas.microsoft.com/office/drawing/2014/main" id="{4DE01E77-F3DF-4656-AC6B-5E7323D6396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5D6998-2353-4B49-AC67-127D7C13DDBC}"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7246802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34195E95-3E6B-41A4-9B73-CD77A67FAE36}"/>
              </a:ext>
            </a:extLst>
          </p:cNvPr>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p>
        </p:txBody>
      </p:sp>
      <p:sp>
        <p:nvSpPr>
          <p:cNvPr id="3" name="Chỗ dành sẵn cho Hình ảnh 2">
            <a:extLst>
              <a:ext uri="{FF2B5EF4-FFF2-40B4-BE49-F238E27FC236}">
                <a16:creationId xmlns:a16="http://schemas.microsoft.com/office/drawing/2014/main" id="{D5574432-7C8F-44C1-8183-B94322B15DE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Chỗ dành sẵn cho Văn bản 3">
            <a:extLst>
              <a:ext uri="{FF2B5EF4-FFF2-40B4-BE49-F238E27FC236}">
                <a16:creationId xmlns:a16="http://schemas.microsoft.com/office/drawing/2014/main" id="{8586662B-1B97-4E87-B718-1A6DF1E7F5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Chỉnh sửa kiểu văn bản của Bản cái</a:t>
            </a:r>
          </a:p>
        </p:txBody>
      </p:sp>
      <p:sp>
        <p:nvSpPr>
          <p:cNvPr id="5" name="Chỗ dành sẵn cho Ngày tháng 4">
            <a:extLst>
              <a:ext uri="{FF2B5EF4-FFF2-40B4-BE49-F238E27FC236}">
                <a16:creationId xmlns:a16="http://schemas.microsoft.com/office/drawing/2014/main" id="{F75D5F81-2959-4939-B478-F73F63240D8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979FEF5-293E-4ABA-BF86-701CB0F7AAF2}"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29/10/2023</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Chỗ dành sẵn cho Chân trang 5">
            <a:extLst>
              <a:ext uri="{FF2B5EF4-FFF2-40B4-BE49-F238E27FC236}">
                <a16:creationId xmlns:a16="http://schemas.microsoft.com/office/drawing/2014/main" id="{C99F8D36-2F2C-4F2F-8CCC-6EADCC75195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Chỗ dành sẵn cho Số hiệu Bản chiếu 6">
            <a:extLst>
              <a:ext uri="{FF2B5EF4-FFF2-40B4-BE49-F238E27FC236}">
                <a16:creationId xmlns:a16="http://schemas.microsoft.com/office/drawing/2014/main" id="{75ECEF2B-C460-4E03-9E97-37C9B003F6B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5D6998-2353-4B49-AC67-127D7C13DDBC}"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881366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9A34862-76C9-4DC7-873E-81F88500B9A3}" type="datetimeFigureOut">
              <a:rPr lang="en-US" smtClean="0"/>
              <a:t>10/29/2023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50E7C5-B90B-4264-B778-19C9AFD48E63}" type="slidenum">
              <a:rPr lang="en-US" smtClean="0"/>
              <a:t>‹#›</a:t>
            </a:fld>
            <a:endParaRPr lang="en-US"/>
          </a:p>
        </p:txBody>
      </p:sp>
    </p:spTree>
    <p:extLst>
      <p:ext uri="{BB962C8B-B14F-4D97-AF65-F5344CB8AC3E}">
        <p14:creationId xmlns:p14="http://schemas.microsoft.com/office/powerpoint/2010/main" val="414430988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BC6C169A-FC86-458E-9F70-4B42390A05AE}"/>
              </a:ext>
            </a:extLst>
          </p:cNvPr>
          <p:cNvSpPr>
            <a:spLocks noGrp="1"/>
          </p:cNvSpPr>
          <p:nvPr>
            <p:ph type="title"/>
          </p:nvPr>
        </p:nvSpPr>
        <p:spPr/>
        <p:txBody>
          <a:bodyPr/>
          <a:lstStyle/>
          <a:p>
            <a:r>
              <a:rPr lang="vi-VN"/>
              <a:t>Bấm để sửa kiểu tiêu đề Bản cái</a:t>
            </a:r>
          </a:p>
        </p:txBody>
      </p:sp>
      <p:sp>
        <p:nvSpPr>
          <p:cNvPr id="3" name="Chỗ dành sẵn cho Văn bản Dọc 2">
            <a:extLst>
              <a:ext uri="{FF2B5EF4-FFF2-40B4-BE49-F238E27FC236}">
                <a16:creationId xmlns:a16="http://schemas.microsoft.com/office/drawing/2014/main" id="{8FB8B6CE-B4F0-4559-A259-3B53C4476D09}"/>
              </a:ext>
            </a:extLst>
          </p:cNvPr>
          <p:cNvSpPr>
            <a:spLocks noGrp="1"/>
          </p:cNvSpPr>
          <p:nvPr>
            <p:ph type="body" orient="vert" idx="1"/>
          </p:nvPr>
        </p:nvSpPr>
        <p:spPr/>
        <p:txBody>
          <a:bodyPr vert="eaVert"/>
          <a:lstStyle/>
          <a:p>
            <a:pPr lvl="0"/>
            <a:r>
              <a:rPr lang="vi-VN"/>
              <a:t>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1C9823D8-FC79-4C7C-8D2F-56ECDE5370A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979FEF5-293E-4ABA-BF86-701CB0F7AAF2}"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29/10/2023</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Chỗ dành sẵn cho Chân trang 4">
            <a:extLst>
              <a:ext uri="{FF2B5EF4-FFF2-40B4-BE49-F238E27FC236}">
                <a16:creationId xmlns:a16="http://schemas.microsoft.com/office/drawing/2014/main" id="{7B5586F6-DFF0-48A6-B34C-85C4A058307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Chỗ dành sẵn cho Số hiệu Bản chiếu 5">
            <a:extLst>
              <a:ext uri="{FF2B5EF4-FFF2-40B4-BE49-F238E27FC236}">
                <a16:creationId xmlns:a16="http://schemas.microsoft.com/office/drawing/2014/main" id="{A64E2DA6-1195-41E9-A6B3-B8F1A8AE9B8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5D6998-2353-4B49-AC67-127D7C13DDBC}"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8210887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a16="http://schemas.microsoft.com/office/drawing/2014/main" id="{17A3039D-F6F0-4485-A58D-94ACF51DFA68}"/>
              </a:ext>
            </a:extLst>
          </p:cNvPr>
          <p:cNvSpPr>
            <a:spLocks noGrp="1"/>
          </p:cNvSpPr>
          <p:nvPr>
            <p:ph type="title" orient="vert"/>
          </p:nvPr>
        </p:nvSpPr>
        <p:spPr>
          <a:xfrm>
            <a:off x="8724900" y="365125"/>
            <a:ext cx="2628900" cy="5811838"/>
          </a:xfrm>
        </p:spPr>
        <p:txBody>
          <a:bodyPr vert="eaVert"/>
          <a:lstStyle/>
          <a:p>
            <a:r>
              <a:rPr lang="vi-VN"/>
              <a:t>Bấm để sửa kiểu tiêu đề Bản cái</a:t>
            </a:r>
          </a:p>
        </p:txBody>
      </p:sp>
      <p:sp>
        <p:nvSpPr>
          <p:cNvPr id="3" name="Chỗ dành sẵn cho Văn bản Dọc 2">
            <a:extLst>
              <a:ext uri="{FF2B5EF4-FFF2-40B4-BE49-F238E27FC236}">
                <a16:creationId xmlns:a16="http://schemas.microsoft.com/office/drawing/2014/main" id="{360A5581-0E3E-40DF-8277-E19FFC71C87E}"/>
              </a:ext>
            </a:extLst>
          </p:cNvPr>
          <p:cNvSpPr>
            <a:spLocks noGrp="1"/>
          </p:cNvSpPr>
          <p:nvPr>
            <p:ph type="body" orient="vert" idx="1"/>
          </p:nvPr>
        </p:nvSpPr>
        <p:spPr>
          <a:xfrm>
            <a:off x="838200" y="365125"/>
            <a:ext cx="7734300" cy="5811838"/>
          </a:xfrm>
        </p:spPr>
        <p:txBody>
          <a:bodyPr vert="eaVert"/>
          <a:lstStyle/>
          <a:p>
            <a:pPr lvl="0"/>
            <a:r>
              <a:rPr lang="vi-VN"/>
              <a:t>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A4620043-1BF4-4902-9251-FFFE6F5D88D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979FEF5-293E-4ABA-BF86-701CB0F7AAF2}"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29/10/2023</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Chỗ dành sẵn cho Chân trang 4">
            <a:extLst>
              <a:ext uri="{FF2B5EF4-FFF2-40B4-BE49-F238E27FC236}">
                <a16:creationId xmlns:a16="http://schemas.microsoft.com/office/drawing/2014/main" id="{1791E6A3-A4E3-4A0C-8F35-D7485B3CB0D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Chỗ dành sẵn cho Số hiệu Bản chiếu 5">
            <a:extLst>
              <a:ext uri="{FF2B5EF4-FFF2-40B4-BE49-F238E27FC236}">
                <a16:creationId xmlns:a16="http://schemas.microsoft.com/office/drawing/2014/main" id="{591F39AC-F022-43C3-86EC-8A82B6A3319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5D6998-2353-4B49-AC67-127D7C13DDBC}"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4448930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2_两栏内容">
    <p:spTree>
      <p:nvGrpSpPr>
        <p:cNvPr id="1" name=""/>
        <p:cNvGrpSpPr/>
        <p:nvPr/>
      </p:nvGrpSpPr>
      <p:grpSpPr>
        <a:xfrm>
          <a:off x="0" y="0"/>
          <a:ext cx="0" cy="0"/>
          <a:chOff x="0" y="0"/>
          <a:chExt cx="0" cy="0"/>
        </a:xfrm>
      </p:grpSpPr>
      <p:sp>
        <p:nvSpPr>
          <p:cNvPr id="3" name="矩形 2"/>
          <p:cNvSpPr/>
          <p:nvPr userDrawn="1"/>
        </p:nvSpPr>
        <p:spPr>
          <a:xfrm>
            <a:off x="0" y="0"/>
            <a:ext cx="12192000" cy="6858000"/>
          </a:xfrm>
          <a:prstGeom prst="rect">
            <a:avLst/>
          </a:prstGeom>
          <a:solidFill>
            <a:srgbClr val="8060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cs typeface="+mn-cs"/>
            </a:endParaRPr>
          </a:p>
        </p:txBody>
      </p:sp>
      <p:grpSp>
        <p:nvGrpSpPr>
          <p:cNvPr id="23" name="组合 22"/>
          <p:cNvGrpSpPr/>
          <p:nvPr userDrawn="1"/>
        </p:nvGrpSpPr>
        <p:grpSpPr>
          <a:xfrm>
            <a:off x="9410700" y="5930900"/>
            <a:ext cx="2781300" cy="927100"/>
            <a:chOff x="-648236" y="3541690"/>
            <a:chExt cx="5538957" cy="1687133"/>
          </a:xfrm>
        </p:grpSpPr>
        <p:sp>
          <p:nvSpPr>
            <p:cNvPr id="25" name="任意多边形 24"/>
            <p:cNvSpPr/>
            <p:nvPr/>
          </p:nvSpPr>
          <p:spPr>
            <a:xfrm>
              <a:off x="180304" y="3787345"/>
              <a:ext cx="1593058" cy="1415720"/>
            </a:xfrm>
            <a:custGeom>
              <a:avLst/>
              <a:gdLst>
                <a:gd name="connsiteX0" fmla="*/ 694272 w 1593058"/>
                <a:gd name="connsiteY0" fmla="*/ 0 h 1415720"/>
                <a:gd name="connsiteX1" fmla="*/ 742314 w 1593058"/>
                <a:gd name="connsiteY1" fmla="*/ 12253 h 1415720"/>
                <a:gd name="connsiteX2" fmla="*/ 1593058 w 1593058"/>
                <a:gd name="connsiteY2" fmla="*/ 1159215 h 1415720"/>
                <a:gd name="connsiteX3" fmla="*/ 1568459 w 1593058"/>
                <a:gd name="connsiteY3" fmla="*/ 1401249 h 1415720"/>
                <a:gd name="connsiteX4" fmla="*/ 1564708 w 1593058"/>
                <a:gd name="connsiteY4" fmla="*/ 1415720 h 1415720"/>
                <a:gd name="connsiteX5" fmla="*/ 5901 w 1593058"/>
                <a:gd name="connsiteY5" fmla="*/ 1415720 h 1415720"/>
                <a:gd name="connsiteX6" fmla="*/ 0 w 1593058"/>
                <a:gd name="connsiteY6" fmla="*/ 1299810 h 1415720"/>
                <a:gd name="connsiteX7" fmla="*/ 576466 w 1593058"/>
                <a:gd name="connsiteY7" fmla="*/ 87378 h 1415720"/>
                <a:gd name="connsiteX8" fmla="*/ 694272 w 1593058"/>
                <a:gd name="connsiteY8" fmla="*/ 0 h 1415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3058" h="1415720">
                  <a:moveTo>
                    <a:pt x="694272" y="0"/>
                  </a:moveTo>
                  <a:lnTo>
                    <a:pt x="742314" y="12253"/>
                  </a:lnTo>
                  <a:cubicBezTo>
                    <a:pt x="1235192" y="164307"/>
                    <a:pt x="1593058" y="620309"/>
                    <a:pt x="1593058" y="1159215"/>
                  </a:cubicBezTo>
                  <a:cubicBezTo>
                    <a:pt x="1593058" y="1242123"/>
                    <a:pt x="1584588" y="1323070"/>
                    <a:pt x="1568459" y="1401249"/>
                  </a:cubicBezTo>
                  <a:lnTo>
                    <a:pt x="1564708" y="1415720"/>
                  </a:lnTo>
                  <a:lnTo>
                    <a:pt x="5901" y="1415720"/>
                  </a:lnTo>
                  <a:lnTo>
                    <a:pt x="0" y="1299810"/>
                  </a:lnTo>
                  <a:cubicBezTo>
                    <a:pt x="0" y="811693"/>
                    <a:pt x="224404" y="375563"/>
                    <a:pt x="576466" y="87378"/>
                  </a:cubicBezTo>
                  <a:lnTo>
                    <a:pt x="694272" y="0"/>
                  </a:lnTo>
                  <a:close/>
                </a:path>
              </a:pathLst>
            </a:custGeom>
            <a:solidFill>
              <a:srgbClr val="3C4D7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cs typeface="+mn-cs"/>
              </a:endParaRPr>
            </a:p>
          </p:txBody>
        </p:sp>
        <p:sp>
          <p:nvSpPr>
            <p:cNvPr id="26" name="任意多边形 25"/>
            <p:cNvSpPr/>
            <p:nvPr/>
          </p:nvSpPr>
          <p:spPr>
            <a:xfrm>
              <a:off x="2472073" y="4197123"/>
              <a:ext cx="876435" cy="1005942"/>
            </a:xfrm>
            <a:custGeom>
              <a:avLst/>
              <a:gdLst>
                <a:gd name="connsiteX0" fmla="*/ 597190 w 876435"/>
                <a:gd name="connsiteY0" fmla="*/ 0 h 1005942"/>
                <a:gd name="connsiteX1" fmla="*/ 605895 w 876435"/>
                <a:gd name="connsiteY1" fmla="*/ 11546 h 1005942"/>
                <a:gd name="connsiteX2" fmla="*/ 876435 w 876435"/>
                <a:gd name="connsiteY2" fmla="*/ 890032 h 1005942"/>
                <a:gd name="connsiteX3" fmla="*/ 870534 w 876435"/>
                <a:gd name="connsiteY3" fmla="*/ 1005942 h 1005942"/>
                <a:gd name="connsiteX4" fmla="*/ 0 w 876435"/>
                <a:gd name="connsiteY4" fmla="*/ 1005942 h 1005942"/>
                <a:gd name="connsiteX5" fmla="*/ 4776 w 876435"/>
                <a:gd name="connsiteY5" fmla="*/ 912128 h 1005942"/>
                <a:gd name="connsiteX6" fmla="*/ 532355 w 876435"/>
                <a:gd name="connsiteY6" fmla="*/ 39068 h 1005942"/>
                <a:gd name="connsiteX7" fmla="*/ 597190 w 876435"/>
                <a:gd name="connsiteY7" fmla="*/ 0 h 1005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6435" h="1005942">
                  <a:moveTo>
                    <a:pt x="597190" y="0"/>
                  </a:moveTo>
                  <a:lnTo>
                    <a:pt x="605895" y="11546"/>
                  </a:lnTo>
                  <a:cubicBezTo>
                    <a:pt x="776700" y="262315"/>
                    <a:pt x="876435" y="564621"/>
                    <a:pt x="876435" y="890032"/>
                  </a:cubicBezTo>
                  <a:lnTo>
                    <a:pt x="870534" y="1005942"/>
                  </a:lnTo>
                  <a:lnTo>
                    <a:pt x="0" y="1005942"/>
                  </a:lnTo>
                  <a:lnTo>
                    <a:pt x="4776" y="912128"/>
                  </a:lnTo>
                  <a:cubicBezTo>
                    <a:pt x="41979" y="548775"/>
                    <a:pt x="242488" y="233306"/>
                    <a:pt x="532355" y="39068"/>
                  </a:cubicBezTo>
                  <a:lnTo>
                    <a:pt x="597190" y="0"/>
                  </a:lnTo>
                  <a:close/>
                </a:path>
              </a:pathLst>
            </a:custGeom>
            <a:solidFill>
              <a:srgbClr val="40708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cs typeface="+mn-cs"/>
              </a:endParaRPr>
            </a:p>
          </p:txBody>
        </p:sp>
        <p:sp>
          <p:nvSpPr>
            <p:cNvPr id="27" name="任意多边形 26"/>
            <p:cNvSpPr/>
            <p:nvPr/>
          </p:nvSpPr>
          <p:spPr>
            <a:xfrm>
              <a:off x="861697" y="3541690"/>
              <a:ext cx="2194687" cy="1687133"/>
            </a:xfrm>
            <a:custGeom>
              <a:avLst/>
              <a:gdLst>
                <a:gd name="connsiteX0" fmla="*/ 889830 w 2194687"/>
                <a:gd name="connsiteY0" fmla="*/ 0 h 1687133"/>
                <a:gd name="connsiteX1" fmla="*/ 2112200 w 2194687"/>
                <a:gd name="connsiteY1" fmla="*/ 571779 h 1687133"/>
                <a:gd name="connsiteX2" fmla="*/ 2194687 w 2194687"/>
                <a:gd name="connsiteY2" fmla="*/ 681191 h 1687133"/>
                <a:gd name="connsiteX3" fmla="*/ 2129852 w 2194687"/>
                <a:gd name="connsiteY3" fmla="*/ 720259 h 1687133"/>
                <a:gd name="connsiteX4" fmla="*/ 1602273 w 2194687"/>
                <a:gd name="connsiteY4" fmla="*/ 1593319 h 1687133"/>
                <a:gd name="connsiteX5" fmla="*/ 1597497 w 2194687"/>
                <a:gd name="connsiteY5" fmla="*/ 1687133 h 1687133"/>
                <a:gd name="connsiteX6" fmla="*/ 870436 w 2194687"/>
                <a:gd name="connsiteY6" fmla="*/ 1687133 h 1687133"/>
                <a:gd name="connsiteX7" fmla="*/ 874187 w 2194687"/>
                <a:gd name="connsiteY7" fmla="*/ 1672662 h 1687133"/>
                <a:gd name="connsiteX8" fmla="*/ 898786 w 2194687"/>
                <a:gd name="connsiteY8" fmla="*/ 1430628 h 1687133"/>
                <a:gd name="connsiteX9" fmla="*/ 48042 w 2194687"/>
                <a:gd name="connsiteY9" fmla="*/ 283666 h 1687133"/>
                <a:gd name="connsiteX10" fmla="*/ 0 w 2194687"/>
                <a:gd name="connsiteY10" fmla="*/ 271413 h 1687133"/>
                <a:gd name="connsiteX11" fmla="*/ 4144 w 2194687"/>
                <a:gd name="connsiteY11" fmla="*/ 268340 h 1687133"/>
                <a:gd name="connsiteX12" fmla="*/ 889830 w 2194687"/>
                <a:gd name="connsiteY12" fmla="*/ 0 h 1687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94687" h="1687133">
                  <a:moveTo>
                    <a:pt x="889830" y="0"/>
                  </a:moveTo>
                  <a:cubicBezTo>
                    <a:pt x="1381947" y="0"/>
                    <a:pt x="1821652" y="222579"/>
                    <a:pt x="2112200" y="571779"/>
                  </a:cubicBezTo>
                  <a:lnTo>
                    <a:pt x="2194687" y="681191"/>
                  </a:lnTo>
                  <a:lnTo>
                    <a:pt x="2129852" y="720259"/>
                  </a:lnTo>
                  <a:cubicBezTo>
                    <a:pt x="1839985" y="914497"/>
                    <a:pt x="1639476" y="1229966"/>
                    <a:pt x="1602273" y="1593319"/>
                  </a:cubicBezTo>
                  <a:lnTo>
                    <a:pt x="1597497" y="1687133"/>
                  </a:lnTo>
                  <a:lnTo>
                    <a:pt x="870436" y="1687133"/>
                  </a:lnTo>
                  <a:lnTo>
                    <a:pt x="874187" y="1672662"/>
                  </a:lnTo>
                  <a:cubicBezTo>
                    <a:pt x="890316" y="1594483"/>
                    <a:pt x="898786" y="1513536"/>
                    <a:pt x="898786" y="1430628"/>
                  </a:cubicBezTo>
                  <a:cubicBezTo>
                    <a:pt x="898786" y="891722"/>
                    <a:pt x="540920" y="435720"/>
                    <a:pt x="48042" y="283666"/>
                  </a:cubicBezTo>
                  <a:lnTo>
                    <a:pt x="0" y="271413"/>
                  </a:lnTo>
                  <a:lnTo>
                    <a:pt x="4144" y="268340"/>
                  </a:lnTo>
                  <a:cubicBezTo>
                    <a:pt x="256968" y="98924"/>
                    <a:pt x="561752" y="0"/>
                    <a:pt x="889830" y="0"/>
                  </a:cubicBezTo>
                  <a:close/>
                </a:path>
              </a:pathLst>
            </a:custGeom>
            <a:solidFill>
              <a:srgbClr val="4070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cs typeface="+mn-cs"/>
              </a:endParaRPr>
            </a:p>
          </p:txBody>
        </p:sp>
        <p:sp>
          <p:nvSpPr>
            <p:cNvPr id="28" name="任意多边形 27"/>
            <p:cNvSpPr/>
            <p:nvPr/>
          </p:nvSpPr>
          <p:spPr>
            <a:xfrm>
              <a:off x="-648236" y="3745605"/>
              <a:ext cx="1522812" cy="1457460"/>
            </a:xfrm>
            <a:custGeom>
              <a:avLst/>
              <a:gdLst>
                <a:gd name="connsiteX0" fmla="*/ 1210799 w 1522812"/>
                <a:gd name="connsiteY0" fmla="*/ 0 h 1457460"/>
                <a:gd name="connsiteX1" fmla="*/ 1454817 w 1522812"/>
                <a:gd name="connsiteY1" fmla="*/ 24399 h 1457460"/>
                <a:gd name="connsiteX2" fmla="*/ 1522812 w 1522812"/>
                <a:gd name="connsiteY2" fmla="*/ 41740 h 1457460"/>
                <a:gd name="connsiteX3" fmla="*/ 1405006 w 1522812"/>
                <a:gd name="connsiteY3" fmla="*/ 129118 h 1457460"/>
                <a:gd name="connsiteX4" fmla="*/ 828540 w 1522812"/>
                <a:gd name="connsiteY4" fmla="*/ 1341550 h 1457460"/>
                <a:gd name="connsiteX5" fmla="*/ 834441 w 1522812"/>
                <a:gd name="connsiteY5" fmla="*/ 1457460 h 1457460"/>
                <a:gd name="connsiteX6" fmla="*/ 28350 w 1522812"/>
                <a:gd name="connsiteY6" fmla="*/ 1457460 h 1457460"/>
                <a:gd name="connsiteX7" fmla="*/ 24599 w 1522812"/>
                <a:gd name="connsiteY7" fmla="*/ 1442989 h 1457460"/>
                <a:gd name="connsiteX8" fmla="*/ 0 w 1522812"/>
                <a:gd name="connsiteY8" fmla="*/ 1200955 h 1457460"/>
                <a:gd name="connsiteX9" fmla="*/ 1210799 w 1522812"/>
                <a:gd name="connsiteY9" fmla="*/ 0 h 1457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22812" h="1457460">
                  <a:moveTo>
                    <a:pt x="1210799" y="0"/>
                  </a:moveTo>
                  <a:cubicBezTo>
                    <a:pt x="1294387" y="0"/>
                    <a:pt x="1375997" y="8401"/>
                    <a:pt x="1454817" y="24399"/>
                  </a:cubicBezTo>
                  <a:lnTo>
                    <a:pt x="1522812" y="41740"/>
                  </a:lnTo>
                  <a:lnTo>
                    <a:pt x="1405006" y="129118"/>
                  </a:lnTo>
                  <a:cubicBezTo>
                    <a:pt x="1052944" y="417303"/>
                    <a:pt x="828540" y="853433"/>
                    <a:pt x="828540" y="1341550"/>
                  </a:cubicBezTo>
                  <a:lnTo>
                    <a:pt x="834441" y="1457460"/>
                  </a:lnTo>
                  <a:lnTo>
                    <a:pt x="28350" y="1457460"/>
                  </a:lnTo>
                  <a:lnTo>
                    <a:pt x="24599" y="1442989"/>
                  </a:lnTo>
                  <a:cubicBezTo>
                    <a:pt x="8470" y="1364810"/>
                    <a:pt x="0" y="1283863"/>
                    <a:pt x="0" y="1200955"/>
                  </a:cubicBezTo>
                  <a:cubicBezTo>
                    <a:pt x="0" y="537686"/>
                    <a:pt x="542093" y="0"/>
                    <a:pt x="1210799" y="0"/>
                  </a:cubicBezTo>
                  <a:close/>
                </a:path>
              </a:pathLst>
            </a:custGeom>
            <a:solidFill>
              <a:srgbClr val="F6CF80"/>
            </a:solidFill>
            <a:ln>
              <a:solidFill>
                <a:srgbClr val="F6CF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cs typeface="+mn-cs"/>
              </a:endParaRPr>
            </a:p>
          </p:txBody>
        </p:sp>
        <p:sp>
          <p:nvSpPr>
            <p:cNvPr id="29" name="任意多边形 28"/>
            <p:cNvSpPr/>
            <p:nvPr/>
          </p:nvSpPr>
          <p:spPr>
            <a:xfrm>
              <a:off x="3069263" y="4031087"/>
              <a:ext cx="1821458" cy="1171978"/>
            </a:xfrm>
            <a:custGeom>
              <a:avLst/>
              <a:gdLst>
                <a:gd name="connsiteX0" fmla="*/ 612134 w 1821458"/>
                <a:gd name="connsiteY0" fmla="*/ 0 h 1171978"/>
                <a:gd name="connsiteX1" fmla="*/ 1816682 w 1821458"/>
                <a:gd name="connsiteY1" fmla="*/ 1078164 h 1171978"/>
                <a:gd name="connsiteX2" fmla="*/ 1821458 w 1821458"/>
                <a:gd name="connsiteY2" fmla="*/ 1171978 h 1171978"/>
                <a:gd name="connsiteX3" fmla="*/ 273344 w 1821458"/>
                <a:gd name="connsiteY3" fmla="*/ 1171978 h 1171978"/>
                <a:gd name="connsiteX4" fmla="*/ 279245 w 1821458"/>
                <a:gd name="connsiteY4" fmla="*/ 1056068 h 1171978"/>
                <a:gd name="connsiteX5" fmla="*/ 8705 w 1821458"/>
                <a:gd name="connsiteY5" fmla="*/ 177582 h 1171978"/>
                <a:gd name="connsiteX6" fmla="*/ 0 w 1821458"/>
                <a:gd name="connsiteY6" fmla="*/ 166036 h 1171978"/>
                <a:gd name="connsiteX7" fmla="*/ 34995 w 1821458"/>
                <a:gd name="connsiteY7" fmla="*/ 144949 h 1171978"/>
                <a:gd name="connsiteX8" fmla="*/ 612134 w 1821458"/>
                <a:gd name="connsiteY8" fmla="*/ 0 h 1171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1458" h="1171978">
                  <a:moveTo>
                    <a:pt x="612134" y="0"/>
                  </a:moveTo>
                  <a:cubicBezTo>
                    <a:pt x="1239046" y="0"/>
                    <a:pt x="1754677" y="472575"/>
                    <a:pt x="1816682" y="1078164"/>
                  </a:cubicBezTo>
                  <a:lnTo>
                    <a:pt x="1821458" y="1171978"/>
                  </a:lnTo>
                  <a:lnTo>
                    <a:pt x="273344" y="1171978"/>
                  </a:lnTo>
                  <a:lnTo>
                    <a:pt x="279245" y="1056068"/>
                  </a:lnTo>
                  <a:cubicBezTo>
                    <a:pt x="279245" y="730657"/>
                    <a:pt x="179510" y="428351"/>
                    <a:pt x="8705" y="177582"/>
                  </a:cubicBezTo>
                  <a:lnTo>
                    <a:pt x="0" y="166036"/>
                  </a:lnTo>
                  <a:lnTo>
                    <a:pt x="34995" y="144949"/>
                  </a:lnTo>
                  <a:cubicBezTo>
                    <a:pt x="206557" y="52508"/>
                    <a:pt x="403164" y="0"/>
                    <a:pt x="612134" y="0"/>
                  </a:cubicBezTo>
                  <a:close/>
                </a:path>
              </a:pathLst>
            </a:custGeom>
            <a:solidFill>
              <a:srgbClr val="E85A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cs typeface="+mn-cs"/>
              </a:endParaRPr>
            </a:p>
          </p:txBody>
        </p:sp>
      </p:grpSp>
      <p:grpSp>
        <p:nvGrpSpPr>
          <p:cNvPr id="2" name="组合 1"/>
          <p:cNvGrpSpPr/>
          <p:nvPr userDrawn="1"/>
        </p:nvGrpSpPr>
        <p:grpSpPr>
          <a:xfrm rot="10800000">
            <a:off x="0" y="0"/>
            <a:ext cx="3314700" cy="1498600"/>
            <a:chOff x="5299712" y="1852232"/>
            <a:chExt cx="3659346" cy="1560491"/>
          </a:xfrm>
        </p:grpSpPr>
        <p:sp>
          <p:nvSpPr>
            <p:cNvPr id="30" name="任意多边形 29"/>
            <p:cNvSpPr/>
            <p:nvPr userDrawn="1"/>
          </p:nvSpPr>
          <p:spPr>
            <a:xfrm>
              <a:off x="6537460" y="2681285"/>
              <a:ext cx="726884" cy="731438"/>
            </a:xfrm>
            <a:custGeom>
              <a:avLst/>
              <a:gdLst>
                <a:gd name="connsiteX0" fmla="*/ 59887 w 726884"/>
                <a:gd name="connsiteY0" fmla="*/ 0 h 731438"/>
                <a:gd name="connsiteX1" fmla="*/ 136420 w 726884"/>
                <a:gd name="connsiteY1" fmla="*/ 27784 h 731438"/>
                <a:gd name="connsiteX2" fmla="*/ 706007 w 726884"/>
                <a:gd name="connsiteY2" fmla="*/ 650903 h 731438"/>
                <a:gd name="connsiteX3" fmla="*/ 726884 w 726884"/>
                <a:gd name="connsiteY3" fmla="*/ 731438 h 731438"/>
                <a:gd name="connsiteX4" fmla="*/ 55324 w 726884"/>
                <a:gd name="connsiteY4" fmla="*/ 731438 h 731438"/>
                <a:gd name="connsiteX5" fmla="*/ 54435 w 726884"/>
                <a:gd name="connsiteY5" fmla="*/ 729029 h 731438"/>
                <a:gd name="connsiteX6" fmla="*/ 0 w 726884"/>
                <a:gd name="connsiteY6" fmla="*/ 371902 h 731438"/>
                <a:gd name="connsiteX7" fmla="*/ 54435 w 726884"/>
                <a:gd name="connsiteY7" fmla="*/ 14775 h 731438"/>
                <a:gd name="connsiteX8" fmla="*/ 59887 w 726884"/>
                <a:gd name="connsiteY8" fmla="*/ 0 h 731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6884" h="731438">
                  <a:moveTo>
                    <a:pt x="59887" y="0"/>
                  </a:moveTo>
                  <a:lnTo>
                    <a:pt x="136420" y="27784"/>
                  </a:lnTo>
                  <a:cubicBezTo>
                    <a:pt x="407410" y="141471"/>
                    <a:pt x="617766" y="369504"/>
                    <a:pt x="706007" y="650903"/>
                  </a:cubicBezTo>
                  <a:lnTo>
                    <a:pt x="726884" y="731438"/>
                  </a:lnTo>
                  <a:lnTo>
                    <a:pt x="55324" y="731438"/>
                  </a:lnTo>
                  <a:lnTo>
                    <a:pt x="54435" y="729029"/>
                  </a:lnTo>
                  <a:cubicBezTo>
                    <a:pt x="19058" y="616213"/>
                    <a:pt x="0" y="496265"/>
                    <a:pt x="0" y="371902"/>
                  </a:cubicBezTo>
                  <a:cubicBezTo>
                    <a:pt x="0" y="247539"/>
                    <a:pt x="19058" y="127591"/>
                    <a:pt x="54435" y="14775"/>
                  </a:cubicBezTo>
                  <a:lnTo>
                    <a:pt x="59887" y="0"/>
                  </a:lnTo>
                  <a:close/>
                </a:path>
              </a:pathLst>
            </a:custGeom>
            <a:solidFill>
              <a:srgbClr val="40708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cs typeface="+mn-cs"/>
              </a:endParaRPr>
            </a:p>
          </p:txBody>
        </p:sp>
        <p:sp>
          <p:nvSpPr>
            <p:cNvPr id="31" name="任意多边形 30"/>
            <p:cNvSpPr/>
            <p:nvPr userDrawn="1"/>
          </p:nvSpPr>
          <p:spPr>
            <a:xfrm>
              <a:off x="6597347" y="1852232"/>
              <a:ext cx="2361711" cy="1560491"/>
            </a:xfrm>
            <a:custGeom>
              <a:avLst/>
              <a:gdLst>
                <a:gd name="connsiteX0" fmla="*/ 1150912 w 2361711"/>
                <a:gd name="connsiteY0" fmla="*/ 0 h 1560491"/>
                <a:gd name="connsiteX1" fmla="*/ 2361711 w 2361711"/>
                <a:gd name="connsiteY1" fmla="*/ 1200955 h 1560491"/>
                <a:gd name="connsiteX2" fmla="*/ 2307276 w 2361711"/>
                <a:gd name="connsiteY2" fmla="*/ 1558082 h 1560491"/>
                <a:gd name="connsiteX3" fmla="*/ 2306387 w 2361711"/>
                <a:gd name="connsiteY3" fmla="*/ 1560491 h 1560491"/>
                <a:gd name="connsiteX4" fmla="*/ 666997 w 2361711"/>
                <a:gd name="connsiteY4" fmla="*/ 1560491 h 1560491"/>
                <a:gd name="connsiteX5" fmla="*/ 646120 w 2361711"/>
                <a:gd name="connsiteY5" fmla="*/ 1479956 h 1560491"/>
                <a:gd name="connsiteX6" fmla="*/ 76533 w 2361711"/>
                <a:gd name="connsiteY6" fmla="*/ 856837 h 1560491"/>
                <a:gd name="connsiteX7" fmla="*/ 0 w 2361711"/>
                <a:gd name="connsiteY7" fmla="*/ 829053 h 1560491"/>
                <a:gd name="connsiteX8" fmla="*/ 35264 w 2361711"/>
                <a:gd name="connsiteY8" fmla="*/ 733489 h 1560491"/>
                <a:gd name="connsiteX9" fmla="*/ 1150912 w 2361711"/>
                <a:gd name="connsiteY9" fmla="*/ 0 h 156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61711" h="1560491">
                  <a:moveTo>
                    <a:pt x="1150912" y="0"/>
                  </a:moveTo>
                  <a:cubicBezTo>
                    <a:pt x="1819618" y="0"/>
                    <a:pt x="2361711" y="537686"/>
                    <a:pt x="2361711" y="1200955"/>
                  </a:cubicBezTo>
                  <a:cubicBezTo>
                    <a:pt x="2361711" y="1325318"/>
                    <a:pt x="2342653" y="1445266"/>
                    <a:pt x="2307276" y="1558082"/>
                  </a:cubicBezTo>
                  <a:lnTo>
                    <a:pt x="2306387" y="1560491"/>
                  </a:lnTo>
                  <a:lnTo>
                    <a:pt x="666997" y="1560491"/>
                  </a:lnTo>
                  <a:lnTo>
                    <a:pt x="646120" y="1479956"/>
                  </a:lnTo>
                  <a:cubicBezTo>
                    <a:pt x="557879" y="1198557"/>
                    <a:pt x="347523" y="970524"/>
                    <a:pt x="76533" y="856837"/>
                  </a:cubicBezTo>
                  <a:lnTo>
                    <a:pt x="0" y="829053"/>
                  </a:lnTo>
                  <a:lnTo>
                    <a:pt x="35264" y="733489"/>
                  </a:lnTo>
                  <a:cubicBezTo>
                    <a:pt x="219073" y="302448"/>
                    <a:pt x="649383" y="0"/>
                    <a:pt x="1150912" y="0"/>
                  </a:cubicBezTo>
                  <a:close/>
                </a:path>
              </a:pathLst>
            </a:custGeom>
            <a:solidFill>
              <a:srgbClr val="F6C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cs typeface="+mn-cs"/>
              </a:endParaRPr>
            </a:p>
          </p:txBody>
        </p:sp>
        <p:sp>
          <p:nvSpPr>
            <p:cNvPr id="32" name="任意多边形 31"/>
            <p:cNvSpPr/>
            <p:nvPr userDrawn="1"/>
          </p:nvSpPr>
          <p:spPr>
            <a:xfrm>
              <a:off x="5299712" y="2630601"/>
              <a:ext cx="1297635" cy="782122"/>
            </a:xfrm>
            <a:custGeom>
              <a:avLst/>
              <a:gdLst>
                <a:gd name="connsiteX0" fmla="*/ 982316 w 1297635"/>
                <a:gd name="connsiteY0" fmla="*/ 0 h 782122"/>
                <a:gd name="connsiteX1" fmla="*/ 1281677 w 1297635"/>
                <a:gd name="connsiteY1" fmla="*/ 44891 h 782122"/>
                <a:gd name="connsiteX2" fmla="*/ 1297635 w 1297635"/>
                <a:gd name="connsiteY2" fmla="*/ 50684 h 782122"/>
                <a:gd name="connsiteX3" fmla="*/ 1292183 w 1297635"/>
                <a:gd name="connsiteY3" fmla="*/ 65459 h 782122"/>
                <a:gd name="connsiteX4" fmla="*/ 1237748 w 1297635"/>
                <a:gd name="connsiteY4" fmla="*/ 422586 h 782122"/>
                <a:gd name="connsiteX5" fmla="*/ 1292183 w 1297635"/>
                <a:gd name="connsiteY5" fmla="*/ 779713 h 782122"/>
                <a:gd name="connsiteX6" fmla="*/ 1293072 w 1297635"/>
                <a:gd name="connsiteY6" fmla="*/ 782122 h 782122"/>
                <a:gd name="connsiteX7" fmla="*/ 0 w 1297635"/>
                <a:gd name="connsiteY7" fmla="*/ 782122 h 782122"/>
                <a:gd name="connsiteX8" fmla="*/ 20877 w 1297635"/>
                <a:gd name="connsiteY8" fmla="*/ 701587 h 782122"/>
                <a:gd name="connsiteX9" fmla="*/ 982316 w 1297635"/>
                <a:gd name="connsiteY9" fmla="*/ 0 h 782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97635" h="782122">
                  <a:moveTo>
                    <a:pt x="982316" y="0"/>
                  </a:moveTo>
                  <a:cubicBezTo>
                    <a:pt x="1086563" y="0"/>
                    <a:pt x="1187109" y="15716"/>
                    <a:pt x="1281677" y="44891"/>
                  </a:cubicBezTo>
                  <a:lnTo>
                    <a:pt x="1297635" y="50684"/>
                  </a:lnTo>
                  <a:lnTo>
                    <a:pt x="1292183" y="65459"/>
                  </a:lnTo>
                  <a:cubicBezTo>
                    <a:pt x="1256806" y="178275"/>
                    <a:pt x="1237748" y="298223"/>
                    <a:pt x="1237748" y="422586"/>
                  </a:cubicBezTo>
                  <a:cubicBezTo>
                    <a:pt x="1237748" y="546949"/>
                    <a:pt x="1256806" y="666897"/>
                    <a:pt x="1292183" y="779713"/>
                  </a:cubicBezTo>
                  <a:lnTo>
                    <a:pt x="1293072" y="782122"/>
                  </a:lnTo>
                  <a:lnTo>
                    <a:pt x="0" y="782122"/>
                  </a:lnTo>
                  <a:lnTo>
                    <a:pt x="20877" y="701587"/>
                  </a:lnTo>
                  <a:cubicBezTo>
                    <a:pt x="148337" y="295123"/>
                    <a:pt x="530579" y="0"/>
                    <a:pt x="982316" y="0"/>
                  </a:cubicBezTo>
                  <a:close/>
                </a:path>
              </a:pathLst>
            </a:custGeom>
            <a:solidFill>
              <a:srgbClr val="E85A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cs typeface="+mn-cs"/>
              </a:endParaRPr>
            </a:p>
          </p:txBody>
        </p:sp>
      </p:grpSp>
    </p:spTree>
    <p:extLst>
      <p:ext uri="{BB962C8B-B14F-4D97-AF65-F5344CB8AC3E}">
        <p14:creationId xmlns:p14="http://schemas.microsoft.com/office/powerpoint/2010/main" val="2173528556"/>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7046B710-B0A4-41A0-9A53-7749A45D88F1}"/>
              </a:ext>
            </a:extLst>
          </p:cNvPr>
          <p:cNvSpPr>
            <a:spLocks noGrp="1"/>
          </p:cNvSpPr>
          <p:nvPr>
            <p:ph type="ctrTitle"/>
          </p:nvPr>
        </p:nvSpPr>
        <p:spPr>
          <a:xfrm>
            <a:off x="1524000" y="1122363"/>
            <a:ext cx="9144000" cy="2387600"/>
          </a:xfrm>
        </p:spPr>
        <p:txBody>
          <a:bodyPr anchor="b"/>
          <a:lstStyle>
            <a:lvl1pPr algn="ctr">
              <a:defRPr sz="6000"/>
            </a:lvl1pPr>
          </a:lstStyle>
          <a:p>
            <a:r>
              <a:rPr lang="vi-VN"/>
              <a:t>Bấm để sửa kiểu tiêu đề Bản cái</a:t>
            </a:r>
          </a:p>
        </p:txBody>
      </p:sp>
      <p:sp>
        <p:nvSpPr>
          <p:cNvPr id="3" name="Tiêu đề phụ 2">
            <a:extLst>
              <a:ext uri="{FF2B5EF4-FFF2-40B4-BE49-F238E27FC236}">
                <a16:creationId xmlns:a16="http://schemas.microsoft.com/office/drawing/2014/main" id="{29798101-E6E1-4F65-BEAE-8C590576A3C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p>
        </p:txBody>
      </p:sp>
      <p:sp>
        <p:nvSpPr>
          <p:cNvPr id="4" name="Chỗ dành sẵn cho Ngày tháng 3">
            <a:extLst>
              <a:ext uri="{FF2B5EF4-FFF2-40B4-BE49-F238E27FC236}">
                <a16:creationId xmlns:a16="http://schemas.microsoft.com/office/drawing/2014/main" id="{3694FC72-CAC9-44BF-A7E1-23703A8DEE2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979FEF5-293E-4ABA-BF86-701CB0F7AAF2}"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29/10/2023</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Chỗ dành sẵn cho Chân trang 4">
            <a:extLst>
              <a:ext uri="{FF2B5EF4-FFF2-40B4-BE49-F238E27FC236}">
                <a16:creationId xmlns:a16="http://schemas.microsoft.com/office/drawing/2014/main" id="{7D0CDA41-C322-4166-87E3-8EBCF8E90BD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Chỗ dành sẵn cho Số hiệu Bản chiếu 5">
            <a:extLst>
              <a:ext uri="{FF2B5EF4-FFF2-40B4-BE49-F238E27FC236}">
                <a16:creationId xmlns:a16="http://schemas.microsoft.com/office/drawing/2014/main" id="{60D045B3-6C8F-4A6F-A86A-68F6245D726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5D6998-2353-4B49-AC67-127D7C13DDBC}"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5596506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A6EB1383-D1A2-4C40-BD61-FBF8B815AFE0}"/>
              </a:ext>
            </a:extLst>
          </p:cNvPr>
          <p:cNvSpPr>
            <a:spLocks noGrp="1"/>
          </p:cNvSpPr>
          <p:nvPr>
            <p:ph type="title"/>
          </p:nvPr>
        </p:nvSpPr>
        <p:spPr/>
        <p:txBody>
          <a:bodyPr/>
          <a:lstStyle/>
          <a:p>
            <a:r>
              <a:rPr lang="vi-VN"/>
              <a:t>Bấm để sửa kiểu tiêu đề Bản cái</a:t>
            </a:r>
          </a:p>
        </p:txBody>
      </p:sp>
      <p:sp>
        <p:nvSpPr>
          <p:cNvPr id="3" name="Chỗ dành sẵn cho Nội dung 2">
            <a:extLst>
              <a:ext uri="{FF2B5EF4-FFF2-40B4-BE49-F238E27FC236}">
                <a16:creationId xmlns:a16="http://schemas.microsoft.com/office/drawing/2014/main" id="{390F1D83-78DF-4A55-98D1-F7BA989F760B}"/>
              </a:ext>
            </a:extLst>
          </p:cNvPr>
          <p:cNvSpPr>
            <a:spLocks noGrp="1"/>
          </p:cNvSpPr>
          <p:nvPr>
            <p:ph idx="1"/>
          </p:nvPr>
        </p:nvSpPr>
        <p:spPr/>
        <p:txBody>
          <a:bodyPr/>
          <a:lstStyle/>
          <a:p>
            <a:pPr lvl="0"/>
            <a:r>
              <a:rPr lang="vi-VN"/>
              <a:t>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F1493B5E-7DC2-426B-BF21-C420907E30B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979FEF5-293E-4ABA-BF86-701CB0F7AAF2}"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29/10/2023</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Chỗ dành sẵn cho Chân trang 4">
            <a:extLst>
              <a:ext uri="{FF2B5EF4-FFF2-40B4-BE49-F238E27FC236}">
                <a16:creationId xmlns:a16="http://schemas.microsoft.com/office/drawing/2014/main" id="{77E8E49A-B6C9-46C5-B284-3B7A6DBF2B5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Chỗ dành sẵn cho Số hiệu Bản chiếu 5">
            <a:extLst>
              <a:ext uri="{FF2B5EF4-FFF2-40B4-BE49-F238E27FC236}">
                <a16:creationId xmlns:a16="http://schemas.microsoft.com/office/drawing/2014/main" id="{83EC2972-6533-4793-8126-B7B32D72B3E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5D6998-2353-4B49-AC67-127D7C13DDBC}"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33119596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9773D332-F538-4923-ACBB-873DDF5A2602}"/>
              </a:ext>
            </a:extLst>
          </p:cNvPr>
          <p:cNvSpPr>
            <a:spLocks noGrp="1"/>
          </p:cNvSpPr>
          <p:nvPr>
            <p:ph type="title"/>
          </p:nvPr>
        </p:nvSpPr>
        <p:spPr>
          <a:xfrm>
            <a:off x="831850" y="1709738"/>
            <a:ext cx="10515600" cy="2852737"/>
          </a:xfrm>
        </p:spPr>
        <p:txBody>
          <a:bodyPr anchor="b"/>
          <a:lstStyle>
            <a:lvl1pPr>
              <a:defRPr sz="6000"/>
            </a:lvl1pPr>
          </a:lstStyle>
          <a:p>
            <a:r>
              <a:rPr lang="vi-VN"/>
              <a:t>Bấm để sửa kiểu tiêu đề Bản cái</a:t>
            </a:r>
          </a:p>
        </p:txBody>
      </p:sp>
      <p:sp>
        <p:nvSpPr>
          <p:cNvPr id="3" name="Chỗ dành sẵn cho Văn bản 2">
            <a:extLst>
              <a:ext uri="{FF2B5EF4-FFF2-40B4-BE49-F238E27FC236}">
                <a16:creationId xmlns:a16="http://schemas.microsoft.com/office/drawing/2014/main" id="{0EA15C92-6648-4DCD-B1A5-6AE7A420212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Chỉnh sửa kiểu văn bản của Bản cái</a:t>
            </a:r>
          </a:p>
        </p:txBody>
      </p:sp>
      <p:sp>
        <p:nvSpPr>
          <p:cNvPr id="4" name="Chỗ dành sẵn cho Ngày tháng 3">
            <a:extLst>
              <a:ext uri="{FF2B5EF4-FFF2-40B4-BE49-F238E27FC236}">
                <a16:creationId xmlns:a16="http://schemas.microsoft.com/office/drawing/2014/main" id="{5D25FE43-5A46-4DF2-8695-E9A937DDECE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979FEF5-293E-4ABA-BF86-701CB0F7AAF2}"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29/10/2023</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Chỗ dành sẵn cho Chân trang 4">
            <a:extLst>
              <a:ext uri="{FF2B5EF4-FFF2-40B4-BE49-F238E27FC236}">
                <a16:creationId xmlns:a16="http://schemas.microsoft.com/office/drawing/2014/main" id="{2986C46B-9819-4F17-8379-67D15444406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Chỗ dành sẵn cho Số hiệu Bản chiếu 5">
            <a:extLst>
              <a:ext uri="{FF2B5EF4-FFF2-40B4-BE49-F238E27FC236}">
                <a16:creationId xmlns:a16="http://schemas.microsoft.com/office/drawing/2014/main" id="{6E19C4A9-7F12-4B5F-BB3F-26F450EC35C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5D6998-2353-4B49-AC67-127D7C13DDBC}"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4707219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E9FD3484-ACBE-442E-992B-5FBF22BEDB7E}"/>
              </a:ext>
            </a:extLst>
          </p:cNvPr>
          <p:cNvSpPr>
            <a:spLocks noGrp="1"/>
          </p:cNvSpPr>
          <p:nvPr>
            <p:ph type="title"/>
          </p:nvPr>
        </p:nvSpPr>
        <p:spPr/>
        <p:txBody>
          <a:bodyPr/>
          <a:lstStyle/>
          <a:p>
            <a:r>
              <a:rPr lang="vi-VN"/>
              <a:t>Bấm để sửa kiểu tiêu đề Bản cái</a:t>
            </a:r>
          </a:p>
        </p:txBody>
      </p:sp>
      <p:sp>
        <p:nvSpPr>
          <p:cNvPr id="3" name="Chỗ dành sẵn cho Nội dung 2">
            <a:extLst>
              <a:ext uri="{FF2B5EF4-FFF2-40B4-BE49-F238E27FC236}">
                <a16:creationId xmlns:a16="http://schemas.microsoft.com/office/drawing/2014/main" id="{9FFAEF57-9710-4196-BBA4-C6FCBF74CA42}"/>
              </a:ext>
            </a:extLst>
          </p:cNvPr>
          <p:cNvSpPr>
            <a:spLocks noGrp="1"/>
          </p:cNvSpPr>
          <p:nvPr>
            <p:ph sz="half" idx="1"/>
          </p:nvPr>
        </p:nvSpPr>
        <p:spPr>
          <a:xfrm>
            <a:off x="838200" y="1825625"/>
            <a:ext cx="5181600" cy="4351338"/>
          </a:xfrm>
        </p:spPr>
        <p:txBody>
          <a:bodyPr/>
          <a:lstStyle/>
          <a:p>
            <a:pPr lvl="0"/>
            <a:r>
              <a:rPr lang="vi-VN"/>
              <a:t>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ội dung 3">
            <a:extLst>
              <a:ext uri="{FF2B5EF4-FFF2-40B4-BE49-F238E27FC236}">
                <a16:creationId xmlns:a16="http://schemas.microsoft.com/office/drawing/2014/main" id="{87656540-15A5-48AF-905D-BE95A7E473A6}"/>
              </a:ext>
            </a:extLst>
          </p:cNvPr>
          <p:cNvSpPr>
            <a:spLocks noGrp="1"/>
          </p:cNvSpPr>
          <p:nvPr>
            <p:ph sz="half" idx="2"/>
          </p:nvPr>
        </p:nvSpPr>
        <p:spPr>
          <a:xfrm>
            <a:off x="6172200" y="1825625"/>
            <a:ext cx="5181600" cy="4351338"/>
          </a:xfrm>
        </p:spPr>
        <p:txBody>
          <a:bodyPr/>
          <a:lstStyle/>
          <a:p>
            <a:pPr lvl="0"/>
            <a:r>
              <a:rPr lang="vi-VN"/>
              <a:t>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Ngày tháng 4">
            <a:extLst>
              <a:ext uri="{FF2B5EF4-FFF2-40B4-BE49-F238E27FC236}">
                <a16:creationId xmlns:a16="http://schemas.microsoft.com/office/drawing/2014/main" id="{D5303036-D6EC-4133-9428-3C473F6DDCF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979FEF5-293E-4ABA-BF86-701CB0F7AAF2}"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29/10/2023</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Chỗ dành sẵn cho Chân trang 5">
            <a:extLst>
              <a:ext uri="{FF2B5EF4-FFF2-40B4-BE49-F238E27FC236}">
                <a16:creationId xmlns:a16="http://schemas.microsoft.com/office/drawing/2014/main" id="{A8947847-90F6-4C34-98E3-D8E321023EB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Chỗ dành sẵn cho Số hiệu Bản chiếu 6">
            <a:extLst>
              <a:ext uri="{FF2B5EF4-FFF2-40B4-BE49-F238E27FC236}">
                <a16:creationId xmlns:a16="http://schemas.microsoft.com/office/drawing/2014/main" id="{3EF37BF2-D1BF-46F9-8D5A-97C8274D0D3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5D6998-2353-4B49-AC67-127D7C13DDBC}"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87689454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B9C861C9-27B4-4EA6-BE46-70DD1D2D298B}"/>
              </a:ext>
            </a:extLst>
          </p:cNvPr>
          <p:cNvSpPr>
            <a:spLocks noGrp="1"/>
          </p:cNvSpPr>
          <p:nvPr>
            <p:ph type="title"/>
          </p:nvPr>
        </p:nvSpPr>
        <p:spPr>
          <a:xfrm>
            <a:off x="839788" y="365125"/>
            <a:ext cx="10515600" cy="1325563"/>
          </a:xfrm>
        </p:spPr>
        <p:txBody>
          <a:bodyPr/>
          <a:lstStyle/>
          <a:p>
            <a:r>
              <a:rPr lang="vi-VN"/>
              <a:t>Bấm để sửa kiểu tiêu đề Bản cái</a:t>
            </a:r>
          </a:p>
        </p:txBody>
      </p:sp>
      <p:sp>
        <p:nvSpPr>
          <p:cNvPr id="3" name="Chỗ dành sẵn cho Văn bản 2">
            <a:extLst>
              <a:ext uri="{FF2B5EF4-FFF2-40B4-BE49-F238E27FC236}">
                <a16:creationId xmlns:a16="http://schemas.microsoft.com/office/drawing/2014/main" id="{78D90972-B3D6-462F-AD70-A3C1D01BE0F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Chỉnh sửa kiểu văn bản của Bản cái</a:t>
            </a:r>
          </a:p>
        </p:txBody>
      </p:sp>
      <p:sp>
        <p:nvSpPr>
          <p:cNvPr id="4" name="Chỗ dành sẵn cho Nội dung 3">
            <a:extLst>
              <a:ext uri="{FF2B5EF4-FFF2-40B4-BE49-F238E27FC236}">
                <a16:creationId xmlns:a16="http://schemas.microsoft.com/office/drawing/2014/main" id="{86BF8A2F-24FA-43A9-8BDC-E72445DA602C}"/>
              </a:ext>
            </a:extLst>
          </p:cNvPr>
          <p:cNvSpPr>
            <a:spLocks noGrp="1"/>
          </p:cNvSpPr>
          <p:nvPr>
            <p:ph sz="half" idx="2"/>
          </p:nvPr>
        </p:nvSpPr>
        <p:spPr>
          <a:xfrm>
            <a:off x="839788" y="2505075"/>
            <a:ext cx="5157787" cy="3684588"/>
          </a:xfrm>
        </p:spPr>
        <p:txBody>
          <a:bodyPr/>
          <a:lstStyle/>
          <a:p>
            <a:pPr lvl="0"/>
            <a:r>
              <a:rPr lang="vi-VN"/>
              <a:t>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Văn bản 4">
            <a:extLst>
              <a:ext uri="{FF2B5EF4-FFF2-40B4-BE49-F238E27FC236}">
                <a16:creationId xmlns:a16="http://schemas.microsoft.com/office/drawing/2014/main" id="{0E4C793B-6B57-4BD6-8CF5-2BCA56389A4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Chỉnh sửa kiểu văn bản của Bản cái</a:t>
            </a:r>
          </a:p>
        </p:txBody>
      </p:sp>
      <p:sp>
        <p:nvSpPr>
          <p:cNvPr id="6" name="Chỗ dành sẵn cho Nội dung 5">
            <a:extLst>
              <a:ext uri="{FF2B5EF4-FFF2-40B4-BE49-F238E27FC236}">
                <a16:creationId xmlns:a16="http://schemas.microsoft.com/office/drawing/2014/main" id="{E936F325-C98C-42B5-9E19-70F84E1FA521}"/>
              </a:ext>
            </a:extLst>
          </p:cNvPr>
          <p:cNvSpPr>
            <a:spLocks noGrp="1"/>
          </p:cNvSpPr>
          <p:nvPr>
            <p:ph sz="quarter" idx="4"/>
          </p:nvPr>
        </p:nvSpPr>
        <p:spPr>
          <a:xfrm>
            <a:off x="6172200" y="2505075"/>
            <a:ext cx="5183188" cy="3684588"/>
          </a:xfrm>
        </p:spPr>
        <p:txBody>
          <a:bodyPr/>
          <a:lstStyle/>
          <a:p>
            <a:pPr lvl="0"/>
            <a:r>
              <a:rPr lang="vi-VN"/>
              <a:t>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7" name="Chỗ dành sẵn cho Ngày tháng 6">
            <a:extLst>
              <a:ext uri="{FF2B5EF4-FFF2-40B4-BE49-F238E27FC236}">
                <a16:creationId xmlns:a16="http://schemas.microsoft.com/office/drawing/2014/main" id="{B0131B6A-09C8-42D8-8B90-199814E07EB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979FEF5-293E-4ABA-BF86-701CB0F7AAF2}"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29/10/2023</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8" name="Chỗ dành sẵn cho Chân trang 7">
            <a:extLst>
              <a:ext uri="{FF2B5EF4-FFF2-40B4-BE49-F238E27FC236}">
                <a16:creationId xmlns:a16="http://schemas.microsoft.com/office/drawing/2014/main" id="{9ED9DB26-E72E-43BE-AE09-381FEC23361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9" name="Chỗ dành sẵn cho Số hiệu Bản chiếu 8">
            <a:extLst>
              <a:ext uri="{FF2B5EF4-FFF2-40B4-BE49-F238E27FC236}">
                <a16:creationId xmlns:a16="http://schemas.microsoft.com/office/drawing/2014/main" id="{B51A0BC0-E090-4B6D-BD0D-51CFF77092F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5D6998-2353-4B49-AC67-127D7C13DDBC}"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18012030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0DBE0C30-2C82-4A20-822A-DF6CE4144960}"/>
              </a:ext>
            </a:extLst>
          </p:cNvPr>
          <p:cNvSpPr>
            <a:spLocks noGrp="1"/>
          </p:cNvSpPr>
          <p:nvPr>
            <p:ph type="title"/>
          </p:nvPr>
        </p:nvSpPr>
        <p:spPr/>
        <p:txBody>
          <a:bodyPr/>
          <a:lstStyle/>
          <a:p>
            <a:r>
              <a:rPr lang="vi-VN"/>
              <a:t>Bấm để sửa kiểu tiêu đề Bản cái</a:t>
            </a:r>
          </a:p>
        </p:txBody>
      </p:sp>
      <p:sp>
        <p:nvSpPr>
          <p:cNvPr id="3" name="Chỗ dành sẵn cho Ngày tháng 2">
            <a:extLst>
              <a:ext uri="{FF2B5EF4-FFF2-40B4-BE49-F238E27FC236}">
                <a16:creationId xmlns:a16="http://schemas.microsoft.com/office/drawing/2014/main" id="{D6A37CB2-BDEF-4E4E-A00D-97A7C98C820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979FEF5-293E-4ABA-BF86-701CB0F7AAF2}"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29/10/2023</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4" name="Chỗ dành sẵn cho Chân trang 3">
            <a:extLst>
              <a:ext uri="{FF2B5EF4-FFF2-40B4-BE49-F238E27FC236}">
                <a16:creationId xmlns:a16="http://schemas.microsoft.com/office/drawing/2014/main" id="{6E551423-7363-4189-A160-578E0E36486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Chỗ dành sẵn cho Số hiệu Bản chiếu 4">
            <a:extLst>
              <a:ext uri="{FF2B5EF4-FFF2-40B4-BE49-F238E27FC236}">
                <a16:creationId xmlns:a16="http://schemas.microsoft.com/office/drawing/2014/main" id="{3A208713-384F-4685-A267-B37339B3DD1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5D6998-2353-4B49-AC67-127D7C13DDBC}"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0793010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a16="http://schemas.microsoft.com/office/drawing/2014/main" id="{848C1FE2-241B-4E01-BDA6-67D550F258A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979FEF5-293E-4ABA-BF86-701CB0F7AAF2}"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29/10/2023</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3" name="Chỗ dành sẵn cho Chân trang 2">
            <a:extLst>
              <a:ext uri="{FF2B5EF4-FFF2-40B4-BE49-F238E27FC236}">
                <a16:creationId xmlns:a16="http://schemas.microsoft.com/office/drawing/2014/main" id="{93F06B85-AE9D-4612-976A-56DE7C2D8A0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4" name="Chỗ dành sẵn cho Số hiệu Bản chiếu 3">
            <a:extLst>
              <a:ext uri="{FF2B5EF4-FFF2-40B4-BE49-F238E27FC236}">
                <a16:creationId xmlns:a16="http://schemas.microsoft.com/office/drawing/2014/main" id="{34775FE2-F1E9-4DDC-8022-39D0648DAFC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5D6998-2353-4B49-AC67-127D7C13DDBC}"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481056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9A34862-76C9-4DC7-873E-81F88500B9A3}" type="datetimeFigureOut">
              <a:rPr lang="en-US" smtClean="0"/>
              <a:t>10/29/2023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50E7C5-B90B-4264-B778-19C9AFD48E63}" type="slidenum">
              <a:rPr lang="en-US" smtClean="0"/>
              <a:t>‹#›</a:t>
            </a:fld>
            <a:endParaRPr lang="en-US"/>
          </a:p>
        </p:txBody>
      </p:sp>
    </p:spTree>
    <p:extLst>
      <p:ext uri="{BB962C8B-B14F-4D97-AF65-F5344CB8AC3E}">
        <p14:creationId xmlns:p14="http://schemas.microsoft.com/office/powerpoint/2010/main" val="78533362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BCEBF9F7-DB01-4B8F-8070-F62920E4DF58}"/>
              </a:ext>
            </a:extLst>
          </p:cNvPr>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p>
        </p:txBody>
      </p:sp>
      <p:sp>
        <p:nvSpPr>
          <p:cNvPr id="3" name="Chỗ dành sẵn cho Nội dung 2">
            <a:extLst>
              <a:ext uri="{FF2B5EF4-FFF2-40B4-BE49-F238E27FC236}">
                <a16:creationId xmlns:a16="http://schemas.microsoft.com/office/drawing/2014/main" id="{C74823DE-0855-47E4-9434-D6077A4FDB6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Văn bản 3">
            <a:extLst>
              <a:ext uri="{FF2B5EF4-FFF2-40B4-BE49-F238E27FC236}">
                <a16:creationId xmlns:a16="http://schemas.microsoft.com/office/drawing/2014/main" id="{D3532262-84DB-428C-B4BD-AE677CC6E2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Chỉnh sửa kiểu văn bản của Bản cái</a:t>
            </a:r>
          </a:p>
        </p:txBody>
      </p:sp>
      <p:sp>
        <p:nvSpPr>
          <p:cNvPr id="5" name="Chỗ dành sẵn cho Ngày tháng 4">
            <a:extLst>
              <a:ext uri="{FF2B5EF4-FFF2-40B4-BE49-F238E27FC236}">
                <a16:creationId xmlns:a16="http://schemas.microsoft.com/office/drawing/2014/main" id="{61CC244F-540A-4587-9230-FB24A011742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979FEF5-293E-4ABA-BF86-701CB0F7AAF2}"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29/10/2023</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Chỗ dành sẵn cho Chân trang 5">
            <a:extLst>
              <a:ext uri="{FF2B5EF4-FFF2-40B4-BE49-F238E27FC236}">
                <a16:creationId xmlns:a16="http://schemas.microsoft.com/office/drawing/2014/main" id="{20571CF7-66BA-48ED-8E01-48081FC81A6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Chỗ dành sẵn cho Số hiệu Bản chiếu 6">
            <a:extLst>
              <a:ext uri="{FF2B5EF4-FFF2-40B4-BE49-F238E27FC236}">
                <a16:creationId xmlns:a16="http://schemas.microsoft.com/office/drawing/2014/main" id="{4DE01E77-F3DF-4656-AC6B-5E7323D6396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5D6998-2353-4B49-AC67-127D7C13DDBC}"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9443150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34195E95-3E6B-41A4-9B73-CD77A67FAE36}"/>
              </a:ext>
            </a:extLst>
          </p:cNvPr>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p>
        </p:txBody>
      </p:sp>
      <p:sp>
        <p:nvSpPr>
          <p:cNvPr id="3" name="Chỗ dành sẵn cho Hình ảnh 2">
            <a:extLst>
              <a:ext uri="{FF2B5EF4-FFF2-40B4-BE49-F238E27FC236}">
                <a16:creationId xmlns:a16="http://schemas.microsoft.com/office/drawing/2014/main" id="{D5574432-7C8F-44C1-8183-B94322B15DE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Chỗ dành sẵn cho Văn bản 3">
            <a:extLst>
              <a:ext uri="{FF2B5EF4-FFF2-40B4-BE49-F238E27FC236}">
                <a16:creationId xmlns:a16="http://schemas.microsoft.com/office/drawing/2014/main" id="{8586662B-1B97-4E87-B718-1A6DF1E7F5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Chỉnh sửa kiểu văn bản của Bản cái</a:t>
            </a:r>
          </a:p>
        </p:txBody>
      </p:sp>
      <p:sp>
        <p:nvSpPr>
          <p:cNvPr id="5" name="Chỗ dành sẵn cho Ngày tháng 4">
            <a:extLst>
              <a:ext uri="{FF2B5EF4-FFF2-40B4-BE49-F238E27FC236}">
                <a16:creationId xmlns:a16="http://schemas.microsoft.com/office/drawing/2014/main" id="{F75D5F81-2959-4939-B478-F73F63240D8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979FEF5-293E-4ABA-BF86-701CB0F7AAF2}"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29/10/2023</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Chỗ dành sẵn cho Chân trang 5">
            <a:extLst>
              <a:ext uri="{FF2B5EF4-FFF2-40B4-BE49-F238E27FC236}">
                <a16:creationId xmlns:a16="http://schemas.microsoft.com/office/drawing/2014/main" id="{C99F8D36-2F2C-4F2F-8CCC-6EADCC75195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Chỗ dành sẵn cho Số hiệu Bản chiếu 6">
            <a:extLst>
              <a:ext uri="{FF2B5EF4-FFF2-40B4-BE49-F238E27FC236}">
                <a16:creationId xmlns:a16="http://schemas.microsoft.com/office/drawing/2014/main" id="{75ECEF2B-C460-4E03-9E97-37C9B003F6B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5D6998-2353-4B49-AC67-127D7C13DDBC}"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2228442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BC6C169A-FC86-458E-9F70-4B42390A05AE}"/>
              </a:ext>
            </a:extLst>
          </p:cNvPr>
          <p:cNvSpPr>
            <a:spLocks noGrp="1"/>
          </p:cNvSpPr>
          <p:nvPr>
            <p:ph type="title"/>
          </p:nvPr>
        </p:nvSpPr>
        <p:spPr/>
        <p:txBody>
          <a:bodyPr/>
          <a:lstStyle/>
          <a:p>
            <a:r>
              <a:rPr lang="vi-VN"/>
              <a:t>Bấm để sửa kiểu tiêu đề Bản cái</a:t>
            </a:r>
          </a:p>
        </p:txBody>
      </p:sp>
      <p:sp>
        <p:nvSpPr>
          <p:cNvPr id="3" name="Chỗ dành sẵn cho Văn bản Dọc 2">
            <a:extLst>
              <a:ext uri="{FF2B5EF4-FFF2-40B4-BE49-F238E27FC236}">
                <a16:creationId xmlns:a16="http://schemas.microsoft.com/office/drawing/2014/main" id="{8FB8B6CE-B4F0-4559-A259-3B53C4476D09}"/>
              </a:ext>
            </a:extLst>
          </p:cNvPr>
          <p:cNvSpPr>
            <a:spLocks noGrp="1"/>
          </p:cNvSpPr>
          <p:nvPr>
            <p:ph type="body" orient="vert" idx="1"/>
          </p:nvPr>
        </p:nvSpPr>
        <p:spPr/>
        <p:txBody>
          <a:bodyPr vert="eaVert"/>
          <a:lstStyle/>
          <a:p>
            <a:pPr lvl="0"/>
            <a:r>
              <a:rPr lang="vi-VN"/>
              <a:t>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1C9823D8-FC79-4C7C-8D2F-56ECDE5370A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979FEF5-293E-4ABA-BF86-701CB0F7AAF2}"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29/10/2023</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Chỗ dành sẵn cho Chân trang 4">
            <a:extLst>
              <a:ext uri="{FF2B5EF4-FFF2-40B4-BE49-F238E27FC236}">
                <a16:creationId xmlns:a16="http://schemas.microsoft.com/office/drawing/2014/main" id="{7B5586F6-DFF0-48A6-B34C-85C4A058307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Chỗ dành sẵn cho Số hiệu Bản chiếu 5">
            <a:extLst>
              <a:ext uri="{FF2B5EF4-FFF2-40B4-BE49-F238E27FC236}">
                <a16:creationId xmlns:a16="http://schemas.microsoft.com/office/drawing/2014/main" id="{A64E2DA6-1195-41E9-A6B3-B8F1A8AE9B8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5D6998-2353-4B49-AC67-127D7C13DDBC}"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0477666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a16="http://schemas.microsoft.com/office/drawing/2014/main" id="{17A3039D-F6F0-4485-A58D-94ACF51DFA68}"/>
              </a:ext>
            </a:extLst>
          </p:cNvPr>
          <p:cNvSpPr>
            <a:spLocks noGrp="1"/>
          </p:cNvSpPr>
          <p:nvPr>
            <p:ph type="title" orient="vert"/>
          </p:nvPr>
        </p:nvSpPr>
        <p:spPr>
          <a:xfrm>
            <a:off x="8724900" y="365125"/>
            <a:ext cx="2628900" cy="5811838"/>
          </a:xfrm>
        </p:spPr>
        <p:txBody>
          <a:bodyPr vert="eaVert"/>
          <a:lstStyle/>
          <a:p>
            <a:r>
              <a:rPr lang="vi-VN"/>
              <a:t>Bấm để sửa kiểu tiêu đề Bản cái</a:t>
            </a:r>
          </a:p>
        </p:txBody>
      </p:sp>
      <p:sp>
        <p:nvSpPr>
          <p:cNvPr id="3" name="Chỗ dành sẵn cho Văn bản Dọc 2">
            <a:extLst>
              <a:ext uri="{FF2B5EF4-FFF2-40B4-BE49-F238E27FC236}">
                <a16:creationId xmlns:a16="http://schemas.microsoft.com/office/drawing/2014/main" id="{360A5581-0E3E-40DF-8277-E19FFC71C87E}"/>
              </a:ext>
            </a:extLst>
          </p:cNvPr>
          <p:cNvSpPr>
            <a:spLocks noGrp="1"/>
          </p:cNvSpPr>
          <p:nvPr>
            <p:ph type="body" orient="vert" idx="1"/>
          </p:nvPr>
        </p:nvSpPr>
        <p:spPr>
          <a:xfrm>
            <a:off x="838200" y="365125"/>
            <a:ext cx="7734300" cy="5811838"/>
          </a:xfrm>
        </p:spPr>
        <p:txBody>
          <a:bodyPr vert="eaVert"/>
          <a:lstStyle/>
          <a:p>
            <a:pPr lvl="0"/>
            <a:r>
              <a:rPr lang="vi-VN"/>
              <a:t>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A4620043-1BF4-4902-9251-FFFE6F5D88D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979FEF5-293E-4ABA-BF86-701CB0F7AAF2}"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29/10/2023</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Chỗ dành sẵn cho Chân trang 4">
            <a:extLst>
              <a:ext uri="{FF2B5EF4-FFF2-40B4-BE49-F238E27FC236}">
                <a16:creationId xmlns:a16="http://schemas.microsoft.com/office/drawing/2014/main" id="{1791E6A3-A4E3-4A0C-8F35-D7485B3CB0D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Chỗ dành sẵn cho Số hiệu Bản chiếu 5">
            <a:extLst>
              <a:ext uri="{FF2B5EF4-FFF2-40B4-BE49-F238E27FC236}">
                <a16:creationId xmlns:a16="http://schemas.microsoft.com/office/drawing/2014/main" id="{591F39AC-F022-43C3-86EC-8A82B6A3319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5D6998-2353-4B49-AC67-127D7C13DDBC}"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2793940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userDrawn="1">
  <p:cSld name="2_两栏内容">
    <p:spTree>
      <p:nvGrpSpPr>
        <p:cNvPr id="1" name=""/>
        <p:cNvGrpSpPr/>
        <p:nvPr/>
      </p:nvGrpSpPr>
      <p:grpSpPr>
        <a:xfrm>
          <a:off x="0" y="0"/>
          <a:ext cx="0" cy="0"/>
          <a:chOff x="0" y="0"/>
          <a:chExt cx="0" cy="0"/>
        </a:xfrm>
      </p:grpSpPr>
      <p:sp>
        <p:nvSpPr>
          <p:cNvPr id="3" name="矩形 2"/>
          <p:cNvSpPr/>
          <p:nvPr userDrawn="1"/>
        </p:nvSpPr>
        <p:spPr>
          <a:xfrm>
            <a:off x="0" y="0"/>
            <a:ext cx="12192000" cy="6858000"/>
          </a:xfrm>
          <a:prstGeom prst="rect">
            <a:avLst/>
          </a:prstGeom>
          <a:solidFill>
            <a:srgbClr val="8060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cs typeface="+mn-cs"/>
            </a:endParaRPr>
          </a:p>
        </p:txBody>
      </p:sp>
      <p:grpSp>
        <p:nvGrpSpPr>
          <p:cNvPr id="23" name="组合 22"/>
          <p:cNvGrpSpPr/>
          <p:nvPr userDrawn="1"/>
        </p:nvGrpSpPr>
        <p:grpSpPr>
          <a:xfrm>
            <a:off x="9410700" y="5930900"/>
            <a:ext cx="2781300" cy="927100"/>
            <a:chOff x="-648236" y="3541690"/>
            <a:chExt cx="5538957" cy="1687133"/>
          </a:xfrm>
        </p:grpSpPr>
        <p:sp>
          <p:nvSpPr>
            <p:cNvPr id="25" name="任意多边形 24"/>
            <p:cNvSpPr/>
            <p:nvPr/>
          </p:nvSpPr>
          <p:spPr>
            <a:xfrm>
              <a:off x="180304" y="3787345"/>
              <a:ext cx="1593058" cy="1415720"/>
            </a:xfrm>
            <a:custGeom>
              <a:avLst/>
              <a:gdLst>
                <a:gd name="connsiteX0" fmla="*/ 694272 w 1593058"/>
                <a:gd name="connsiteY0" fmla="*/ 0 h 1415720"/>
                <a:gd name="connsiteX1" fmla="*/ 742314 w 1593058"/>
                <a:gd name="connsiteY1" fmla="*/ 12253 h 1415720"/>
                <a:gd name="connsiteX2" fmla="*/ 1593058 w 1593058"/>
                <a:gd name="connsiteY2" fmla="*/ 1159215 h 1415720"/>
                <a:gd name="connsiteX3" fmla="*/ 1568459 w 1593058"/>
                <a:gd name="connsiteY3" fmla="*/ 1401249 h 1415720"/>
                <a:gd name="connsiteX4" fmla="*/ 1564708 w 1593058"/>
                <a:gd name="connsiteY4" fmla="*/ 1415720 h 1415720"/>
                <a:gd name="connsiteX5" fmla="*/ 5901 w 1593058"/>
                <a:gd name="connsiteY5" fmla="*/ 1415720 h 1415720"/>
                <a:gd name="connsiteX6" fmla="*/ 0 w 1593058"/>
                <a:gd name="connsiteY6" fmla="*/ 1299810 h 1415720"/>
                <a:gd name="connsiteX7" fmla="*/ 576466 w 1593058"/>
                <a:gd name="connsiteY7" fmla="*/ 87378 h 1415720"/>
                <a:gd name="connsiteX8" fmla="*/ 694272 w 1593058"/>
                <a:gd name="connsiteY8" fmla="*/ 0 h 1415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3058" h="1415720">
                  <a:moveTo>
                    <a:pt x="694272" y="0"/>
                  </a:moveTo>
                  <a:lnTo>
                    <a:pt x="742314" y="12253"/>
                  </a:lnTo>
                  <a:cubicBezTo>
                    <a:pt x="1235192" y="164307"/>
                    <a:pt x="1593058" y="620309"/>
                    <a:pt x="1593058" y="1159215"/>
                  </a:cubicBezTo>
                  <a:cubicBezTo>
                    <a:pt x="1593058" y="1242123"/>
                    <a:pt x="1584588" y="1323070"/>
                    <a:pt x="1568459" y="1401249"/>
                  </a:cubicBezTo>
                  <a:lnTo>
                    <a:pt x="1564708" y="1415720"/>
                  </a:lnTo>
                  <a:lnTo>
                    <a:pt x="5901" y="1415720"/>
                  </a:lnTo>
                  <a:lnTo>
                    <a:pt x="0" y="1299810"/>
                  </a:lnTo>
                  <a:cubicBezTo>
                    <a:pt x="0" y="811693"/>
                    <a:pt x="224404" y="375563"/>
                    <a:pt x="576466" y="87378"/>
                  </a:cubicBezTo>
                  <a:lnTo>
                    <a:pt x="694272" y="0"/>
                  </a:lnTo>
                  <a:close/>
                </a:path>
              </a:pathLst>
            </a:custGeom>
            <a:solidFill>
              <a:srgbClr val="3C4D7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cs typeface="+mn-cs"/>
              </a:endParaRPr>
            </a:p>
          </p:txBody>
        </p:sp>
        <p:sp>
          <p:nvSpPr>
            <p:cNvPr id="26" name="任意多边形 25"/>
            <p:cNvSpPr/>
            <p:nvPr/>
          </p:nvSpPr>
          <p:spPr>
            <a:xfrm>
              <a:off x="2472073" y="4197123"/>
              <a:ext cx="876435" cy="1005942"/>
            </a:xfrm>
            <a:custGeom>
              <a:avLst/>
              <a:gdLst>
                <a:gd name="connsiteX0" fmla="*/ 597190 w 876435"/>
                <a:gd name="connsiteY0" fmla="*/ 0 h 1005942"/>
                <a:gd name="connsiteX1" fmla="*/ 605895 w 876435"/>
                <a:gd name="connsiteY1" fmla="*/ 11546 h 1005942"/>
                <a:gd name="connsiteX2" fmla="*/ 876435 w 876435"/>
                <a:gd name="connsiteY2" fmla="*/ 890032 h 1005942"/>
                <a:gd name="connsiteX3" fmla="*/ 870534 w 876435"/>
                <a:gd name="connsiteY3" fmla="*/ 1005942 h 1005942"/>
                <a:gd name="connsiteX4" fmla="*/ 0 w 876435"/>
                <a:gd name="connsiteY4" fmla="*/ 1005942 h 1005942"/>
                <a:gd name="connsiteX5" fmla="*/ 4776 w 876435"/>
                <a:gd name="connsiteY5" fmla="*/ 912128 h 1005942"/>
                <a:gd name="connsiteX6" fmla="*/ 532355 w 876435"/>
                <a:gd name="connsiteY6" fmla="*/ 39068 h 1005942"/>
                <a:gd name="connsiteX7" fmla="*/ 597190 w 876435"/>
                <a:gd name="connsiteY7" fmla="*/ 0 h 1005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6435" h="1005942">
                  <a:moveTo>
                    <a:pt x="597190" y="0"/>
                  </a:moveTo>
                  <a:lnTo>
                    <a:pt x="605895" y="11546"/>
                  </a:lnTo>
                  <a:cubicBezTo>
                    <a:pt x="776700" y="262315"/>
                    <a:pt x="876435" y="564621"/>
                    <a:pt x="876435" y="890032"/>
                  </a:cubicBezTo>
                  <a:lnTo>
                    <a:pt x="870534" y="1005942"/>
                  </a:lnTo>
                  <a:lnTo>
                    <a:pt x="0" y="1005942"/>
                  </a:lnTo>
                  <a:lnTo>
                    <a:pt x="4776" y="912128"/>
                  </a:lnTo>
                  <a:cubicBezTo>
                    <a:pt x="41979" y="548775"/>
                    <a:pt x="242488" y="233306"/>
                    <a:pt x="532355" y="39068"/>
                  </a:cubicBezTo>
                  <a:lnTo>
                    <a:pt x="597190" y="0"/>
                  </a:lnTo>
                  <a:close/>
                </a:path>
              </a:pathLst>
            </a:custGeom>
            <a:solidFill>
              <a:srgbClr val="40708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cs typeface="+mn-cs"/>
              </a:endParaRPr>
            </a:p>
          </p:txBody>
        </p:sp>
        <p:sp>
          <p:nvSpPr>
            <p:cNvPr id="27" name="任意多边形 26"/>
            <p:cNvSpPr/>
            <p:nvPr/>
          </p:nvSpPr>
          <p:spPr>
            <a:xfrm>
              <a:off x="861697" y="3541690"/>
              <a:ext cx="2194687" cy="1687133"/>
            </a:xfrm>
            <a:custGeom>
              <a:avLst/>
              <a:gdLst>
                <a:gd name="connsiteX0" fmla="*/ 889830 w 2194687"/>
                <a:gd name="connsiteY0" fmla="*/ 0 h 1687133"/>
                <a:gd name="connsiteX1" fmla="*/ 2112200 w 2194687"/>
                <a:gd name="connsiteY1" fmla="*/ 571779 h 1687133"/>
                <a:gd name="connsiteX2" fmla="*/ 2194687 w 2194687"/>
                <a:gd name="connsiteY2" fmla="*/ 681191 h 1687133"/>
                <a:gd name="connsiteX3" fmla="*/ 2129852 w 2194687"/>
                <a:gd name="connsiteY3" fmla="*/ 720259 h 1687133"/>
                <a:gd name="connsiteX4" fmla="*/ 1602273 w 2194687"/>
                <a:gd name="connsiteY4" fmla="*/ 1593319 h 1687133"/>
                <a:gd name="connsiteX5" fmla="*/ 1597497 w 2194687"/>
                <a:gd name="connsiteY5" fmla="*/ 1687133 h 1687133"/>
                <a:gd name="connsiteX6" fmla="*/ 870436 w 2194687"/>
                <a:gd name="connsiteY6" fmla="*/ 1687133 h 1687133"/>
                <a:gd name="connsiteX7" fmla="*/ 874187 w 2194687"/>
                <a:gd name="connsiteY7" fmla="*/ 1672662 h 1687133"/>
                <a:gd name="connsiteX8" fmla="*/ 898786 w 2194687"/>
                <a:gd name="connsiteY8" fmla="*/ 1430628 h 1687133"/>
                <a:gd name="connsiteX9" fmla="*/ 48042 w 2194687"/>
                <a:gd name="connsiteY9" fmla="*/ 283666 h 1687133"/>
                <a:gd name="connsiteX10" fmla="*/ 0 w 2194687"/>
                <a:gd name="connsiteY10" fmla="*/ 271413 h 1687133"/>
                <a:gd name="connsiteX11" fmla="*/ 4144 w 2194687"/>
                <a:gd name="connsiteY11" fmla="*/ 268340 h 1687133"/>
                <a:gd name="connsiteX12" fmla="*/ 889830 w 2194687"/>
                <a:gd name="connsiteY12" fmla="*/ 0 h 1687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94687" h="1687133">
                  <a:moveTo>
                    <a:pt x="889830" y="0"/>
                  </a:moveTo>
                  <a:cubicBezTo>
                    <a:pt x="1381947" y="0"/>
                    <a:pt x="1821652" y="222579"/>
                    <a:pt x="2112200" y="571779"/>
                  </a:cubicBezTo>
                  <a:lnTo>
                    <a:pt x="2194687" y="681191"/>
                  </a:lnTo>
                  <a:lnTo>
                    <a:pt x="2129852" y="720259"/>
                  </a:lnTo>
                  <a:cubicBezTo>
                    <a:pt x="1839985" y="914497"/>
                    <a:pt x="1639476" y="1229966"/>
                    <a:pt x="1602273" y="1593319"/>
                  </a:cubicBezTo>
                  <a:lnTo>
                    <a:pt x="1597497" y="1687133"/>
                  </a:lnTo>
                  <a:lnTo>
                    <a:pt x="870436" y="1687133"/>
                  </a:lnTo>
                  <a:lnTo>
                    <a:pt x="874187" y="1672662"/>
                  </a:lnTo>
                  <a:cubicBezTo>
                    <a:pt x="890316" y="1594483"/>
                    <a:pt x="898786" y="1513536"/>
                    <a:pt x="898786" y="1430628"/>
                  </a:cubicBezTo>
                  <a:cubicBezTo>
                    <a:pt x="898786" y="891722"/>
                    <a:pt x="540920" y="435720"/>
                    <a:pt x="48042" y="283666"/>
                  </a:cubicBezTo>
                  <a:lnTo>
                    <a:pt x="0" y="271413"/>
                  </a:lnTo>
                  <a:lnTo>
                    <a:pt x="4144" y="268340"/>
                  </a:lnTo>
                  <a:cubicBezTo>
                    <a:pt x="256968" y="98924"/>
                    <a:pt x="561752" y="0"/>
                    <a:pt x="889830" y="0"/>
                  </a:cubicBezTo>
                  <a:close/>
                </a:path>
              </a:pathLst>
            </a:custGeom>
            <a:solidFill>
              <a:srgbClr val="4070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cs typeface="+mn-cs"/>
              </a:endParaRPr>
            </a:p>
          </p:txBody>
        </p:sp>
        <p:sp>
          <p:nvSpPr>
            <p:cNvPr id="28" name="任意多边形 27"/>
            <p:cNvSpPr/>
            <p:nvPr/>
          </p:nvSpPr>
          <p:spPr>
            <a:xfrm>
              <a:off x="-648236" y="3745605"/>
              <a:ext cx="1522812" cy="1457460"/>
            </a:xfrm>
            <a:custGeom>
              <a:avLst/>
              <a:gdLst>
                <a:gd name="connsiteX0" fmla="*/ 1210799 w 1522812"/>
                <a:gd name="connsiteY0" fmla="*/ 0 h 1457460"/>
                <a:gd name="connsiteX1" fmla="*/ 1454817 w 1522812"/>
                <a:gd name="connsiteY1" fmla="*/ 24399 h 1457460"/>
                <a:gd name="connsiteX2" fmla="*/ 1522812 w 1522812"/>
                <a:gd name="connsiteY2" fmla="*/ 41740 h 1457460"/>
                <a:gd name="connsiteX3" fmla="*/ 1405006 w 1522812"/>
                <a:gd name="connsiteY3" fmla="*/ 129118 h 1457460"/>
                <a:gd name="connsiteX4" fmla="*/ 828540 w 1522812"/>
                <a:gd name="connsiteY4" fmla="*/ 1341550 h 1457460"/>
                <a:gd name="connsiteX5" fmla="*/ 834441 w 1522812"/>
                <a:gd name="connsiteY5" fmla="*/ 1457460 h 1457460"/>
                <a:gd name="connsiteX6" fmla="*/ 28350 w 1522812"/>
                <a:gd name="connsiteY6" fmla="*/ 1457460 h 1457460"/>
                <a:gd name="connsiteX7" fmla="*/ 24599 w 1522812"/>
                <a:gd name="connsiteY7" fmla="*/ 1442989 h 1457460"/>
                <a:gd name="connsiteX8" fmla="*/ 0 w 1522812"/>
                <a:gd name="connsiteY8" fmla="*/ 1200955 h 1457460"/>
                <a:gd name="connsiteX9" fmla="*/ 1210799 w 1522812"/>
                <a:gd name="connsiteY9" fmla="*/ 0 h 1457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22812" h="1457460">
                  <a:moveTo>
                    <a:pt x="1210799" y="0"/>
                  </a:moveTo>
                  <a:cubicBezTo>
                    <a:pt x="1294387" y="0"/>
                    <a:pt x="1375997" y="8401"/>
                    <a:pt x="1454817" y="24399"/>
                  </a:cubicBezTo>
                  <a:lnTo>
                    <a:pt x="1522812" y="41740"/>
                  </a:lnTo>
                  <a:lnTo>
                    <a:pt x="1405006" y="129118"/>
                  </a:lnTo>
                  <a:cubicBezTo>
                    <a:pt x="1052944" y="417303"/>
                    <a:pt x="828540" y="853433"/>
                    <a:pt x="828540" y="1341550"/>
                  </a:cubicBezTo>
                  <a:lnTo>
                    <a:pt x="834441" y="1457460"/>
                  </a:lnTo>
                  <a:lnTo>
                    <a:pt x="28350" y="1457460"/>
                  </a:lnTo>
                  <a:lnTo>
                    <a:pt x="24599" y="1442989"/>
                  </a:lnTo>
                  <a:cubicBezTo>
                    <a:pt x="8470" y="1364810"/>
                    <a:pt x="0" y="1283863"/>
                    <a:pt x="0" y="1200955"/>
                  </a:cubicBezTo>
                  <a:cubicBezTo>
                    <a:pt x="0" y="537686"/>
                    <a:pt x="542093" y="0"/>
                    <a:pt x="1210799" y="0"/>
                  </a:cubicBezTo>
                  <a:close/>
                </a:path>
              </a:pathLst>
            </a:custGeom>
            <a:solidFill>
              <a:srgbClr val="F6CF80"/>
            </a:solidFill>
            <a:ln>
              <a:solidFill>
                <a:srgbClr val="F6CF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cs typeface="+mn-cs"/>
              </a:endParaRPr>
            </a:p>
          </p:txBody>
        </p:sp>
        <p:sp>
          <p:nvSpPr>
            <p:cNvPr id="29" name="任意多边形 28"/>
            <p:cNvSpPr/>
            <p:nvPr/>
          </p:nvSpPr>
          <p:spPr>
            <a:xfrm>
              <a:off x="3069263" y="4031087"/>
              <a:ext cx="1821458" cy="1171978"/>
            </a:xfrm>
            <a:custGeom>
              <a:avLst/>
              <a:gdLst>
                <a:gd name="connsiteX0" fmla="*/ 612134 w 1821458"/>
                <a:gd name="connsiteY0" fmla="*/ 0 h 1171978"/>
                <a:gd name="connsiteX1" fmla="*/ 1816682 w 1821458"/>
                <a:gd name="connsiteY1" fmla="*/ 1078164 h 1171978"/>
                <a:gd name="connsiteX2" fmla="*/ 1821458 w 1821458"/>
                <a:gd name="connsiteY2" fmla="*/ 1171978 h 1171978"/>
                <a:gd name="connsiteX3" fmla="*/ 273344 w 1821458"/>
                <a:gd name="connsiteY3" fmla="*/ 1171978 h 1171978"/>
                <a:gd name="connsiteX4" fmla="*/ 279245 w 1821458"/>
                <a:gd name="connsiteY4" fmla="*/ 1056068 h 1171978"/>
                <a:gd name="connsiteX5" fmla="*/ 8705 w 1821458"/>
                <a:gd name="connsiteY5" fmla="*/ 177582 h 1171978"/>
                <a:gd name="connsiteX6" fmla="*/ 0 w 1821458"/>
                <a:gd name="connsiteY6" fmla="*/ 166036 h 1171978"/>
                <a:gd name="connsiteX7" fmla="*/ 34995 w 1821458"/>
                <a:gd name="connsiteY7" fmla="*/ 144949 h 1171978"/>
                <a:gd name="connsiteX8" fmla="*/ 612134 w 1821458"/>
                <a:gd name="connsiteY8" fmla="*/ 0 h 1171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1458" h="1171978">
                  <a:moveTo>
                    <a:pt x="612134" y="0"/>
                  </a:moveTo>
                  <a:cubicBezTo>
                    <a:pt x="1239046" y="0"/>
                    <a:pt x="1754677" y="472575"/>
                    <a:pt x="1816682" y="1078164"/>
                  </a:cubicBezTo>
                  <a:lnTo>
                    <a:pt x="1821458" y="1171978"/>
                  </a:lnTo>
                  <a:lnTo>
                    <a:pt x="273344" y="1171978"/>
                  </a:lnTo>
                  <a:lnTo>
                    <a:pt x="279245" y="1056068"/>
                  </a:lnTo>
                  <a:cubicBezTo>
                    <a:pt x="279245" y="730657"/>
                    <a:pt x="179510" y="428351"/>
                    <a:pt x="8705" y="177582"/>
                  </a:cubicBezTo>
                  <a:lnTo>
                    <a:pt x="0" y="166036"/>
                  </a:lnTo>
                  <a:lnTo>
                    <a:pt x="34995" y="144949"/>
                  </a:lnTo>
                  <a:cubicBezTo>
                    <a:pt x="206557" y="52508"/>
                    <a:pt x="403164" y="0"/>
                    <a:pt x="612134" y="0"/>
                  </a:cubicBezTo>
                  <a:close/>
                </a:path>
              </a:pathLst>
            </a:custGeom>
            <a:solidFill>
              <a:srgbClr val="E85A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cs typeface="+mn-cs"/>
              </a:endParaRPr>
            </a:p>
          </p:txBody>
        </p:sp>
      </p:grpSp>
      <p:grpSp>
        <p:nvGrpSpPr>
          <p:cNvPr id="2" name="组合 1"/>
          <p:cNvGrpSpPr/>
          <p:nvPr userDrawn="1"/>
        </p:nvGrpSpPr>
        <p:grpSpPr>
          <a:xfrm rot="10800000">
            <a:off x="0" y="0"/>
            <a:ext cx="3314700" cy="1498600"/>
            <a:chOff x="5299712" y="1852232"/>
            <a:chExt cx="3659346" cy="1560491"/>
          </a:xfrm>
        </p:grpSpPr>
        <p:sp>
          <p:nvSpPr>
            <p:cNvPr id="30" name="任意多边形 29"/>
            <p:cNvSpPr/>
            <p:nvPr userDrawn="1"/>
          </p:nvSpPr>
          <p:spPr>
            <a:xfrm>
              <a:off x="6537460" y="2681285"/>
              <a:ext cx="726884" cy="731438"/>
            </a:xfrm>
            <a:custGeom>
              <a:avLst/>
              <a:gdLst>
                <a:gd name="connsiteX0" fmla="*/ 59887 w 726884"/>
                <a:gd name="connsiteY0" fmla="*/ 0 h 731438"/>
                <a:gd name="connsiteX1" fmla="*/ 136420 w 726884"/>
                <a:gd name="connsiteY1" fmla="*/ 27784 h 731438"/>
                <a:gd name="connsiteX2" fmla="*/ 706007 w 726884"/>
                <a:gd name="connsiteY2" fmla="*/ 650903 h 731438"/>
                <a:gd name="connsiteX3" fmla="*/ 726884 w 726884"/>
                <a:gd name="connsiteY3" fmla="*/ 731438 h 731438"/>
                <a:gd name="connsiteX4" fmla="*/ 55324 w 726884"/>
                <a:gd name="connsiteY4" fmla="*/ 731438 h 731438"/>
                <a:gd name="connsiteX5" fmla="*/ 54435 w 726884"/>
                <a:gd name="connsiteY5" fmla="*/ 729029 h 731438"/>
                <a:gd name="connsiteX6" fmla="*/ 0 w 726884"/>
                <a:gd name="connsiteY6" fmla="*/ 371902 h 731438"/>
                <a:gd name="connsiteX7" fmla="*/ 54435 w 726884"/>
                <a:gd name="connsiteY7" fmla="*/ 14775 h 731438"/>
                <a:gd name="connsiteX8" fmla="*/ 59887 w 726884"/>
                <a:gd name="connsiteY8" fmla="*/ 0 h 731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6884" h="731438">
                  <a:moveTo>
                    <a:pt x="59887" y="0"/>
                  </a:moveTo>
                  <a:lnTo>
                    <a:pt x="136420" y="27784"/>
                  </a:lnTo>
                  <a:cubicBezTo>
                    <a:pt x="407410" y="141471"/>
                    <a:pt x="617766" y="369504"/>
                    <a:pt x="706007" y="650903"/>
                  </a:cubicBezTo>
                  <a:lnTo>
                    <a:pt x="726884" y="731438"/>
                  </a:lnTo>
                  <a:lnTo>
                    <a:pt x="55324" y="731438"/>
                  </a:lnTo>
                  <a:lnTo>
                    <a:pt x="54435" y="729029"/>
                  </a:lnTo>
                  <a:cubicBezTo>
                    <a:pt x="19058" y="616213"/>
                    <a:pt x="0" y="496265"/>
                    <a:pt x="0" y="371902"/>
                  </a:cubicBezTo>
                  <a:cubicBezTo>
                    <a:pt x="0" y="247539"/>
                    <a:pt x="19058" y="127591"/>
                    <a:pt x="54435" y="14775"/>
                  </a:cubicBezTo>
                  <a:lnTo>
                    <a:pt x="59887" y="0"/>
                  </a:lnTo>
                  <a:close/>
                </a:path>
              </a:pathLst>
            </a:custGeom>
            <a:solidFill>
              <a:srgbClr val="40708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cs typeface="+mn-cs"/>
              </a:endParaRPr>
            </a:p>
          </p:txBody>
        </p:sp>
        <p:sp>
          <p:nvSpPr>
            <p:cNvPr id="31" name="任意多边形 30"/>
            <p:cNvSpPr/>
            <p:nvPr userDrawn="1"/>
          </p:nvSpPr>
          <p:spPr>
            <a:xfrm>
              <a:off x="6597347" y="1852232"/>
              <a:ext cx="2361711" cy="1560491"/>
            </a:xfrm>
            <a:custGeom>
              <a:avLst/>
              <a:gdLst>
                <a:gd name="connsiteX0" fmla="*/ 1150912 w 2361711"/>
                <a:gd name="connsiteY0" fmla="*/ 0 h 1560491"/>
                <a:gd name="connsiteX1" fmla="*/ 2361711 w 2361711"/>
                <a:gd name="connsiteY1" fmla="*/ 1200955 h 1560491"/>
                <a:gd name="connsiteX2" fmla="*/ 2307276 w 2361711"/>
                <a:gd name="connsiteY2" fmla="*/ 1558082 h 1560491"/>
                <a:gd name="connsiteX3" fmla="*/ 2306387 w 2361711"/>
                <a:gd name="connsiteY3" fmla="*/ 1560491 h 1560491"/>
                <a:gd name="connsiteX4" fmla="*/ 666997 w 2361711"/>
                <a:gd name="connsiteY4" fmla="*/ 1560491 h 1560491"/>
                <a:gd name="connsiteX5" fmla="*/ 646120 w 2361711"/>
                <a:gd name="connsiteY5" fmla="*/ 1479956 h 1560491"/>
                <a:gd name="connsiteX6" fmla="*/ 76533 w 2361711"/>
                <a:gd name="connsiteY6" fmla="*/ 856837 h 1560491"/>
                <a:gd name="connsiteX7" fmla="*/ 0 w 2361711"/>
                <a:gd name="connsiteY7" fmla="*/ 829053 h 1560491"/>
                <a:gd name="connsiteX8" fmla="*/ 35264 w 2361711"/>
                <a:gd name="connsiteY8" fmla="*/ 733489 h 1560491"/>
                <a:gd name="connsiteX9" fmla="*/ 1150912 w 2361711"/>
                <a:gd name="connsiteY9" fmla="*/ 0 h 156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61711" h="1560491">
                  <a:moveTo>
                    <a:pt x="1150912" y="0"/>
                  </a:moveTo>
                  <a:cubicBezTo>
                    <a:pt x="1819618" y="0"/>
                    <a:pt x="2361711" y="537686"/>
                    <a:pt x="2361711" y="1200955"/>
                  </a:cubicBezTo>
                  <a:cubicBezTo>
                    <a:pt x="2361711" y="1325318"/>
                    <a:pt x="2342653" y="1445266"/>
                    <a:pt x="2307276" y="1558082"/>
                  </a:cubicBezTo>
                  <a:lnTo>
                    <a:pt x="2306387" y="1560491"/>
                  </a:lnTo>
                  <a:lnTo>
                    <a:pt x="666997" y="1560491"/>
                  </a:lnTo>
                  <a:lnTo>
                    <a:pt x="646120" y="1479956"/>
                  </a:lnTo>
                  <a:cubicBezTo>
                    <a:pt x="557879" y="1198557"/>
                    <a:pt x="347523" y="970524"/>
                    <a:pt x="76533" y="856837"/>
                  </a:cubicBezTo>
                  <a:lnTo>
                    <a:pt x="0" y="829053"/>
                  </a:lnTo>
                  <a:lnTo>
                    <a:pt x="35264" y="733489"/>
                  </a:lnTo>
                  <a:cubicBezTo>
                    <a:pt x="219073" y="302448"/>
                    <a:pt x="649383" y="0"/>
                    <a:pt x="1150912" y="0"/>
                  </a:cubicBezTo>
                  <a:close/>
                </a:path>
              </a:pathLst>
            </a:custGeom>
            <a:solidFill>
              <a:srgbClr val="F6C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cs typeface="+mn-cs"/>
              </a:endParaRPr>
            </a:p>
          </p:txBody>
        </p:sp>
        <p:sp>
          <p:nvSpPr>
            <p:cNvPr id="32" name="任意多边形 31"/>
            <p:cNvSpPr/>
            <p:nvPr userDrawn="1"/>
          </p:nvSpPr>
          <p:spPr>
            <a:xfrm>
              <a:off x="5299712" y="2630601"/>
              <a:ext cx="1297635" cy="782122"/>
            </a:xfrm>
            <a:custGeom>
              <a:avLst/>
              <a:gdLst>
                <a:gd name="connsiteX0" fmla="*/ 982316 w 1297635"/>
                <a:gd name="connsiteY0" fmla="*/ 0 h 782122"/>
                <a:gd name="connsiteX1" fmla="*/ 1281677 w 1297635"/>
                <a:gd name="connsiteY1" fmla="*/ 44891 h 782122"/>
                <a:gd name="connsiteX2" fmla="*/ 1297635 w 1297635"/>
                <a:gd name="connsiteY2" fmla="*/ 50684 h 782122"/>
                <a:gd name="connsiteX3" fmla="*/ 1292183 w 1297635"/>
                <a:gd name="connsiteY3" fmla="*/ 65459 h 782122"/>
                <a:gd name="connsiteX4" fmla="*/ 1237748 w 1297635"/>
                <a:gd name="connsiteY4" fmla="*/ 422586 h 782122"/>
                <a:gd name="connsiteX5" fmla="*/ 1292183 w 1297635"/>
                <a:gd name="connsiteY5" fmla="*/ 779713 h 782122"/>
                <a:gd name="connsiteX6" fmla="*/ 1293072 w 1297635"/>
                <a:gd name="connsiteY6" fmla="*/ 782122 h 782122"/>
                <a:gd name="connsiteX7" fmla="*/ 0 w 1297635"/>
                <a:gd name="connsiteY7" fmla="*/ 782122 h 782122"/>
                <a:gd name="connsiteX8" fmla="*/ 20877 w 1297635"/>
                <a:gd name="connsiteY8" fmla="*/ 701587 h 782122"/>
                <a:gd name="connsiteX9" fmla="*/ 982316 w 1297635"/>
                <a:gd name="connsiteY9" fmla="*/ 0 h 782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97635" h="782122">
                  <a:moveTo>
                    <a:pt x="982316" y="0"/>
                  </a:moveTo>
                  <a:cubicBezTo>
                    <a:pt x="1086563" y="0"/>
                    <a:pt x="1187109" y="15716"/>
                    <a:pt x="1281677" y="44891"/>
                  </a:cubicBezTo>
                  <a:lnTo>
                    <a:pt x="1297635" y="50684"/>
                  </a:lnTo>
                  <a:lnTo>
                    <a:pt x="1292183" y="65459"/>
                  </a:lnTo>
                  <a:cubicBezTo>
                    <a:pt x="1256806" y="178275"/>
                    <a:pt x="1237748" y="298223"/>
                    <a:pt x="1237748" y="422586"/>
                  </a:cubicBezTo>
                  <a:cubicBezTo>
                    <a:pt x="1237748" y="546949"/>
                    <a:pt x="1256806" y="666897"/>
                    <a:pt x="1292183" y="779713"/>
                  </a:cubicBezTo>
                  <a:lnTo>
                    <a:pt x="1293072" y="782122"/>
                  </a:lnTo>
                  <a:lnTo>
                    <a:pt x="0" y="782122"/>
                  </a:lnTo>
                  <a:lnTo>
                    <a:pt x="20877" y="701587"/>
                  </a:lnTo>
                  <a:cubicBezTo>
                    <a:pt x="148337" y="295123"/>
                    <a:pt x="530579" y="0"/>
                    <a:pt x="982316" y="0"/>
                  </a:cubicBezTo>
                  <a:close/>
                </a:path>
              </a:pathLst>
            </a:custGeom>
            <a:solidFill>
              <a:srgbClr val="E85A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cs typeface="+mn-cs"/>
              </a:endParaRPr>
            </a:p>
          </p:txBody>
        </p:sp>
      </p:grpSp>
    </p:spTree>
    <p:extLst>
      <p:ext uri="{BB962C8B-B14F-4D97-AF65-F5344CB8AC3E}">
        <p14:creationId xmlns:p14="http://schemas.microsoft.com/office/powerpoint/2010/main" val="3207597214"/>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7046B710-B0A4-41A0-9A53-7749A45D88F1}"/>
              </a:ext>
            </a:extLst>
          </p:cNvPr>
          <p:cNvSpPr>
            <a:spLocks noGrp="1"/>
          </p:cNvSpPr>
          <p:nvPr>
            <p:ph type="ctrTitle"/>
          </p:nvPr>
        </p:nvSpPr>
        <p:spPr>
          <a:xfrm>
            <a:off x="1524000" y="1122363"/>
            <a:ext cx="9144000" cy="2387600"/>
          </a:xfrm>
        </p:spPr>
        <p:txBody>
          <a:bodyPr anchor="b"/>
          <a:lstStyle>
            <a:lvl1pPr algn="ctr">
              <a:defRPr sz="6000"/>
            </a:lvl1pPr>
          </a:lstStyle>
          <a:p>
            <a:r>
              <a:rPr lang="vi-VN"/>
              <a:t>Bấm để sửa kiểu tiêu đề Bản cái</a:t>
            </a:r>
          </a:p>
        </p:txBody>
      </p:sp>
      <p:sp>
        <p:nvSpPr>
          <p:cNvPr id="3" name="Tiêu đề phụ 2">
            <a:extLst>
              <a:ext uri="{FF2B5EF4-FFF2-40B4-BE49-F238E27FC236}">
                <a16:creationId xmlns:a16="http://schemas.microsoft.com/office/drawing/2014/main" id="{29798101-E6E1-4F65-BEAE-8C590576A3C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p>
        </p:txBody>
      </p:sp>
      <p:sp>
        <p:nvSpPr>
          <p:cNvPr id="4" name="Chỗ dành sẵn cho Ngày tháng 3">
            <a:extLst>
              <a:ext uri="{FF2B5EF4-FFF2-40B4-BE49-F238E27FC236}">
                <a16:creationId xmlns:a16="http://schemas.microsoft.com/office/drawing/2014/main" id="{3694FC72-CAC9-44BF-A7E1-23703A8DEE2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979FEF5-293E-4ABA-BF86-701CB0F7AAF2}"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29/10/2023</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Chỗ dành sẵn cho Chân trang 4">
            <a:extLst>
              <a:ext uri="{FF2B5EF4-FFF2-40B4-BE49-F238E27FC236}">
                <a16:creationId xmlns:a16="http://schemas.microsoft.com/office/drawing/2014/main" id="{7D0CDA41-C322-4166-87E3-8EBCF8E90BD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Chỗ dành sẵn cho Số hiệu Bản chiếu 5">
            <a:extLst>
              <a:ext uri="{FF2B5EF4-FFF2-40B4-BE49-F238E27FC236}">
                <a16:creationId xmlns:a16="http://schemas.microsoft.com/office/drawing/2014/main" id="{60D045B3-6C8F-4A6F-A86A-68F6245D726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5D6998-2353-4B49-AC67-127D7C13DDBC}"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80118932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A6EB1383-D1A2-4C40-BD61-FBF8B815AFE0}"/>
              </a:ext>
            </a:extLst>
          </p:cNvPr>
          <p:cNvSpPr>
            <a:spLocks noGrp="1"/>
          </p:cNvSpPr>
          <p:nvPr>
            <p:ph type="title"/>
          </p:nvPr>
        </p:nvSpPr>
        <p:spPr/>
        <p:txBody>
          <a:bodyPr/>
          <a:lstStyle/>
          <a:p>
            <a:r>
              <a:rPr lang="vi-VN"/>
              <a:t>Bấm để sửa kiểu tiêu đề Bản cái</a:t>
            </a:r>
          </a:p>
        </p:txBody>
      </p:sp>
      <p:sp>
        <p:nvSpPr>
          <p:cNvPr id="3" name="Chỗ dành sẵn cho Nội dung 2">
            <a:extLst>
              <a:ext uri="{FF2B5EF4-FFF2-40B4-BE49-F238E27FC236}">
                <a16:creationId xmlns:a16="http://schemas.microsoft.com/office/drawing/2014/main" id="{390F1D83-78DF-4A55-98D1-F7BA989F760B}"/>
              </a:ext>
            </a:extLst>
          </p:cNvPr>
          <p:cNvSpPr>
            <a:spLocks noGrp="1"/>
          </p:cNvSpPr>
          <p:nvPr>
            <p:ph idx="1"/>
          </p:nvPr>
        </p:nvSpPr>
        <p:spPr/>
        <p:txBody>
          <a:bodyPr/>
          <a:lstStyle/>
          <a:p>
            <a:pPr lvl="0"/>
            <a:r>
              <a:rPr lang="vi-VN"/>
              <a:t>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F1493B5E-7DC2-426B-BF21-C420907E30B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979FEF5-293E-4ABA-BF86-701CB0F7AAF2}"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29/10/2023</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Chỗ dành sẵn cho Chân trang 4">
            <a:extLst>
              <a:ext uri="{FF2B5EF4-FFF2-40B4-BE49-F238E27FC236}">
                <a16:creationId xmlns:a16="http://schemas.microsoft.com/office/drawing/2014/main" id="{77E8E49A-B6C9-46C5-B284-3B7A6DBF2B5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Chỗ dành sẵn cho Số hiệu Bản chiếu 5">
            <a:extLst>
              <a:ext uri="{FF2B5EF4-FFF2-40B4-BE49-F238E27FC236}">
                <a16:creationId xmlns:a16="http://schemas.microsoft.com/office/drawing/2014/main" id="{83EC2972-6533-4793-8126-B7B32D72B3E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5D6998-2353-4B49-AC67-127D7C13DDBC}"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3905937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9773D332-F538-4923-ACBB-873DDF5A2602}"/>
              </a:ext>
            </a:extLst>
          </p:cNvPr>
          <p:cNvSpPr>
            <a:spLocks noGrp="1"/>
          </p:cNvSpPr>
          <p:nvPr>
            <p:ph type="title"/>
          </p:nvPr>
        </p:nvSpPr>
        <p:spPr>
          <a:xfrm>
            <a:off x="831850" y="1709738"/>
            <a:ext cx="10515600" cy="2852737"/>
          </a:xfrm>
        </p:spPr>
        <p:txBody>
          <a:bodyPr anchor="b"/>
          <a:lstStyle>
            <a:lvl1pPr>
              <a:defRPr sz="6000"/>
            </a:lvl1pPr>
          </a:lstStyle>
          <a:p>
            <a:r>
              <a:rPr lang="vi-VN"/>
              <a:t>Bấm để sửa kiểu tiêu đề Bản cái</a:t>
            </a:r>
          </a:p>
        </p:txBody>
      </p:sp>
      <p:sp>
        <p:nvSpPr>
          <p:cNvPr id="3" name="Chỗ dành sẵn cho Văn bản 2">
            <a:extLst>
              <a:ext uri="{FF2B5EF4-FFF2-40B4-BE49-F238E27FC236}">
                <a16:creationId xmlns:a16="http://schemas.microsoft.com/office/drawing/2014/main" id="{0EA15C92-6648-4DCD-B1A5-6AE7A420212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Chỉnh sửa kiểu văn bản của Bản cái</a:t>
            </a:r>
          </a:p>
        </p:txBody>
      </p:sp>
      <p:sp>
        <p:nvSpPr>
          <p:cNvPr id="4" name="Chỗ dành sẵn cho Ngày tháng 3">
            <a:extLst>
              <a:ext uri="{FF2B5EF4-FFF2-40B4-BE49-F238E27FC236}">
                <a16:creationId xmlns:a16="http://schemas.microsoft.com/office/drawing/2014/main" id="{5D25FE43-5A46-4DF2-8695-E9A937DDECE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979FEF5-293E-4ABA-BF86-701CB0F7AAF2}"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29/10/2023</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Chỗ dành sẵn cho Chân trang 4">
            <a:extLst>
              <a:ext uri="{FF2B5EF4-FFF2-40B4-BE49-F238E27FC236}">
                <a16:creationId xmlns:a16="http://schemas.microsoft.com/office/drawing/2014/main" id="{2986C46B-9819-4F17-8379-67D15444406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Chỗ dành sẵn cho Số hiệu Bản chiếu 5">
            <a:extLst>
              <a:ext uri="{FF2B5EF4-FFF2-40B4-BE49-F238E27FC236}">
                <a16:creationId xmlns:a16="http://schemas.microsoft.com/office/drawing/2014/main" id="{6E19C4A9-7F12-4B5F-BB3F-26F450EC35C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5D6998-2353-4B49-AC67-127D7C13DDBC}"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18432063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E9FD3484-ACBE-442E-992B-5FBF22BEDB7E}"/>
              </a:ext>
            </a:extLst>
          </p:cNvPr>
          <p:cNvSpPr>
            <a:spLocks noGrp="1"/>
          </p:cNvSpPr>
          <p:nvPr>
            <p:ph type="title"/>
          </p:nvPr>
        </p:nvSpPr>
        <p:spPr/>
        <p:txBody>
          <a:bodyPr/>
          <a:lstStyle/>
          <a:p>
            <a:r>
              <a:rPr lang="vi-VN"/>
              <a:t>Bấm để sửa kiểu tiêu đề Bản cái</a:t>
            </a:r>
          </a:p>
        </p:txBody>
      </p:sp>
      <p:sp>
        <p:nvSpPr>
          <p:cNvPr id="3" name="Chỗ dành sẵn cho Nội dung 2">
            <a:extLst>
              <a:ext uri="{FF2B5EF4-FFF2-40B4-BE49-F238E27FC236}">
                <a16:creationId xmlns:a16="http://schemas.microsoft.com/office/drawing/2014/main" id="{9FFAEF57-9710-4196-BBA4-C6FCBF74CA42}"/>
              </a:ext>
            </a:extLst>
          </p:cNvPr>
          <p:cNvSpPr>
            <a:spLocks noGrp="1"/>
          </p:cNvSpPr>
          <p:nvPr>
            <p:ph sz="half" idx="1"/>
          </p:nvPr>
        </p:nvSpPr>
        <p:spPr>
          <a:xfrm>
            <a:off x="838200" y="1825625"/>
            <a:ext cx="5181600" cy="4351338"/>
          </a:xfrm>
        </p:spPr>
        <p:txBody>
          <a:bodyPr/>
          <a:lstStyle/>
          <a:p>
            <a:pPr lvl="0"/>
            <a:r>
              <a:rPr lang="vi-VN"/>
              <a:t>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ội dung 3">
            <a:extLst>
              <a:ext uri="{FF2B5EF4-FFF2-40B4-BE49-F238E27FC236}">
                <a16:creationId xmlns:a16="http://schemas.microsoft.com/office/drawing/2014/main" id="{87656540-15A5-48AF-905D-BE95A7E473A6}"/>
              </a:ext>
            </a:extLst>
          </p:cNvPr>
          <p:cNvSpPr>
            <a:spLocks noGrp="1"/>
          </p:cNvSpPr>
          <p:nvPr>
            <p:ph sz="half" idx="2"/>
          </p:nvPr>
        </p:nvSpPr>
        <p:spPr>
          <a:xfrm>
            <a:off x="6172200" y="1825625"/>
            <a:ext cx="5181600" cy="4351338"/>
          </a:xfrm>
        </p:spPr>
        <p:txBody>
          <a:bodyPr/>
          <a:lstStyle/>
          <a:p>
            <a:pPr lvl="0"/>
            <a:r>
              <a:rPr lang="vi-VN"/>
              <a:t>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Ngày tháng 4">
            <a:extLst>
              <a:ext uri="{FF2B5EF4-FFF2-40B4-BE49-F238E27FC236}">
                <a16:creationId xmlns:a16="http://schemas.microsoft.com/office/drawing/2014/main" id="{D5303036-D6EC-4133-9428-3C473F6DDCF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979FEF5-293E-4ABA-BF86-701CB0F7AAF2}"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29/10/2023</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Chỗ dành sẵn cho Chân trang 5">
            <a:extLst>
              <a:ext uri="{FF2B5EF4-FFF2-40B4-BE49-F238E27FC236}">
                <a16:creationId xmlns:a16="http://schemas.microsoft.com/office/drawing/2014/main" id="{A8947847-90F6-4C34-98E3-D8E321023EB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Chỗ dành sẵn cho Số hiệu Bản chiếu 6">
            <a:extLst>
              <a:ext uri="{FF2B5EF4-FFF2-40B4-BE49-F238E27FC236}">
                <a16:creationId xmlns:a16="http://schemas.microsoft.com/office/drawing/2014/main" id="{3EF37BF2-D1BF-46F9-8D5A-97C8274D0D3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5D6998-2353-4B49-AC67-127D7C13DDBC}"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51872850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B9C861C9-27B4-4EA6-BE46-70DD1D2D298B}"/>
              </a:ext>
            </a:extLst>
          </p:cNvPr>
          <p:cNvSpPr>
            <a:spLocks noGrp="1"/>
          </p:cNvSpPr>
          <p:nvPr>
            <p:ph type="title"/>
          </p:nvPr>
        </p:nvSpPr>
        <p:spPr>
          <a:xfrm>
            <a:off x="839788" y="365125"/>
            <a:ext cx="10515600" cy="1325563"/>
          </a:xfrm>
        </p:spPr>
        <p:txBody>
          <a:bodyPr/>
          <a:lstStyle/>
          <a:p>
            <a:r>
              <a:rPr lang="vi-VN"/>
              <a:t>Bấm để sửa kiểu tiêu đề Bản cái</a:t>
            </a:r>
          </a:p>
        </p:txBody>
      </p:sp>
      <p:sp>
        <p:nvSpPr>
          <p:cNvPr id="3" name="Chỗ dành sẵn cho Văn bản 2">
            <a:extLst>
              <a:ext uri="{FF2B5EF4-FFF2-40B4-BE49-F238E27FC236}">
                <a16:creationId xmlns:a16="http://schemas.microsoft.com/office/drawing/2014/main" id="{78D90972-B3D6-462F-AD70-A3C1D01BE0F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Chỉnh sửa kiểu văn bản của Bản cái</a:t>
            </a:r>
          </a:p>
        </p:txBody>
      </p:sp>
      <p:sp>
        <p:nvSpPr>
          <p:cNvPr id="4" name="Chỗ dành sẵn cho Nội dung 3">
            <a:extLst>
              <a:ext uri="{FF2B5EF4-FFF2-40B4-BE49-F238E27FC236}">
                <a16:creationId xmlns:a16="http://schemas.microsoft.com/office/drawing/2014/main" id="{86BF8A2F-24FA-43A9-8BDC-E72445DA602C}"/>
              </a:ext>
            </a:extLst>
          </p:cNvPr>
          <p:cNvSpPr>
            <a:spLocks noGrp="1"/>
          </p:cNvSpPr>
          <p:nvPr>
            <p:ph sz="half" idx="2"/>
          </p:nvPr>
        </p:nvSpPr>
        <p:spPr>
          <a:xfrm>
            <a:off x="839788" y="2505075"/>
            <a:ext cx="5157787" cy="3684588"/>
          </a:xfrm>
        </p:spPr>
        <p:txBody>
          <a:bodyPr/>
          <a:lstStyle/>
          <a:p>
            <a:pPr lvl="0"/>
            <a:r>
              <a:rPr lang="vi-VN"/>
              <a:t>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Văn bản 4">
            <a:extLst>
              <a:ext uri="{FF2B5EF4-FFF2-40B4-BE49-F238E27FC236}">
                <a16:creationId xmlns:a16="http://schemas.microsoft.com/office/drawing/2014/main" id="{0E4C793B-6B57-4BD6-8CF5-2BCA56389A4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Chỉnh sửa kiểu văn bản của Bản cái</a:t>
            </a:r>
          </a:p>
        </p:txBody>
      </p:sp>
      <p:sp>
        <p:nvSpPr>
          <p:cNvPr id="6" name="Chỗ dành sẵn cho Nội dung 5">
            <a:extLst>
              <a:ext uri="{FF2B5EF4-FFF2-40B4-BE49-F238E27FC236}">
                <a16:creationId xmlns:a16="http://schemas.microsoft.com/office/drawing/2014/main" id="{E936F325-C98C-42B5-9E19-70F84E1FA521}"/>
              </a:ext>
            </a:extLst>
          </p:cNvPr>
          <p:cNvSpPr>
            <a:spLocks noGrp="1"/>
          </p:cNvSpPr>
          <p:nvPr>
            <p:ph sz="quarter" idx="4"/>
          </p:nvPr>
        </p:nvSpPr>
        <p:spPr>
          <a:xfrm>
            <a:off x="6172200" y="2505075"/>
            <a:ext cx="5183188" cy="3684588"/>
          </a:xfrm>
        </p:spPr>
        <p:txBody>
          <a:bodyPr/>
          <a:lstStyle/>
          <a:p>
            <a:pPr lvl="0"/>
            <a:r>
              <a:rPr lang="vi-VN"/>
              <a:t>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7" name="Chỗ dành sẵn cho Ngày tháng 6">
            <a:extLst>
              <a:ext uri="{FF2B5EF4-FFF2-40B4-BE49-F238E27FC236}">
                <a16:creationId xmlns:a16="http://schemas.microsoft.com/office/drawing/2014/main" id="{B0131B6A-09C8-42D8-8B90-199814E07EB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979FEF5-293E-4ABA-BF86-701CB0F7AAF2}"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29/10/2023</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8" name="Chỗ dành sẵn cho Chân trang 7">
            <a:extLst>
              <a:ext uri="{FF2B5EF4-FFF2-40B4-BE49-F238E27FC236}">
                <a16:creationId xmlns:a16="http://schemas.microsoft.com/office/drawing/2014/main" id="{9ED9DB26-E72E-43BE-AE09-381FEC23361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9" name="Chỗ dành sẵn cho Số hiệu Bản chiếu 8">
            <a:extLst>
              <a:ext uri="{FF2B5EF4-FFF2-40B4-BE49-F238E27FC236}">
                <a16:creationId xmlns:a16="http://schemas.microsoft.com/office/drawing/2014/main" id="{B51A0BC0-E090-4B6D-BD0D-51CFF77092F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5D6998-2353-4B49-AC67-127D7C13DDBC}"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8494032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4.xml"/><Relationship Id="rId13" Type="http://schemas.openxmlformats.org/officeDocument/2006/relationships/theme" Target="../theme/theme10.xml"/><Relationship Id="rId3" Type="http://schemas.openxmlformats.org/officeDocument/2006/relationships/slideLayout" Target="../slideLayouts/slideLayout109.xml"/><Relationship Id="rId7" Type="http://schemas.openxmlformats.org/officeDocument/2006/relationships/slideLayout" Target="../slideLayouts/slideLayout113.xml"/><Relationship Id="rId12" Type="http://schemas.openxmlformats.org/officeDocument/2006/relationships/slideLayout" Target="../slideLayouts/slideLayout118.xml"/><Relationship Id="rId2" Type="http://schemas.openxmlformats.org/officeDocument/2006/relationships/slideLayout" Target="../slideLayouts/slideLayout108.xml"/><Relationship Id="rId1" Type="http://schemas.openxmlformats.org/officeDocument/2006/relationships/slideLayout" Target="../slideLayouts/slideLayout107.xml"/><Relationship Id="rId6" Type="http://schemas.openxmlformats.org/officeDocument/2006/relationships/slideLayout" Target="../slideLayouts/slideLayout112.xml"/><Relationship Id="rId11" Type="http://schemas.openxmlformats.org/officeDocument/2006/relationships/slideLayout" Target="../slideLayouts/slideLayout117.xml"/><Relationship Id="rId5" Type="http://schemas.openxmlformats.org/officeDocument/2006/relationships/slideLayout" Target="../slideLayouts/slideLayout111.xml"/><Relationship Id="rId10" Type="http://schemas.openxmlformats.org/officeDocument/2006/relationships/slideLayout" Target="../slideLayouts/slideLayout116.xml"/><Relationship Id="rId4" Type="http://schemas.openxmlformats.org/officeDocument/2006/relationships/slideLayout" Target="../slideLayouts/slideLayout110.xml"/><Relationship Id="rId9" Type="http://schemas.openxmlformats.org/officeDocument/2006/relationships/slideLayout" Target="../slideLayouts/slideLayout115.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6.xml"/><Relationship Id="rId13" Type="http://schemas.openxmlformats.org/officeDocument/2006/relationships/theme" Target="../theme/theme11.xml"/><Relationship Id="rId3" Type="http://schemas.openxmlformats.org/officeDocument/2006/relationships/slideLayout" Target="../slideLayouts/slideLayout121.xml"/><Relationship Id="rId7" Type="http://schemas.openxmlformats.org/officeDocument/2006/relationships/slideLayout" Target="../slideLayouts/slideLayout125.xml"/><Relationship Id="rId12" Type="http://schemas.openxmlformats.org/officeDocument/2006/relationships/slideLayout" Target="../slideLayouts/slideLayout130.xml"/><Relationship Id="rId2" Type="http://schemas.openxmlformats.org/officeDocument/2006/relationships/slideLayout" Target="../slideLayouts/slideLayout120.xml"/><Relationship Id="rId1" Type="http://schemas.openxmlformats.org/officeDocument/2006/relationships/slideLayout" Target="../slideLayouts/slideLayout119.xml"/><Relationship Id="rId6" Type="http://schemas.openxmlformats.org/officeDocument/2006/relationships/slideLayout" Target="../slideLayouts/slideLayout124.xml"/><Relationship Id="rId11" Type="http://schemas.openxmlformats.org/officeDocument/2006/relationships/slideLayout" Target="../slideLayouts/slideLayout129.xml"/><Relationship Id="rId5" Type="http://schemas.openxmlformats.org/officeDocument/2006/relationships/slideLayout" Target="../slideLayouts/slideLayout123.xml"/><Relationship Id="rId10" Type="http://schemas.openxmlformats.org/officeDocument/2006/relationships/slideLayout" Target="../slideLayouts/slideLayout128.xml"/><Relationship Id="rId4" Type="http://schemas.openxmlformats.org/officeDocument/2006/relationships/slideLayout" Target="../slideLayouts/slideLayout122.xml"/><Relationship Id="rId9" Type="http://schemas.openxmlformats.org/officeDocument/2006/relationships/slideLayout" Target="../slideLayouts/slideLayout127.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8.xml"/><Relationship Id="rId13" Type="http://schemas.openxmlformats.org/officeDocument/2006/relationships/theme" Target="../theme/theme12.xml"/><Relationship Id="rId3" Type="http://schemas.openxmlformats.org/officeDocument/2006/relationships/slideLayout" Target="../slideLayouts/slideLayout133.xml"/><Relationship Id="rId7" Type="http://schemas.openxmlformats.org/officeDocument/2006/relationships/slideLayout" Target="../slideLayouts/slideLayout137.xml"/><Relationship Id="rId12" Type="http://schemas.openxmlformats.org/officeDocument/2006/relationships/slideLayout" Target="../slideLayouts/slideLayout142.xml"/><Relationship Id="rId2" Type="http://schemas.openxmlformats.org/officeDocument/2006/relationships/slideLayout" Target="../slideLayouts/slideLayout132.xml"/><Relationship Id="rId1" Type="http://schemas.openxmlformats.org/officeDocument/2006/relationships/slideLayout" Target="../slideLayouts/slideLayout131.xml"/><Relationship Id="rId6" Type="http://schemas.openxmlformats.org/officeDocument/2006/relationships/slideLayout" Target="../slideLayouts/slideLayout136.xml"/><Relationship Id="rId11" Type="http://schemas.openxmlformats.org/officeDocument/2006/relationships/slideLayout" Target="../slideLayouts/slideLayout141.xml"/><Relationship Id="rId5" Type="http://schemas.openxmlformats.org/officeDocument/2006/relationships/slideLayout" Target="../slideLayouts/slideLayout135.xml"/><Relationship Id="rId10" Type="http://schemas.openxmlformats.org/officeDocument/2006/relationships/slideLayout" Target="../slideLayouts/slideLayout140.xml"/><Relationship Id="rId4" Type="http://schemas.openxmlformats.org/officeDocument/2006/relationships/slideLayout" Target="../slideLayouts/slideLayout134.xml"/><Relationship Id="rId9" Type="http://schemas.openxmlformats.org/officeDocument/2006/relationships/slideLayout" Target="../slideLayouts/slideLayout139.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50.xml"/><Relationship Id="rId13" Type="http://schemas.openxmlformats.org/officeDocument/2006/relationships/theme" Target="../theme/theme13.xml"/><Relationship Id="rId3" Type="http://schemas.openxmlformats.org/officeDocument/2006/relationships/slideLayout" Target="../slideLayouts/slideLayout145.xml"/><Relationship Id="rId7" Type="http://schemas.openxmlformats.org/officeDocument/2006/relationships/slideLayout" Target="../slideLayouts/slideLayout149.xml"/><Relationship Id="rId12" Type="http://schemas.openxmlformats.org/officeDocument/2006/relationships/slideLayout" Target="../slideLayouts/slideLayout154.xml"/><Relationship Id="rId2" Type="http://schemas.openxmlformats.org/officeDocument/2006/relationships/slideLayout" Target="../slideLayouts/slideLayout144.xml"/><Relationship Id="rId1" Type="http://schemas.openxmlformats.org/officeDocument/2006/relationships/slideLayout" Target="../slideLayouts/slideLayout143.xml"/><Relationship Id="rId6" Type="http://schemas.openxmlformats.org/officeDocument/2006/relationships/slideLayout" Target="../slideLayouts/slideLayout148.xml"/><Relationship Id="rId11" Type="http://schemas.openxmlformats.org/officeDocument/2006/relationships/slideLayout" Target="../slideLayouts/slideLayout153.xml"/><Relationship Id="rId5" Type="http://schemas.openxmlformats.org/officeDocument/2006/relationships/slideLayout" Target="../slideLayouts/slideLayout147.xml"/><Relationship Id="rId10" Type="http://schemas.openxmlformats.org/officeDocument/2006/relationships/slideLayout" Target="../slideLayouts/slideLayout152.xml"/><Relationship Id="rId4" Type="http://schemas.openxmlformats.org/officeDocument/2006/relationships/slideLayout" Target="../slideLayouts/slideLayout146.xml"/><Relationship Id="rId9" Type="http://schemas.openxmlformats.org/officeDocument/2006/relationships/slideLayout" Target="../slideLayouts/slideLayout15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4.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theme" Target="../theme/theme5.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theme" Target="../theme/theme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8.xml"/><Relationship Id="rId13" Type="http://schemas.openxmlformats.org/officeDocument/2006/relationships/theme" Target="../theme/theme7.xml"/><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slideLayout" Target="../slideLayouts/slideLayout82.xml"/><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0" Type="http://schemas.openxmlformats.org/officeDocument/2006/relationships/slideLayout" Target="../slideLayouts/slideLayout80.xml"/><Relationship Id="rId4" Type="http://schemas.openxmlformats.org/officeDocument/2006/relationships/slideLayout" Target="../slideLayouts/slideLayout74.xml"/><Relationship Id="rId9" Type="http://schemas.openxmlformats.org/officeDocument/2006/relationships/slideLayout" Target="../slideLayouts/slideLayout79.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0.xml"/><Relationship Id="rId13" Type="http://schemas.openxmlformats.org/officeDocument/2006/relationships/theme" Target="../theme/theme8.xml"/><Relationship Id="rId3" Type="http://schemas.openxmlformats.org/officeDocument/2006/relationships/slideLayout" Target="../slideLayouts/slideLayout85.xml"/><Relationship Id="rId7" Type="http://schemas.openxmlformats.org/officeDocument/2006/relationships/slideLayout" Target="../slideLayouts/slideLayout89.xml"/><Relationship Id="rId12" Type="http://schemas.openxmlformats.org/officeDocument/2006/relationships/slideLayout" Target="../slideLayouts/slideLayout94.xml"/><Relationship Id="rId2" Type="http://schemas.openxmlformats.org/officeDocument/2006/relationships/slideLayout" Target="../slideLayouts/slideLayout84.xml"/><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slideLayout" Target="../slideLayouts/slideLayout93.xml"/><Relationship Id="rId5" Type="http://schemas.openxmlformats.org/officeDocument/2006/relationships/slideLayout" Target="../slideLayouts/slideLayout87.xml"/><Relationship Id="rId10" Type="http://schemas.openxmlformats.org/officeDocument/2006/relationships/slideLayout" Target="../slideLayouts/slideLayout92.xml"/><Relationship Id="rId4" Type="http://schemas.openxmlformats.org/officeDocument/2006/relationships/slideLayout" Target="../slideLayouts/slideLayout86.xml"/><Relationship Id="rId9" Type="http://schemas.openxmlformats.org/officeDocument/2006/relationships/slideLayout" Target="../slideLayouts/slideLayout91.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2.xml"/><Relationship Id="rId13" Type="http://schemas.openxmlformats.org/officeDocument/2006/relationships/theme" Target="../theme/theme9.xml"/><Relationship Id="rId3" Type="http://schemas.openxmlformats.org/officeDocument/2006/relationships/slideLayout" Target="../slideLayouts/slideLayout97.xml"/><Relationship Id="rId7" Type="http://schemas.openxmlformats.org/officeDocument/2006/relationships/slideLayout" Target="../slideLayouts/slideLayout101.xml"/><Relationship Id="rId12" Type="http://schemas.openxmlformats.org/officeDocument/2006/relationships/slideLayout" Target="../slideLayouts/slideLayout106.xml"/><Relationship Id="rId2" Type="http://schemas.openxmlformats.org/officeDocument/2006/relationships/slideLayout" Target="../slideLayouts/slideLayout96.xml"/><Relationship Id="rId1" Type="http://schemas.openxmlformats.org/officeDocument/2006/relationships/slideLayout" Target="../slideLayouts/slideLayout95.xml"/><Relationship Id="rId6" Type="http://schemas.openxmlformats.org/officeDocument/2006/relationships/slideLayout" Target="../slideLayouts/slideLayout100.xml"/><Relationship Id="rId11" Type="http://schemas.openxmlformats.org/officeDocument/2006/relationships/slideLayout" Target="../slideLayouts/slideLayout105.xml"/><Relationship Id="rId5" Type="http://schemas.openxmlformats.org/officeDocument/2006/relationships/slideLayout" Target="../slideLayouts/slideLayout99.xml"/><Relationship Id="rId10" Type="http://schemas.openxmlformats.org/officeDocument/2006/relationships/slideLayout" Target="../slideLayouts/slideLayout104.xml"/><Relationship Id="rId4" Type="http://schemas.openxmlformats.org/officeDocument/2006/relationships/slideLayout" Target="../slideLayouts/slideLayout98.xml"/><Relationship Id="rId9" Type="http://schemas.openxmlformats.org/officeDocument/2006/relationships/slideLayout" Target="../slideLayouts/slideLayout10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A34862-76C9-4DC7-873E-81F88500B9A3}" type="datetimeFigureOut">
              <a:rPr lang="en-US" smtClean="0"/>
              <a:t>10/29/2023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50E7C5-B90B-4264-B778-19C9AFD48E63}" type="slidenum">
              <a:rPr lang="en-US" smtClean="0"/>
              <a:t>‹#›</a:t>
            </a:fld>
            <a:endParaRPr lang="en-US"/>
          </a:p>
        </p:txBody>
      </p:sp>
    </p:spTree>
    <p:extLst>
      <p:ext uri="{BB962C8B-B14F-4D97-AF65-F5344CB8AC3E}">
        <p14:creationId xmlns:p14="http://schemas.microsoft.com/office/powerpoint/2010/main" val="27589235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Tiêu đề 1">
            <a:extLst>
              <a:ext uri="{FF2B5EF4-FFF2-40B4-BE49-F238E27FC236}">
                <a16:creationId xmlns:a16="http://schemas.microsoft.com/office/drawing/2014/main" id="{B3C059B8-4AC4-4280-B8F6-10C03DA5127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vi-VN"/>
              <a:t>Bấm để sửa kiểu tiêu đề Bản cái</a:t>
            </a:r>
          </a:p>
        </p:txBody>
      </p:sp>
      <p:sp>
        <p:nvSpPr>
          <p:cNvPr id="3" name="Chỗ dành sẵn cho Văn bản 2">
            <a:extLst>
              <a:ext uri="{FF2B5EF4-FFF2-40B4-BE49-F238E27FC236}">
                <a16:creationId xmlns:a16="http://schemas.microsoft.com/office/drawing/2014/main" id="{7C9B1F05-0C64-4003-9B7D-675A30ED8E9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vi-VN"/>
              <a:t>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17CD6FF6-5009-4540-8857-3595EEDF6A9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979FEF5-293E-4ABA-BF86-701CB0F7AAF2}"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29/10/2023</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Chỗ dành sẵn cho Chân trang 4">
            <a:extLst>
              <a:ext uri="{FF2B5EF4-FFF2-40B4-BE49-F238E27FC236}">
                <a16:creationId xmlns:a16="http://schemas.microsoft.com/office/drawing/2014/main" id="{DAE29DDB-98C1-4125-91CF-613F6DE950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Chỗ dành sẵn cho Số hiệu Bản chiếu 5">
            <a:extLst>
              <a:ext uri="{FF2B5EF4-FFF2-40B4-BE49-F238E27FC236}">
                <a16:creationId xmlns:a16="http://schemas.microsoft.com/office/drawing/2014/main" id="{B4AF84F3-550E-4D13-A477-782A1707550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F5D6998-2353-4B49-AC67-127D7C13DDBC}"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98214145"/>
      </p:ext>
    </p:extLst>
  </p:cSld>
  <p:clrMap bg1="lt1" tx1="dk1" bg2="lt2" tx2="dk2" accent1="accent1" accent2="accent2" accent3="accent3" accent4="accent4" accent5="accent5" accent6="accent6" hlink="hlink" folHlink="folHlink"/>
  <p:sldLayoutIdLst>
    <p:sldLayoutId id="2147483790" r:id="rId1"/>
    <p:sldLayoutId id="2147483791" r:id="rId2"/>
    <p:sldLayoutId id="2147483792" r:id="rId3"/>
    <p:sldLayoutId id="2147483793" r:id="rId4"/>
    <p:sldLayoutId id="2147483794" r:id="rId5"/>
    <p:sldLayoutId id="2147483795" r:id="rId6"/>
    <p:sldLayoutId id="2147483796" r:id="rId7"/>
    <p:sldLayoutId id="2147483797" r:id="rId8"/>
    <p:sldLayoutId id="2147483798" r:id="rId9"/>
    <p:sldLayoutId id="2147483799" r:id="rId10"/>
    <p:sldLayoutId id="2147483800" r:id="rId11"/>
    <p:sldLayoutId id="214748380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Tiêu đề 1">
            <a:extLst>
              <a:ext uri="{FF2B5EF4-FFF2-40B4-BE49-F238E27FC236}">
                <a16:creationId xmlns:a16="http://schemas.microsoft.com/office/drawing/2014/main" id="{B3C059B8-4AC4-4280-B8F6-10C03DA5127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vi-VN"/>
              <a:t>Bấm để sửa kiểu tiêu đề Bản cái</a:t>
            </a:r>
          </a:p>
        </p:txBody>
      </p:sp>
      <p:sp>
        <p:nvSpPr>
          <p:cNvPr id="3" name="Chỗ dành sẵn cho Văn bản 2">
            <a:extLst>
              <a:ext uri="{FF2B5EF4-FFF2-40B4-BE49-F238E27FC236}">
                <a16:creationId xmlns:a16="http://schemas.microsoft.com/office/drawing/2014/main" id="{7C9B1F05-0C64-4003-9B7D-675A30ED8E9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vi-VN"/>
              <a:t>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17CD6FF6-5009-4540-8857-3595EEDF6A9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979FEF5-293E-4ABA-BF86-701CB0F7AAF2}"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29/10/2023</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Chỗ dành sẵn cho Chân trang 4">
            <a:extLst>
              <a:ext uri="{FF2B5EF4-FFF2-40B4-BE49-F238E27FC236}">
                <a16:creationId xmlns:a16="http://schemas.microsoft.com/office/drawing/2014/main" id="{DAE29DDB-98C1-4125-91CF-613F6DE950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Chỗ dành sẵn cho Số hiệu Bản chiếu 5">
            <a:extLst>
              <a:ext uri="{FF2B5EF4-FFF2-40B4-BE49-F238E27FC236}">
                <a16:creationId xmlns:a16="http://schemas.microsoft.com/office/drawing/2014/main" id="{B4AF84F3-550E-4D13-A477-782A1707550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F5D6998-2353-4B49-AC67-127D7C13DDBC}"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511026710"/>
      </p:ext>
    </p:extLst>
  </p:cSld>
  <p:clrMap bg1="lt1" tx1="dk1" bg2="lt2" tx2="dk2" accent1="accent1" accent2="accent2" accent3="accent3" accent4="accent4" accent5="accent5" accent6="accent6" hlink="hlink" folHlink="folHlink"/>
  <p:sldLayoutIdLst>
    <p:sldLayoutId id="2147483803" r:id="rId1"/>
    <p:sldLayoutId id="2147483804" r:id="rId2"/>
    <p:sldLayoutId id="2147483805" r:id="rId3"/>
    <p:sldLayoutId id="2147483806" r:id="rId4"/>
    <p:sldLayoutId id="2147483807" r:id="rId5"/>
    <p:sldLayoutId id="2147483808" r:id="rId6"/>
    <p:sldLayoutId id="2147483809" r:id="rId7"/>
    <p:sldLayoutId id="2147483810" r:id="rId8"/>
    <p:sldLayoutId id="2147483811" r:id="rId9"/>
    <p:sldLayoutId id="2147483812" r:id="rId10"/>
    <p:sldLayoutId id="2147483813" r:id="rId11"/>
    <p:sldLayoutId id="214748381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Tiêu đề 1">
            <a:extLst>
              <a:ext uri="{FF2B5EF4-FFF2-40B4-BE49-F238E27FC236}">
                <a16:creationId xmlns:a16="http://schemas.microsoft.com/office/drawing/2014/main" id="{B3C059B8-4AC4-4280-B8F6-10C03DA5127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vi-VN"/>
              <a:t>Bấm để sửa kiểu tiêu đề Bản cái</a:t>
            </a:r>
          </a:p>
        </p:txBody>
      </p:sp>
      <p:sp>
        <p:nvSpPr>
          <p:cNvPr id="3" name="Chỗ dành sẵn cho Văn bản 2">
            <a:extLst>
              <a:ext uri="{FF2B5EF4-FFF2-40B4-BE49-F238E27FC236}">
                <a16:creationId xmlns:a16="http://schemas.microsoft.com/office/drawing/2014/main" id="{7C9B1F05-0C64-4003-9B7D-675A30ED8E9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vi-VN"/>
              <a:t>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17CD6FF6-5009-4540-8857-3595EEDF6A9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979FEF5-293E-4ABA-BF86-701CB0F7AAF2}"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29/10/2023</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Chỗ dành sẵn cho Chân trang 4">
            <a:extLst>
              <a:ext uri="{FF2B5EF4-FFF2-40B4-BE49-F238E27FC236}">
                <a16:creationId xmlns:a16="http://schemas.microsoft.com/office/drawing/2014/main" id="{DAE29DDB-98C1-4125-91CF-613F6DE950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Chỗ dành sẵn cho Số hiệu Bản chiếu 5">
            <a:extLst>
              <a:ext uri="{FF2B5EF4-FFF2-40B4-BE49-F238E27FC236}">
                <a16:creationId xmlns:a16="http://schemas.microsoft.com/office/drawing/2014/main" id="{B4AF84F3-550E-4D13-A477-782A1707550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F5D6998-2353-4B49-AC67-127D7C13DDBC}"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41749816"/>
      </p:ext>
    </p:extLst>
  </p:cSld>
  <p:clrMap bg1="lt1" tx1="dk1" bg2="lt2" tx2="dk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 id="2147483827"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Tiêu đề 1">
            <a:extLst>
              <a:ext uri="{FF2B5EF4-FFF2-40B4-BE49-F238E27FC236}">
                <a16:creationId xmlns:a16="http://schemas.microsoft.com/office/drawing/2014/main" id="{B3C059B8-4AC4-4280-B8F6-10C03DA5127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vi-VN"/>
              <a:t>Bấm để sửa kiểu tiêu đề Bản cái</a:t>
            </a:r>
          </a:p>
        </p:txBody>
      </p:sp>
      <p:sp>
        <p:nvSpPr>
          <p:cNvPr id="3" name="Chỗ dành sẵn cho Văn bản 2">
            <a:extLst>
              <a:ext uri="{FF2B5EF4-FFF2-40B4-BE49-F238E27FC236}">
                <a16:creationId xmlns:a16="http://schemas.microsoft.com/office/drawing/2014/main" id="{7C9B1F05-0C64-4003-9B7D-675A30ED8E9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vi-VN"/>
              <a:t>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17CD6FF6-5009-4540-8857-3595EEDF6A9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979FEF5-293E-4ABA-BF86-701CB0F7AAF2}"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29/10/2023</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Chỗ dành sẵn cho Chân trang 4">
            <a:extLst>
              <a:ext uri="{FF2B5EF4-FFF2-40B4-BE49-F238E27FC236}">
                <a16:creationId xmlns:a16="http://schemas.microsoft.com/office/drawing/2014/main" id="{DAE29DDB-98C1-4125-91CF-613F6DE950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Chỗ dành sẵn cho Số hiệu Bản chiếu 5">
            <a:extLst>
              <a:ext uri="{FF2B5EF4-FFF2-40B4-BE49-F238E27FC236}">
                <a16:creationId xmlns:a16="http://schemas.microsoft.com/office/drawing/2014/main" id="{B4AF84F3-550E-4D13-A477-782A1707550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F5D6998-2353-4B49-AC67-127D7C13DDBC}"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76173081"/>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 id="214748384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6387" name="Text Placeholder 2"/>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prstClr val="black">
                    <a:tint val="75000"/>
                  </a:prstClr>
                </a:solidFill>
                <a:latin typeface="+mn-lt"/>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C9DC60E6-538D-4B5B-B900-D5694326DDDB}"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sym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10/29/2023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sym typeface="Arial" panose="020B0604020202020204" pitchFamily="34" charset="0"/>
            </a:endParaRPr>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mn-lt"/>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sym typeface="Arial" panose="020B0604020202020204" pitchFamily="34" charset="0"/>
            </a:endParaRPr>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Calibri" panose="020F050202020403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730AD42-DBE1-4E7D-BBAF-4C93490511FD}"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sym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4672446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8435"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defTabSz="457200" eaLnBrk="1" fontAlgn="auto" hangingPunct="1">
              <a:spcBef>
                <a:spcPts val="0"/>
              </a:spcBef>
              <a:spcAft>
                <a:spcPts val="0"/>
              </a:spcAft>
              <a:defRPr sz="1200" smtClean="0">
                <a:solidFill>
                  <a:prstClr val="black">
                    <a:tint val="75000"/>
                  </a:prstClr>
                </a:solidFill>
                <a:latin typeface="Calibri" panose="020F0502020204030204"/>
                <a:cs typeface="+mn-cs"/>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FFA41795-1143-4F28-8BEE-4FB71531C1AB}" type="datetimeFigureOut">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sym typeface="Arial" panose="020B0604020202020204" pitchFamily="34" charset="0"/>
              </a:rPr>
              <a:pPr marL="0" marR="0" lvl="0" indent="0" algn="l" defTabSz="457200" rtl="0" eaLnBrk="1" fontAlgn="auto" latinLnBrk="0" hangingPunct="1">
                <a:lnSpc>
                  <a:spcPct val="100000"/>
                </a:lnSpc>
                <a:spcBef>
                  <a:spcPts val="0"/>
                </a:spcBef>
                <a:spcAft>
                  <a:spcPts val="0"/>
                </a:spcAft>
                <a:buClrTx/>
                <a:buSzTx/>
                <a:buFontTx/>
                <a:buNone/>
                <a:tabLst/>
                <a:defRPr/>
              </a:pPr>
              <a:t>10/29/2023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sym typeface="Arial" panose="020B0604020202020204" pitchFamily="34" charset="0"/>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defTabSz="457200" eaLnBrk="1" fontAlgn="auto" hangingPunct="1">
              <a:spcBef>
                <a:spcPts val="0"/>
              </a:spcBef>
              <a:spcAft>
                <a:spcPts val="0"/>
              </a:spcAft>
              <a:defRPr sz="1200">
                <a:solidFill>
                  <a:prstClr val="black">
                    <a:tint val="75000"/>
                  </a:prstClr>
                </a:solidFill>
                <a:latin typeface="Calibri" panose="020F0502020204030204"/>
                <a:cs typeface="+mn-cs"/>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sym typeface="Arial" panose="020B0604020202020204" pitchFamily="34" charset="0"/>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defTabSz="457200" eaLnBrk="1" fontAlgn="auto" hangingPunct="1">
              <a:spcBef>
                <a:spcPts val="0"/>
              </a:spcBef>
              <a:spcAft>
                <a:spcPts val="0"/>
              </a:spcAft>
              <a:defRPr sz="1200" smtClean="0">
                <a:solidFill>
                  <a:prstClr val="black">
                    <a:tint val="75000"/>
                  </a:prstClr>
                </a:solidFill>
                <a:latin typeface="Calibri" panose="020F0502020204030204"/>
                <a:cs typeface="+mn-cs"/>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09930732-CAAF-4CD4-973D-B744D388983B}" type="slidenum">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sym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sym typeface="Arial" panose="020B0604020202020204" pitchFamily="34" charset="0"/>
            </a:endParaRPr>
          </a:p>
        </p:txBody>
      </p:sp>
    </p:spTree>
    <p:extLst>
      <p:ext uri="{BB962C8B-B14F-4D97-AF65-F5344CB8AC3E}">
        <p14:creationId xmlns:p14="http://schemas.microsoft.com/office/powerpoint/2010/main" val="248888767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Tiêu đề 1">
            <a:extLst>
              <a:ext uri="{FF2B5EF4-FFF2-40B4-BE49-F238E27FC236}">
                <a16:creationId xmlns:a16="http://schemas.microsoft.com/office/drawing/2014/main" id="{B3C059B8-4AC4-4280-B8F6-10C03DA5127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vi-VN"/>
              <a:t>Bấm để sửa kiểu tiêu đề Bản cái</a:t>
            </a:r>
          </a:p>
        </p:txBody>
      </p:sp>
      <p:sp>
        <p:nvSpPr>
          <p:cNvPr id="3" name="Chỗ dành sẵn cho Văn bản 2">
            <a:extLst>
              <a:ext uri="{FF2B5EF4-FFF2-40B4-BE49-F238E27FC236}">
                <a16:creationId xmlns:a16="http://schemas.microsoft.com/office/drawing/2014/main" id="{7C9B1F05-0C64-4003-9B7D-675A30ED8E9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vi-VN"/>
              <a:t>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17CD6FF6-5009-4540-8857-3595EEDF6A9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979FEF5-293E-4ABA-BF86-701CB0F7AAF2}"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29/10/2023</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Chỗ dành sẵn cho Chân trang 4">
            <a:extLst>
              <a:ext uri="{FF2B5EF4-FFF2-40B4-BE49-F238E27FC236}">
                <a16:creationId xmlns:a16="http://schemas.microsoft.com/office/drawing/2014/main" id="{DAE29DDB-98C1-4125-91CF-613F6DE950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Chỗ dành sẵn cho Số hiệu Bản chiếu 5">
            <a:extLst>
              <a:ext uri="{FF2B5EF4-FFF2-40B4-BE49-F238E27FC236}">
                <a16:creationId xmlns:a16="http://schemas.microsoft.com/office/drawing/2014/main" id="{B4AF84F3-550E-4D13-A477-782A1707550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F5D6998-2353-4B49-AC67-127D7C13DDBC}"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13427481"/>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Tiêu đề 1">
            <a:extLst>
              <a:ext uri="{FF2B5EF4-FFF2-40B4-BE49-F238E27FC236}">
                <a16:creationId xmlns:a16="http://schemas.microsoft.com/office/drawing/2014/main" id="{B3C059B8-4AC4-4280-B8F6-10C03DA5127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vi-VN"/>
              <a:t>Bấm để sửa kiểu tiêu đề Bản cái</a:t>
            </a:r>
          </a:p>
        </p:txBody>
      </p:sp>
      <p:sp>
        <p:nvSpPr>
          <p:cNvPr id="3" name="Chỗ dành sẵn cho Văn bản 2">
            <a:extLst>
              <a:ext uri="{FF2B5EF4-FFF2-40B4-BE49-F238E27FC236}">
                <a16:creationId xmlns:a16="http://schemas.microsoft.com/office/drawing/2014/main" id="{7C9B1F05-0C64-4003-9B7D-675A30ED8E9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vi-VN"/>
              <a:t>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17CD6FF6-5009-4540-8857-3595EEDF6A9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979FEF5-293E-4ABA-BF86-701CB0F7AAF2}"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29/10/2023</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Chỗ dành sẵn cho Chân trang 4">
            <a:extLst>
              <a:ext uri="{FF2B5EF4-FFF2-40B4-BE49-F238E27FC236}">
                <a16:creationId xmlns:a16="http://schemas.microsoft.com/office/drawing/2014/main" id="{DAE29DDB-98C1-4125-91CF-613F6DE950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Chỗ dành sẵn cho Số hiệu Bản chiếu 5">
            <a:extLst>
              <a:ext uri="{FF2B5EF4-FFF2-40B4-BE49-F238E27FC236}">
                <a16:creationId xmlns:a16="http://schemas.microsoft.com/office/drawing/2014/main" id="{B4AF84F3-550E-4D13-A477-782A1707550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F5D6998-2353-4B49-AC67-127D7C13DDBC}"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58044032"/>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Tiêu đề 1">
            <a:extLst>
              <a:ext uri="{FF2B5EF4-FFF2-40B4-BE49-F238E27FC236}">
                <a16:creationId xmlns:a16="http://schemas.microsoft.com/office/drawing/2014/main" id="{B3C059B8-4AC4-4280-B8F6-10C03DA5127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vi-VN"/>
              <a:t>Bấm để sửa kiểu tiêu đề Bản cái</a:t>
            </a:r>
          </a:p>
        </p:txBody>
      </p:sp>
      <p:sp>
        <p:nvSpPr>
          <p:cNvPr id="3" name="Chỗ dành sẵn cho Văn bản 2">
            <a:extLst>
              <a:ext uri="{FF2B5EF4-FFF2-40B4-BE49-F238E27FC236}">
                <a16:creationId xmlns:a16="http://schemas.microsoft.com/office/drawing/2014/main" id="{7C9B1F05-0C64-4003-9B7D-675A30ED8E9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vi-VN"/>
              <a:t>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17CD6FF6-5009-4540-8857-3595EEDF6A9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979FEF5-293E-4ABA-BF86-701CB0F7AAF2}"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29/10/2023</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Chỗ dành sẵn cho Chân trang 4">
            <a:extLst>
              <a:ext uri="{FF2B5EF4-FFF2-40B4-BE49-F238E27FC236}">
                <a16:creationId xmlns:a16="http://schemas.microsoft.com/office/drawing/2014/main" id="{DAE29DDB-98C1-4125-91CF-613F6DE950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Chỗ dành sẵn cho Số hiệu Bản chiếu 5">
            <a:extLst>
              <a:ext uri="{FF2B5EF4-FFF2-40B4-BE49-F238E27FC236}">
                <a16:creationId xmlns:a16="http://schemas.microsoft.com/office/drawing/2014/main" id="{B4AF84F3-550E-4D13-A477-782A1707550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F5D6998-2353-4B49-AC67-127D7C13DDBC}"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39115877"/>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Tiêu đề 1">
            <a:extLst>
              <a:ext uri="{FF2B5EF4-FFF2-40B4-BE49-F238E27FC236}">
                <a16:creationId xmlns:a16="http://schemas.microsoft.com/office/drawing/2014/main" id="{B3C059B8-4AC4-4280-B8F6-10C03DA5127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vi-VN"/>
              <a:t>Bấm để sửa kiểu tiêu đề Bản cái</a:t>
            </a:r>
          </a:p>
        </p:txBody>
      </p:sp>
      <p:sp>
        <p:nvSpPr>
          <p:cNvPr id="3" name="Chỗ dành sẵn cho Văn bản 2">
            <a:extLst>
              <a:ext uri="{FF2B5EF4-FFF2-40B4-BE49-F238E27FC236}">
                <a16:creationId xmlns:a16="http://schemas.microsoft.com/office/drawing/2014/main" id="{7C9B1F05-0C64-4003-9B7D-675A30ED8E9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vi-VN"/>
              <a:t>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17CD6FF6-5009-4540-8857-3595EEDF6A9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979FEF5-293E-4ABA-BF86-701CB0F7AAF2}"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29/10/2023</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Chỗ dành sẵn cho Chân trang 4">
            <a:extLst>
              <a:ext uri="{FF2B5EF4-FFF2-40B4-BE49-F238E27FC236}">
                <a16:creationId xmlns:a16="http://schemas.microsoft.com/office/drawing/2014/main" id="{DAE29DDB-98C1-4125-91CF-613F6DE950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Chỗ dành sẵn cho Số hiệu Bản chiếu 5">
            <a:extLst>
              <a:ext uri="{FF2B5EF4-FFF2-40B4-BE49-F238E27FC236}">
                <a16:creationId xmlns:a16="http://schemas.microsoft.com/office/drawing/2014/main" id="{B4AF84F3-550E-4D13-A477-782A1707550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F5D6998-2353-4B49-AC67-127D7C13DDBC}"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42309806"/>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Tiêu đề 1">
            <a:extLst>
              <a:ext uri="{FF2B5EF4-FFF2-40B4-BE49-F238E27FC236}">
                <a16:creationId xmlns:a16="http://schemas.microsoft.com/office/drawing/2014/main" id="{B3C059B8-4AC4-4280-B8F6-10C03DA5127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vi-VN"/>
              <a:t>Bấm để sửa kiểu tiêu đề Bản cái</a:t>
            </a:r>
          </a:p>
        </p:txBody>
      </p:sp>
      <p:sp>
        <p:nvSpPr>
          <p:cNvPr id="3" name="Chỗ dành sẵn cho Văn bản 2">
            <a:extLst>
              <a:ext uri="{FF2B5EF4-FFF2-40B4-BE49-F238E27FC236}">
                <a16:creationId xmlns:a16="http://schemas.microsoft.com/office/drawing/2014/main" id="{7C9B1F05-0C64-4003-9B7D-675A30ED8E9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vi-VN"/>
              <a:t>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17CD6FF6-5009-4540-8857-3595EEDF6A9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979FEF5-293E-4ABA-BF86-701CB0F7AAF2}"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29/10/2023</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Chỗ dành sẵn cho Chân trang 4">
            <a:extLst>
              <a:ext uri="{FF2B5EF4-FFF2-40B4-BE49-F238E27FC236}">
                <a16:creationId xmlns:a16="http://schemas.microsoft.com/office/drawing/2014/main" id="{DAE29DDB-98C1-4125-91CF-613F6DE950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Chỗ dành sẵn cho Số hiệu Bản chiếu 5">
            <a:extLst>
              <a:ext uri="{FF2B5EF4-FFF2-40B4-BE49-F238E27FC236}">
                <a16:creationId xmlns:a16="http://schemas.microsoft.com/office/drawing/2014/main" id="{B4AF84F3-550E-4D13-A477-782A1707550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F5D6998-2353-4B49-AC67-127D7C13DDBC}"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835514571"/>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 id="214748377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Tiêu đề 1">
            <a:extLst>
              <a:ext uri="{FF2B5EF4-FFF2-40B4-BE49-F238E27FC236}">
                <a16:creationId xmlns:a16="http://schemas.microsoft.com/office/drawing/2014/main" id="{B3C059B8-4AC4-4280-B8F6-10C03DA5127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vi-VN"/>
              <a:t>Bấm để sửa kiểu tiêu đề Bản cái</a:t>
            </a:r>
          </a:p>
        </p:txBody>
      </p:sp>
      <p:sp>
        <p:nvSpPr>
          <p:cNvPr id="3" name="Chỗ dành sẵn cho Văn bản 2">
            <a:extLst>
              <a:ext uri="{FF2B5EF4-FFF2-40B4-BE49-F238E27FC236}">
                <a16:creationId xmlns:a16="http://schemas.microsoft.com/office/drawing/2014/main" id="{7C9B1F05-0C64-4003-9B7D-675A30ED8E9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vi-VN"/>
              <a:t>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17CD6FF6-5009-4540-8857-3595EEDF6A9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979FEF5-293E-4ABA-BF86-701CB0F7AAF2}"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29/10/2023</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Chỗ dành sẵn cho Chân trang 4">
            <a:extLst>
              <a:ext uri="{FF2B5EF4-FFF2-40B4-BE49-F238E27FC236}">
                <a16:creationId xmlns:a16="http://schemas.microsoft.com/office/drawing/2014/main" id="{DAE29DDB-98C1-4125-91CF-613F6DE950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Chỗ dành sẵn cho Số hiệu Bản chiếu 5">
            <a:extLst>
              <a:ext uri="{FF2B5EF4-FFF2-40B4-BE49-F238E27FC236}">
                <a16:creationId xmlns:a16="http://schemas.microsoft.com/office/drawing/2014/main" id="{B4AF84F3-550E-4D13-A477-782A1707550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F5D6998-2353-4B49-AC67-127D7C13DDBC}"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80263347"/>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 id="214748378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20.xml"/><Relationship Id="rId5" Type="http://schemas.openxmlformats.org/officeDocument/2006/relationships/image" Target="../media/image17.jpeg"/><Relationship Id="rId4" Type="http://schemas.openxmlformats.org/officeDocument/2006/relationships/image" Target="../media/image16.jpg"/></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1.xml"/><Relationship Id="rId1" Type="http://schemas.openxmlformats.org/officeDocument/2006/relationships/slideLayout" Target="../slideLayouts/slideLayout125.xml"/><Relationship Id="rId5" Type="http://schemas.microsoft.com/office/2007/relationships/hdphoto" Target="../media/hdphoto2.wdp"/><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20.png"/><Relationship Id="rId7" Type="http://schemas.openxmlformats.org/officeDocument/2006/relationships/diagramQuickStyle" Target="../diagrams/quickStyle2.xml"/><Relationship Id="rId2" Type="http://schemas.openxmlformats.org/officeDocument/2006/relationships/notesSlide" Target="../notesSlides/notesSlide12.xml"/><Relationship Id="rId1" Type="http://schemas.openxmlformats.org/officeDocument/2006/relationships/slideLayout" Target="../slideLayouts/slideLayout120.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21.jpg"/><Relationship Id="rId9" Type="http://schemas.microsoft.com/office/2007/relationships/diagramDrawing" Target="../diagrams/drawing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0.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12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5.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125.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125.xml"/></Relationships>
</file>

<file path=ppt/slides/_rels/slide18.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image" Target="../media/image24.jpeg"/><Relationship Id="rId7" Type="http://schemas.openxmlformats.org/officeDocument/2006/relationships/image" Target="../media/image28.png"/><Relationship Id="rId12" Type="http://schemas.microsoft.com/office/2007/relationships/diagramDrawing" Target="../diagrams/drawing3.xml"/><Relationship Id="rId2" Type="http://schemas.openxmlformats.org/officeDocument/2006/relationships/notesSlide" Target="../notesSlides/notesSlide17.xml"/><Relationship Id="rId1" Type="http://schemas.openxmlformats.org/officeDocument/2006/relationships/slideLayout" Target="../slideLayouts/slideLayout120.xml"/><Relationship Id="rId6" Type="http://schemas.openxmlformats.org/officeDocument/2006/relationships/image" Target="../media/image27.jpeg"/><Relationship Id="rId11" Type="http://schemas.openxmlformats.org/officeDocument/2006/relationships/diagramColors" Target="../diagrams/colors3.xml"/><Relationship Id="rId5" Type="http://schemas.openxmlformats.org/officeDocument/2006/relationships/image" Target="../media/image26.jpeg"/><Relationship Id="rId10" Type="http://schemas.openxmlformats.org/officeDocument/2006/relationships/diagramQuickStyle" Target="../diagrams/quickStyle3.xml"/><Relationship Id="rId4" Type="http://schemas.openxmlformats.org/officeDocument/2006/relationships/image" Target="../media/image25.jpeg"/><Relationship Id="rId9" Type="http://schemas.openxmlformats.org/officeDocument/2006/relationships/diagramLayout" Target="../diagrams/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120.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36.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120.xml"/><Relationship Id="rId6" Type="http://schemas.openxmlformats.org/officeDocument/2006/relationships/image" Target="../media/image32.jpeg"/><Relationship Id="rId5" Type="http://schemas.openxmlformats.org/officeDocument/2006/relationships/image" Target="../media/image31.jpg"/><Relationship Id="rId4" Type="http://schemas.openxmlformats.org/officeDocument/2006/relationships/image" Target="../media/image30.jpeg"/></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120.xml"/><Relationship Id="rId5" Type="http://schemas.openxmlformats.org/officeDocument/2006/relationships/image" Target="../media/image32.jpeg"/><Relationship Id="rId4" Type="http://schemas.openxmlformats.org/officeDocument/2006/relationships/image" Target="../media/image30.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5.xml"/></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2.xml"/><Relationship Id="rId1" Type="http://schemas.openxmlformats.org/officeDocument/2006/relationships/slideLayout" Target="../slideLayouts/slideLayout120.xml"/></Relationships>
</file>

<file path=ppt/slides/_rels/slide24.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34.jpg"/><Relationship Id="rId7" Type="http://schemas.openxmlformats.org/officeDocument/2006/relationships/diagramColors" Target="../diagrams/colors4.xml"/><Relationship Id="rId2" Type="http://schemas.openxmlformats.org/officeDocument/2006/relationships/notesSlide" Target="../notesSlides/notesSlide23.xml"/><Relationship Id="rId1" Type="http://schemas.openxmlformats.org/officeDocument/2006/relationships/slideLayout" Target="../slideLayouts/slideLayout120.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4.xml"/><Relationship Id="rId1" Type="http://schemas.openxmlformats.org/officeDocument/2006/relationships/slideLayout" Target="../slideLayouts/slideLayout120.xml"/><Relationship Id="rId4" Type="http://schemas.openxmlformats.org/officeDocument/2006/relationships/image" Target="../media/image35.png"/></Relationships>
</file>

<file path=ppt/slides/_rels/slide26.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13.jpg"/><Relationship Id="rId7" Type="http://schemas.openxmlformats.org/officeDocument/2006/relationships/diagramColors" Target="../diagrams/colors5.xml"/><Relationship Id="rId2" Type="http://schemas.openxmlformats.org/officeDocument/2006/relationships/notesSlide" Target="../notesSlides/notesSlide25.xml"/><Relationship Id="rId1" Type="http://schemas.openxmlformats.org/officeDocument/2006/relationships/slideLayout" Target="../slideLayouts/slideLayout13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27.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36.jpg"/><Relationship Id="rId7" Type="http://schemas.openxmlformats.org/officeDocument/2006/relationships/diagramColors" Target="../diagrams/colors6.xml"/><Relationship Id="rId2" Type="http://schemas.openxmlformats.org/officeDocument/2006/relationships/notesSlide" Target="../notesSlides/notesSlide26.xml"/><Relationship Id="rId1" Type="http://schemas.openxmlformats.org/officeDocument/2006/relationships/slideLayout" Target="../slideLayouts/slideLayout144.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2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4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9.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48.xml"/><Relationship Id="rId5" Type="http://schemas.openxmlformats.org/officeDocument/2006/relationships/image" Target="../media/image8.jpeg"/><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9.xml"/></Relationships>
</file>

<file path=ppt/slides/_rels/slide3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g"/><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65.xml"/></Relationships>
</file>

<file path=ppt/slides/_rels/slide40.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5.xml"/></Relationships>
</file>

<file path=ppt/slides/_rels/slide4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 Id="rId4" Type="http://schemas.openxmlformats.org/officeDocument/2006/relationships/image" Target="../media/image46.jpeg"/></Relationships>
</file>

<file path=ppt/slides/_rels/slide42.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7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89.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8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101.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1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Watercolor Background Image | All White Background">
            <a:extLst>
              <a:ext uri="{FF2B5EF4-FFF2-40B4-BE49-F238E27FC236}">
                <a16:creationId xmlns:a16="http://schemas.microsoft.com/office/drawing/2014/main" id="{5A654C9D-02F1-425C-8B40-1DC53EC8C9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76536"/>
            <a:ext cx="12192000" cy="596878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7852426-9D2C-4617-87D5-DBF587702501}"/>
              </a:ext>
            </a:extLst>
          </p:cNvPr>
          <p:cNvSpPr txBox="1"/>
          <p:nvPr/>
        </p:nvSpPr>
        <p:spPr>
          <a:xfrm>
            <a:off x="2017336" y="906750"/>
            <a:ext cx="8399283" cy="769441"/>
          </a:xfrm>
          <a:prstGeom prst="rect">
            <a:avLst/>
          </a:prstGeom>
          <a:noFill/>
        </p:spPr>
        <p:txBody>
          <a:bodyPr wrap="square" rtlCol="0">
            <a:spAutoFit/>
          </a:bodyPr>
          <a:lstStyle/>
          <a:p>
            <a:pPr algn="ctr"/>
            <a:r>
              <a:rPr lang="en-US" sz="4400" b="1" dirty="0">
                <a:latin typeface="Times New Roman" panose="02020603050405020304" pitchFamily="18" charset="0"/>
                <a:cs typeface="Times New Roman" panose="02020603050405020304" pitchFamily="18" charset="0"/>
              </a:rPr>
              <a:t>TRƯỜNG THCS THANH AM</a:t>
            </a:r>
          </a:p>
        </p:txBody>
      </p:sp>
      <p:sp>
        <p:nvSpPr>
          <p:cNvPr id="5" name="TextBox 4">
            <a:extLst>
              <a:ext uri="{FF2B5EF4-FFF2-40B4-BE49-F238E27FC236}">
                <a16:creationId xmlns:a16="http://schemas.microsoft.com/office/drawing/2014/main" id="{7F802380-205E-44EF-A107-3BCE78974717}"/>
              </a:ext>
            </a:extLst>
          </p:cNvPr>
          <p:cNvSpPr txBox="1"/>
          <p:nvPr/>
        </p:nvSpPr>
        <p:spPr>
          <a:xfrm>
            <a:off x="2780907" y="1857080"/>
            <a:ext cx="6438508" cy="584775"/>
          </a:xfrm>
          <a:prstGeom prst="rect">
            <a:avLst/>
          </a:prstGeom>
          <a:noFill/>
        </p:spPr>
        <p:txBody>
          <a:bodyPr wrap="square" rtlCol="0">
            <a:spAutoFit/>
          </a:bodyPr>
          <a:lstStyle/>
          <a:p>
            <a:pPr algn="ctr"/>
            <a:r>
              <a:rPr lang="en-US" sz="3200" b="1" dirty="0">
                <a:latin typeface="Times New Roman" panose="02020603050405020304" pitchFamily="18" charset="0"/>
                <a:cs typeface="Times New Roman" panose="02020603050405020304" pitchFamily="18" charset="0"/>
              </a:rPr>
              <a:t>MÔN: NGỮ VĂN 9</a:t>
            </a:r>
          </a:p>
        </p:txBody>
      </p:sp>
      <p:sp>
        <p:nvSpPr>
          <p:cNvPr id="6" name="TextBox 4">
            <a:extLst>
              <a:ext uri="{FF2B5EF4-FFF2-40B4-BE49-F238E27FC236}">
                <a16:creationId xmlns:a16="http://schemas.microsoft.com/office/drawing/2014/main" id="{205962B0-EAAA-449A-9A53-BFA21AB4F764}"/>
              </a:ext>
            </a:extLst>
          </p:cNvPr>
          <p:cNvSpPr txBox="1">
            <a:spLocks noChangeArrowheads="1"/>
          </p:cNvSpPr>
          <p:nvPr/>
        </p:nvSpPr>
        <p:spPr bwMode="auto">
          <a:xfrm flipH="1">
            <a:off x="678730" y="3007464"/>
            <a:ext cx="10642862"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SG" altLang="en-US" sz="5400" b="1" dirty="0" err="1">
                <a:latin typeface="Times New Roman" panose="02020603050405020304" pitchFamily="18" charset="0"/>
                <a:cs typeface="Times New Roman" panose="02020603050405020304" pitchFamily="18" charset="0"/>
              </a:rPr>
              <a:t>Văn</a:t>
            </a:r>
            <a:r>
              <a:rPr lang="en-SG" altLang="en-US" sz="5400" b="1" dirty="0">
                <a:latin typeface="Times New Roman" panose="02020603050405020304" pitchFamily="18" charset="0"/>
                <a:cs typeface="Times New Roman" panose="02020603050405020304" pitchFamily="18" charset="0"/>
              </a:rPr>
              <a:t> </a:t>
            </a:r>
            <a:r>
              <a:rPr lang="en-SG" altLang="en-US" sz="5400" b="1" dirty="0" err="1">
                <a:latin typeface="Times New Roman" panose="02020603050405020304" pitchFamily="18" charset="0"/>
                <a:cs typeface="Times New Roman" panose="02020603050405020304" pitchFamily="18" charset="0"/>
              </a:rPr>
              <a:t>bản</a:t>
            </a:r>
            <a:r>
              <a:rPr lang="en-SG" altLang="en-US" sz="5400" b="1" dirty="0">
                <a:latin typeface="Times New Roman" panose="02020603050405020304" pitchFamily="18" charset="0"/>
                <a:cs typeface="Times New Roman" panose="02020603050405020304" pitchFamily="18" charset="0"/>
              </a:rPr>
              <a:t>: ĐỒNG CHÍ</a:t>
            </a:r>
          </a:p>
          <a:p>
            <a:pPr algn="ctr" eaLnBrk="1" hangingPunct="1">
              <a:lnSpc>
                <a:spcPct val="100000"/>
              </a:lnSpc>
              <a:spcBef>
                <a:spcPct val="0"/>
              </a:spcBef>
              <a:buFontTx/>
              <a:buNone/>
            </a:pPr>
            <a:r>
              <a:rPr lang="en-SG" altLang="en-US" sz="5400" b="1" dirty="0">
                <a:latin typeface="Times New Roman" panose="02020603050405020304" pitchFamily="18" charset="0"/>
                <a:cs typeface="Times New Roman" panose="02020603050405020304" pitchFamily="18" charset="0"/>
              </a:rPr>
              <a:t>                               </a:t>
            </a:r>
            <a:r>
              <a:rPr lang="en-SG" altLang="en-US" sz="5400" b="1" dirty="0" err="1">
                <a:latin typeface="Times New Roman" panose="02020603050405020304" pitchFamily="18" charset="0"/>
                <a:cs typeface="Times New Roman" panose="02020603050405020304" pitchFamily="18" charset="0"/>
              </a:rPr>
              <a:t>Chính</a:t>
            </a:r>
            <a:r>
              <a:rPr lang="en-SG" altLang="en-US" sz="5400" b="1" dirty="0">
                <a:latin typeface="Times New Roman" panose="02020603050405020304" pitchFamily="18" charset="0"/>
                <a:cs typeface="Times New Roman" panose="02020603050405020304" pitchFamily="18" charset="0"/>
              </a:rPr>
              <a:t> </a:t>
            </a:r>
            <a:r>
              <a:rPr lang="en-SG" altLang="en-US" sz="5400" b="1" dirty="0" err="1">
                <a:latin typeface="Times New Roman" panose="02020603050405020304" pitchFamily="18" charset="0"/>
                <a:cs typeface="Times New Roman" panose="02020603050405020304" pitchFamily="18" charset="0"/>
              </a:rPr>
              <a:t>Hữu</a:t>
            </a:r>
            <a:endParaRPr lang="en-SG" altLang="en-US" sz="5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0782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19">
            <a:extLst>
              <a:ext uri="{FF2B5EF4-FFF2-40B4-BE49-F238E27FC236}">
                <a16:creationId xmlns:a16="http://schemas.microsoft.com/office/drawing/2014/main" id="{DEE5C6BA-FE2A-4C38-8D88-E70C06E54F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08905" y="3726"/>
            <a:ext cx="648309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2" name="Picture 21">
            <a:extLst>
              <a:ext uri="{FF2B5EF4-FFF2-40B4-BE49-F238E27FC236}">
                <a16:creationId xmlns:a16="http://schemas.microsoft.com/office/drawing/2014/main" id="{53E66F28-0926-4CFB-BDAB-646CAB184CB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2" name="Tiêu đề 1">
            <a:extLst>
              <a:ext uri="{FF2B5EF4-FFF2-40B4-BE49-F238E27FC236}">
                <a16:creationId xmlns:a16="http://schemas.microsoft.com/office/drawing/2014/main" id="{CA422CA4-2F59-4EA5-B2E1-66971958A393}"/>
              </a:ext>
            </a:extLst>
          </p:cNvPr>
          <p:cNvSpPr>
            <a:spLocks noGrp="1"/>
          </p:cNvSpPr>
          <p:nvPr>
            <p:ph type="title"/>
          </p:nvPr>
        </p:nvSpPr>
        <p:spPr>
          <a:xfrm>
            <a:off x="188477" y="214540"/>
            <a:ext cx="6684611" cy="1454051"/>
          </a:xfrm>
        </p:spPr>
        <p:txBody>
          <a:bodyPr>
            <a:noAutofit/>
          </a:bodyPr>
          <a:lstStyle/>
          <a:p>
            <a:r>
              <a:rPr lang="en-US" altLang="vi-VN" sz="3200" dirty="0" err="1">
                <a:latin typeface="Times New Roman" panose="02020603050405020304" pitchFamily="18" charset="0"/>
                <a:cs typeface="Times New Roman" panose="02020603050405020304" pitchFamily="18" charset="0"/>
              </a:rPr>
              <a:t>Quê</a:t>
            </a:r>
            <a:r>
              <a:rPr lang="en-US" altLang="vi-VN" sz="3200" dirty="0">
                <a:latin typeface="Times New Roman" panose="02020603050405020304" pitchFamily="18" charset="0"/>
                <a:cs typeface="Times New Roman" panose="02020603050405020304" pitchFamily="18" charset="0"/>
              </a:rPr>
              <a:t> </a:t>
            </a:r>
            <a:r>
              <a:rPr lang="en-US" altLang="vi-VN" sz="3200" dirty="0" err="1">
                <a:latin typeface="Times New Roman" panose="02020603050405020304" pitchFamily="18" charset="0"/>
                <a:cs typeface="Times New Roman" panose="02020603050405020304" pitchFamily="18" charset="0"/>
              </a:rPr>
              <a:t>hương</a:t>
            </a:r>
            <a:r>
              <a:rPr lang="en-US" altLang="vi-VN" sz="3200" dirty="0">
                <a:latin typeface="Times New Roman" panose="02020603050405020304" pitchFamily="18" charset="0"/>
                <a:cs typeface="Times New Roman" panose="02020603050405020304" pitchFamily="18" charset="0"/>
              </a:rPr>
              <a:t> </a:t>
            </a:r>
            <a:r>
              <a:rPr lang="en-US" altLang="vi-VN" sz="3200" dirty="0" err="1">
                <a:latin typeface="Times New Roman" panose="02020603050405020304" pitchFamily="18" charset="0"/>
                <a:cs typeface="Times New Roman" panose="02020603050405020304" pitchFamily="18" charset="0"/>
              </a:rPr>
              <a:t>anh</a:t>
            </a:r>
            <a:r>
              <a:rPr lang="en-US" altLang="vi-VN" sz="3200" dirty="0">
                <a:latin typeface="Times New Roman" panose="02020603050405020304" pitchFamily="18" charset="0"/>
                <a:cs typeface="Times New Roman" panose="02020603050405020304" pitchFamily="18" charset="0"/>
              </a:rPr>
              <a:t> </a:t>
            </a:r>
            <a:r>
              <a:rPr lang="en-US" altLang="vi-VN" sz="3200" dirty="0" err="1">
                <a:solidFill>
                  <a:srgbClr val="FF0000"/>
                </a:solidFill>
                <a:latin typeface="Times New Roman" panose="02020603050405020304" pitchFamily="18" charset="0"/>
                <a:cs typeface="Times New Roman" panose="02020603050405020304" pitchFamily="18" charset="0"/>
              </a:rPr>
              <a:t>nước</a:t>
            </a:r>
            <a:r>
              <a:rPr lang="en-US" altLang="vi-VN" sz="3200" dirty="0">
                <a:solidFill>
                  <a:srgbClr val="FF0000"/>
                </a:solidFill>
                <a:latin typeface="Times New Roman" panose="02020603050405020304" pitchFamily="18" charset="0"/>
                <a:cs typeface="Times New Roman" panose="02020603050405020304" pitchFamily="18" charset="0"/>
              </a:rPr>
              <a:t> </a:t>
            </a:r>
            <a:r>
              <a:rPr lang="en-US" altLang="vi-VN" sz="3200" dirty="0" err="1">
                <a:solidFill>
                  <a:srgbClr val="FF0000"/>
                </a:solidFill>
                <a:latin typeface="Times New Roman" panose="02020603050405020304" pitchFamily="18" charset="0"/>
                <a:cs typeface="Times New Roman" panose="02020603050405020304" pitchFamily="18" charset="0"/>
              </a:rPr>
              <a:t>mặn</a:t>
            </a:r>
            <a:r>
              <a:rPr lang="en-US" altLang="vi-VN" sz="3200" dirty="0">
                <a:solidFill>
                  <a:srgbClr val="FF0000"/>
                </a:solidFill>
                <a:latin typeface="Times New Roman" panose="02020603050405020304" pitchFamily="18" charset="0"/>
                <a:cs typeface="Times New Roman" panose="02020603050405020304" pitchFamily="18" charset="0"/>
              </a:rPr>
              <a:t>, </a:t>
            </a:r>
            <a:r>
              <a:rPr lang="en-US" altLang="vi-VN" sz="3200" dirty="0" err="1">
                <a:solidFill>
                  <a:srgbClr val="FF0000"/>
                </a:solidFill>
                <a:latin typeface="Times New Roman" panose="02020603050405020304" pitchFamily="18" charset="0"/>
                <a:cs typeface="Times New Roman" panose="02020603050405020304" pitchFamily="18" charset="0"/>
              </a:rPr>
              <a:t>đồng</a:t>
            </a:r>
            <a:r>
              <a:rPr lang="en-US" altLang="vi-VN" sz="3200" dirty="0">
                <a:solidFill>
                  <a:srgbClr val="FF0000"/>
                </a:solidFill>
                <a:latin typeface="Times New Roman" panose="02020603050405020304" pitchFamily="18" charset="0"/>
                <a:cs typeface="Times New Roman" panose="02020603050405020304" pitchFamily="18" charset="0"/>
              </a:rPr>
              <a:t> </a:t>
            </a:r>
            <a:r>
              <a:rPr lang="en-US" altLang="vi-VN" sz="3200" dirty="0" err="1">
                <a:solidFill>
                  <a:srgbClr val="FF0000"/>
                </a:solidFill>
                <a:latin typeface="Times New Roman" panose="02020603050405020304" pitchFamily="18" charset="0"/>
                <a:cs typeface="Times New Roman" panose="02020603050405020304" pitchFamily="18" charset="0"/>
              </a:rPr>
              <a:t>chua</a:t>
            </a:r>
            <a:br>
              <a:rPr lang="en-US" altLang="vi-VN" sz="3200" dirty="0">
                <a:solidFill>
                  <a:srgbClr val="FF0000"/>
                </a:solidFill>
                <a:latin typeface="Times New Roman" panose="02020603050405020304" pitchFamily="18" charset="0"/>
                <a:cs typeface="Times New Roman" panose="02020603050405020304" pitchFamily="18" charset="0"/>
              </a:rPr>
            </a:br>
            <a:r>
              <a:rPr lang="en-US" altLang="vi-VN" sz="3200" dirty="0" err="1">
                <a:latin typeface="Times New Roman" panose="02020603050405020304" pitchFamily="18" charset="0"/>
                <a:cs typeface="Times New Roman" panose="02020603050405020304" pitchFamily="18" charset="0"/>
              </a:rPr>
              <a:t>Làng</a:t>
            </a:r>
            <a:r>
              <a:rPr lang="en-US" altLang="vi-VN" sz="3200" dirty="0">
                <a:latin typeface="Times New Roman" panose="02020603050405020304" pitchFamily="18" charset="0"/>
                <a:cs typeface="Times New Roman" panose="02020603050405020304" pitchFamily="18" charset="0"/>
              </a:rPr>
              <a:t> </a:t>
            </a:r>
            <a:r>
              <a:rPr lang="en-US" altLang="vi-VN" sz="3200" dirty="0" err="1">
                <a:latin typeface="Times New Roman" panose="02020603050405020304" pitchFamily="18" charset="0"/>
                <a:cs typeface="Times New Roman" panose="02020603050405020304" pitchFamily="18" charset="0"/>
              </a:rPr>
              <a:t>tôi</a:t>
            </a:r>
            <a:r>
              <a:rPr lang="en-US" altLang="vi-VN" sz="3200" dirty="0">
                <a:latin typeface="Times New Roman" panose="02020603050405020304" pitchFamily="18" charset="0"/>
                <a:cs typeface="Times New Roman" panose="02020603050405020304" pitchFamily="18" charset="0"/>
              </a:rPr>
              <a:t> </a:t>
            </a:r>
            <a:r>
              <a:rPr lang="en-US" altLang="vi-VN" sz="3200" dirty="0" err="1">
                <a:latin typeface="Times New Roman" panose="02020603050405020304" pitchFamily="18" charset="0"/>
                <a:cs typeface="Times New Roman" panose="02020603050405020304" pitchFamily="18" charset="0"/>
              </a:rPr>
              <a:t>nghèo</a:t>
            </a:r>
            <a:r>
              <a:rPr lang="en-US" altLang="vi-VN" sz="3200" dirty="0">
                <a:latin typeface="Times New Roman" panose="02020603050405020304" pitchFamily="18" charset="0"/>
                <a:cs typeface="Times New Roman" panose="02020603050405020304" pitchFamily="18" charset="0"/>
              </a:rPr>
              <a:t> </a:t>
            </a:r>
            <a:r>
              <a:rPr lang="en-US" altLang="vi-VN" sz="3200" dirty="0" err="1">
                <a:solidFill>
                  <a:srgbClr val="FF0000"/>
                </a:solidFill>
                <a:latin typeface="Times New Roman" panose="02020603050405020304" pitchFamily="18" charset="0"/>
                <a:cs typeface="Times New Roman" panose="02020603050405020304" pitchFamily="18" charset="0"/>
              </a:rPr>
              <a:t>đất</a:t>
            </a:r>
            <a:r>
              <a:rPr lang="en-US" altLang="vi-VN" sz="3200" dirty="0">
                <a:solidFill>
                  <a:srgbClr val="FF0000"/>
                </a:solidFill>
                <a:latin typeface="Times New Roman" panose="02020603050405020304" pitchFamily="18" charset="0"/>
                <a:cs typeface="Times New Roman" panose="02020603050405020304" pitchFamily="18" charset="0"/>
              </a:rPr>
              <a:t> </a:t>
            </a:r>
            <a:r>
              <a:rPr lang="en-US" altLang="vi-VN" sz="3200" dirty="0" err="1">
                <a:solidFill>
                  <a:srgbClr val="FF0000"/>
                </a:solidFill>
                <a:latin typeface="Times New Roman" panose="02020603050405020304" pitchFamily="18" charset="0"/>
                <a:cs typeface="Times New Roman" panose="02020603050405020304" pitchFamily="18" charset="0"/>
              </a:rPr>
              <a:t>cày</a:t>
            </a:r>
            <a:r>
              <a:rPr lang="en-US" altLang="vi-VN" sz="3200" dirty="0">
                <a:solidFill>
                  <a:srgbClr val="FF0000"/>
                </a:solidFill>
                <a:latin typeface="Times New Roman" panose="02020603050405020304" pitchFamily="18" charset="0"/>
                <a:cs typeface="Times New Roman" panose="02020603050405020304" pitchFamily="18" charset="0"/>
              </a:rPr>
              <a:t> </a:t>
            </a:r>
            <a:r>
              <a:rPr lang="en-US" altLang="vi-VN" sz="3200" dirty="0" err="1">
                <a:solidFill>
                  <a:srgbClr val="FF0000"/>
                </a:solidFill>
                <a:latin typeface="Times New Roman" panose="02020603050405020304" pitchFamily="18" charset="0"/>
                <a:cs typeface="Times New Roman" panose="02020603050405020304" pitchFamily="18" charset="0"/>
              </a:rPr>
              <a:t>lên</a:t>
            </a:r>
            <a:r>
              <a:rPr lang="en-US" altLang="vi-VN" sz="3200" dirty="0">
                <a:solidFill>
                  <a:srgbClr val="FF0000"/>
                </a:solidFill>
                <a:latin typeface="Times New Roman" panose="02020603050405020304" pitchFamily="18" charset="0"/>
                <a:cs typeface="Times New Roman" panose="02020603050405020304" pitchFamily="18" charset="0"/>
              </a:rPr>
              <a:t> </a:t>
            </a:r>
            <a:r>
              <a:rPr lang="en-US" altLang="vi-VN" sz="3200" dirty="0" err="1">
                <a:solidFill>
                  <a:srgbClr val="FF0000"/>
                </a:solidFill>
                <a:latin typeface="Times New Roman" panose="02020603050405020304" pitchFamily="18" charset="0"/>
                <a:cs typeface="Times New Roman" panose="02020603050405020304" pitchFamily="18" charset="0"/>
              </a:rPr>
              <a:t>sỏi</a:t>
            </a:r>
            <a:r>
              <a:rPr lang="en-US" altLang="vi-VN" sz="3200" dirty="0">
                <a:solidFill>
                  <a:srgbClr val="FF0000"/>
                </a:solidFill>
                <a:latin typeface="Times New Roman" panose="02020603050405020304" pitchFamily="18" charset="0"/>
                <a:cs typeface="Times New Roman" panose="02020603050405020304" pitchFamily="18" charset="0"/>
              </a:rPr>
              <a:t> </a:t>
            </a:r>
            <a:r>
              <a:rPr lang="en-US" altLang="vi-VN" sz="3200" dirty="0" err="1">
                <a:solidFill>
                  <a:srgbClr val="FF0000"/>
                </a:solidFill>
                <a:latin typeface="Times New Roman" panose="02020603050405020304" pitchFamily="18" charset="0"/>
                <a:cs typeface="Times New Roman" panose="02020603050405020304" pitchFamily="18" charset="0"/>
              </a:rPr>
              <a:t>đá</a:t>
            </a:r>
            <a:r>
              <a:rPr lang="en-US" altLang="vi-VN" sz="3200" dirty="0">
                <a:solidFill>
                  <a:srgbClr val="FF0000"/>
                </a:solidFill>
                <a:latin typeface="Times New Roman" panose="02020603050405020304" pitchFamily="18" charset="0"/>
                <a:cs typeface="Times New Roman" panose="02020603050405020304" pitchFamily="18" charset="0"/>
              </a:rPr>
              <a:t>.</a:t>
            </a:r>
            <a:br>
              <a:rPr lang="en-US" altLang="vi-VN" sz="3200" dirty="0">
                <a:solidFill>
                  <a:srgbClr val="FF0000"/>
                </a:solidFill>
                <a:latin typeface="Times New Roman" panose="02020603050405020304" pitchFamily="18" charset="0"/>
                <a:cs typeface="Times New Roman" panose="02020603050405020304" pitchFamily="18" charset="0"/>
              </a:rPr>
            </a:br>
            <a:endParaRPr lang="en-BZ" sz="3200" dirty="0">
              <a:solidFill>
                <a:srgbClr val="FF0000"/>
              </a:solidFill>
              <a:latin typeface="Times New Roman" panose="02020603050405020304" pitchFamily="18" charset="0"/>
              <a:cs typeface="Times New Roman" panose="02020603050405020304" pitchFamily="18" charset="0"/>
            </a:endParaRPr>
          </a:p>
        </p:txBody>
      </p:sp>
      <p:sp>
        <p:nvSpPr>
          <p:cNvPr id="24" name="Freeform 60">
            <a:extLst>
              <a:ext uri="{FF2B5EF4-FFF2-40B4-BE49-F238E27FC236}">
                <a16:creationId xmlns:a16="http://schemas.microsoft.com/office/drawing/2014/main" id="{DE9FA85F-F0FB-4952-A05F-04CC67B18E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3099" y="1"/>
            <a:ext cx="3960192" cy="2251543"/>
          </a:xfrm>
          <a:custGeom>
            <a:avLst/>
            <a:gdLst>
              <a:gd name="connsiteX0" fmla="*/ 20753 w 3960192"/>
              <a:gd name="connsiteY0" fmla="*/ 0 h 2251543"/>
              <a:gd name="connsiteX1" fmla="*/ 3939439 w 3960192"/>
              <a:gd name="connsiteY1" fmla="*/ 0 h 2251543"/>
              <a:gd name="connsiteX2" fmla="*/ 3949969 w 3960192"/>
              <a:gd name="connsiteY2" fmla="*/ 68994 h 2251543"/>
              <a:gd name="connsiteX3" fmla="*/ 3960192 w 3960192"/>
              <a:gd name="connsiteY3" fmla="*/ 271447 h 2251543"/>
              <a:gd name="connsiteX4" fmla="*/ 1980096 w 3960192"/>
              <a:gd name="connsiteY4" fmla="*/ 2251543 h 2251543"/>
              <a:gd name="connsiteX5" fmla="*/ 0 w 3960192"/>
              <a:gd name="connsiteY5" fmla="*/ 271447 h 2251543"/>
              <a:gd name="connsiteX6" fmla="*/ 10223 w 3960192"/>
              <a:gd name="connsiteY6" fmla="*/ 68994 h 2251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0192" h="2251543">
                <a:moveTo>
                  <a:pt x="20753" y="0"/>
                </a:moveTo>
                <a:lnTo>
                  <a:pt x="3939439" y="0"/>
                </a:lnTo>
                <a:lnTo>
                  <a:pt x="3949969" y="68994"/>
                </a:lnTo>
                <a:cubicBezTo>
                  <a:pt x="3956729" y="135559"/>
                  <a:pt x="3960192" y="203099"/>
                  <a:pt x="3960192" y="271447"/>
                </a:cubicBezTo>
                <a:cubicBezTo>
                  <a:pt x="3960192" y="1365024"/>
                  <a:pt x="3073673" y="2251543"/>
                  <a:pt x="1980096" y="2251543"/>
                </a:cubicBezTo>
                <a:cubicBezTo>
                  <a:pt x="886519" y="2251543"/>
                  <a:pt x="0" y="1365024"/>
                  <a:pt x="0" y="271447"/>
                </a:cubicBezTo>
                <a:cubicBezTo>
                  <a:pt x="0" y="203099"/>
                  <a:pt x="3463" y="135559"/>
                  <a:pt x="10223" y="68994"/>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Chỗ dành sẵn cho Nội dung 4">
            <a:extLst>
              <a:ext uri="{FF2B5EF4-FFF2-40B4-BE49-F238E27FC236}">
                <a16:creationId xmlns:a16="http://schemas.microsoft.com/office/drawing/2014/main" id="{538ABCDE-85C4-4164-9F6A-3EFA0851C2CC}"/>
              </a:ext>
            </a:extLst>
          </p:cNvPr>
          <p:cNvPicPr>
            <a:picLocks noChangeAspect="1"/>
          </p:cNvPicPr>
          <p:nvPr/>
        </p:nvPicPr>
        <p:blipFill rotWithShape="1">
          <a:blip r:embed="rId4">
            <a:alphaModFix/>
            <a:extLst>
              <a:ext uri="{28A0092B-C50C-407E-A947-70E740481C1C}">
                <a14:useLocalDpi xmlns:a14="http://schemas.microsoft.com/office/drawing/2010/main" val="0"/>
              </a:ext>
            </a:extLst>
          </a:blip>
          <a:srcRect r="1" b="3233"/>
          <a:stretch/>
        </p:blipFill>
        <p:spPr>
          <a:xfrm>
            <a:off x="6679870" y="62028"/>
            <a:ext cx="3674754" cy="2106932"/>
          </a:xfrm>
          <a:custGeom>
            <a:avLst/>
            <a:gdLst>
              <a:gd name="connsiteX0" fmla="*/ 21954 w 3674754"/>
              <a:gd name="connsiteY0" fmla="*/ 0 h 2106932"/>
              <a:gd name="connsiteX1" fmla="*/ 3652800 w 3674754"/>
              <a:gd name="connsiteY1" fmla="*/ 0 h 2106932"/>
              <a:gd name="connsiteX2" fmla="*/ 3665268 w 3674754"/>
              <a:gd name="connsiteY2" fmla="*/ 81694 h 2106932"/>
              <a:gd name="connsiteX3" fmla="*/ 3674754 w 3674754"/>
              <a:gd name="connsiteY3" fmla="*/ 269555 h 2106932"/>
              <a:gd name="connsiteX4" fmla="*/ 1837377 w 3674754"/>
              <a:gd name="connsiteY4" fmla="*/ 2106932 h 2106932"/>
              <a:gd name="connsiteX5" fmla="*/ 0 w 3674754"/>
              <a:gd name="connsiteY5" fmla="*/ 269555 h 2106932"/>
              <a:gd name="connsiteX6" fmla="*/ 9486 w 3674754"/>
              <a:gd name="connsiteY6" fmla="*/ 81694 h 2106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74754" h="2106932">
                <a:moveTo>
                  <a:pt x="21954" y="0"/>
                </a:moveTo>
                <a:lnTo>
                  <a:pt x="3652800" y="0"/>
                </a:lnTo>
                <a:lnTo>
                  <a:pt x="3665268" y="81694"/>
                </a:lnTo>
                <a:cubicBezTo>
                  <a:pt x="3671541" y="143461"/>
                  <a:pt x="3674754" y="206133"/>
                  <a:pt x="3674754" y="269555"/>
                </a:cubicBezTo>
                <a:cubicBezTo>
                  <a:pt x="3674754" y="1284311"/>
                  <a:pt x="2852132" y="2106932"/>
                  <a:pt x="1837377" y="2106932"/>
                </a:cubicBezTo>
                <a:cubicBezTo>
                  <a:pt x="822622" y="2106932"/>
                  <a:pt x="0" y="1284311"/>
                  <a:pt x="0" y="269555"/>
                </a:cubicBezTo>
                <a:cubicBezTo>
                  <a:pt x="0" y="206133"/>
                  <a:pt x="3214" y="143461"/>
                  <a:pt x="9486" y="81694"/>
                </a:cubicBezTo>
                <a:close/>
              </a:path>
            </a:pathLst>
          </a:custGeom>
          <a:effectLst>
            <a:softEdge rad="0"/>
          </a:effectLst>
        </p:spPr>
      </p:pic>
      <p:sp>
        <p:nvSpPr>
          <p:cNvPr id="26" name="Freeform 68">
            <a:extLst>
              <a:ext uri="{FF2B5EF4-FFF2-40B4-BE49-F238E27FC236}">
                <a16:creationId xmlns:a16="http://schemas.microsoft.com/office/drawing/2014/main" id="{FEBD362A-CC27-47D9-8FC3-A5E91BA07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35296" y="2922177"/>
            <a:ext cx="4956705" cy="3945299"/>
          </a:xfrm>
          <a:custGeom>
            <a:avLst/>
            <a:gdLst>
              <a:gd name="connsiteX0" fmla="*/ 2718646 w 4956705"/>
              <a:gd name="connsiteY0" fmla="*/ 0 h 3945299"/>
              <a:gd name="connsiteX1" fmla="*/ 4816486 w 4956705"/>
              <a:gd name="connsiteY1" fmla="*/ 989335 h 3945299"/>
              <a:gd name="connsiteX2" fmla="*/ 4956705 w 4956705"/>
              <a:gd name="connsiteY2" fmla="*/ 1176848 h 3945299"/>
              <a:gd name="connsiteX3" fmla="*/ 4956705 w 4956705"/>
              <a:gd name="connsiteY3" fmla="*/ 3945299 h 3945299"/>
              <a:gd name="connsiteX4" fmla="*/ 294783 w 4956705"/>
              <a:gd name="connsiteY4" fmla="*/ 3945299 h 3945299"/>
              <a:gd name="connsiteX5" fmla="*/ 213645 w 4956705"/>
              <a:gd name="connsiteY5" fmla="*/ 3776866 h 3945299"/>
              <a:gd name="connsiteX6" fmla="*/ 0 w 4956705"/>
              <a:gd name="connsiteY6" fmla="*/ 2718646 h 3945299"/>
              <a:gd name="connsiteX7" fmla="*/ 2718646 w 4956705"/>
              <a:gd name="connsiteY7" fmla="*/ 0 h 3945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56705" h="3945299">
                <a:moveTo>
                  <a:pt x="2718646" y="0"/>
                </a:moveTo>
                <a:cubicBezTo>
                  <a:pt x="3563221" y="0"/>
                  <a:pt x="4317846" y="385123"/>
                  <a:pt x="4816486" y="989335"/>
                </a:cubicBezTo>
                <a:lnTo>
                  <a:pt x="4956705" y="1176848"/>
                </a:lnTo>
                <a:lnTo>
                  <a:pt x="4956705" y="3945299"/>
                </a:lnTo>
                <a:lnTo>
                  <a:pt x="294783" y="3945299"/>
                </a:lnTo>
                <a:lnTo>
                  <a:pt x="213645" y="3776866"/>
                </a:lnTo>
                <a:cubicBezTo>
                  <a:pt x="76074" y="3451612"/>
                  <a:pt x="0" y="3094013"/>
                  <a:pt x="0" y="2718646"/>
                </a:cubicBezTo>
                <a:cubicBezTo>
                  <a:pt x="0" y="1217179"/>
                  <a:pt x="1217179" y="0"/>
                  <a:pt x="271864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Hình ảnh 6" descr="Ảnh có chứa ngoài trời, cỏ, bầu trời, mặt đất&#10;&#10;Mô tả được tạo với mức tin cậy rất cao">
            <a:extLst>
              <a:ext uri="{FF2B5EF4-FFF2-40B4-BE49-F238E27FC236}">
                <a16:creationId xmlns:a16="http://schemas.microsoft.com/office/drawing/2014/main" id="{654E6A8D-9992-4222-95BC-5A912EF85D6D}"/>
              </a:ext>
            </a:extLst>
          </p:cNvPr>
          <p:cNvPicPr>
            <a:picLocks noChangeAspect="1"/>
          </p:cNvPicPr>
          <p:nvPr/>
        </p:nvPicPr>
        <p:blipFill rotWithShape="1">
          <a:blip r:embed="rId5">
            <a:alphaModFix/>
            <a:extLst>
              <a:ext uri="{28A0092B-C50C-407E-A947-70E740481C1C}">
                <a14:useLocalDpi xmlns:a14="http://schemas.microsoft.com/office/drawing/2010/main" val="0"/>
              </a:ext>
            </a:extLst>
          </a:blip>
          <a:srcRect l="9407" r="5988"/>
          <a:stretch/>
        </p:blipFill>
        <p:spPr>
          <a:xfrm>
            <a:off x="7399326" y="3086207"/>
            <a:ext cx="4792674" cy="3781268"/>
          </a:xfrm>
          <a:custGeom>
            <a:avLst/>
            <a:gdLst>
              <a:gd name="connsiteX0" fmla="*/ 2554615 w 4792674"/>
              <a:gd name="connsiteY0" fmla="*/ 0 h 3781268"/>
              <a:gd name="connsiteX1" fmla="*/ 4672942 w 4792674"/>
              <a:gd name="connsiteY1" fmla="*/ 1126306 h 3781268"/>
              <a:gd name="connsiteX2" fmla="*/ 4792674 w 4792674"/>
              <a:gd name="connsiteY2" fmla="*/ 1323391 h 3781268"/>
              <a:gd name="connsiteX3" fmla="*/ 4792674 w 4792674"/>
              <a:gd name="connsiteY3" fmla="*/ 3781268 h 3781268"/>
              <a:gd name="connsiteX4" fmla="*/ 313779 w 4792674"/>
              <a:gd name="connsiteY4" fmla="*/ 3781268 h 3781268"/>
              <a:gd name="connsiteX5" fmla="*/ 308328 w 4792674"/>
              <a:gd name="connsiteY5" fmla="*/ 3772297 h 3781268"/>
              <a:gd name="connsiteX6" fmla="*/ 0 w 4792674"/>
              <a:gd name="connsiteY6" fmla="*/ 2554615 h 3781268"/>
              <a:gd name="connsiteX7" fmla="*/ 2554615 w 4792674"/>
              <a:gd name="connsiteY7" fmla="*/ 0 h 3781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92674" h="3781268">
                <a:moveTo>
                  <a:pt x="2554615" y="0"/>
                </a:moveTo>
                <a:cubicBezTo>
                  <a:pt x="3436412" y="0"/>
                  <a:pt x="4213859" y="446774"/>
                  <a:pt x="4672942" y="1126306"/>
                </a:cubicBezTo>
                <a:lnTo>
                  <a:pt x="4792674" y="1323391"/>
                </a:lnTo>
                <a:lnTo>
                  <a:pt x="4792674" y="3781268"/>
                </a:lnTo>
                <a:lnTo>
                  <a:pt x="313779" y="3781268"/>
                </a:lnTo>
                <a:lnTo>
                  <a:pt x="308328" y="3772297"/>
                </a:lnTo>
                <a:cubicBezTo>
                  <a:pt x="111694" y="3410325"/>
                  <a:pt x="0" y="2995514"/>
                  <a:pt x="0" y="2554615"/>
                </a:cubicBezTo>
                <a:cubicBezTo>
                  <a:pt x="0" y="1143740"/>
                  <a:pt x="1143740" y="0"/>
                  <a:pt x="2554615" y="0"/>
                </a:cubicBezTo>
                <a:close/>
              </a:path>
            </a:pathLst>
          </a:custGeom>
          <a:effectLst>
            <a:softEdge rad="0"/>
          </a:effectLst>
        </p:spPr>
      </p:pic>
      <p:sp>
        <p:nvSpPr>
          <p:cNvPr id="11" name="Tiêu đề 1">
            <a:extLst>
              <a:ext uri="{FF2B5EF4-FFF2-40B4-BE49-F238E27FC236}">
                <a16:creationId xmlns:a16="http://schemas.microsoft.com/office/drawing/2014/main" id="{B0EC9EB3-45AF-41BC-AEBB-E53F4CCC1018}"/>
              </a:ext>
            </a:extLst>
          </p:cNvPr>
          <p:cNvSpPr txBox="1">
            <a:spLocks/>
          </p:cNvSpPr>
          <p:nvPr/>
        </p:nvSpPr>
        <p:spPr>
          <a:xfrm>
            <a:off x="70833" y="3207951"/>
            <a:ext cx="7421691" cy="71527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marR="0" lvl="0" indent="-457200" algn="l" defTabSz="914400" rtl="0" eaLnBrk="1" fontAlgn="auto" latinLnBrk="0" hangingPunct="1">
              <a:lnSpc>
                <a:spcPct val="90000"/>
              </a:lnSpc>
              <a:spcBef>
                <a:spcPct val="0"/>
              </a:spcBef>
              <a:spcAft>
                <a:spcPts val="0"/>
              </a:spcAft>
              <a:buClrTx/>
              <a:buSzTx/>
              <a:buFont typeface="Wingdings" panose="05000000000000000000" pitchFamily="2" charset="2"/>
              <a:buChar char="à"/>
              <a:tabLst/>
              <a:defRPr/>
            </a:pPr>
            <a:r>
              <a:rPr kumimoji="0" lang="en-US" altLang="vi-VN" sz="3200" b="0" i="0" u="none" strike="noStrike" kern="1200" cap="none" spc="0" normalizeH="0" baseline="0" noProof="0" dirty="0" err="1">
                <a:ln>
                  <a:noFill/>
                </a:ln>
                <a:solidFill>
                  <a:srgbClr val="4472C4"/>
                </a:solidFill>
                <a:effectLst/>
                <a:uLnTx/>
                <a:uFillTx/>
                <a:latin typeface="Times New Roman" panose="02020603050405020304" pitchFamily="18" charset="0"/>
                <a:cs typeface="Times New Roman" panose="02020603050405020304" pitchFamily="18" charset="0"/>
                <a:sym typeface="Wingdings" panose="05000000000000000000" pitchFamily="2" charset="2"/>
              </a:rPr>
              <a:t>Thành</a:t>
            </a:r>
            <a:r>
              <a:rPr kumimoji="0" lang="en-US" altLang="vi-VN" sz="3200" b="0" i="0" u="none" strike="noStrike" kern="1200" cap="none" spc="0" normalizeH="0" baseline="0" noProof="0" dirty="0">
                <a:ln>
                  <a:noFill/>
                </a:ln>
                <a:solidFill>
                  <a:srgbClr val="4472C4"/>
                </a:solidFill>
                <a:effectLst/>
                <a:uLnTx/>
                <a:uFillTx/>
                <a:latin typeface="Times New Roman" panose="02020603050405020304" pitchFamily="18" charset="0"/>
                <a:cs typeface="Times New Roman" panose="02020603050405020304" pitchFamily="18" charset="0"/>
                <a:sym typeface="Wingdings" panose="05000000000000000000" pitchFamily="2" charset="2"/>
              </a:rPr>
              <a:t> </a:t>
            </a:r>
            <a:r>
              <a:rPr kumimoji="0" lang="en-US" altLang="vi-VN" sz="3200" b="0" i="0" u="none" strike="noStrike" kern="1200" cap="none" spc="0" normalizeH="0" baseline="0" noProof="0" dirty="0" err="1">
                <a:ln>
                  <a:noFill/>
                </a:ln>
                <a:solidFill>
                  <a:srgbClr val="4472C4"/>
                </a:solidFill>
                <a:effectLst/>
                <a:uLnTx/>
                <a:uFillTx/>
                <a:latin typeface="Times New Roman" panose="02020603050405020304" pitchFamily="18" charset="0"/>
                <a:cs typeface="Times New Roman" panose="02020603050405020304" pitchFamily="18" charset="0"/>
                <a:sym typeface="Wingdings" panose="05000000000000000000" pitchFamily="2" charset="2"/>
              </a:rPr>
              <a:t>ngữ</a:t>
            </a:r>
            <a:r>
              <a:rPr kumimoji="0" lang="en-US" altLang="vi-VN" sz="3200" b="0" i="0" u="none" strike="noStrike" kern="1200" cap="none" spc="0" normalizeH="0" baseline="0" noProof="0" dirty="0">
                <a:ln>
                  <a:noFill/>
                </a:ln>
                <a:solidFill>
                  <a:srgbClr val="4472C4"/>
                </a:solidFill>
                <a:effectLst/>
                <a:uLnTx/>
                <a:uFillTx/>
                <a:latin typeface="Times New Roman" panose="02020603050405020304" pitchFamily="18" charset="0"/>
                <a:cs typeface="Times New Roman" panose="02020603050405020304" pitchFamily="18" charset="0"/>
                <a:sym typeface="Wingdings" panose="05000000000000000000" pitchFamily="2" charset="2"/>
              </a:rPr>
              <a:t> </a:t>
            </a:r>
            <a:r>
              <a:rPr kumimoji="0" lang="en-US" altLang="vi-VN" sz="3200" b="0" i="0" u="none" strike="noStrike" kern="1200" cap="none" spc="0" normalizeH="0" baseline="0" noProof="0" dirty="0" err="1">
                <a:ln>
                  <a:noFill/>
                </a:ln>
                <a:solidFill>
                  <a:srgbClr val="4472C4"/>
                </a:solidFill>
                <a:effectLst/>
                <a:uLnTx/>
                <a:uFillTx/>
                <a:latin typeface="Times New Roman" panose="02020603050405020304" pitchFamily="18" charset="0"/>
                <a:cs typeface="Times New Roman" panose="02020603050405020304" pitchFamily="18" charset="0"/>
                <a:sym typeface="Wingdings" panose="05000000000000000000" pitchFamily="2" charset="2"/>
              </a:rPr>
              <a:t>sóng</a:t>
            </a:r>
            <a:r>
              <a:rPr kumimoji="0" lang="en-US" altLang="vi-VN" sz="3200" b="0" i="0" u="none" strike="noStrike" kern="1200" cap="none" spc="0" normalizeH="0" baseline="0" noProof="0" dirty="0">
                <a:ln>
                  <a:noFill/>
                </a:ln>
                <a:solidFill>
                  <a:srgbClr val="4472C4"/>
                </a:solidFill>
                <a:effectLst/>
                <a:uLnTx/>
                <a:uFillTx/>
                <a:latin typeface="Times New Roman" panose="02020603050405020304" pitchFamily="18" charset="0"/>
                <a:cs typeface="Times New Roman" panose="02020603050405020304" pitchFamily="18" charset="0"/>
                <a:sym typeface="Wingdings" panose="05000000000000000000" pitchFamily="2" charset="2"/>
              </a:rPr>
              <a:t> </a:t>
            </a:r>
            <a:r>
              <a:rPr kumimoji="0" lang="en-US" altLang="vi-VN" sz="3200" b="0" i="0" u="none" strike="noStrike" kern="1200" cap="none" spc="0" normalizeH="0" baseline="0" noProof="0" dirty="0" err="1">
                <a:ln>
                  <a:noFill/>
                </a:ln>
                <a:solidFill>
                  <a:srgbClr val="4472C4"/>
                </a:solidFill>
                <a:effectLst/>
                <a:uLnTx/>
                <a:uFillTx/>
                <a:latin typeface="Times New Roman" panose="02020603050405020304" pitchFamily="18" charset="0"/>
                <a:cs typeface="Times New Roman" panose="02020603050405020304" pitchFamily="18" charset="0"/>
                <a:sym typeface="Wingdings" panose="05000000000000000000" pitchFamily="2" charset="2"/>
              </a:rPr>
              <a:t>đôi</a:t>
            </a:r>
            <a:r>
              <a:rPr kumimoji="0" lang="en-US" altLang="vi-VN" sz="3200" b="0" i="0" u="none" strike="noStrike" kern="1200" cap="none" spc="0" normalizeH="0" baseline="0" noProof="0" dirty="0">
                <a:ln>
                  <a:noFill/>
                </a:ln>
                <a:solidFill>
                  <a:srgbClr val="4472C4"/>
                </a:solidFill>
                <a:effectLst/>
                <a:uLnTx/>
                <a:uFillTx/>
                <a:latin typeface="Times New Roman" panose="02020603050405020304" pitchFamily="18" charset="0"/>
                <a:cs typeface="Times New Roman" panose="02020603050405020304" pitchFamily="18" charset="0"/>
                <a:sym typeface="Wingdings" panose="05000000000000000000" pitchFamily="2" charset="2"/>
              </a:rPr>
              <a:t>, </a:t>
            </a:r>
            <a:r>
              <a:rPr kumimoji="0" lang="en-US" altLang="vi-VN" sz="3200" b="0" i="0" u="none" strike="noStrike" kern="1200" cap="none" spc="0" normalizeH="0" baseline="0" noProof="0" dirty="0" err="1">
                <a:ln>
                  <a:noFill/>
                </a:ln>
                <a:solidFill>
                  <a:srgbClr val="4472C4"/>
                </a:solidFill>
                <a:effectLst/>
                <a:uLnTx/>
                <a:uFillTx/>
                <a:latin typeface="Times New Roman" panose="02020603050405020304" pitchFamily="18" charset="0"/>
                <a:cs typeface="Times New Roman" panose="02020603050405020304" pitchFamily="18" charset="0"/>
                <a:sym typeface="Wingdings" panose="05000000000000000000" pitchFamily="2" charset="2"/>
              </a:rPr>
              <a:t>phép</a:t>
            </a:r>
            <a:r>
              <a:rPr kumimoji="0" lang="en-US" altLang="vi-VN" sz="3200" b="0" i="0" u="none" strike="noStrike" kern="1200" cap="none" spc="0" normalizeH="0" noProof="0" dirty="0">
                <a:ln>
                  <a:noFill/>
                </a:ln>
                <a:solidFill>
                  <a:srgbClr val="4472C4"/>
                </a:solidFill>
                <a:effectLst/>
                <a:uLnTx/>
                <a:uFillTx/>
                <a:latin typeface="Times New Roman" panose="02020603050405020304" pitchFamily="18" charset="0"/>
                <a:cs typeface="Times New Roman" panose="02020603050405020304" pitchFamily="18" charset="0"/>
                <a:sym typeface="Wingdings" panose="05000000000000000000" pitchFamily="2" charset="2"/>
              </a:rPr>
              <a:t> </a:t>
            </a:r>
            <a:r>
              <a:rPr kumimoji="0" lang="en-US" altLang="vi-VN" sz="3200" b="0" i="0" u="none" strike="noStrike" kern="1200" cap="none" spc="0" normalizeH="0" noProof="0" dirty="0" err="1">
                <a:ln>
                  <a:noFill/>
                </a:ln>
                <a:solidFill>
                  <a:srgbClr val="4472C4"/>
                </a:solidFill>
                <a:effectLst/>
                <a:uLnTx/>
                <a:uFillTx/>
                <a:latin typeface="Times New Roman" panose="02020603050405020304" pitchFamily="18" charset="0"/>
                <a:cs typeface="Times New Roman" panose="02020603050405020304" pitchFamily="18" charset="0"/>
                <a:sym typeface="Wingdings" panose="05000000000000000000" pitchFamily="2" charset="2"/>
              </a:rPr>
              <a:t>đối</a:t>
            </a:r>
            <a:r>
              <a:rPr kumimoji="0" lang="en-US" altLang="vi-VN" sz="3200" b="0" i="0" u="none" strike="noStrike" kern="1200" cap="none" spc="0" normalizeH="0" noProof="0" dirty="0">
                <a:ln>
                  <a:noFill/>
                </a:ln>
                <a:solidFill>
                  <a:srgbClr val="4472C4"/>
                </a:solidFill>
                <a:effectLst/>
                <a:uLnTx/>
                <a:uFillTx/>
                <a:latin typeface="Times New Roman" panose="02020603050405020304" pitchFamily="18" charset="0"/>
                <a:cs typeface="Times New Roman" panose="02020603050405020304" pitchFamily="18" charset="0"/>
                <a:sym typeface="Wingdings" panose="05000000000000000000" pitchFamily="2" charset="2"/>
              </a:rPr>
              <a:t>:</a:t>
            </a:r>
          </a:p>
          <a:p>
            <a:pPr marR="0" lvl="0" algn="l" defTabSz="914400" rtl="0" eaLnBrk="1" fontAlgn="auto" latinLnBrk="0" hangingPunct="1">
              <a:lnSpc>
                <a:spcPct val="90000"/>
              </a:lnSpc>
              <a:spcBef>
                <a:spcPct val="0"/>
              </a:spcBef>
              <a:spcAft>
                <a:spcPts val="0"/>
              </a:spcAft>
              <a:buClrTx/>
              <a:buSzTx/>
              <a:tabLst/>
              <a:defRPr/>
            </a:pPr>
            <a:r>
              <a:rPr lang="en-US" sz="3200" noProof="0" dirty="0">
                <a:solidFill>
                  <a:srgbClr val="4472C4"/>
                </a:solidFill>
                <a:latin typeface="Times New Roman" panose="02020603050405020304" pitchFamily="18" charset="0"/>
                <a:cs typeface="Times New Roman" panose="02020603050405020304" pitchFamily="18" charset="0"/>
                <a:sym typeface="Wingdings" panose="05000000000000000000" pitchFamily="2" charset="2"/>
              </a:rPr>
              <a:t>+ </a:t>
            </a:r>
            <a:r>
              <a:rPr lang="en-US" sz="3200" noProof="0" dirty="0" err="1">
                <a:solidFill>
                  <a:srgbClr val="4472C4"/>
                </a:solidFill>
                <a:latin typeface="Times New Roman" panose="02020603050405020304" pitchFamily="18" charset="0"/>
                <a:cs typeface="Times New Roman" panose="02020603050405020304" pitchFamily="18" charset="0"/>
                <a:sym typeface="Wingdings" panose="05000000000000000000" pitchFamily="2" charset="2"/>
              </a:rPr>
              <a:t>Quê</a:t>
            </a:r>
            <a:r>
              <a:rPr lang="en-US" sz="3200" noProof="0" dirty="0">
                <a:solidFill>
                  <a:srgbClr val="4472C4"/>
                </a:solidFill>
                <a:latin typeface="Times New Roman" panose="02020603050405020304" pitchFamily="18" charset="0"/>
                <a:cs typeface="Times New Roman" panose="02020603050405020304" pitchFamily="18" charset="0"/>
                <a:sym typeface="Wingdings" panose="05000000000000000000" pitchFamily="2" charset="2"/>
              </a:rPr>
              <a:t> </a:t>
            </a:r>
            <a:r>
              <a:rPr lang="en-US" sz="3200" noProof="0" dirty="0" err="1">
                <a:solidFill>
                  <a:srgbClr val="4472C4"/>
                </a:solidFill>
                <a:latin typeface="Times New Roman" panose="02020603050405020304" pitchFamily="18" charset="0"/>
                <a:cs typeface="Times New Roman" panose="02020603050405020304" pitchFamily="18" charset="0"/>
                <a:sym typeface="Wingdings" panose="05000000000000000000" pitchFamily="2" charset="2"/>
              </a:rPr>
              <a:t>hương</a:t>
            </a:r>
            <a:r>
              <a:rPr lang="en-US" sz="3200" noProof="0" dirty="0">
                <a:solidFill>
                  <a:srgbClr val="4472C4"/>
                </a:solidFill>
                <a:latin typeface="Times New Roman" panose="02020603050405020304" pitchFamily="18" charset="0"/>
                <a:cs typeface="Times New Roman" panose="02020603050405020304" pitchFamily="18" charset="0"/>
                <a:sym typeface="Wingdings" panose="05000000000000000000" pitchFamily="2" charset="2"/>
              </a:rPr>
              <a:t> </a:t>
            </a:r>
            <a:r>
              <a:rPr lang="en-US" sz="3200" noProof="0" dirty="0" err="1">
                <a:solidFill>
                  <a:srgbClr val="4472C4"/>
                </a:solidFill>
                <a:latin typeface="Times New Roman" panose="02020603050405020304" pitchFamily="18" charset="0"/>
                <a:cs typeface="Times New Roman" panose="02020603050405020304" pitchFamily="18" charset="0"/>
                <a:sym typeface="Wingdings" panose="05000000000000000000" pitchFamily="2" charset="2"/>
              </a:rPr>
              <a:t>anh</a:t>
            </a:r>
            <a:r>
              <a:rPr lang="en-US" sz="3200" noProof="0" dirty="0">
                <a:solidFill>
                  <a:srgbClr val="4472C4"/>
                </a:solidFill>
                <a:latin typeface="Times New Roman" panose="02020603050405020304" pitchFamily="18" charset="0"/>
                <a:cs typeface="Times New Roman" panose="02020603050405020304" pitchFamily="18" charset="0"/>
                <a:sym typeface="Wingdings" panose="05000000000000000000" pitchFamily="2" charset="2"/>
              </a:rPr>
              <a:t>- </a:t>
            </a:r>
            <a:r>
              <a:rPr lang="en-US" sz="3200" noProof="0" dirty="0" err="1">
                <a:solidFill>
                  <a:srgbClr val="4472C4"/>
                </a:solidFill>
                <a:latin typeface="Times New Roman" panose="02020603050405020304" pitchFamily="18" charset="0"/>
                <a:cs typeface="Times New Roman" panose="02020603050405020304" pitchFamily="18" charset="0"/>
                <a:sym typeface="Wingdings" panose="05000000000000000000" pitchFamily="2" charset="2"/>
              </a:rPr>
              <a:t>Làng</a:t>
            </a:r>
            <a:r>
              <a:rPr lang="en-US" sz="3200" noProof="0" dirty="0">
                <a:solidFill>
                  <a:srgbClr val="4472C4"/>
                </a:solidFill>
                <a:latin typeface="Times New Roman" panose="02020603050405020304" pitchFamily="18" charset="0"/>
                <a:cs typeface="Times New Roman" panose="02020603050405020304" pitchFamily="18" charset="0"/>
                <a:sym typeface="Wingdings" panose="05000000000000000000" pitchFamily="2" charset="2"/>
              </a:rPr>
              <a:t> </a:t>
            </a:r>
            <a:r>
              <a:rPr lang="en-US" sz="3200" noProof="0" dirty="0" err="1">
                <a:solidFill>
                  <a:srgbClr val="4472C4"/>
                </a:solidFill>
                <a:latin typeface="Times New Roman" panose="02020603050405020304" pitchFamily="18" charset="0"/>
                <a:cs typeface="Times New Roman" panose="02020603050405020304" pitchFamily="18" charset="0"/>
                <a:sym typeface="Wingdings" panose="05000000000000000000" pitchFamily="2" charset="2"/>
              </a:rPr>
              <a:t>tôi</a:t>
            </a:r>
            <a:endParaRPr lang="en-US" sz="3200" noProof="0" dirty="0">
              <a:solidFill>
                <a:srgbClr val="4472C4"/>
              </a:solidFill>
              <a:latin typeface="Times New Roman" panose="02020603050405020304" pitchFamily="18" charset="0"/>
              <a:cs typeface="Times New Roman" panose="02020603050405020304" pitchFamily="18" charset="0"/>
              <a:sym typeface="Wingdings" panose="05000000000000000000" pitchFamily="2" charset="2"/>
            </a:endParaRPr>
          </a:p>
          <a:p>
            <a:pPr marR="0" lvl="0" algn="l" defTabSz="914400" rtl="0" eaLnBrk="1" fontAlgn="auto" latinLnBrk="0" hangingPunct="1">
              <a:lnSpc>
                <a:spcPct val="90000"/>
              </a:lnSpc>
              <a:spcBef>
                <a:spcPct val="0"/>
              </a:spcBef>
              <a:spcAft>
                <a:spcPts val="0"/>
              </a:spcAft>
              <a:buClrTx/>
              <a:buSzTx/>
              <a:tabLst/>
              <a:defRPr/>
            </a:pPr>
            <a:r>
              <a:rPr kumimoji="0" lang="en-US" sz="3200" b="0" i="0" u="none" strike="noStrike" kern="1200" cap="none" spc="0" normalizeH="0" baseline="0" dirty="0">
                <a:ln>
                  <a:noFill/>
                </a:ln>
                <a:solidFill>
                  <a:srgbClr val="4472C4"/>
                </a:solidFill>
                <a:effectLst/>
                <a:uLnTx/>
                <a:uFillTx/>
                <a:latin typeface="Times New Roman" panose="02020603050405020304" pitchFamily="18" charset="0"/>
                <a:cs typeface="Times New Roman" panose="02020603050405020304" pitchFamily="18" charset="0"/>
                <a:sym typeface="Wingdings" panose="05000000000000000000" pitchFamily="2" charset="2"/>
              </a:rPr>
              <a:t>+</a:t>
            </a:r>
            <a:r>
              <a:rPr kumimoji="0" lang="en-US" sz="3200" b="0" i="0" u="none" strike="noStrike" kern="1200" cap="none" spc="0" normalizeH="0" dirty="0">
                <a:ln>
                  <a:noFill/>
                </a:ln>
                <a:solidFill>
                  <a:srgbClr val="4472C4"/>
                </a:solidFill>
                <a:effectLst/>
                <a:uLnTx/>
                <a:uFillTx/>
                <a:latin typeface="Times New Roman" panose="02020603050405020304" pitchFamily="18" charset="0"/>
                <a:cs typeface="Times New Roman" panose="02020603050405020304" pitchFamily="18" charset="0"/>
                <a:sym typeface="Wingdings" panose="05000000000000000000" pitchFamily="2" charset="2"/>
              </a:rPr>
              <a:t> </a:t>
            </a:r>
            <a:r>
              <a:rPr kumimoji="0" lang="en-US" sz="3200" b="0" i="0" u="none" strike="noStrike" kern="1200" cap="none" spc="0" normalizeH="0" dirty="0" err="1">
                <a:ln>
                  <a:noFill/>
                </a:ln>
                <a:solidFill>
                  <a:srgbClr val="4472C4"/>
                </a:solidFill>
                <a:effectLst/>
                <a:uLnTx/>
                <a:uFillTx/>
                <a:latin typeface="Times New Roman" panose="02020603050405020304" pitchFamily="18" charset="0"/>
                <a:cs typeface="Times New Roman" panose="02020603050405020304" pitchFamily="18" charset="0"/>
                <a:sym typeface="Wingdings" panose="05000000000000000000" pitchFamily="2" charset="2"/>
              </a:rPr>
              <a:t>Nước</a:t>
            </a:r>
            <a:r>
              <a:rPr kumimoji="0" lang="en-US" sz="3200" b="0" i="0" u="none" strike="noStrike" kern="1200" cap="none" spc="0" normalizeH="0" dirty="0">
                <a:ln>
                  <a:noFill/>
                </a:ln>
                <a:solidFill>
                  <a:srgbClr val="4472C4"/>
                </a:solidFill>
                <a:effectLst/>
                <a:uLnTx/>
                <a:uFillTx/>
                <a:latin typeface="Times New Roman" panose="02020603050405020304" pitchFamily="18" charset="0"/>
                <a:cs typeface="Times New Roman" panose="02020603050405020304" pitchFamily="18" charset="0"/>
                <a:sym typeface="Wingdings" panose="05000000000000000000" pitchFamily="2" charset="2"/>
              </a:rPr>
              <a:t> </a:t>
            </a:r>
            <a:r>
              <a:rPr kumimoji="0" lang="en-US" sz="3200" b="0" i="0" u="none" strike="noStrike" kern="1200" cap="none" spc="0" normalizeH="0" dirty="0" err="1">
                <a:ln>
                  <a:noFill/>
                </a:ln>
                <a:solidFill>
                  <a:srgbClr val="4472C4"/>
                </a:solidFill>
                <a:effectLst/>
                <a:uLnTx/>
                <a:uFillTx/>
                <a:latin typeface="Times New Roman" panose="02020603050405020304" pitchFamily="18" charset="0"/>
                <a:cs typeface="Times New Roman" panose="02020603050405020304" pitchFamily="18" charset="0"/>
                <a:sym typeface="Wingdings" panose="05000000000000000000" pitchFamily="2" charset="2"/>
              </a:rPr>
              <a:t>mặn</a:t>
            </a:r>
            <a:r>
              <a:rPr kumimoji="0" lang="en-US" sz="3200" b="0" i="0" u="none" strike="noStrike" kern="1200" cap="none" spc="0" normalizeH="0" dirty="0">
                <a:ln>
                  <a:noFill/>
                </a:ln>
                <a:solidFill>
                  <a:srgbClr val="4472C4"/>
                </a:solidFill>
                <a:effectLst/>
                <a:uLnTx/>
                <a:uFillTx/>
                <a:latin typeface="Times New Roman" panose="02020603050405020304" pitchFamily="18" charset="0"/>
                <a:cs typeface="Times New Roman" panose="02020603050405020304" pitchFamily="18" charset="0"/>
                <a:sym typeface="Wingdings" panose="05000000000000000000" pitchFamily="2" charset="2"/>
              </a:rPr>
              <a:t> </a:t>
            </a:r>
            <a:r>
              <a:rPr kumimoji="0" lang="en-US" sz="3200" b="0" i="0" u="none" strike="noStrike" kern="1200" cap="none" spc="0" normalizeH="0" dirty="0" err="1">
                <a:ln>
                  <a:noFill/>
                </a:ln>
                <a:solidFill>
                  <a:srgbClr val="4472C4"/>
                </a:solidFill>
                <a:effectLst/>
                <a:uLnTx/>
                <a:uFillTx/>
                <a:latin typeface="Times New Roman" panose="02020603050405020304" pitchFamily="18" charset="0"/>
                <a:cs typeface="Times New Roman" panose="02020603050405020304" pitchFamily="18" charset="0"/>
                <a:sym typeface="Wingdings" panose="05000000000000000000" pitchFamily="2" charset="2"/>
              </a:rPr>
              <a:t>đồng</a:t>
            </a:r>
            <a:r>
              <a:rPr kumimoji="0" lang="en-US" sz="3200" b="0" i="0" u="none" strike="noStrike" kern="1200" cap="none" spc="0" normalizeH="0" dirty="0">
                <a:ln>
                  <a:noFill/>
                </a:ln>
                <a:solidFill>
                  <a:srgbClr val="4472C4"/>
                </a:solidFill>
                <a:effectLst/>
                <a:uLnTx/>
                <a:uFillTx/>
                <a:latin typeface="Times New Roman" panose="02020603050405020304" pitchFamily="18" charset="0"/>
                <a:cs typeface="Times New Roman" panose="02020603050405020304" pitchFamily="18" charset="0"/>
                <a:sym typeface="Wingdings" panose="05000000000000000000" pitchFamily="2" charset="2"/>
              </a:rPr>
              <a:t> </a:t>
            </a:r>
            <a:r>
              <a:rPr kumimoji="0" lang="en-US" sz="3200" b="0" i="0" u="none" strike="noStrike" kern="1200" cap="none" spc="0" normalizeH="0" dirty="0" err="1">
                <a:ln>
                  <a:noFill/>
                </a:ln>
                <a:solidFill>
                  <a:srgbClr val="4472C4"/>
                </a:solidFill>
                <a:effectLst/>
                <a:uLnTx/>
                <a:uFillTx/>
                <a:latin typeface="Times New Roman" panose="02020603050405020304" pitchFamily="18" charset="0"/>
                <a:cs typeface="Times New Roman" panose="02020603050405020304" pitchFamily="18" charset="0"/>
                <a:sym typeface="Wingdings" panose="05000000000000000000" pitchFamily="2" charset="2"/>
              </a:rPr>
              <a:t>chưa</a:t>
            </a:r>
            <a:r>
              <a:rPr kumimoji="0" lang="en-US" sz="3200" b="0" i="0" u="none" strike="noStrike" kern="1200" cap="none" spc="0" normalizeH="0" dirty="0">
                <a:ln>
                  <a:noFill/>
                </a:ln>
                <a:solidFill>
                  <a:srgbClr val="4472C4"/>
                </a:solidFill>
                <a:effectLst/>
                <a:uLnTx/>
                <a:uFillTx/>
                <a:latin typeface="Times New Roman" panose="02020603050405020304" pitchFamily="18" charset="0"/>
                <a:cs typeface="Times New Roman" panose="02020603050405020304" pitchFamily="18" charset="0"/>
                <a:sym typeface="Wingdings" panose="05000000000000000000" pitchFamily="2" charset="2"/>
              </a:rPr>
              <a:t>- </a:t>
            </a:r>
            <a:r>
              <a:rPr kumimoji="0" lang="en-US" sz="3200" b="0" i="0" u="none" strike="noStrike" kern="1200" cap="none" spc="0" normalizeH="0" dirty="0" err="1">
                <a:ln>
                  <a:noFill/>
                </a:ln>
                <a:solidFill>
                  <a:srgbClr val="4472C4"/>
                </a:solidFill>
                <a:effectLst/>
                <a:uLnTx/>
                <a:uFillTx/>
                <a:latin typeface="Times New Roman" panose="02020603050405020304" pitchFamily="18" charset="0"/>
                <a:cs typeface="Times New Roman" panose="02020603050405020304" pitchFamily="18" charset="0"/>
                <a:sym typeface="Wingdings" panose="05000000000000000000" pitchFamily="2" charset="2"/>
              </a:rPr>
              <a:t>đất</a:t>
            </a:r>
            <a:r>
              <a:rPr kumimoji="0" lang="en-US" sz="3200" b="0" i="0" u="none" strike="noStrike" kern="1200" cap="none" spc="0" normalizeH="0" dirty="0">
                <a:ln>
                  <a:noFill/>
                </a:ln>
                <a:solidFill>
                  <a:srgbClr val="4472C4"/>
                </a:solidFill>
                <a:effectLst/>
                <a:uLnTx/>
                <a:uFillTx/>
                <a:latin typeface="Times New Roman" panose="02020603050405020304" pitchFamily="18" charset="0"/>
                <a:cs typeface="Times New Roman" panose="02020603050405020304" pitchFamily="18" charset="0"/>
                <a:sym typeface="Wingdings" panose="05000000000000000000" pitchFamily="2" charset="2"/>
              </a:rPr>
              <a:t> </a:t>
            </a:r>
            <a:r>
              <a:rPr kumimoji="0" lang="en-US" sz="3200" b="0" i="0" u="none" strike="noStrike" kern="1200" cap="none" spc="0" normalizeH="0" dirty="0" err="1">
                <a:ln>
                  <a:noFill/>
                </a:ln>
                <a:solidFill>
                  <a:srgbClr val="4472C4"/>
                </a:solidFill>
                <a:effectLst/>
                <a:uLnTx/>
                <a:uFillTx/>
                <a:latin typeface="Times New Roman" panose="02020603050405020304" pitchFamily="18" charset="0"/>
                <a:cs typeface="Times New Roman" panose="02020603050405020304" pitchFamily="18" charset="0"/>
                <a:sym typeface="Wingdings" panose="05000000000000000000" pitchFamily="2" charset="2"/>
              </a:rPr>
              <a:t>cày</a:t>
            </a:r>
            <a:r>
              <a:rPr kumimoji="0" lang="en-US" sz="3200" b="0" i="0" u="none" strike="noStrike" kern="1200" cap="none" spc="0" normalizeH="0" dirty="0">
                <a:ln>
                  <a:noFill/>
                </a:ln>
                <a:solidFill>
                  <a:srgbClr val="4472C4"/>
                </a:solidFill>
                <a:effectLst/>
                <a:uLnTx/>
                <a:uFillTx/>
                <a:latin typeface="Times New Roman" panose="02020603050405020304" pitchFamily="18" charset="0"/>
                <a:cs typeface="Times New Roman" panose="02020603050405020304" pitchFamily="18" charset="0"/>
                <a:sym typeface="Wingdings" panose="05000000000000000000" pitchFamily="2" charset="2"/>
              </a:rPr>
              <a:t> </a:t>
            </a:r>
            <a:r>
              <a:rPr kumimoji="0" lang="en-US" sz="3200" b="0" i="0" u="none" strike="noStrike" kern="1200" cap="none" spc="0" normalizeH="0" dirty="0" err="1">
                <a:ln>
                  <a:noFill/>
                </a:ln>
                <a:solidFill>
                  <a:srgbClr val="4472C4"/>
                </a:solidFill>
                <a:effectLst/>
                <a:uLnTx/>
                <a:uFillTx/>
                <a:latin typeface="Times New Roman" panose="02020603050405020304" pitchFamily="18" charset="0"/>
                <a:cs typeface="Times New Roman" panose="02020603050405020304" pitchFamily="18" charset="0"/>
                <a:sym typeface="Wingdings" panose="05000000000000000000" pitchFamily="2" charset="2"/>
              </a:rPr>
              <a:t>lên</a:t>
            </a:r>
            <a:r>
              <a:rPr kumimoji="0" lang="en-US" sz="3200" b="0" i="0" u="none" strike="noStrike" kern="1200" cap="none" spc="0" normalizeH="0" dirty="0">
                <a:ln>
                  <a:noFill/>
                </a:ln>
                <a:solidFill>
                  <a:srgbClr val="4472C4"/>
                </a:solidFill>
                <a:effectLst/>
                <a:uLnTx/>
                <a:uFillTx/>
                <a:latin typeface="Times New Roman" panose="02020603050405020304" pitchFamily="18" charset="0"/>
                <a:cs typeface="Times New Roman" panose="02020603050405020304" pitchFamily="18" charset="0"/>
                <a:sym typeface="Wingdings" panose="05000000000000000000" pitchFamily="2" charset="2"/>
              </a:rPr>
              <a:t> </a:t>
            </a:r>
            <a:r>
              <a:rPr kumimoji="0" lang="en-US" sz="3200" b="0" i="0" u="none" strike="noStrike" kern="1200" cap="none" spc="0" normalizeH="0" dirty="0" err="1">
                <a:ln>
                  <a:noFill/>
                </a:ln>
                <a:solidFill>
                  <a:srgbClr val="4472C4"/>
                </a:solidFill>
                <a:effectLst/>
                <a:uLnTx/>
                <a:uFillTx/>
                <a:latin typeface="Times New Roman" panose="02020603050405020304" pitchFamily="18" charset="0"/>
                <a:cs typeface="Times New Roman" panose="02020603050405020304" pitchFamily="18" charset="0"/>
                <a:sym typeface="Wingdings" panose="05000000000000000000" pitchFamily="2" charset="2"/>
              </a:rPr>
              <a:t>sỏi</a:t>
            </a:r>
            <a:r>
              <a:rPr kumimoji="0" lang="en-US" sz="3200" b="0" i="0" u="none" strike="noStrike" kern="1200" cap="none" spc="0" normalizeH="0" dirty="0">
                <a:ln>
                  <a:noFill/>
                </a:ln>
                <a:solidFill>
                  <a:srgbClr val="4472C4"/>
                </a:solidFill>
                <a:effectLst/>
                <a:uLnTx/>
                <a:uFillTx/>
                <a:latin typeface="Times New Roman" panose="02020603050405020304" pitchFamily="18" charset="0"/>
                <a:cs typeface="Times New Roman" panose="02020603050405020304" pitchFamily="18" charset="0"/>
                <a:sym typeface="Wingdings" panose="05000000000000000000" pitchFamily="2" charset="2"/>
              </a:rPr>
              <a:t> </a:t>
            </a:r>
            <a:r>
              <a:rPr kumimoji="0" lang="en-US" sz="3200" b="0" i="0" u="none" strike="noStrike" kern="1200" cap="none" spc="0" normalizeH="0" dirty="0" err="1">
                <a:ln>
                  <a:noFill/>
                </a:ln>
                <a:solidFill>
                  <a:srgbClr val="4472C4"/>
                </a:solidFill>
                <a:effectLst/>
                <a:uLnTx/>
                <a:uFillTx/>
                <a:latin typeface="Times New Roman" panose="02020603050405020304" pitchFamily="18" charset="0"/>
                <a:cs typeface="Times New Roman" panose="02020603050405020304" pitchFamily="18" charset="0"/>
                <a:sym typeface="Wingdings" panose="05000000000000000000" pitchFamily="2" charset="2"/>
              </a:rPr>
              <a:t>đá</a:t>
            </a:r>
            <a:endParaRPr kumimoji="0" lang="en-BZ" sz="3200" b="0" i="0" u="none" strike="noStrike" kern="1200" cap="none" spc="0" normalizeH="0" baseline="0" noProof="0" dirty="0">
              <a:ln>
                <a:noFill/>
              </a:ln>
              <a:solidFill>
                <a:srgbClr val="4472C4"/>
              </a:solidFill>
              <a:effectLst/>
              <a:uLnTx/>
              <a:uFillTx/>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08A3E89D-4770-459D-99EE-5DF660D5C040}"/>
              </a:ext>
            </a:extLst>
          </p:cNvPr>
          <p:cNvSpPr/>
          <p:nvPr/>
        </p:nvSpPr>
        <p:spPr>
          <a:xfrm>
            <a:off x="264127" y="1748279"/>
            <a:ext cx="6602513" cy="107721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3200" b="0" i="0" u="none" strike="noStrike" kern="1200" cap="none" spc="0" normalizeH="0" baseline="0" noProof="0" dirty="0">
                <a:ln>
                  <a:noFill/>
                </a:ln>
                <a:solidFill>
                  <a:srgbClr val="4472C4"/>
                </a:solidFill>
                <a:effectLst/>
                <a:uLnTx/>
                <a:uFillTx/>
                <a:latin typeface="Times New Roman" panose="02020603050405020304" pitchFamily="18" charset="0"/>
                <a:cs typeface="Times New Roman" panose="02020603050405020304" pitchFamily="18" charset="0"/>
                <a:sym typeface="Wingdings" panose="05000000000000000000" pitchFamily="2" charset="2"/>
              </a:rPr>
              <a:t> </a:t>
            </a:r>
            <a:r>
              <a:rPr kumimoji="0" lang="en-US" altLang="en-US" sz="3200" b="0" i="0" u="none" strike="noStrike" kern="1200" cap="none" spc="0" normalizeH="0" baseline="0" noProof="0" dirty="0" err="1">
                <a:ln>
                  <a:noFill/>
                </a:ln>
                <a:solidFill>
                  <a:srgbClr val="4472C4"/>
                </a:solidFill>
                <a:effectLst/>
                <a:uLnTx/>
                <a:uFillTx/>
                <a:latin typeface="Times New Roman" panose="02020603050405020304" pitchFamily="18" charset="0"/>
                <a:cs typeface="Times New Roman" panose="02020603050405020304" pitchFamily="18" charset="0"/>
                <a:sym typeface="Wingdings" panose="05000000000000000000" pitchFamily="2" charset="2"/>
              </a:rPr>
              <a:t>N</a:t>
            </a:r>
            <a:r>
              <a:rPr kumimoji="0" lang="en-US" altLang="en-US" sz="3200" b="0" i="0" u="none" strike="noStrike" kern="1200" cap="none" spc="0" normalizeH="0" baseline="0" noProof="0" dirty="0" err="1">
                <a:ln>
                  <a:noFill/>
                </a:ln>
                <a:solidFill>
                  <a:srgbClr val="4472C4"/>
                </a:solidFill>
                <a:effectLst/>
                <a:uLnTx/>
                <a:uFillTx/>
                <a:latin typeface="Times New Roman" panose="02020603050405020304" pitchFamily="18" charset="0"/>
                <a:cs typeface="Times New Roman" panose="02020603050405020304" pitchFamily="18" charset="0"/>
              </a:rPr>
              <a:t>hững</a:t>
            </a:r>
            <a:r>
              <a:rPr kumimoji="0" lang="en-US" altLang="en-US" sz="3200" b="0" i="0" u="none" strike="noStrike" kern="1200" cap="none" spc="0" normalizeH="0" baseline="0" noProof="0" dirty="0">
                <a:ln>
                  <a:noFill/>
                </a:ln>
                <a:solidFill>
                  <a:srgbClr val="4472C4"/>
                </a:solidFill>
                <a:effectLst/>
                <a:uLnTx/>
                <a:uFillTx/>
                <a:latin typeface="Times New Roman" panose="02020603050405020304" pitchFamily="18" charset="0"/>
                <a:cs typeface="Times New Roman" panose="02020603050405020304" pitchFamily="18" charset="0"/>
              </a:rPr>
              <a:t> </a:t>
            </a:r>
            <a:r>
              <a:rPr kumimoji="0" lang="en-US" altLang="en-US" sz="3200" b="0" i="0" u="none" strike="noStrike" kern="1200" cap="none" spc="0" normalizeH="0" baseline="0" noProof="0" dirty="0" err="1">
                <a:ln>
                  <a:noFill/>
                </a:ln>
                <a:solidFill>
                  <a:srgbClr val="4472C4"/>
                </a:solidFill>
                <a:effectLst/>
                <a:uLnTx/>
                <a:uFillTx/>
                <a:latin typeface="Times New Roman" panose="02020603050405020304" pitchFamily="18" charset="0"/>
                <a:cs typeface="Times New Roman" panose="02020603050405020304" pitchFamily="18" charset="0"/>
              </a:rPr>
              <a:t>người</a:t>
            </a:r>
            <a:r>
              <a:rPr kumimoji="0" lang="en-US" altLang="en-US" sz="3200" b="0" i="0" u="none" strike="noStrike" kern="1200" cap="none" spc="0" normalizeH="0" baseline="0" noProof="0" dirty="0">
                <a:ln>
                  <a:noFill/>
                </a:ln>
                <a:solidFill>
                  <a:srgbClr val="4472C4"/>
                </a:solidFill>
                <a:effectLst/>
                <a:uLnTx/>
                <a:uFillTx/>
                <a:latin typeface="Times New Roman" panose="02020603050405020304" pitchFamily="18" charset="0"/>
                <a:cs typeface="Times New Roman" panose="02020603050405020304" pitchFamily="18" charset="0"/>
              </a:rPr>
              <a:t> </a:t>
            </a:r>
            <a:r>
              <a:rPr kumimoji="0" lang="en-US" altLang="en-US" sz="3200" b="0" i="0" u="none" strike="noStrike" kern="1200" cap="none" spc="0" normalizeH="0" baseline="0" noProof="0" dirty="0" err="1">
                <a:ln>
                  <a:noFill/>
                </a:ln>
                <a:solidFill>
                  <a:srgbClr val="4472C4"/>
                </a:solidFill>
                <a:effectLst/>
                <a:uLnTx/>
                <a:uFillTx/>
                <a:latin typeface="Times New Roman" panose="02020603050405020304" pitchFamily="18" charset="0"/>
                <a:cs typeface="Times New Roman" panose="02020603050405020304" pitchFamily="18" charset="0"/>
              </a:rPr>
              <a:t>lính</a:t>
            </a:r>
            <a:r>
              <a:rPr kumimoji="0" lang="en-US" altLang="en-US" sz="3200" b="0" i="0" u="none" strike="noStrike" kern="1200" cap="none" spc="0" normalizeH="0" baseline="0" noProof="0" dirty="0">
                <a:ln>
                  <a:noFill/>
                </a:ln>
                <a:solidFill>
                  <a:srgbClr val="4472C4"/>
                </a:solidFill>
                <a:effectLst/>
                <a:uLnTx/>
                <a:uFillTx/>
                <a:latin typeface="Times New Roman" panose="02020603050405020304" pitchFamily="18" charset="0"/>
                <a:cs typeface="Times New Roman" panose="02020603050405020304" pitchFamily="18" charset="0"/>
              </a:rPr>
              <a:t> </a:t>
            </a:r>
            <a:r>
              <a:rPr kumimoji="0" lang="en-US" altLang="en-US" sz="3200" b="0" i="0" u="none" strike="noStrike" kern="1200" cap="none" spc="0" normalizeH="0" baseline="0" noProof="0" dirty="0" err="1">
                <a:ln>
                  <a:noFill/>
                </a:ln>
                <a:solidFill>
                  <a:srgbClr val="4472C4"/>
                </a:solidFill>
                <a:effectLst/>
                <a:uLnTx/>
                <a:uFillTx/>
                <a:latin typeface="Times New Roman" panose="02020603050405020304" pitchFamily="18" charset="0"/>
                <a:cs typeface="Times New Roman" panose="02020603050405020304" pitchFamily="18" charset="0"/>
              </a:rPr>
              <a:t>nông</a:t>
            </a:r>
            <a:r>
              <a:rPr kumimoji="0" lang="en-US" altLang="en-US" sz="3200" b="0" i="0" u="none" strike="noStrike" kern="1200" cap="none" spc="0" normalizeH="0" baseline="0" noProof="0" dirty="0">
                <a:ln>
                  <a:noFill/>
                </a:ln>
                <a:solidFill>
                  <a:srgbClr val="4472C4"/>
                </a:solidFill>
                <a:effectLst/>
                <a:uLnTx/>
                <a:uFillTx/>
                <a:latin typeface="Times New Roman" panose="02020603050405020304" pitchFamily="18" charset="0"/>
                <a:cs typeface="Times New Roman" panose="02020603050405020304" pitchFamily="18" charset="0"/>
              </a:rPr>
              <a:t> </a:t>
            </a:r>
            <a:r>
              <a:rPr kumimoji="0" lang="en-US" altLang="en-US" sz="3200" b="0" i="0" u="none" strike="noStrike" kern="1200" cap="none" spc="0" normalizeH="0" baseline="0" noProof="0" dirty="0" err="1">
                <a:ln>
                  <a:noFill/>
                </a:ln>
                <a:solidFill>
                  <a:srgbClr val="4472C4"/>
                </a:solidFill>
                <a:effectLst/>
                <a:uLnTx/>
                <a:uFillTx/>
                <a:latin typeface="Times New Roman" panose="02020603050405020304" pitchFamily="18" charset="0"/>
                <a:cs typeface="Times New Roman" panose="02020603050405020304" pitchFamily="18" charset="0"/>
              </a:rPr>
              <a:t>dân</a:t>
            </a:r>
            <a:r>
              <a:rPr kumimoji="0" lang="en-US" altLang="en-US" sz="3200" b="0" i="0" u="none" strike="noStrike" kern="1200" cap="none" spc="0" normalizeH="0" baseline="0" noProof="0" dirty="0">
                <a:ln>
                  <a:noFill/>
                </a:ln>
                <a:solidFill>
                  <a:srgbClr val="4472C4"/>
                </a:solidFill>
                <a:effectLst/>
                <a:uLnTx/>
                <a:uFillTx/>
                <a:latin typeface="Times New Roman" panose="02020603050405020304" pitchFamily="18" charset="0"/>
                <a:cs typeface="Times New Roman" panose="02020603050405020304" pitchFamily="18" charset="0"/>
              </a:rPr>
              <a:t> ra </a:t>
            </a:r>
            <a:r>
              <a:rPr kumimoji="0" lang="en-US" altLang="en-US" sz="3200" b="0" i="0" u="none" strike="noStrike" kern="1200" cap="none" spc="0" normalizeH="0" baseline="0" noProof="0" dirty="0" err="1">
                <a:ln>
                  <a:noFill/>
                </a:ln>
                <a:solidFill>
                  <a:srgbClr val="4472C4"/>
                </a:solidFill>
                <a:effectLst/>
                <a:uLnTx/>
                <a:uFillTx/>
                <a:latin typeface="Times New Roman" panose="02020603050405020304" pitchFamily="18" charset="0"/>
                <a:cs typeface="Times New Roman" panose="02020603050405020304" pitchFamily="18" charset="0"/>
              </a:rPr>
              <a:t>đi</a:t>
            </a:r>
            <a:r>
              <a:rPr kumimoji="0" lang="en-US" altLang="en-US" sz="3200" b="0" i="0" u="none" strike="noStrike" kern="1200" cap="none" spc="0" normalizeH="0" baseline="0" noProof="0" dirty="0">
                <a:ln>
                  <a:noFill/>
                </a:ln>
                <a:solidFill>
                  <a:srgbClr val="4472C4"/>
                </a:solidFill>
                <a:effectLst/>
                <a:uLnTx/>
                <a:uFillTx/>
                <a:latin typeface="Times New Roman" panose="02020603050405020304" pitchFamily="18" charset="0"/>
                <a:cs typeface="Times New Roman" panose="02020603050405020304" pitchFamily="18" charset="0"/>
              </a:rPr>
              <a:t> </a:t>
            </a:r>
            <a:r>
              <a:rPr kumimoji="0" lang="en-US" altLang="en-US" sz="3200" b="0" i="0" u="none" strike="noStrike" kern="1200" cap="none" spc="0" normalizeH="0" baseline="0" noProof="0" dirty="0" err="1">
                <a:ln>
                  <a:noFill/>
                </a:ln>
                <a:solidFill>
                  <a:srgbClr val="4472C4"/>
                </a:solidFill>
                <a:effectLst/>
                <a:uLnTx/>
                <a:uFillTx/>
                <a:latin typeface="Times New Roman" panose="02020603050405020304" pitchFamily="18" charset="0"/>
                <a:cs typeface="Times New Roman" panose="02020603050405020304" pitchFamily="18" charset="0"/>
              </a:rPr>
              <a:t>từ</a:t>
            </a:r>
            <a:r>
              <a:rPr kumimoji="0" lang="en-US" altLang="en-US" sz="3200" b="0" i="0" u="none" strike="noStrike" kern="1200" cap="none" spc="0" normalizeH="0" baseline="0" noProof="0" dirty="0">
                <a:ln>
                  <a:noFill/>
                </a:ln>
                <a:solidFill>
                  <a:srgbClr val="4472C4"/>
                </a:solidFill>
                <a:effectLst/>
                <a:uLnTx/>
                <a:uFillTx/>
                <a:latin typeface="Times New Roman" panose="02020603050405020304" pitchFamily="18" charset="0"/>
                <a:cs typeface="Times New Roman" panose="02020603050405020304" pitchFamily="18" charset="0"/>
              </a:rPr>
              <a:t>  </a:t>
            </a:r>
            <a:r>
              <a:rPr kumimoji="0" lang="en-US" altLang="en-US" sz="3200" b="0" i="0" u="none" strike="noStrike" kern="1200" cap="none" spc="0" normalizeH="0" baseline="0" noProof="0" dirty="0" err="1">
                <a:ln>
                  <a:noFill/>
                </a:ln>
                <a:solidFill>
                  <a:srgbClr val="4472C4"/>
                </a:solidFill>
                <a:effectLst/>
                <a:uLnTx/>
                <a:uFillTx/>
                <a:latin typeface="Times New Roman" panose="02020603050405020304" pitchFamily="18" charset="0"/>
                <a:cs typeface="Times New Roman" panose="02020603050405020304" pitchFamily="18" charset="0"/>
              </a:rPr>
              <a:t>những</a:t>
            </a:r>
            <a:r>
              <a:rPr kumimoji="0" lang="en-US" altLang="en-US" sz="3200" b="0" i="0" u="none" strike="noStrike" kern="1200" cap="none" spc="0" normalizeH="0" baseline="0" noProof="0" dirty="0">
                <a:ln>
                  <a:noFill/>
                </a:ln>
                <a:solidFill>
                  <a:srgbClr val="4472C4"/>
                </a:solidFill>
                <a:effectLst/>
                <a:uLnTx/>
                <a:uFillTx/>
                <a:latin typeface="Times New Roman" panose="02020603050405020304" pitchFamily="18" charset="0"/>
                <a:cs typeface="Times New Roman" panose="02020603050405020304" pitchFamily="18" charset="0"/>
              </a:rPr>
              <a:t> </a:t>
            </a:r>
            <a:r>
              <a:rPr kumimoji="0" lang="en-US" altLang="en-US" sz="3200" b="0" i="0" u="none" strike="noStrike" kern="1200" cap="none" spc="0" normalizeH="0" baseline="0" noProof="0" dirty="0" err="1">
                <a:ln>
                  <a:noFill/>
                </a:ln>
                <a:solidFill>
                  <a:srgbClr val="4472C4"/>
                </a:solidFill>
                <a:effectLst/>
                <a:uLnTx/>
                <a:uFillTx/>
                <a:latin typeface="Times New Roman" panose="02020603050405020304" pitchFamily="18" charset="0"/>
                <a:cs typeface="Times New Roman" panose="02020603050405020304" pitchFamily="18" charset="0"/>
              </a:rPr>
              <a:t>miền</a:t>
            </a:r>
            <a:r>
              <a:rPr kumimoji="0" lang="en-US" altLang="en-US" sz="3200" b="0" i="0" u="none" strike="noStrike" kern="1200" cap="none" spc="0" normalizeH="0" baseline="0" noProof="0" dirty="0">
                <a:ln>
                  <a:noFill/>
                </a:ln>
                <a:solidFill>
                  <a:srgbClr val="4472C4"/>
                </a:solidFill>
                <a:effectLst/>
                <a:uLnTx/>
                <a:uFillTx/>
                <a:latin typeface="Times New Roman" panose="02020603050405020304" pitchFamily="18" charset="0"/>
                <a:cs typeface="Times New Roman" panose="02020603050405020304" pitchFamily="18" charset="0"/>
              </a:rPr>
              <a:t> </a:t>
            </a:r>
            <a:r>
              <a:rPr kumimoji="0" lang="en-US" altLang="en-US" sz="3200" b="0" i="0" u="none" strike="noStrike" kern="1200" cap="none" spc="0" normalizeH="0" baseline="0" noProof="0" dirty="0" err="1">
                <a:ln>
                  <a:noFill/>
                </a:ln>
                <a:solidFill>
                  <a:srgbClr val="4472C4"/>
                </a:solidFill>
                <a:effectLst/>
                <a:uLnTx/>
                <a:uFillTx/>
                <a:latin typeface="Times New Roman" panose="02020603050405020304" pitchFamily="18" charset="0"/>
                <a:cs typeface="Times New Roman" panose="02020603050405020304" pitchFamily="18" charset="0"/>
              </a:rPr>
              <a:t>quê</a:t>
            </a:r>
            <a:r>
              <a:rPr kumimoji="0" lang="en-US" altLang="en-US" sz="3200" b="0" i="0" u="none" strike="noStrike" kern="1200" cap="none" spc="0" normalizeH="0" baseline="0" noProof="0" dirty="0">
                <a:ln>
                  <a:noFill/>
                </a:ln>
                <a:solidFill>
                  <a:srgbClr val="4472C4"/>
                </a:solidFill>
                <a:effectLst/>
                <a:uLnTx/>
                <a:uFillTx/>
                <a:latin typeface="Times New Roman" panose="02020603050405020304" pitchFamily="18" charset="0"/>
                <a:cs typeface="Times New Roman" panose="02020603050405020304" pitchFamily="18" charset="0"/>
              </a:rPr>
              <a:t> </a:t>
            </a:r>
            <a:r>
              <a:rPr kumimoji="0" lang="en-US" altLang="en-US" sz="3200" b="0" i="0" u="none" strike="noStrike" kern="1200" cap="none" spc="0" normalizeH="0" baseline="0" noProof="0" dirty="0" err="1">
                <a:ln>
                  <a:noFill/>
                </a:ln>
                <a:solidFill>
                  <a:srgbClr val="4472C4"/>
                </a:solidFill>
                <a:effectLst/>
                <a:uLnTx/>
                <a:uFillTx/>
                <a:latin typeface="Times New Roman" panose="02020603050405020304" pitchFamily="18" charset="0"/>
                <a:cs typeface="Times New Roman" panose="02020603050405020304" pitchFamily="18" charset="0"/>
              </a:rPr>
              <a:t>nghèo</a:t>
            </a:r>
            <a:r>
              <a:rPr kumimoji="0" lang="en-US" altLang="en-US" sz="3200" b="0" i="0" u="none" strike="noStrike" kern="1200" cap="none" spc="0" normalizeH="0" baseline="0" noProof="0" dirty="0">
                <a:ln>
                  <a:noFill/>
                </a:ln>
                <a:solidFill>
                  <a:srgbClr val="4472C4"/>
                </a:solidFill>
                <a:effectLst/>
                <a:uLnTx/>
                <a:uFillTx/>
                <a:latin typeface="Times New Roman" panose="02020603050405020304" pitchFamily="18" charset="0"/>
                <a:cs typeface="Times New Roman" panose="02020603050405020304" pitchFamily="18" charset="0"/>
              </a:rPr>
              <a:t> </a:t>
            </a:r>
            <a:r>
              <a:rPr kumimoji="0" lang="en-US" altLang="en-US" sz="3200" b="0" i="0" u="none" strike="noStrike" kern="1200" cap="none" spc="0" normalizeH="0" baseline="0" noProof="0" dirty="0" err="1">
                <a:ln>
                  <a:noFill/>
                </a:ln>
                <a:solidFill>
                  <a:srgbClr val="4472C4"/>
                </a:solidFill>
                <a:effectLst/>
                <a:uLnTx/>
                <a:uFillTx/>
                <a:latin typeface="Times New Roman" panose="02020603050405020304" pitchFamily="18" charset="0"/>
                <a:cs typeface="Times New Roman" panose="02020603050405020304" pitchFamily="18" charset="0"/>
              </a:rPr>
              <a:t>khó</a:t>
            </a:r>
            <a:endParaRPr kumimoji="0" lang="en-BZ" sz="3200" b="0" i="0" u="none" strike="noStrike" kern="1200" cap="none" spc="0" normalizeH="0" baseline="0" noProof="0" dirty="0">
              <a:ln>
                <a:noFill/>
              </a:ln>
              <a:solidFill>
                <a:srgbClr val="4472C4"/>
              </a:solidFill>
              <a:effectLst/>
              <a:uLnTx/>
              <a:uFillTx/>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3AE085EB-0FFC-4C2B-AAB3-8B2E282112E1}"/>
              </a:ext>
            </a:extLst>
          </p:cNvPr>
          <p:cNvSpPr txBox="1">
            <a:spLocks noChangeArrowheads="1"/>
          </p:cNvSpPr>
          <p:nvPr/>
        </p:nvSpPr>
        <p:spPr bwMode="auto">
          <a:xfrm>
            <a:off x="188477" y="4805839"/>
            <a:ext cx="7046819" cy="1569660"/>
          </a:xfrm>
          <a:prstGeom prst="rect">
            <a:avLst/>
          </a:prstGeom>
          <a:noFill/>
          <a:ln w="9525">
            <a:noFill/>
            <a:miter lim="800000"/>
            <a:headEnd/>
            <a:tailEnd/>
          </a:ln>
        </p:spPr>
        <p:txBody>
          <a:bodyPr wrap="square">
            <a:spAutoFit/>
          </a:bodyPr>
          <a:lstStyle/>
          <a:p>
            <a:pPr marL="457200" marR="0" lvl="0" indent="-457200" algn="just" defTabSz="914400" rtl="0" eaLnBrk="1" fontAlgn="auto" latinLnBrk="0" hangingPunct="1">
              <a:lnSpc>
                <a:spcPct val="100000"/>
              </a:lnSpc>
              <a:spcBef>
                <a:spcPts val="0"/>
              </a:spcBef>
              <a:spcAft>
                <a:spcPts val="0"/>
              </a:spcAft>
              <a:buClrTx/>
              <a:buSzTx/>
              <a:buFont typeface="Wingdings" panose="05000000000000000000" pitchFamily="2" charset="2"/>
              <a:buChar char="è"/>
              <a:tabLst/>
              <a:defRPr/>
            </a:pPr>
            <a:r>
              <a:rPr kumimoji="0" lang="en-US" altLang="en-US" sz="3200" b="1" i="0" u="none" strike="noStrike" kern="1200" cap="none" spc="0" normalizeH="0" baseline="0" noProof="0" dirty="0" err="1">
                <a:ln>
                  <a:noFill/>
                </a:ln>
                <a:solidFill>
                  <a:srgbClr val="990000"/>
                </a:solidFill>
                <a:effectLst/>
                <a:uLnTx/>
                <a:uFillTx/>
                <a:latin typeface="Times New Roman" panose="02020603050405020304" pitchFamily="18" charset="0"/>
                <a:cs typeface="Times New Roman" panose="02020603050405020304" pitchFamily="18" charset="0"/>
              </a:rPr>
              <a:t>Tương</a:t>
            </a:r>
            <a:r>
              <a:rPr kumimoji="0" lang="en-US" altLang="en-US" sz="3200" b="1" i="0" u="none" strike="noStrike" kern="1200" cap="none" spc="0" normalizeH="0" baseline="0" noProof="0" dirty="0">
                <a:ln>
                  <a:noFill/>
                </a:ln>
                <a:solidFill>
                  <a:srgbClr val="990000"/>
                </a:solidFill>
                <a:effectLst/>
                <a:uLnTx/>
                <a:uFillTx/>
                <a:latin typeface="Times New Roman" panose="02020603050405020304" pitchFamily="18" charset="0"/>
                <a:cs typeface="Times New Roman" panose="02020603050405020304" pitchFamily="18" charset="0"/>
              </a:rPr>
              <a:t> </a:t>
            </a:r>
            <a:r>
              <a:rPr kumimoji="0" lang="en-US" altLang="en-US" sz="3200" b="1" i="0" u="none" strike="noStrike" kern="1200" cap="none" spc="0" normalizeH="0" baseline="0" noProof="0" dirty="0" err="1">
                <a:ln>
                  <a:noFill/>
                </a:ln>
                <a:solidFill>
                  <a:srgbClr val="990000"/>
                </a:solidFill>
                <a:effectLst/>
                <a:uLnTx/>
                <a:uFillTx/>
                <a:latin typeface="Times New Roman" panose="02020603050405020304" pitchFamily="18" charset="0"/>
                <a:cs typeface="Times New Roman" panose="02020603050405020304" pitchFamily="18" charset="0"/>
              </a:rPr>
              <a:t>đồng</a:t>
            </a:r>
            <a:r>
              <a:rPr kumimoji="0" lang="en-US" altLang="en-US" sz="3200" b="1" i="0" u="none" strike="noStrike" kern="1200" cap="none" spc="0" normalizeH="0" baseline="0" noProof="0" dirty="0">
                <a:ln>
                  <a:noFill/>
                </a:ln>
                <a:solidFill>
                  <a:srgbClr val="990000"/>
                </a:solidFill>
                <a:effectLst/>
                <a:uLnTx/>
                <a:uFillTx/>
                <a:latin typeface="Times New Roman" panose="02020603050405020304" pitchFamily="18" charset="0"/>
                <a:cs typeface="Times New Roman" panose="02020603050405020304" pitchFamily="18" charset="0"/>
              </a:rPr>
              <a:t> </a:t>
            </a:r>
            <a:r>
              <a:rPr kumimoji="0" lang="en-US" altLang="en-US" sz="3200" b="1" i="0" u="none" strike="noStrike" kern="1200" cap="none" spc="0" normalizeH="0" baseline="0" noProof="0" dirty="0" err="1">
                <a:ln>
                  <a:noFill/>
                </a:ln>
                <a:solidFill>
                  <a:srgbClr val="990000"/>
                </a:solidFill>
                <a:effectLst/>
                <a:uLnTx/>
                <a:uFillTx/>
                <a:latin typeface="Times New Roman" panose="02020603050405020304" pitchFamily="18" charset="0"/>
                <a:cs typeface="Times New Roman" panose="02020603050405020304" pitchFamily="18" charset="0"/>
              </a:rPr>
              <a:t>về</a:t>
            </a:r>
            <a:r>
              <a:rPr kumimoji="0" lang="en-US" altLang="en-US" sz="3200" b="1" i="0" u="none" strike="noStrike" kern="1200" cap="none" spc="0" normalizeH="0" baseline="0" noProof="0" dirty="0">
                <a:ln>
                  <a:noFill/>
                </a:ln>
                <a:solidFill>
                  <a:srgbClr val="990000"/>
                </a:solidFill>
                <a:effectLst/>
                <a:uLnTx/>
                <a:uFillTx/>
                <a:latin typeface="Times New Roman" panose="02020603050405020304" pitchFamily="18" charset="0"/>
                <a:cs typeface="Times New Roman" panose="02020603050405020304" pitchFamily="18" charset="0"/>
              </a:rPr>
              <a:t> </a:t>
            </a:r>
            <a:r>
              <a:rPr kumimoji="0" lang="en-US" altLang="en-US" sz="3200" b="1" i="0" u="none" strike="noStrike" kern="1200" cap="none" spc="0" normalizeH="0" baseline="0" noProof="0" dirty="0" err="1">
                <a:ln>
                  <a:noFill/>
                </a:ln>
                <a:solidFill>
                  <a:srgbClr val="990000"/>
                </a:solidFill>
                <a:effectLst/>
                <a:uLnTx/>
                <a:uFillTx/>
                <a:latin typeface="Times New Roman" panose="02020603050405020304" pitchFamily="18" charset="0"/>
                <a:cs typeface="Times New Roman" panose="02020603050405020304" pitchFamily="18" charset="0"/>
              </a:rPr>
              <a:t>cảnh</a:t>
            </a:r>
            <a:r>
              <a:rPr kumimoji="0" lang="en-US" altLang="en-US" sz="3200" b="1" i="0" u="none" strike="noStrike" kern="1200" cap="none" spc="0" normalizeH="0" baseline="0" noProof="0" dirty="0">
                <a:ln>
                  <a:noFill/>
                </a:ln>
                <a:solidFill>
                  <a:srgbClr val="990000"/>
                </a:solidFill>
                <a:effectLst/>
                <a:uLnTx/>
                <a:uFillTx/>
                <a:latin typeface="Times New Roman" panose="02020603050405020304" pitchFamily="18" charset="0"/>
                <a:cs typeface="Times New Roman" panose="02020603050405020304" pitchFamily="18" charset="0"/>
              </a:rPr>
              <a:t> </a:t>
            </a:r>
            <a:r>
              <a:rPr kumimoji="0" lang="en-US" altLang="en-US" sz="3200" b="1" i="0" u="none" strike="noStrike" kern="1200" cap="none" spc="0" normalizeH="0" baseline="0" noProof="0" dirty="0" err="1">
                <a:ln>
                  <a:noFill/>
                </a:ln>
                <a:solidFill>
                  <a:srgbClr val="990000"/>
                </a:solidFill>
                <a:effectLst/>
                <a:uLnTx/>
                <a:uFillTx/>
                <a:latin typeface="Times New Roman" panose="02020603050405020304" pitchFamily="18" charset="0"/>
                <a:cs typeface="Times New Roman" panose="02020603050405020304" pitchFamily="18" charset="0"/>
              </a:rPr>
              <a:t>ngộ</a:t>
            </a:r>
            <a:r>
              <a:rPr kumimoji="0" lang="en-US" altLang="en-US" sz="3200" b="1" i="0" u="none" strike="noStrike" kern="1200" cap="none" spc="0" normalizeH="0" baseline="0" noProof="0" dirty="0">
                <a:ln>
                  <a:noFill/>
                </a:ln>
                <a:solidFill>
                  <a:srgbClr val="990000"/>
                </a:solidFill>
                <a:effectLst/>
                <a:uLnTx/>
                <a:uFillTx/>
                <a:latin typeface="Times New Roman" panose="02020603050405020304" pitchFamily="18" charset="0"/>
                <a:cs typeface="Times New Roman" panose="02020603050405020304" pitchFamily="18" charset="0"/>
              </a:rPr>
              <a:t> </a:t>
            </a:r>
            <a:r>
              <a:rPr kumimoji="0" lang="en-US" altLang="en-US" sz="3200" b="1" i="0" u="none" strike="noStrike" kern="1200" cap="none" spc="0" normalizeH="0" baseline="0" noProof="0" dirty="0" err="1">
                <a:ln>
                  <a:noFill/>
                </a:ln>
                <a:solidFill>
                  <a:srgbClr val="990000"/>
                </a:solidFill>
                <a:effectLst/>
                <a:uLnTx/>
                <a:uFillTx/>
                <a:latin typeface="Times New Roman" panose="02020603050405020304" pitchFamily="18" charset="0"/>
                <a:cs typeface="Times New Roman" panose="02020603050405020304" pitchFamily="18" charset="0"/>
              </a:rPr>
              <a:t>xuất</a:t>
            </a:r>
            <a:r>
              <a:rPr kumimoji="0" lang="en-US" altLang="en-US" sz="3200" b="1" i="0" u="none" strike="noStrike" kern="1200" cap="none" spc="0" normalizeH="0" baseline="0" noProof="0" dirty="0">
                <a:ln>
                  <a:noFill/>
                </a:ln>
                <a:solidFill>
                  <a:srgbClr val="990000"/>
                </a:solidFill>
                <a:effectLst/>
                <a:uLnTx/>
                <a:uFillTx/>
                <a:latin typeface="Times New Roman" panose="02020603050405020304" pitchFamily="18" charset="0"/>
                <a:cs typeface="Times New Roman" panose="02020603050405020304" pitchFamily="18" charset="0"/>
              </a:rPr>
              <a:t> </a:t>
            </a:r>
            <a:r>
              <a:rPr kumimoji="0" lang="en-US" altLang="en-US" sz="3200" b="1" i="0" u="none" strike="noStrike" kern="1200" cap="none" spc="0" normalizeH="0" baseline="0" noProof="0" dirty="0" err="1">
                <a:ln>
                  <a:noFill/>
                </a:ln>
                <a:solidFill>
                  <a:srgbClr val="990000"/>
                </a:solidFill>
                <a:effectLst/>
                <a:uLnTx/>
                <a:uFillTx/>
                <a:latin typeface="Times New Roman" panose="02020603050405020304" pitchFamily="18" charset="0"/>
                <a:cs typeface="Times New Roman" panose="02020603050405020304" pitchFamily="18" charset="0"/>
              </a:rPr>
              <a:t>thân</a:t>
            </a:r>
            <a:r>
              <a:rPr kumimoji="0" lang="en-US" altLang="en-US" sz="3200" b="1" i="0" u="none" strike="noStrike" kern="1200" cap="none" spc="0" normalizeH="0" baseline="0" noProof="0" dirty="0">
                <a:ln>
                  <a:noFill/>
                </a:ln>
                <a:solidFill>
                  <a:srgbClr val="990000"/>
                </a:solidFill>
                <a:effectLst/>
                <a:uLnTx/>
                <a:uFillTx/>
                <a:latin typeface="Times New Roman" panose="02020603050405020304" pitchFamily="18" charset="0"/>
                <a:cs typeface="Times New Roman" panose="02020603050405020304" pitchFamily="18" charset="0"/>
              </a:rPr>
              <a:t>:</a:t>
            </a:r>
          </a:p>
          <a:p>
            <a:pPr marL="457200" marR="0" lvl="0" indent="-457200" algn="just" defTabSz="914400" rtl="0" eaLnBrk="1" fontAlgn="auto" latinLnBrk="0" hangingPunct="1">
              <a:lnSpc>
                <a:spcPct val="100000"/>
              </a:lnSpc>
              <a:spcBef>
                <a:spcPts val="0"/>
              </a:spcBef>
              <a:spcAft>
                <a:spcPts val="0"/>
              </a:spcAft>
              <a:buClrTx/>
              <a:buSzTx/>
              <a:buFont typeface="Wingdings" panose="05000000000000000000" pitchFamily="2" charset="2"/>
              <a:buChar char="è"/>
              <a:tabLst/>
              <a:defRPr/>
            </a:pPr>
            <a:r>
              <a:rPr lang="en-US" altLang="en-US" sz="3200" b="1" dirty="0" err="1">
                <a:solidFill>
                  <a:srgbClr val="990000"/>
                </a:solidFill>
                <a:latin typeface="Times New Roman" panose="02020603050405020304" pitchFamily="18" charset="0"/>
                <a:cs typeface="Times New Roman" panose="02020603050405020304" pitchFamily="18" charset="0"/>
              </a:rPr>
              <a:t>Là</a:t>
            </a:r>
            <a:r>
              <a:rPr lang="en-US" altLang="en-US" sz="3200" b="1" dirty="0">
                <a:solidFill>
                  <a:srgbClr val="990000"/>
                </a:solidFill>
                <a:latin typeface="Times New Roman" panose="02020603050405020304" pitchFamily="18" charset="0"/>
                <a:cs typeface="Times New Roman" panose="02020603050405020304" pitchFamily="18" charset="0"/>
              </a:rPr>
              <a:t> </a:t>
            </a:r>
            <a:r>
              <a:rPr lang="en-US" altLang="en-US" sz="3200" b="1" dirty="0" err="1">
                <a:solidFill>
                  <a:srgbClr val="990000"/>
                </a:solidFill>
                <a:latin typeface="Times New Roman" panose="02020603050405020304" pitchFamily="18" charset="0"/>
                <a:cs typeface="Times New Roman" panose="02020603050405020304" pitchFamily="18" charset="0"/>
              </a:rPr>
              <a:t>những</a:t>
            </a:r>
            <a:r>
              <a:rPr lang="en-US" altLang="en-US" sz="3200" b="1" dirty="0">
                <a:solidFill>
                  <a:srgbClr val="990000"/>
                </a:solidFill>
                <a:latin typeface="Times New Roman" panose="02020603050405020304" pitchFamily="18" charset="0"/>
                <a:cs typeface="Times New Roman" panose="02020603050405020304" pitchFamily="18" charset="0"/>
              </a:rPr>
              <a:t> </a:t>
            </a:r>
            <a:r>
              <a:rPr lang="en-US" altLang="en-US" sz="3200" b="1" dirty="0" err="1">
                <a:solidFill>
                  <a:srgbClr val="990000"/>
                </a:solidFill>
                <a:latin typeface="Times New Roman" panose="02020603050405020304" pitchFamily="18" charset="0"/>
                <a:cs typeface="Times New Roman" panose="02020603050405020304" pitchFamily="18" charset="0"/>
              </a:rPr>
              <a:t>người</a:t>
            </a:r>
            <a:r>
              <a:rPr lang="en-US" altLang="en-US" sz="3200" b="1" dirty="0">
                <a:solidFill>
                  <a:srgbClr val="990000"/>
                </a:solidFill>
                <a:latin typeface="Times New Roman" panose="02020603050405020304" pitchFamily="18" charset="0"/>
                <a:cs typeface="Times New Roman" panose="02020603050405020304" pitchFamily="18" charset="0"/>
              </a:rPr>
              <a:t> </a:t>
            </a:r>
            <a:r>
              <a:rPr lang="en-US" altLang="en-US" sz="3200" b="1" dirty="0" err="1">
                <a:solidFill>
                  <a:srgbClr val="990000"/>
                </a:solidFill>
                <a:latin typeface="Times New Roman" panose="02020603050405020304" pitchFamily="18" charset="0"/>
                <a:cs typeface="Times New Roman" panose="02020603050405020304" pitchFamily="18" charset="0"/>
              </a:rPr>
              <a:t>nông</a:t>
            </a:r>
            <a:r>
              <a:rPr lang="en-US" altLang="en-US" sz="3200" b="1" dirty="0">
                <a:solidFill>
                  <a:srgbClr val="990000"/>
                </a:solidFill>
                <a:latin typeface="Times New Roman" panose="02020603050405020304" pitchFamily="18" charset="0"/>
                <a:cs typeface="Times New Roman" panose="02020603050405020304" pitchFamily="18" charset="0"/>
              </a:rPr>
              <a:t> </a:t>
            </a:r>
            <a:r>
              <a:rPr lang="en-US" altLang="en-US" sz="3200" b="1" dirty="0" err="1">
                <a:solidFill>
                  <a:srgbClr val="990000"/>
                </a:solidFill>
                <a:latin typeface="Times New Roman" panose="02020603050405020304" pitchFamily="18" charset="0"/>
                <a:cs typeface="Times New Roman" panose="02020603050405020304" pitchFamily="18" charset="0"/>
              </a:rPr>
              <a:t>dân</a:t>
            </a:r>
            <a:r>
              <a:rPr lang="en-US" altLang="en-US" sz="3200" b="1" dirty="0">
                <a:solidFill>
                  <a:srgbClr val="990000"/>
                </a:solidFill>
                <a:latin typeface="Times New Roman" panose="02020603050405020304" pitchFamily="18" charset="0"/>
                <a:cs typeface="Times New Roman" panose="02020603050405020304" pitchFamily="18" charset="0"/>
              </a:rPr>
              <a:t> ra </a:t>
            </a:r>
            <a:r>
              <a:rPr lang="en-US" altLang="en-US" sz="3200" b="1" dirty="0" err="1">
                <a:solidFill>
                  <a:srgbClr val="990000"/>
                </a:solidFill>
                <a:latin typeface="Times New Roman" panose="02020603050405020304" pitchFamily="18" charset="0"/>
                <a:cs typeface="Times New Roman" panose="02020603050405020304" pitchFamily="18" charset="0"/>
              </a:rPr>
              <a:t>đi</a:t>
            </a:r>
            <a:r>
              <a:rPr lang="en-US" altLang="en-US" sz="3200" b="1" dirty="0">
                <a:solidFill>
                  <a:srgbClr val="990000"/>
                </a:solidFill>
                <a:latin typeface="Times New Roman" panose="02020603050405020304" pitchFamily="18" charset="0"/>
                <a:cs typeface="Times New Roman" panose="02020603050405020304" pitchFamily="18" charset="0"/>
              </a:rPr>
              <a:t> </a:t>
            </a:r>
            <a:r>
              <a:rPr lang="en-US" altLang="en-US" sz="3200" b="1" dirty="0" err="1">
                <a:solidFill>
                  <a:srgbClr val="990000"/>
                </a:solidFill>
                <a:latin typeface="Times New Roman" panose="02020603050405020304" pitchFamily="18" charset="0"/>
                <a:cs typeface="Times New Roman" panose="02020603050405020304" pitchFamily="18" charset="0"/>
              </a:rPr>
              <a:t>từ</a:t>
            </a:r>
            <a:r>
              <a:rPr lang="en-US" altLang="en-US" sz="3200" b="1" dirty="0">
                <a:solidFill>
                  <a:srgbClr val="990000"/>
                </a:solidFill>
                <a:latin typeface="Times New Roman" panose="02020603050405020304" pitchFamily="18" charset="0"/>
                <a:cs typeface="Times New Roman" panose="02020603050405020304" pitchFamily="18" charset="0"/>
              </a:rPr>
              <a:t> </a:t>
            </a:r>
            <a:r>
              <a:rPr lang="en-US" altLang="en-US" sz="3200" b="1" dirty="0" err="1">
                <a:solidFill>
                  <a:srgbClr val="990000"/>
                </a:solidFill>
                <a:latin typeface="Times New Roman" panose="02020603050405020304" pitchFamily="18" charset="0"/>
                <a:cs typeface="Times New Roman" panose="02020603050405020304" pitchFamily="18" charset="0"/>
              </a:rPr>
              <a:t>miền</a:t>
            </a:r>
            <a:r>
              <a:rPr lang="en-US" altLang="en-US" sz="3200" b="1" dirty="0">
                <a:solidFill>
                  <a:srgbClr val="990000"/>
                </a:solidFill>
                <a:latin typeface="Times New Roman" panose="02020603050405020304" pitchFamily="18" charset="0"/>
                <a:cs typeface="Times New Roman" panose="02020603050405020304" pitchFamily="18" charset="0"/>
              </a:rPr>
              <a:t> </a:t>
            </a:r>
            <a:r>
              <a:rPr lang="en-US" altLang="en-US" sz="3200" b="1" dirty="0" err="1">
                <a:solidFill>
                  <a:srgbClr val="990000"/>
                </a:solidFill>
                <a:latin typeface="Times New Roman" panose="02020603050405020304" pitchFamily="18" charset="0"/>
                <a:cs typeface="Times New Roman" panose="02020603050405020304" pitchFamily="18" charset="0"/>
              </a:rPr>
              <a:t>quê</a:t>
            </a:r>
            <a:r>
              <a:rPr lang="en-US" altLang="en-US" sz="3200" b="1" dirty="0">
                <a:solidFill>
                  <a:srgbClr val="990000"/>
                </a:solidFill>
                <a:latin typeface="Times New Roman" panose="02020603050405020304" pitchFamily="18" charset="0"/>
                <a:cs typeface="Times New Roman" panose="02020603050405020304" pitchFamily="18" charset="0"/>
              </a:rPr>
              <a:t> </a:t>
            </a:r>
            <a:r>
              <a:rPr lang="en-US" altLang="en-US" sz="3200" b="1" dirty="0" err="1">
                <a:solidFill>
                  <a:srgbClr val="990000"/>
                </a:solidFill>
                <a:latin typeface="Times New Roman" panose="02020603050405020304" pitchFamily="18" charset="0"/>
                <a:cs typeface="Times New Roman" panose="02020603050405020304" pitchFamily="18" charset="0"/>
              </a:rPr>
              <a:t>nghèo</a:t>
            </a:r>
            <a:r>
              <a:rPr lang="en-US" altLang="en-US" sz="3200" b="1" dirty="0">
                <a:solidFill>
                  <a:srgbClr val="990000"/>
                </a:solidFill>
                <a:latin typeface="Times New Roman" panose="02020603050405020304" pitchFamily="18" charset="0"/>
                <a:cs typeface="Times New Roman" panose="02020603050405020304" pitchFamily="18" charset="0"/>
              </a:rPr>
              <a:t> </a:t>
            </a:r>
            <a:r>
              <a:rPr lang="en-US" altLang="en-US" sz="3200" b="1" dirty="0" err="1">
                <a:solidFill>
                  <a:srgbClr val="990000"/>
                </a:solidFill>
                <a:latin typeface="Times New Roman" panose="02020603050405020304" pitchFamily="18" charset="0"/>
                <a:cs typeface="Times New Roman" panose="02020603050405020304" pitchFamily="18" charset="0"/>
              </a:rPr>
              <a:t>khó</a:t>
            </a:r>
            <a:endParaRPr kumimoji="0" lang="en-US" altLang="en-US" sz="3200" b="1" i="0" u="none" strike="noStrike" kern="1200" cap="none" spc="0" normalizeH="0" baseline="0" noProof="0" dirty="0">
              <a:ln>
                <a:noFill/>
              </a:ln>
              <a:solidFill>
                <a:srgbClr val="990000"/>
              </a:solidFill>
              <a:effectLst/>
              <a:uLnTx/>
              <a:uFillTx/>
              <a:latin typeface="Times New Roman" panose="02020603050405020304" pitchFamily="18" charset="0"/>
              <a:cs typeface="Times New Roman" panose="02020603050405020304" pitchFamily="18" charset="0"/>
            </a:endParaRPr>
          </a:p>
        </p:txBody>
      </p:sp>
      <p:sp>
        <p:nvSpPr>
          <p:cNvPr id="3" name="Hình chữ nhật: Góc Tròn 2">
            <a:extLst>
              <a:ext uri="{FF2B5EF4-FFF2-40B4-BE49-F238E27FC236}">
                <a16:creationId xmlns:a16="http://schemas.microsoft.com/office/drawing/2014/main" id="{8FCCF476-CCEE-47CD-8B49-6D80E7786E27}"/>
              </a:ext>
            </a:extLst>
          </p:cNvPr>
          <p:cNvSpPr/>
          <p:nvPr/>
        </p:nvSpPr>
        <p:spPr>
          <a:xfrm>
            <a:off x="289233" y="1264648"/>
            <a:ext cx="6483095" cy="1464927"/>
          </a:xfrm>
          <a:prstGeom prst="roundRect">
            <a:avLst/>
          </a:prstGeom>
          <a:solidFill>
            <a:schemeClr val="accent6">
              <a:lumMod val="50000"/>
            </a:schemeClr>
          </a:solidFill>
          <a:ln w="57150">
            <a:solidFill>
              <a:srgbClr val="FF0000"/>
            </a:solidFill>
            <a:prstDash val="sysDot"/>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just"/>
            <a:r>
              <a:rPr lang="en-GB" sz="2400" dirty="0" err="1">
                <a:solidFill>
                  <a:schemeClr val="bg1"/>
                </a:solidFill>
                <a:latin typeface="Times New Roman" panose="02020603050405020304" pitchFamily="18" charset="0"/>
                <a:cs typeface="Times New Roman" panose="02020603050405020304" pitchFamily="18" charset="0"/>
              </a:rPr>
              <a:t>Quê</a:t>
            </a:r>
            <a:r>
              <a:rPr lang="en-GB" sz="2400" dirty="0">
                <a:solidFill>
                  <a:schemeClr val="bg1"/>
                </a:solidFill>
                <a:latin typeface="Times New Roman" panose="02020603050405020304" pitchFamily="18" charset="0"/>
                <a:cs typeface="Times New Roman" panose="02020603050405020304" pitchFamily="18" charset="0"/>
              </a:rPr>
              <a:t> </a:t>
            </a:r>
            <a:r>
              <a:rPr lang="en-GB" sz="2400" dirty="0" err="1">
                <a:solidFill>
                  <a:schemeClr val="bg1"/>
                </a:solidFill>
                <a:latin typeface="Times New Roman" panose="02020603050405020304" pitchFamily="18" charset="0"/>
                <a:cs typeface="Times New Roman" panose="02020603050405020304" pitchFamily="18" charset="0"/>
              </a:rPr>
              <a:t>hương</a:t>
            </a:r>
            <a:r>
              <a:rPr lang="en-GB" sz="2400" dirty="0">
                <a:solidFill>
                  <a:schemeClr val="bg1"/>
                </a:solidFill>
                <a:latin typeface="Times New Roman" panose="02020603050405020304" pitchFamily="18" charset="0"/>
                <a:cs typeface="Times New Roman" panose="02020603050405020304" pitchFamily="18" charset="0"/>
              </a:rPr>
              <a:t> của </a:t>
            </a:r>
            <a:r>
              <a:rPr lang="en-GB" sz="2400" dirty="0" err="1">
                <a:solidFill>
                  <a:schemeClr val="bg1"/>
                </a:solidFill>
                <a:latin typeface="Times New Roman" panose="02020603050405020304" pitchFamily="18" charset="0"/>
                <a:cs typeface="Times New Roman" panose="02020603050405020304" pitchFamily="18" charset="0"/>
              </a:rPr>
              <a:t>những</a:t>
            </a:r>
            <a:r>
              <a:rPr lang="en-GB" sz="2400" dirty="0">
                <a:solidFill>
                  <a:schemeClr val="bg1"/>
                </a:solidFill>
                <a:latin typeface="Times New Roman" panose="02020603050405020304" pitchFamily="18" charset="0"/>
                <a:cs typeface="Times New Roman" panose="02020603050405020304" pitchFamily="18" charset="0"/>
              </a:rPr>
              <a:t> </a:t>
            </a:r>
            <a:r>
              <a:rPr lang="en-GB" sz="2400" dirty="0" err="1">
                <a:solidFill>
                  <a:schemeClr val="bg1"/>
                </a:solidFill>
                <a:latin typeface="Times New Roman" panose="02020603050405020304" pitchFamily="18" charset="0"/>
                <a:cs typeface="Times New Roman" panose="02020603050405020304" pitchFamily="18" charset="0"/>
              </a:rPr>
              <a:t>người</a:t>
            </a:r>
            <a:r>
              <a:rPr lang="en-GB" sz="2400" dirty="0">
                <a:solidFill>
                  <a:schemeClr val="bg1"/>
                </a:solidFill>
                <a:latin typeface="Times New Roman" panose="02020603050405020304" pitchFamily="18" charset="0"/>
                <a:cs typeface="Times New Roman" panose="02020603050405020304" pitchFamily="18" charset="0"/>
              </a:rPr>
              <a:t> </a:t>
            </a:r>
            <a:r>
              <a:rPr lang="en-GB" sz="2400" dirty="0" err="1">
                <a:solidFill>
                  <a:schemeClr val="bg1"/>
                </a:solidFill>
                <a:latin typeface="Times New Roman" panose="02020603050405020304" pitchFamily="18" charset="0"/>
                <a:cs typeface="Times New Roman" panose="02020603050405020304" pitchFamily="18" charset="0"/>
              </a:rPr>
              <a:t>lính</a:t>
            </a:r>
            <a:r>
              <a:rPr lang="en-GB" sz="2400" dirty="0">
                <a:solidFill>
                  <a:schemeClr val="bg1"/>
                </a:solidFill>
                <a:latin typeface="Times New Roman" panose="02020603050405020304" pitchFamily="18" charset="0"/>
                <a:cs typeface="Times New Roman" panose="02020603050405020304" pitchFamily="18" charset="0"/>
              </a:rPr>
              <a:t> </a:t>
            </a:r>
            <a:r>
              <a:rPr lang="en-GB" sz="2400" dirty="0" err="1">
                <a:solidFill>
                  <a:schemeClr val="bg1"/>
                </a:solidFill>
                <a:latin typeface="Times New Roman" panose="02020603050405020304" pitchFamily="18" charset="0"/>
                <a:cs typeface="Times New Roman" panose="02020603050405020304" pitchFamily="18" charset="0"/>
              </a:rPr>
              <a:t>xuất</a:t>
            </a:r>
            <a:r>
              <a:rPr lang="en-GB" sz="2400" dirty="0">
                <a:solidFill>
                  <a:schemeClr val="bg1"/>
                </a:solidFill>
                <a:latin typeface="Times New Roman" panose="02020603050405020304" pitchFamily="18" charset="0"/>
                <a:cs typeface="Times New Roman" panose="02020603050405020304" pitchFamily="18" charset="0"/>
              </a:rPr>
              <a:t> </a:t>
            </a:r>
            <a:r>
              <a:rPr lang="en-GB" sz="2400" dirty="0" err="1">
                <a:solidFill>
                  <a:schemeClr val="bg1"/>
                </a:solidFill>
                <a:latin typeface="Times New Roman" panose="02020603050405020304" pitchFamily="18" charset="0"/>
                <a:cs typeface="Times New Roman" panose="02020603050405020304" pitchFamily="18" charset="0"/>
              </a:rPr>
              <a:t>hiện</a:t>
            </a:r>
            <a:r>
              <a:rPr lang="en-GB" sz="2400" dirty="0">
                <a:solidFill>
                  <a:schemeClr val="bg1"/>
                </a:solidFill>
                <a:latin typeface="Times New Roman" panose="02020603050405020304" pitchFamily="18" charset="0"/>
                <a:cs typeface="Times New Roman" panose="02020603050405020304" pitchFamily="18" charset="0"/>
              </a:rPr>
              <a:t> </a:t>
            </a:r>
            <a:r>
              <a:rPr lang="en-GB" sz="2400" dirty="0" err="1">
                <a:solidFill>
                  <a:schemeClr val="bg1"/>
                </a:solidFill>
                <a:latin typeface="Times New Roman" panose="02020603050405020304" pitchFamily="18" charset="0"/>
                <a:cs typeface="Times New Roman" panose="02020603050405020304" pitchFamily="18" charset="0"/>
              </a:rPr>
              <a:t>với</a:t>
            </a:r>
            <a:r>
              <a:rPr lang="en-GB" sz="2400" dirty="0">
                <a:solidFill>
                  <a:schemeClr val="bg1"/>
                </a:solidFill>
                <a:latin typeface="Times New Roman" panose="02020603050405020304" pitchFamily="18" charset="0"/>
                <a:cs typeface="Times New Roman" panose="02020603050405020304" pitchFamily="18" charset="0"/>
              </a:rPr>
              <a:t> </a:t>
            </a:r>
            <a:r>
              <a:rPr lang="en-GB" sz="2400" dirty="0" err="1">
                <a:solidFill>
                  <a:schemeClr val="bg1"/>
                </a:solidFill>
                <a:latin typeface="Times New Roman" panose="02020603050405020304" pitchFamily="18" charset="0"/>
                <a:cs typeface="Times New Roman" panose="02020603050405020304" pitchFamily="18" charset="0"/>
              </a:rPr>
              <a:t>những</a:t>
            </a:r>
            <a:r>
              <a:rPr lang="en-GB" sz="2400" dirty="0">
                <a:solidFill>
                  <a:schemeClr val="bg1"/>
                </a:solidFill>
                <a:latin typeface="Times New Roman" panose="02020603050405020304" pitchFamily="18" charset="0"/>
                <a:cs typeface="Times New Roman" panose="02020603050405020304" pitchFamily="18" charset="0"/>
              </a:rPr>
              <a:t> </a:t>
            </a:r>
            <a:r>
              <a:rPr lang="en-GB" sz="2400" dirty="0" err="1">
                <a:solidFill>
                  <a:schemeClr val="bg1"/>
                </a:solidFill>
                <a:latin typeface="Times New Roman" panose="02020603050405020304" pitchFamily="18" charset="0"/>
                <a:cs typeface="Times New Roman" panose="02020603050405020304" pitchFamily="18" charset="0"/>
              </a:rPr>
              <a:t>hình</a:t>
            </a:r>
            <a:r>
              <a:rPr lang="en-GB" sz="2400" dirty="0">
                <a:solidFill>
                  <a:schemeClr val="bg1"/>
                </a:solidFill>
                <a:latin typeface="Times New Roman" panose="02020603050405020304" pitchFamily="18" charset="0"/>
                <a:cs typeface="Times New Roman" panose="02020603050405020304" pitchFamily="18" charset="0"/>
              </a:rPr>
              <a:t> ảnh </a:t>
            </a:r>
            <a:r>
              <a:rPr lang="en-GB" sz="2400" dirty="0" err="1">
                <a:solidFill>
                  <a:schemeClr val="bg1"/>
                </a:solidFill>
                <a:latin typeface="Times New Roman" panose="02020603050405020304" pitchFamily="18" charset="0"/>
                <a:cs typeface="Times New Roman" panose="02020603050405020304" pitchFamily="18" charset="0"/>
              </a:rPr>
              <a:t>nào</a:t>
            </a:r>
            <a:r>
              <a:rPr lang="en-GB" sz="2400" dirty="0">
                <a:solidFill>
                  <a:schemeClr val="bg1"/>
                </a:solidFill>
                <a:latin typeface="Times New Roman" panose="02020603050405020304" pitchFamily="18" charset="0"/>
                <a:cs typeface="Times New Roman" panose="02020603050405020304" pitchFamily="18" charset="0"/>
              </a:rPr>
              <a:t> </a:t>
            </a:r>
            <a:r>
              <a:rPr lang="en-GB" sz="2400" dirty="0" err="1">
                <a:solidFill>
                  <a:schemeClr val="bg1"/>
                </a:solidFill>
                <a:latin typeface="Times New Roman" panose="02020603050405020304" pitchFamily="18" charset="0"/>
                <a:cs typeface="Times New Roman" panose="02020603050405020304" pitchFamily="18" charset="0"/>
              </a:rPr>
              <a:t>trong</a:t>
            </a:r>
            <a:r>
              <a:rPr lang="en-GB" sz="2400" dirty="0">
                <a:solidFill>
                  <a:schemeClr val="bg1"/>
                </a:solidFill>
                <a:latin typeface="Times New Roman" panose="02020603050405020304" pitchFamily="18" charset="0"/>
                <a:cs typeface="Times New Roman" panose="02020603050405020304" pitchFamily="18" charset="0"/>
              </a:rPr>
              <a:t> 2 </a:t>
            </a:r>
            <a:r>
              <a:rPr lang="en-GB" sz="2400" dirty="0" err="1">
                <a:solidFill>
                  <a:schemeClr val="bg1"/>
                </a:solidFill>
                <a:latin typeface="Times New Roman" panose="02020603050405020304" pitchFamily="18" charset="0"/>
                <a:cs typeface="Times New Roman" panose="02020603050405020304" pitchFamily="18" charset="0"/>
              </a:rPr>
              <a:t>câu</a:t>
            </a:r>
            <a:r>
              <a:rPr lang="en-GB" sz="2400" dirty="0">
                <a:solidFill>
                  <a:schemeClr val="bg1"/>
                </a:solidFill>
                <a:latin typeface="Times New Roman" panose="02020603050405020304" pitchFamily="18" charset="0"/>
                <a:cs typeface="Times New Roman" panose="02020603050405020304" pitchFamily="18" charset="0"/>
              </a:rPr>
              <a:t> </a:t>
            </a:r>
            <a:r>
              <a:rPr lang="en-GB" sz="2400" dirty="0" err="1">
                <a:solidFill>
                  <a:schemeClr val="bg1"/>
                </a:solidFill>
                <a:latin typeface="Times New Roman" panose="02020603050405020304" pitchFamily="18" charset="0"/>
                <a:cs typeface="Times New Roman" panose="02020603050405020304" pitchFamily="18" charset="0"/>
              </a:rPr>
              <a:t>thơ</a:t>
            </a:r>
            <a:r>
              <a:rPr lang="en-GB" sz="2400" dirty="0">
                <a:solidFill>
                  <a:schemeClr val="bg1"/>
                </a:solidFill>
                <a:latin typeface="Times New Roman" panose="02020603050405020304" pitchFamily="18" charset="0"/>
                <a:cs typeface="Times New Roman" panose="02020603050405020304" pitchFamily="18" charset="0"/>
              </a:rPr>
              <a:t>? </a:t>
            </a:r>
            <a:r>
              <a:rPr lang="en-GB" sz="2400" dirty="0" err="1">
                <a:solidFill>
                  <a:schemeClr val="bg1"/>
                </a:solidFill>
                <a:latin typeface="Times New Roman" panose="02020603050405020304" pitchFamily="18" charset="0"/>
                <a:cs typeface="Times New Roman" panose="02020603050405020304" pitchFamily="18" charset="0"/>
              </a:rPr>
              <a:t>Các</a:t>
            </a:r>
            <a:r>
              <a:rPr lang="en-GB" sz="2400" dirty="0">
                <a:solidFill>
                  <a:schemeClr val="bg1"/>
                </a:solidFill>
                <a:latin typeface="Times New Roman" panose="02020603050405020304" pitchFamily="18" charset="0"/>
                <a:cs typeface="Times New Roman" panose="02020603050405020304" pitchFamily="18" charset="0"/>
              </a:rPr>
              <a:t> </a:t>
            </a:r>
            <a:r>
              <a:rPr lang="en-GB" sz="2400" dirty="0" err="1">
                <a:solidFill>
                  <a:schemeClr val="bg1"/>
                </a:solidFill>
                <a:latin typeface="Times New Roman" panose="02020603050405020304" pitchFamily="18" charset="0"/>
                <a:cs typeface="Times New Roman" panose="02020603050405020304" pitchFamily="18" charset="0"/>
              </a:rPr>
              <a:t>hình</a:t>
            </a:r>
            <a:r>
              <a:rPr lang="en-GB" sz="2400" dirty="0">
                <a:solidFill>
                  <a:schemeClr val="bg1"/>
                </a:solidFill>
                <a:latin typeface="Times New Roman" panose="02020603050405020304" pitchFamily="18" charset="0"/>
                <a:cs typeface="Times New Roman" panose="02020603050405020304" pitchFamily="18" charset="0"/>
              </a:rPr>
              <a:t> ảnh </a:t>
            </a:r>
            <a:r>
              <a:rPr lang="en-GB" sz="2400" dirty="0" err="1">
                <a:solidFill>
                  <a:schemeClr val="bg1"/>
                </a:solidFill>
                <a:latin typeface="Times New Roman" panose="02020603050405020304" pitchFamily="18" charset="0"/>
                <a:cs typeface="Times New Roman" panose="02020603050405020304" pitchFamily="18" charset="0"/>
              </a:rPr>
              <a:t>đó</a:t>
            </a:r>
            <a:r>
              <a:rPr lang="en-GB" sz="2400" dirty="0">
                <a:solidFill>
                  <a:schemeClr val="bg1"/>
                </a:solidFill>
                <a:latin typeface="Times New Roman" panose="02020603050405020304" pitchFamily="18" charset="0"/>
                <a:cs typeface="Times New Roman" panose="02020603050405020304" pitchFamily="18" charset="0"/>
              </a:rPr>
              <a:t> </a:t>
            </a:r>
            <a:r>
              <a:rPr lang="en-GB" sz="2400" dirty="0" err="1">
                <a:solidFill>
                  <a:schemeClr val="bg1"/>
                </a:solidFill>
                <a:latin typeface="Times New Roman" panose="02020603050405020304" pitchFamily="18" charset="0"/>
                <a:cs typeface="Times New Roman" panose="02020603050405020304" pitchFamily="18" charset="0"/>
              </a:rPr>
              <a:t>gợi</a:t>
            </a:r>
            <a:r>
              <a:rPr lang="en-GB" sz="2400" dirty="0">
                <a:solidFill>
                  <a:schemeClr val="bg1"/>
                </a:solidFill>
                <a:latin typeface="Times New Roman" panose="02020603050405020304" pitchFamily="18" charset="0"/>
                <a:cs typeface="Times New Roman" panose="02020603050405020304" pitchFamily="18" charset="0"/>
              </a:rPr>
              <a:t> </a:t>
            </a:r>
            <a:r>
              <a:rPr lang="en-GB" sz="2400" dirty="0" err="1">
                <a:solidFill>
                  <a:schemeClr val="bg1"/>
                </a:solidFill>
                <a:latin typeface="Times New Roman" panose="02020603050405020304" pitchFamily="18" charset="0"/>
                <a:cs typeface="Times New Roman" panose="02020603050405020304" pitchFamily="18" charset="0"/>
              </a:rPr>
              <a:t>cho</a:t>
            </a:r>
            <a:r>
              <a:rPr lang="en-GB" sz="2400" dirty="0">
                <a:solidFill>
                  <a:schemeClr val="bg1"/>
                </a:solidFill>
                <a:latin typeface="Times New Roman" panose="02020603050405020304" pitchFamily="18" charset="0"/>
                <a:cs typeface="Times New Roman" panose="02020603050405020304" pitchFamily="18" charset="0"/>
              </a:rPr>
              <a:t> </a:t>
            </a:r>
            <a:r>
              <a:rPr lang="en-GB" sz="2400" dirty="0" err="1">
                <a:solidFill>
                  <a:schemeClr val="bg1"/>
                </a:solidFill>
                <a:latin typeface="Times New Roman" panose="02020603050405020304" pitchFamily="18" charset="0"/>
                <a:cs typeface="Times New Roman" panose="02020603050405020304" pitchFamily="18" charset="0"/>
              </a:rPr>
              <a:t>em</a:t>
            </a:r>
            <a:r>
              <a:rPr lang="en-GB" sz="2400" dirty="0">
                <a:solidFill>
                  <a:schemeClr val="bg1"/>
                </a:solidFill>
                <a:latin typeface="Times New Roman" panose="02020603050405020304" pitchFamily="18" charset="0"/>
                <a:cs typeface="Times New Roman" panose="02020603050405020304" pitchFamily="18" charset="0"/>
              </a:rPr>
              <a:t> </a:t>
            </a:r>
            <a:r>
              <a:rPr lang="en-GB" sz="2400" dirty="0" err="1">
                <a:solidFill>
                  <a:schemeClr val="bg1"/>
                </a:solidFill>
                <a:latin typeface="Times New Roman" panose="02020603050405020304" pitchFamily="18" charset="0"/>
                <a:cs typeface="Times New Roman" panose="02020603050405020304" pitchFamily="18" charset="0"/>
              </a:rPr>
              <a:t>những</a:t>
            </a:r>
            <a:r>
              <a:rPr lang="en-GB" sz="2400" dirty="0">
                <a:solidFill>
                  <a:schemeClr val="bg1"/>
                </a:solidFill>
                <a:latin typeface="Times New Roman" panose="02020603050405020304" pitchFamily="18" charset="0"/>
                <a:cs typeface="Times New Roman" panose="02020603050405020304" pitchFamily="18" charset="0"/>
              </a:rPr>
              <a:t> </a:t>
            </a:r>
            <a:r>
              <a:rPr lang="en-GB" sz="2400" dirty="0" err="1">
                <a:solidFill>
                  <a:schemeClr val="bg1"/>
                </a:solidFill>
                <a:latin typeface="Times New Roman" panose="02020603050405020304" pitchFamily="18" charset="0"/>
                <a:cs typeface="Times New Roman" panose="02020603050405020304" pitchFamily="18" charset="0"/>
              </a:rPr>
              <a:t>liên</a:t>
            </a:r>
            <a:r>
              <a:rPr lang="en-GB" sz="2400" dirty="0">
                <a:solidFill>
                  <a:schemeClr val="bg1"/>
                </a:solidFill>
                <a:latin typeface="Times New Roman" panose="02020603050405020304" pitchFamily="18" charset="0"/>
                <a:cs typeface="Times New Roman" panose="02020603050405020304" pitchFamily="18" charset="0"/>
              </a:rPr>
              <a:t> </a:t>
            </a:r>
            <a:r>
              <a:rPr lang="en-GB" sz="2400" dirty="0" err="1">
                <a:solidFill>
                  <a:schemeClr val="bg1"/>
                </a:solidFill>
                <a:latin typeface="Times New Roman" panose="02020603050405020304" pitchFamily="18" charset="0"/>
                <a:cs typeface="Times New Roman" panose="02020603050405020304" pitchFamily="18" charset="0"/>
              </a:rPr>
              <a:t>tưởng</a:t>
            </a:r>
            <a:r>
              <a:rPr lang="en-GB" sz="2400" dirty="0">
                <a:solidFill>
                  <a:schemeClr val="bg1"/>
                </a:solidFill>
                <a:latin typeface="Times New Roman" panose="02020603050405020304" pitchFamily="18" charset="0"/>
                <a:cs typeface="Times New Roman" panose="02020603050405020304" pitchFamily="18" charset="0"/>
              </a:rPr>
              <a:t> </a:t>
            </a:r>
            <a:r>
              <a:rPr lang="en-GB" sz="2400" dirty="0" err="1">
                <a:solidFill>
                  <a:schemeClr val="bg1"/>
                </a:solidFill>
                <a:latin typeface="Times New Roman" panose="02020603050405020304" pitchFamily="18" charset="0"/>
                <a:cs typeface="Times New Roman" panose="02020603050405020304" pitchFamily="18" charset="0"/>
              </a:rPr>
              <a:t>gì</a:t>
            </a:r>
            <a:r>
              <a:rPr lang="en-GB" sz="2400" dirty="0">
                <a:solidFill>
                  <a:schemeClr val="bg1"/>
                </a:solidFill>
                <a:latin typeface="Times New Roman" panose="02020603050405020304" pitchFamily="18" charset="0"/>
                <a:cs typeface="Times New Roman" panose="02020603050405020304" pitchFamily="18" charset="0"/>
              </a:rPr>
              <a:t>?</a:t>
            </a:r>
          </a:p>
        </p:txBody>
      </p:sp>
      <p:sp>
        <p:nvSpPr>
          <p:cNvPr id="14" name="Hình chữ nhật: Góc Tròn 13">
            <a:extLst>
              <a:ext uri="{FF2B5EF4-FFF2-40B4-BE49-F238E27FC236}">
                <a16:creationId xmlns:a16="http://schemas.microsoft.com/office/drawing/2014/main" id="{1B9D4502-E8BA-4982-918F-7A63B22265F9}"/>
              </a:ext>
            </a:extLst>
          </p:cNvPr>
          <p:cNvSpPr/>
          <p:nvPr/>
        </p:nvSpPr>
        <p:spPr>
          <a:xfrm>
            <a:off x="264127" y="2858411"/>
            <a:ext cx="6483095" cy="1464927"/>
          </a:xfrm>
          <a:prstGeom prst="roundRect">
            <a:avLst/>
          </a:prstGeom>
          <a:solidFill>
            <a:schemeClr val="accent6">
              <a:lumMod val="50000"/>
            </a:schemeClr>
          </a:solidFill>
          <a:ln w="57150">
            <a:solidFill>
              <a:srgbClr val="FF0000"/>
            </a:solidFill>
            <a:prstDash val="sysDot"/>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just"/>
            <a:r>
              <a:rPr lang="en-GB" sz="2400" dirty="0" err="1">
                <a:solidFill>
                  <a:schemeClr val="bg1"/>
                </a:solidFill>
                <a:latin typeface="Times New Roman" panose="02020603050405020304" pitchFamily="18" charset="0"/>
                <a:cs typeface="Times New Roman" panose="02020603050405020304" pitchFamily="18" charset="0"/>
              </a:rPr>
              <a:t>Xác</a:t>
            </a:r>
            <a:r>
              <a:rPr lang="en-GB" sz="2400" dirty="0">
                <a:solidFill>
                  <a:schemeClr val="bg1"/>
                </a:solidFill>
                <a:latin typeface="Times New Roman" panose="02020603050405020304" pitchFamily="18" charset="0"/>
                <a:cs typeface="Times New Roman" panose="02020603050405020304" pitchFamily="18" charset="0"/>
              </a:rPr>
              <a:t> </a:t>
            </a:r>
            <a:r>
              <a:rPr lang="en-GB" sz="2400" dirty="0" err="1">
                <a:solidFill>
                  <a:schemeClr val="bg1"/>
                </a:solidFill>
                <a:latin typeface="Times New Roman" panose="02020603050405020304" pitchFamily="18" charset="0"/>
                <a:cs typeface="Times New Roman" panose="02020603050405020304" pitchFamily="18" charset="0"/>
              </a:rPr>
              <a:t>định</a:t>
            </a:r>
            <a:r>
              <a:rPr lang="en-GB" sz="2400" dirty="0">
                <a:solidFill>
                  <a:schemeClr val="bg1"/>
                </a:solidFill>
                <a:latin typeface="Times New Roman" panose="02020603050405020304" pitchFamily="18" charset="0"/>
                <a:cs typeface="Times New Roman" panose="02020603050405020304" pitchFamily="18" charset="0"/>
              </a:rPr>
              <a:t> </a:t>
            </a:r>
            <a:r>
              <a:rPr lang="en-GB" sz="2400" dirty="0" err="1">
                <a:solidFill>
                  <a:schemeClr val="bg1"/>
                </a:solidFill>
                <a:latin typeface="Times New Roman" panose="02020603050405020304" pitchFamily="18" charset="0"/>
                <a:cs typeface="Times New Roman" panose="02020603050405020304" pitchFamily="18" charset="0"/>
              </a:rPr>
              <a:t>các</a:t>
            </a:r>
            <a:r>
              <a:rPr lang="en-GB" sz="2400" dirty="0">
                <a:solidFill>
                  <a:schemeClr val="bg1"/>
                </a:solidFill>
                <a:latin typeface="Times New Roman" panose="02020603050405020304" pitchFamily="18" charset="0"/>
                <a:cs typeface="Times New Roman" panose="02020603050405020304" pitchFamily="18" charset="0"/>
              </a:rPr>
              <a:t> </a:t>
            </a:r>
            <a:r>
              <a:rPr lang="en-GB" sz="2400" dirty="0" err="1">
                <a:solidFill>
                  <a:schemeClr val="bg1"/>
                </a:solidFill>
                <a:latin typeface="Times New Roman" panose="02020603050405020304" pitchFamily="18" charset="0"/>
                <a:cs typeface="Times New Roman" panose="02020603050405020304" pitchFamily="18" charset="0"/>
              </a:rPr>
              <a:t>biện</a:t>
            </a:r>
            <a:r>
              <a:rPr lang="en-GB" sz="2400" dirty="0">
                <a:solidFill>
                  <a:schemeClr val="bg1"/>
                </a:solidFill>
                <a:latin typeface="Times New Roman" panose="02020603050405020304" pitchFamily="18" charset="0"/>
                <a:cs typeface="Times New Roman" panose="02020603050405020304" pitchFamily="18" charset="0"/>
              </a:rPr>
              <a:t> </a:t>
            </a:r>
            <a:r>
              <a:rPr lang="en-GB" sz="2400" dirty="0" err="1">
                <a:solidFill>
                  <a:schemeClr val="bg1"/>
                </a:solidFill>
                <a:latin typeface="Times New Roman" panose="02020603050405020304" pitchFamily="18" charset="0"/>
                <a:cs typeface="Times New Roman" panose="02020603050405020304" pitchFamily="18" charset="0"/>
              </a:rPr>
              <a:t>pháp</a:t>
            </a:r>
            <a:r>
              <a:rPr lang="en-GB" sz="2400" dirty="0">
                <a:solidFill>
                  <a:schemeClr val="bg1"/>
                </a:solidFill>
                <a:latin typeface="Times New Roman" panose="02020603050405020304" pitchFamily="18" charset="0"/>
                <a:cs typeface="Times New Roman" panose="02020603050405020304" pitchFamily="18" charset="0"/>
              </a:rPr>
              <a:t> </a:t>
            </a:r>
            <a:r>
              <a:rPr lang="en-GB" sz="2400" dirty="0" err="1">
                <a:solidFill>
                  <a:schemeClr val="bg1"/>
                </a:solidFill>
                <a:latin typeface="Times New Roman" panose="02020603050405020304" pitchFamily="18" charset="0"/>
                <a:cs typeface="Times New Roman" panose="02020603050405020304" pitchFamily="18" charset="0"/>
              </a:rPr>
              <a:t>nghệ</a:t>
            </a:r>
            <a:r>
              <a:rPr lang="en-GB" sz="2400" dirty="0">
                <a:solidFill>
                  <a:schemeClr val="bg1"/>
                </a:solidFill>
                <a:latin typeface="Times New Roman" panose="02020603050405020304" pitchFamily="18" charset="0"/>
                <a:cs typeface="Times New Roman" panose="02020603050405020304" pitchFamily="18" charset="0"/>
              </a:rPr>
              <a:t> </a:t>
            </a:r>
            <a:r>
              <a:rPr lang="en-GB" sz="2400" dirty="0" err="1">
                <a:solidFill>
                  <a:schemeClr val="bg1"/>
                </a:solidFill>
                <a:latin typeface="Times New Roman" panose="02020603050405020304" pitchFamily="18" charset="0"/>
                <a:cs typeface="Times New Roman" panose="02020603050405020304" pitchFamily="18" charset="0"/>
              </a:rPr>
              <a:t>thuật</a:t>
            </a:r>
            <a:r>
              <a:rPr lang="en-GB" sz="2400" dirty="0">
                <a:solidFill>
                  <a:schemeClr val="bg1"/>
                </a:solidFill>
                <a:latin typeface="Times New Roman" panose="02020603050405020304" pitchFamily="18" charset="0"/>
                <a:cs typeface="Times New Roman" panose="02020603050405020304" pitchFamily="18" charset="0"/>
              </a:rPr>
              <a:t> </a:t>
            </a:r>
            <a:r>
              <a:rPr lang="en-GB" sz="2400" dirty="0" err="1">
                <a:solidFill>
                  <a:schemeClr val="bg1"/>
                </a:solidFill>
                <a:latin typeface="Times New Roman" panose="02020603050405020304" pitchFamily="18" charset="0"/>
                <a:cs typeface="Times New Roman" panose="02020603050405020304" pitchFamily="18" charset="0"/>
              </a:rPr>
              <a:t>được</a:t>
            </a:r>
            <a:r>
              <a:rPr lang="en-GB" sz="2400" dirty="0">
                <a:solidFill>
                  <a:schemeClr val="bg1"/>
                </a:solidFill>
                <a:latin typeface="Times New Roman" panose="02020603050405020304" pitchFamily="18" charset="0"/>
                <a:cs typeface="Times New Roman" panose="02020603050405020304" pitchFamily="18" charset="0"/>
              </a:rPr>
              <a:t> sử </a:t>
            </a:r>
            <a:r>
              <a:rPr lang="en-GB" sz="2400" dirty="0" err="1">
                <a:solidFill>
                  <a:schemeClr val="bg1"/>
                </a:solidFill>
                <a:latin typeface="Times New Roman" panose="02020603050405020304" pitchFamily="18" charset="0"/>
                <a:cs typeface="Times New Roman" panose="02020603050405020304" pitchFamily="18" charset="0"/>
              </a:rPr>
              <a:t>dụng</a:t>
            </a:r>
            <a:r>
              <a:rPr lang="en-GB" sz="2400" dirty="0">
                <a:solidFill>
                  <a:schemeClr val="bg1"/>
                </a:solidFill>
                <a:latin typeface="Times New Roman" panose="02020603050405020304" pitchFamily="18" charset="0"/>
                <a:cs typeface="Times New Roman" panose="02020603050405020304" pitchFamily="18" charset="0"/>
              </a:rPr>
              <a:t> </a:t>
            </a:r>
            <a:r>
              <a:rPr lang="en-GB" sz="2400" dirty="0" err="1">
                <a:solidFill>
                  <a:schemeClr val="bg1"/>
                </a:solidFill>
                <a:latin typeface="Times New Roman" panose="02020603050405020304" pitchFamily="18" charset="0"/>
                <a:cs typeface="Times New Roman" panose="02020603050405020304" pitchFamily="18" charset="0"/>
              </a:rPr>
              <a:t>trong</a:t>
            </a:r>
            <a:r>
              <a:rPr lang="en-GB" sz="2400" dirty="0">
                <a:solidFill>
                  <a:schemeClr val="bg1"/>
                </a:solidFill>
                <a:latin typeface="Times New Roman" panose="02020603050405020304" pitchFamily="18" charset="0"/>
                <a:cs typeface="Times New Roman" panose="02020603050405020304" pitchFamily="18" charset="0"/>
              </a:rPr>
              <a:t> </a:t>
            </a:r>
            <a:r>
              <a:rPr lang="en-GB" sz="2400" dirty="0" err="1">
                <a:solidFill>
                  <a:schemeClr val="bg1"/>
                </a:solidFill>
                <a:latin typeface="Times New Roman" panose="02020603050405020304" pitchFamily="18" charset="0"/>
                <a:cs typeface="Times New Roman" panose="02020603050405020304" pitchFamily="18" charset="0"/>
              </a:rPr>
              <a:t>hai</a:t>
            </a:r>
            <a:r>
              <a:rPr lang="en-GB" sz="2400" dirty="0">
                <a:solidFill>
                  <a:schemeClr val="bg1"/>
                </a:solidFill>
                <a:latin typeface="Times New Roman" panose="02020603050405020304" pitchFamily="18" charset="0"/>
                <a:cs typeface="Times New Roman" panose="02020603050405020304" pitchFamily="18" charset="0"/>
              </a:rPr>
              <a:t> </a:t>
            </a:r>
            <a:r>
              <a:rPr lang="en-GB" sz="2400" dirty="0" err="1">
                <a:solidFill>
                  <a:schemeClr val="bg1"/>
                </a:solidFill>
                <a:latin typeface="Times New Roman" panose="02020603050405020304" pitchFamily="18" charset="0"/>
                <a:cs typeface="Times New Roman" panose="02020603050405020304" pitchFamily="18" charset="0"/>
              </a:rPr>
              <a:t>câu</a:t>
            </a:r>
            <a:r>
              <a:rPr lang="en-GB" sz="2400" dirty="0">
                <a:solidFill>
                  <a:schemeClr val="bg1"/>
                </a:solidFill>
                <a:latin typeface="Times New Roman" panose="02020603050405020304" pitchFamily="18" charset="0"/>
                <a:cs typeface="Times New Roman" panose="02020603050405020304" pitchFamily="18" charset="0"/>
              </a:rPr>
              <a:t> </a:t>
            </a:r>
            <a:r>
              <a:rPr lang="en-GB" sz="2400" dirty="0" err="1">
                <a:solidFill>
                  <a:schemeClr val="bg1"/>
                </a:solidFill>
                <a:latin typeface="Times New Roman" panose="02020603050405020304" pitchFamily="18" charset="0"/>
                <a:cs typeface="Times New Roman" panose="02020603050405020304" pitchFamily="18" charset="0"/>
              </a:rPr>
              <a:t>thơ</a:t>
            </a:r>
            <a:r>
              <a:rPr lang="en-GB" sz="2400" dirty="0">
                <a:solidFill>
                  <a:schemeClr val="bg1"/>
                </a:solidFill>
                <a:latin typeface="Times New Roman" panose="02020603050405020304" pitchFamily="18" charset="0"/>
                <a:cs typeface="Times New Roman" panose="02020603050405020304" pitchFamily="18" charset="0"/>
              </a:rPr>
              <a:t> </a:t>
            </a:r>
            <a:r>
              <a:rPr lang="en-GB" sz="2400" dirty="0" err="1">
                <a:solidFill>
                  <a:schemeClr val="bg1"/>
                </a:solidFill>
                <a:latin typeface="Times New Roman" panose="02020603050405020304" pitchFamily="18" charset="0"/>
                <a:cs typeface="Times New Roman" panose="02020603050405020304" pitchFamily="18" charset="0"/>
              </a:rPr>
              <a:t>trên</a:t>
            </a:r>
            <a:r>
              <a:rPr lang="en-GB" sz="2400" dirty="0">
                <a:solidFill>
                  <a:schemeClr val="bg1"/>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90892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ppt_x"/>
                                          </p:val>
                                        </p:tav>
                                        <p:tav tm="100000">
                                          <p:val>
                                            <p:strVal val="#ppt_x"/>
                                          </p:val>
                                        </p:tav>
                                      </p:tavLst>
                                    </p:anim>
                                    <p:anim calcmode="lin" valueType="num">
                                      <p:cBhvr additive="base">
                                        <p:cTn id="1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xit" presetSubtype="4" fill="hold" grpId="1" nodeType="clickEffect">
                                  <p:stCondLst>
                                    <p:cond delay="0"/>
                                  </p:stCondLst>
                                  <p:childTnLst>
                                    <p:anim calcmode="lin" valueType="num">
                                      <p:cBhvr additive="base">
                                        <p:cTn id="19" dur="500"/>
                                        <p:tgtEl>
                                          <p:spTgt spid="3"/>
                                        </p:tgtEl>
                                        <p:attrNameLst>
                                          <p:attrName>ppt_x</p:attrName>
                                        </p:attrNameLst>
                                      </p:cBhvr>
                                      <p:tavLst>
                                        <p:tav tm="0">
                                          <p:val>
                                            <p:strVal val="ppt_x"/>
                                          </p:val>
                                        </p:tav>
                                        <p:tav tm="100000">
                                          <p:val>
                                            <p:strVal val="ppt_x"/>
                                          </p:val>
                                        </p:tav>
                                      </p:tavLst>
                                    </p:anim>
                                    <p:anim calcmode="lin" valueType="num">
                                      <p:cBhvr additive="base">
                                        <p:cTn id="20" dur="500"/>
                                        <p:tgtEl>
                                          <p:spTgt spid="3"/>
                                        </p:tgtEl>
                                        <p:attrNameLst>
                                          <p:attrName>ppt_y</p:attrName>
                                        </p:attrNameLst>
                                      </p:cBhvr>
                                      <p:tavLst>
                                        <p:tav tm="0">
                                          <p:val>
                                            <p:strVal val="ppt_y"/>
                                          </p:val>
                                        </p:tav>
                                        <p:tav tm="100000">
                                          <p:val>
                                            <p:strVal val="1+ppt_h/2"/>
                                          </p:val>
                                        </p:tav>
                                      </p:tavLst>
                                    </p:anim>
                                    <p:set>
                                      <p:cBhvr>
                                        <p:cTn id="21" dur="1" fill="hold">
                                          <p:stCondLst>
                                            <p:cond delay="499"/>
                                          </p:stCondLst>
                                        </p:cTn>
                                        <p:tgtEl>
                                          <p:spTgt spid="3"/>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barn(inVertical)">
                                      <p:cBhvr>
                                        <p:cTn id="26" dur="500"/>
                                        <p:tgtEl>
                                          <p:spTgt spid="4"/>
                                        </p:tgtEl>
                                      </p:cBhvr>
                                    </p:animEffect>
                                  </p:childTnLst>
                                </p:cTn>
                              </p:par>
                            </p:childTnLst>
                          </p:cTn>
                        </p:par>
                        <p:par>
                          <p:cTn id="27" fill="hold">
                            <p:stCondLst>
                              <p:cond delay="500"/>
                            </p:stCondLst>
                            <p:childTnLst>
                              <p:par>
                                <p:cTn id="28" presetID="42" presetClass="entr" presetSubtype="0" fill="hold"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1000"/>
                                        <p:tgtEl>
                                          <p:spTgt spid="10"/>
                                        </p:tgtEl>
                                      </p:cBhvr>
                                    </p:animEffect>
                                    <p:anim calcmode="lin" valueType="num">
                                      <p:cBhvr>
                                        <p:cTn id="31" dur="1000" fill="hold"/>
                                        <p:tgtEl>
                                          <p:spTgt spid="10"/>
                                        </p:tgtEl>
                                        <p:attrNameLst>
                                          <p:attrName>ppt_x</p:attrName>
                                        </p:attrNameLst>
                                      </p:cBhvr>
                                      <p:tavLst>
                                        <p:tav tm="0">
                                          <p:val>
                                            <p:strVal val="#ppt_x"/>
                                          </p:val>
                                        </p:tav>
                                        <p:tav tm="100000">
                                          <p:val>
                                            <p:strVal val="#ppt_x"/>
                                          </p:val>
                                        </p:tav>
                                      </p:tavLst>
                                    </p:anim>
                                    <p:anim calcmode="lin" valueType="num">
                                      <p:cBhvr>
                                        <p:cTn id="32"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500" fill="hold"/>
                                        <p:tgtEl>
                                          <p:spTgt spid="14"/>
                                        </p:tgtEl>
                                        <p:attrNameLst>
                                          <p:attrName>ppt_x</p:attrName>
                                        </p:attrNameLst>
                                      </p:cBhvr>
                                      <p:tavLst>
                                        <p:tav tm="0">
                                          <p:val>
                                            <p:strVal val="#ppt_x"/>
                                          </p:val>
                                        </p:tav>
                                        <p:tav tm="100000">
                                          <p:val>
                                            <p:strVal val="#ppt_x"/>
                                          </p:val>
                                        </p:tav>
                                      </p:tavLst>
                                    </p:anim>
                                    <p:anim calcmode="lin" valueType="num">
                                      <p:cBhvr additive="base">
                                        <p:cTn id="3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xit" presetSubtype="4" fill="hold" grpId="1" nodeType="clickEffect">
                                  <p:stCondLst>
                                    <p:cond delay="0"/>
                                  </p:stCondLst>
                                  <p:childTnLst>
                                    <p:anim calcmode="lin" valueType="num">
                                      <p:cBhvr additive="base">
                                        <p:cTn id="42" dur="500"/>
                                        <p:tgtEl>
                                          <p:spTgt spid="14"/>
                                        </p:tgtEl>
                                        <p:attrNameLst>
                                          <p:attrName>ppt_x</p:attrName>
                                        </p:attrNameLst>
                                      </p:cBhvr>
                                      <p:tavLst>
                                        <p:tav tm="0">
                                          <p:val>
                                            <p:strVal val="ppt_x"/>
                                          </p:val>
                                        </p:tav>
                                        <p:tav tm="100000">
                                          <p:val>
                                            <p:strVal val="ppt_x"/>
                                          </p:val>
                                        </p:tav>
                                      </p:tavLst>
                                    </p:anim>
                                    <p:anim calcmode="lin" valueType="num">
                                      <p:cBhvr additive="base">
                                        <p:cTn id="43" dur="500"/>
                                        <p:tgtEl>
                                          <p:spTgt spid="14"/>
                                        </p:tgtEl>
                                        <p:attrNameLst>
                                          <p:attrName>ppt_y</p:attrName>
                                        </p:attrNameLst>
                                      </p:cBhvr>
                                      <p:tavLst>
                                        <p:tav tm="0">
                                          <p:val>
                                            <p:strVal val="ppt_y"/>
                                          </p:val>
                                        </p:tav>
                                        <p:tav tm="100000">
                                          <p:val>
                                            <p:strVal val="1+ppt_h/2"/>
                                          </p:val>
                                        </p:tav>
                                      </p:tavLst>
                                    </p:anim>
                                    <p:set>
                                      <p:cBhvr>
                                        <p:cTn id="44" dur="1" fill="hold">
                                          <p:stCondLst>
                                            <p:cond delay="499"/>
                                          </p:stCondLst>
                                        </p:cTn>
                                        <p:tgtEl>
                                          <p:spTgt spid="14"/>
                                        </p:tgtEl>
                                        <p:attrNameLst>
                                          <p:attrName>style.visibility</p:attrName>
                                        </p:attrNameLst>
                                      </p:cBhvr>
                                      <p:to>
                                        <p:strVal val="hidden"/>
                                      </p:to>
                                    </p:set>
                                  </p:childTnLst>
                                </p:cTn>
                              </p:par>
                            </p:childTnLst>
                          </p:cTn>
                        </p:par>
                        <p:par>
                          <p:cTn id="45" fill="hold">
                            <p:stCondLst>
                              <p:cond delay="500"/>
                            </p:stCondLst>
                            <p:childTnLst>
                              <p:par>
                                <p:cTn id="46" presetID="42" presetClass="entr" presetSubtype="0" fill="hold" nodeType="after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fade">
                                      <p:cBhvr>
                                        <p:cTn id="48" dur="1000"/>
                                        <p:tgtEl>
                                          <p:spTgt spid="7"/>
                                        </p:tgtEl>
                                      </p:cBhvr>
                                    </p:animEffect>
                                    <p:anim calcmode="lin" valueType="num">
                                      <p:cBhvr>
                                        <p:cTn id="49" dur="1000" fill="hold"/>
                                        <p:tgtEl>
                                          <p:spTgt spid="7"/>
                                        </p:tgtEl>
                                        <p:attrNameLst>
                                          <p:attrName>ppt_x</p:attrName>
                                        </p:attrNameLst>
                                      </p:cBhvr>
                                      <p:tavLst>
                                        <p:tav tm="0">
                                          <p:val>
                                            <p:strVal val="#ppt_x"/>
                                          </p:val>
                                        </p:tav>
                                        <p:tav tm="100000">
                                          <p:val>
                                            <p:strVal val="#ppt_x"/>
                                          </p:val>
                                        </p:tav>
                                      </p:tavLst>
                                    </p:anim>
                                    <p:anim calcmode="lin" valueType="num">
                                      <p:cBhvr>
                                        <p:cTn id="5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barn(inVertical)">
                                      <p:cBhvr>
                                        <p:cTn id="55" dur="500"/>
                                        <p:tgtEl>
                                          <p:spTgt spid="11"/>
                                        </p:tgtEl>
                                      </p:cBhvr>
                                    </p:animEffect>
                                  </p:childTnLst>
                                </p:cTn>
                              </p:par>
                            </p:childTnLst>
                          </p:cTn>
                        </p:par>
                      </p:childTnLst>
                    </p:cTn>
                  </p:par>
                  <p:par>
                    <p:cTn id="56" fill="hold">
                      <p:stCondLst>
                        <p:cond delay="indefinite"/>
                      </p:stCondLst>
                      <p:childTnLst>
                        <p:par>
                          <p:cTn id="57" fill="hold">
                            <p:stCondLst>
                              <p:cond delay="0"/>
                            </p:stCondLst>
                            <p:childTnLst>
                              <p:par>
                                <p:cTn id="58" presetID="21" presetClass="entr" presetSubtype="1" fill="hold" grpId="0" nodeType="click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wheel(1)">
                                      <p:cBhvr>
                                        <p:cTn id="60"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P spid="4" grpId="0"/>
      <p:bldP spid="13" grpId="0"/>
      <p:bldP spid="3" grpId="0" animBg="1"/>
      <p:bldP spid="3" grpId="1" animBg="1"/>
      <p:bldP spid="14" grpId="0" animBg="1"/>
      <p:bldP spid="14"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hỗ dành sẵn cho Nội dung 4" descr="Ảnh có chứa ngoài trời, người, cỏ, con người&#10;&#10;Mô tả được tạo với mức tin cậy rất cao">
            <a:extLst>
              <a:ext uri="{FF2B5EF4-FFF2-40B4-BE49-F238E27FC236}">
                <a16:creationId xmlns:a16="http://schemas.microsoft.com/office/drawing/2014/main" id="{04D25B47-9294-47D1-9635-D5DD33E2E93D}"/>
              </a:ext>
            </a:extLst>
          </p:cNvPr>
          <p:cNvPicPr>
            <a:picLocks noChangeAspect="1"/>
          </p:cNvPicPr>
          <p:nvPr/>
        </p:nvPicPr>
        <p:blipFill rotWithShape="1">
          <a:blip r:embed="rId3">
            <a:extLst>
              <a:ext uri="{28A0092B-C50C-407E-A947-70E740481C1C}">
                <a14:useLocalDpi xmlns:a14="http://schemas.microsoft.com/office/drawing/2010/main" val="0"/>
              </a:ext>
            </a:extLst>
          </a:blip>
          <a:srcRect l="13337" r="-2" b="-2"/>
          <a:stretch/>
        </p:blipFill>
        <p:spPr>
          <a:xfrm>
            <a:off x="0" y="98507"/>
            <a:ext cx="2549616" cy="2630287"/>
          </a:xfrm>
          <a:prstGeom prst="rect">
            <a:avLst/>
          </a:prstGeom>
          <a:effectLst>
            <a:softEdge rad="292100"/>
          </a:effectLst>
        </p:spPr>
      </p:pic>
      <p:sp>
        <p:nvSpPr>
          <p:cNvPr id="3" name="TextBox 24">
            <a:extLst>
              <a:ext uri="{FF2B5EF4-FFF2-40B4-BE49-F238E27FC236}">
                <a16:creationId xmlns:a16="http://schemas.microsoft.com/office/drawing/2014/main" id="{5255B1F1-FDBC-4172-BBF6-1B448323603C}"/>
              </a:ext>
            </a:extLst>
          </p:cNvPr>
          <p:cNvSpPr txBox="1">
            <a:spLocks noChangeArrowheads="1"/>
          </p:cNvSpPr>
          <p:nvPr/>
        </p:nvSpPr>
        <p:spPr bwMode="auto">
          <a:xfrm>
            <a:off x="3382806" y="2040428"/>
            <a:ext cx="6156535" cy="2009061"/>
          </a:xfrm>
          <a:prstGeom prst="roundRect">
            <a:avLst/>
          </a:prstGeom>
          <a:solidFill>
            <a:schemeClr val="accent5">
              <a:lumMod val="20000"/>
              <a:lumOff val="80000"/>
            </a:schemeClr>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en-US" sz="2800" b="0"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Anh </a:t>
            </a:r>
            <a:r>
              <a:rPr kumimoji="0" lang="en-US" altLang="en-US" sz="2800" b="1" i="0" u="sng"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với</a:t>
            </a:r>
            <a:r>
              <a:rPr kumimoji="0" lang="en-US" altLang="en-US" sz="2800" b="0"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altLang="en-US" sz="2800" b="0" i="0" u="none"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tôi</a:t>
            </a:r>
            <a:r>
              <a:rPr kumimoji="0" lang="en-US" altLang="en-US" sz="2800" b="0"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altLang="en-US" sz="2800" b="1" i="0" u="sng"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đôi</a:t>
            </a:r>
            <a:r>
              <a:rPr kumimoji="0" lang="en-US" altLang="en-US" sz="2800" b="1" i="0" u="sng"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altLang="en-US" sz="2800" b="0" i="0" u="none"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người</a:t>
            </a:r>
            <a:r>
              <a:rPr kumimoji="0" lang="en-US" altLang="en-US" sz="2800" b="0"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altLang="en-US" sz="2800" b="0"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xa</a:t>
            </a:r>
            <a:r>
              <a:rPr kumimoji="0" lang="en-US" altLang="en-US" sz="28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en-US" sz="2800" b="0"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lạ</a:t>
            </a:r>
            <a:endParaRPr kumimoji="0" lang="en-US" altLang="en-US" sz="28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en-US" sz="2800" b="0" i="0" u="none"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Tự</a:t>
            </a:r>
            <a:r>
              <a:rPr kumimoji="0" lang="en-US" altLang="en-US" sz="2800" b="0"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altLang="en-US" sz="2800" b="0" i="0" u="none"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phương</a:t>
            </a:r>
            <a:r>
              <a:rPr kumimoji="0" lang="en-US" altLang="en-US" sz="2800" b="0"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altLang="en-US" sz="2800" b="0" i="0" u="none"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trời</a:t>
            </a:r>
            <a:r>
              <a:rPr kumimoji="0" lang="en-US" altLang="en-US" sz="2800" b="0"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altLang="en-US" sz="2800" b="0" i="0" u="none"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chẳng</a:t>
            </a:r>
            <a:r>
              <a:rPr kumimoji="0" lang="en-US" altLang="en-US" sz="2800" b="0"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altLang="en-US" sz="2800" b="0" i="0" u="none"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hẹn</a:t>
            </a:r>
            <a:r>
              <a:rPr kumimoji="0" lang="en-US" altLang="en-US" sz="2800" b="0"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altLang="en-US" sz="2800" b="0"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quen</a:t>
            </a:r>
            <a:r>
              <a:rPr kumimoji="0" lang="en-US" altLang="en-US" sz="28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en-US" sz="2800" b="0"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nhau</a:t>
            </a:r>
            <a:r>
              <a:rPr kumimoji="0" lang="en-US" altLang="en-US" sz="2800" b="0"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en-US" sz="28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Súng</a:t>
            </a:r>
            <a:r>
              <a:rPr kumimoji="0" lang="en-US" altLang="en-US" sz="28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en-US" sz="2800" b="0"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bên</a:t>
            </a:r>
            <a:r>
              <a:rPr kumimoji="0" lang="en-US" altLang="en-US" sz="28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en-US" sz="28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súng</a:t>
            </a:r>
            <a:r>
              <a:rPr kumimoji="0" lang="en-US" altLang="en-US" sz="2800" b="0"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altLang="en-US" sz="28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đầu</a:t>
            </a:r>
            <a:r>
              <a:rPr kumimoji="0" lang="en-US" altLang="en-US" sz="28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en-US" sz="2800" b="0"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sát</a:t>
            </a:r>
            <a:r>
              <a:rPr kumimoji="0" lang="en-US" altLang="en-US" sz="28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en-US" sz="2800" b="0"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bên</a:t>
            </a:r>
            <a:r>
              <a:rPr kumimoji="0" lang="en-US" altLang="en-US" sz="28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en-US" sz="28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đầu</a:t>
            </a:r>
            <a:r>
              <a:rPr kumimoji="0" lang="en-US" altLang="en-US" sz="2800" b="0"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en-US" sz="2800" b="0" i="0" u="none"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Đêm</a:t>
            </a:r>
            <a:r>
              <a:rPr kumimoji="0" lang="en-US" altLang="en-US" sz="2800" b="0"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altLang="en-US" sz="2800" b="0" i="0" u="none"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rét</a:t>
            </a:r>
            <a:r>
              <a:rPr kumimoji="0" lang="en-US" altLang="en-US" sz="2800" b="0"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altLang="en-US" sz="2800" b="0"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chung</a:t>
            </a:r>
            <a:r>
              <a:rPr kumimoji="0" lang="en-US" altLang="en-US" sz="28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en-US" sz="2800" b="0"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chăn</a:t>
            </a:r>
            <a:r>
              <a:rPr kumimoji="0" lang="en-US" altLang="en-US" sz="28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en-US" sz="2800" b="0" i="0" u="none"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thành</a:t>
            </a:r>
            <a:r>
              <a:rPr kumimoji="0" lang="en-US" altLang="en-US" sz="2800" b="0"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altLang="en-US" sz="2800" b="0"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đôi</a:t>
            </a:r>
            <a:r>
              <a:rPr kumimoji="0" lang="en-US" altLang="en-US" sz="28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tri </a:t>
            </a:r>
            <a:r>
              <a:rPr kumimoji="0" lang="en-US" altLang="en-US" sz="2800" b="0"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kỷ</a:t>
            </a:r>
            <a:r>
              <a:rPr kumimoji="0" lang="en-US" altLang="en-US" sz="2800" b="0"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a:t>
            </a:r>
          </a:p>
        </p:txBody>
      </p:sp>
      <p:sp>
        <p:nvSpPr>
          <p:cNvPr id="5" name="TextBox 59">
            <a:extLst>
              <a:ext uri="{FF2B5EF4-FFF2-40B4-BE49-F238E27FC236}">
                <a16:creationId xmlns:a16="http://schemas.microsoft.com/office/drawing/2014/main" id="{DE8466C5-6E28-4C3E-BFB6-01759294159B}"/>
              </a:ext>
            </a:extLst>
          </p:cNvPr>
          <p:cNvSpPr txBox="1">
            <a:spLocks noChangeArrowheads="1"/>
          </p:cNvSpPr>
          <p:nvPr/>
        </p:nvSpPr>
        <p:spPr bwMode="auto">
          <a:xfrm>
            <a:off x="5457" y="3859688"/>
            <a:ext cx="2881392" cy="1323439"/>
          </a:xfrm>
          <a:prstGeom prst="rect">
            <a:avLst/>
          </a:prstGeom>
          <a:solidFill>
            <a:schemeClr val="accent2">
              <a:lumMod val="20000"/>
              <a:lumOff val="80000"/>
            </a:schemeClr>
          </a:solidFill>
          <a:ln>
            <a:headEnd/>
            <a:tailEnd/>
          </a:ln>
        </p:spPr>
        <p:style>
          <a:lnRef idx="2">
            <a:schemeClr val="accent4"/>
          </a:lnRef>
          <a:fillRef idx="1">
            <a:schemeClr val="lt1"/>
          </a:fillRef>
          <a:effectRef idx="0">
            <a:schemeClr val="accent4"/>
          </a:effectRef>
          <a:fontRef idx="minor">
            <a:schemeClr val="dk1"/>
          </a:fontRef>
        </p:style>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altLang="en-US" sz="20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Điệp</a:t>
            </a:r>
            <a:r>
              <a:rPr lang="en-US" altLang="en-US" sz="20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20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ngữ</a:t>
            </a:r>
            <a:r>
              <a:rPr lang="en-US" altLang="en-US" sz="20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20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Súng</a:t>
            </a:r>
            <a:r>
              <a:rPr lang="en-US" altLang="en-US" sz="20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20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đầu</a:t>
            </a:r>
            <a:r>
              <a:rPr lang="en-US" altLang="en-US" sz="20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20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phép</a:t>
            </a:r>
            <a:r>
              <a:rPr lang="en-US" altLang="en-US" sz="20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20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tiểu</a:t>
            </a:r>
            <a:r>
              <a:rPr lang="en-US" altLang="en-US" sz="20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20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đối</a:t>
            </a:r>
            <a:endParaRPr lang="en-US" altLang="en-US" sz="20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 </a:t>
            </a:r>
            <a:r>
              <a:rPr kumimoji="0" lang="en-US" alt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Chung </a:t>
            </a:r>
            <a:r>
              <a:rPr kumimoji="0" lang="en-US" alt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lý</a:t>
            </a:r>
            <a:r>
              <a:rPr kumimoji="0" lang="en-US" alt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alt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tưởng</a:t>
            </a:r>
            <a:r>
              <a:rPr kumimoji="0" lang="en-US" alt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alt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nhiệm</a:t>
            </a:r>
            <a:r>
              <a:rPr kumimoji="0" lang="en-US" altLang="en-US" sz="2000" b="0"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altLang="en-US" sz="2000" b="0"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vụ</a:t>
            </a:r>
            <a:r>
              <a:rPr kumimoji="0" lang="en-US" altLang="en-US" sz="2000" b="0"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altLang="en-US" sz="2000" b="0"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chiến</a:t>
            </a:r>
            <a:r>
              <a:rPr kumimoji="0" lang="en-US" altLang="en-US" sz="2000" b="0"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altLang="en-US" sz="2000" b="0"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đấu</a:t>
            </a:r>
            <a:endParaRPr kumimoji="0" lang="en-US" alt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6" name="TextBox 60">
            <a:extLst>
              <a:ext uri="{FF2B5EF4-FFF2-40B4-BE49-F238E27FC236}">
                <a16:creationId xmlns:a16="http://schemas.microsoft.com/office/drawing/2014/main" id="{610665BC-D1FE-41CD-A7E6-D15B260F4F77}"/>
              </a:ext>
            </a:extLst>
          </p:cNvPr>
          <p:cNvSpPr txBox="1">
            <a:spLocks noChangeArrowheads="1"/>
          </p:cNvSpPr>
          <p:nvPr/>
        </p:nvSpPr>
        <p:spPr bwMode="auto">
          <a:xfrm>
            <a:off x="5353298" y="4290576"/>
            <a:ext cx="6725632" cy="830997"/>
          </a:xfrm>
          <a:prstGeom prst="rect">
            <a:avLst/>
          </a:prstGeom>
          <a:solidFill>
            <a:schemeClr val="accent2">
              <a:lumMod val="20000"/>
              <a:lumOff val="80000"/>
            </a:schemeClr>
          </a:solidFill>
          <a:ln w="9525">
            <a:noFill/>
            <a:miter lim="800000"/>
            <a:headEnd/>
            <a:tailEnd/>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altLang="en-US" sz="24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Từ</a:t>
            </a:r>
            <a:r>
              <a:rPr lang="en-US" altLang="en-US" sz="24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24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chung</a:t>
            </a:r>
            <a:r>
              <a:rPr lang="en-US" altLang="en-US" sz="24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24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từ</a:t>
            </a:r>
            <a:r>
              <a:rPr lang="en-US" altLang="en-US" sz="24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24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Hán</a:t>
            </a:r>
            <a:r>
              <a:rPr lang="en-US" altLang="en-US" sz="24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24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Việt</a:t>
            </a:r>
            <a:r>
              <a:rPr lang="en-US" altLang="en-US" sz="24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tri </a:t>
            </a:r>
            <a:r>
              <a:rPr lang="en-US" altLang="en-US" sz="24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kỉ</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Thấu</a:t>
            </a:r>
            <a:r>
              <a:rPr kumimoji="0" lang="en-US" altLang="en-US" sz="2400" b="0"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 </a:t>
            </a:r>
            <a:r>
              <a:rPr kumimoji="0" lang="en-US" altLang="en-US" sz="2400" b="0"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hiểu</a:t>
            </a:r>
            <a:r>
              <a:rPr lang="en-US" altLang="en-US" sz="24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s</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ẵn</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sàng</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chia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sẻ</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khó</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khăn</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gian</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khổ</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p>
        </p:txBody>
      </p:sp>
      <p:sp>
        <p:nvSpPr>
          <p:cNvPr id="8" name="Hộp Văn bản 7">
            <a:extLst>
              <a:ext uri="{FF2B5EF4-FFF2-40B4-BE49-F238E27FC236}">
                <a16:creationId xmlns:a16="http://schemas.microsoft.com/office/drawing/2014/main" id="{41B0B7B7-A71E-434E-ADD1-62DA28D4E8E4}"/>
              </a:ext>
            </a:extLst>
          </p:cNvPr>
          <p:cNvSpPr txBox="1"/>
          <p:nvPr/>
        </p:nvSpPr>
        <p:spPr>
          <a:xfrm>
            <a:off x="2987040" y="194789"/>
            <a:ext cx="9204960" cy="907749"/>
          </a:xfrm>
          <a:prstGeom prst="rect">
            <a:avLst/>
          </a:prstGeom>
          <a:solidFill>
            <a:schemeClr val="accent4">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just">
              <a:lnSpc>
                <a:spcPct val="115000"/>
              </a:lnSpc>
              <a:spcAft>
                <a:spcPts val="1000"/>
              </a:spcAft>
            </a:pPr>
            <a:r>
              <a:rPr lang="en-GB" sz="2400" dirty="0" err="1">
                <a:latin typeface="Times New Roman" panose="02020603050405020304" pitchFamily="18" charset="0"/>
                <a:ea typeface="Calibri" panose="020F0502020204030204" pitchFamily="34" charset="0"/>
                <a:cs typeface="Times New Roman" panose="02020603050405020304" pitchFamily="18" charset="0"/>
              </a:rPr>
              <a:t>Những</a:t>
            </a:r>
            <a:r>
              <a:rPr lang="en-GB" sz="2400" dirty="0">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latin typeface="Times New Roman" panose="02020603050405020304" pitchFamily="18" charset="0"/>
                <a:ea typeface="Calibri" panose="020F0502020204030204" pitchFamily="34" charset="0"/>
                <a:cs typeface="Times New Roman" panose="02020603050405020304" pitchFamily="18" charset="0"/>
              </a:rPr>
              <a:t>người</a:t>
            </a:r>
            <a:r>
              <a:rPr lang="en-GB" sz="2400" dirty="0">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latin typeface="Times New Roman" panose="02020603050405020304" pitchFamily="18" charset="0"/>
                <a:ea typeface="Calibri" panose="020F0502020204030204" pitchFamily="34" charset="0"/>
                <a:cs typeface="Times New Roman" panose="02020603050405020304" pitchFamily="18" charset="0"/>
              </a:rPr>
              <a:t>lính</a:t>
            </a:r>
            <a:r>
              <a:rPr lang="en-GB" sz="2400" dirty="0">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latin typeface="Times New Roman" panose="02020603050405020304" pitchFamily="18" charset="0"/>
                <a:ea typeface="Calibri" panose="020F0502020204030204" pitchFamily="34" charset="0"/>
                <a:cs typeface="Times New Roman" panose="02020603050405020304" pitchFamily="18" charset="0"/>
              </a:rPr>
              <a:t>quen</a:t>
            </a:r>
            <a:r>
              <a:rPr lang="en-GB" sz="2400" dirty="0">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latin typeface="Times New Roman" panose="02020603050405020304" pitchFamily="18" charset="0"/>
                <a:ea typeface="Calibri" panose="020F0502020204030204" pitchFamily="34" charset="0"/>
                <a:cs typeface="Times New Roman" panose="02020603050405020304" pitchFamily="18" charset="0"/>
              </a:rPr>
              <a:t>biết</a:t>
            </a:r>
            <a:r>
              <a:rPr lang="en-GB" sz="2400" dirty="0">
                <a:latin typeface="Times New Roman" panose="02020603050405020304" pitchFamily="18" charset="0"/>
                <a:ea typeface="Calibri" panose="020F0502020204030204" pitchFamily="34" charset="0"/>
                <a:cs typeface="Times New Roman" panose="02020603050405020304" pitchFamily="18" charset="0"/>
              </a:rPr>
              <a:t> và </a:t>
            </a:r>
            <a:r>
              <a:rPr lang="en-GB" sz="2400" dirty="0" err="1">
                <a:latin typeface="Times New Roman" panose="02020603050405020304" pitchFamily="18" charset="0"/>
                <a:ea typeface="Calibri" panose="020F0502020204030204" pitchFamily="34" charset="0"/>
                <a:cs typeface="Times New Roman" panose="02020603050405020304" pitchFamily="18" charset="0"/>
              </a:rPr>
              <a:t>gắn</a:t>
            </a:r>
            <a:r>
              <a:rPr lang="en-GB" sz="2400" dirty="0">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latin typeface="Times New Roman" panose="02020603050405020304" pitchFamily="18" charset="0"/>
                <a:ea typeface="Calibri" panose="020F0502020204030204" pitchFamily="34" charset="0"/>
                <a:cs typeface="Times New Roman" panose="02020603050405020304" pitchFamily="18" charset="0"/>
              </a:rPr>
              <a:t>bó</a:t>
            </a:r>
            <a:r>
              <a:rPr lang="en-GB" sz="2400" dirty="0">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latin typeface="Times New Roman" panose="02020603050405020304" pitchFamily="18" charset="0"/>
                <a:ea typeface="Calibri" panose="020F0502020204030204" pitchFamily="34" charset="0"/>
                <a:cs typeface="Times New Roman" panose="02020603050405020304" pitchFamily="18" charset="0"/>
              </a:rPr>
              <a:t>với</a:t>
            </a:r>
            <a:r>
              <a:rPr lang="en-GB" sz="2400" dirty="0">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latin typeface="Times New Roman" panose="02020603050405020304" pitchFamily="18" charset="0"/>
                <a:ea typeface="Calibri" panose="020F0502020204030204" pitchFamily="34" charset="0"/>
                <a:cs typeface="Times New Roman" panose="02020603050405020304" pitchFamily="18" charset="0"/>
              </a:rPr>
              <a:t>nhau</a:t>
            </a:r>
            <a:r>
              <a:rPr lang="en-GB" sz="2400" dirty="0">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latin typeface="Times New Roman" panose="02020603050405020304" pitchFamily="18" charset="0"/>
                <a:ea typeface="Calibri" panose="020F0502020204030204" pitchFamily="34" charset="0"/>
                <a:cs typeface="Times New Roman" panose="02020603050405020304" pitchFamily="18" charset="0"/>
              </a:rPr>
              <a:t>như</a:t>
            </a:r>
            <a:r>
              <a:rPr lang="en-GB" sz="2400" dirty="0">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latin typeface="Times New Roman" panose="02020603050405020304" pitchFamily="18" charset="0"/>
                <a:ea typeface="Calibri" panose="020F0502020204030204" pitchFamily="34" charset="0"/>
                <a:cs typeface="Times New Roman" panose="02020603050405020304" pitchFamily="18" charset="0"/>
              </a:rPr>
              <a:t>thế</a:t>
            </a:r>
            <a:r>
              <a:rPr lang="en-GB" sz="2400" dirty="0">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latin typeface="Times New Roman" panose="02020603050405020304" pitchFamily="18" charset="0"/>
                <a:ea typeface="Calibri" panose="020F0502020204030204" pitchFamily="34" charset="0"/>
                <a:cs typeface="Times New Roman" panose="02020603050405020304" pitchFamily="18" charset="0"/>
              </a:rPr>
              <a:t>nào</a:t>
            </a:r>
            <a:r>
              <a:rPr lang="en-GB" sz="2400" dirty="0">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latin typeface="Times New Roman" panose="02020603050405020304" pitchFamily="18" charset="0"/>
                <a:ea typeface="Calibri" panose="020F0502020204030204" pitchFamily="34" charset="0"/>
                <a:cs typeface="Times New Roman" panose="02020603050405020304" pitchFamily="18" charset="0"/>
              </a:rPr>
              <a:t>Hãy</a:t>
            </a:r>
            <a:r>
              <a:rPr lang="en-GB" sz="2400" dirty="0">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latin typeface="Times New Roman" panose="02020603050405020304" pitchFamily="18" charset="0"/>
                <a:ea typeface="Calibri" panose="020F0502020204030204" pitchFamily="34" charset="0"/>
                <a:cs typeface="Times New Roman" panose="02020603050405020304" pitchFamily="18" charset="0"/>
              </a:rPr>
              <a:t>chỉ</a:t>
            </a:r>
            <a:r>
              <a:rPr lang="en-GB" sz="2400" dirty="0">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latin typeface="Times New Roman" panose="02020603050405020304" pitchFamily="18" charset="0"/>
                <a:ea typeface="Calibri" panose="020F0502020204030204" pitchFamily="34" charset="0"/>
                <a:cs typeface="Times New Roman" panose="02020603050405020304" pitchFamily="18" charset="0"/>
              </a:rPr>
              <a:t>ra</a:t>
            </a:r>
            <a:r>
              <a:rPr lang="en-GB" sz="2400" dirty="0">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latin typeface="Times New Roman" panose="02020603050405020304" pitchFamily="18" charset="0"/>
                <a:ea typeface="Calibri" panose="020F0502020204030204" pitchFamily="34" charset="0"/>
                <a:cs typeface="Times New Roman" panose="02020603050405020304" pitchFamily="18" charset="0"/>
              </a:rPr>
              <a:t>các</a:t>
            </a:r>
            <a:r>
              <a:rPr lang="en-GB" sz="2400" dirty="0">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latin typeface="Times New Roman" panose="02020603050405020304" pitchFamily="18" charset="0"/>
                <a:ea typeface="Calibri" panose="020F0502020204030204" pitchFamily="34" charset="0"/>
                <a:cs typeface="Times New Roman" panose="02020603050405020304" pitchFamily="18" charset="0"/>
              </a:rPr>
              <a:t>từ</a:t>
            </a:r>
            <a:r>
              <a:rPr lang="en-GB" sz="2400" dirty="0">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latin typeface="Times New Roman" panose="02020603050405020304" pitchFamily="18" charset="0"/>
                <a:ea typeface="Calibri" panose="020F0502020204030204" pitchFamily="34" charset="0"/>
                <a:cs typeface="Times New Roman" panose="02020603050405020304" pitchFamily="18" charset="0"/>
              </a:rPr>
              <a:t>ngữ</a:t>
            </a:r>
            <a:r>
              <a:rPr lang="en-GB" sz="2400" dirty="0">
                <a:latin typeface="Times New Roman" panose="02020603050405020304" pitchFamily="18" charset="0"/>
                <a:ea typeface="Calibri" panose="020F0502020204030204" pitchFamily="34" charset="0"/>
                <a:cs typeface="Times New Roman" panose="02020603050405020304" pitchFamily="18" charset="0"/>
              </a:rPr>
              <a:t> và </a:t>
            </a:r>
            <a:r>
              <a:rPr lang="en-GB" sz="2400" dirty="0" err="1">
                <a:latin typeface="Times New Roman" panose="02020603050405020304" pitchFamily="18" charset="0"/>
                <a:ea typeface="Calibri" panose="020F0502020204030204" pitchFamily="34" charset="0"/>
                <a:cs typeface="Times New Roman" panose="02020603050405020304" pitchFamily="18" charset="0"/>
              </a:rPr>
              <a:t>biện</a:t>
            </a:r>
            <a:r>
              <a:rPr lang="en-GB" sz="2400" dirty="0">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latin typeface="Times New Roman" panose="02020603050405020304" pitchFamily="18" charset="0"/>
                <a:ea typeface="Calibri" panose="020F0502020204030204" pitchFamily="34" charset="0"/>
                <a:cs typeface="Times New Roman" panose="02020603050405020304" pitchFamily="18" charset="0"/>
              </a:rPr>
              <a:t>pháp</a:t>
            </a:r>
            <a:r>
              <a:rPr lang="en-GB" sz="2400" dirty="0">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latin typeface="Times New Roman" panose="02020603050405020304" pitchFamily="18" charset="0"/>
                <a:ea typeface="Calibri" panose="020F0502020204030204" pitchFamily="34" charset="0"/>
                <a:cs typeface="Times New Roman" panose="02020603050405020304" pitchFamily="18" charset="0"/>
              </a:rPr>
              <a:t>nghệ</a:t>
            </a:r>
            <a:r>
              <a:rPr lang="en-GB" sz="2400" dirty="0">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latin typeface="Times New Roman" panose="02020603050405020304" pitchFamily="18" charset="0"/>
                <a:ea typeface="Calibri" panose="020F0502020204030204" pitchFamily="34" charset="0"/>
                <a:cs typeface="Times New Roman" panose="02020603050405020304" pitchFamily="18" charset="0"/>
              </a:rPr>
              <a:t>thuật</a:t>
            </a:r>
            <a:r>
              <a:rPr lang="en-GB" sz="2400" dirty="0">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latin typeface="Times New Roman" panose="02020603050405020304" pitchFamily="18" charset="0"/>
                <a:ea typeface="Calibri" panose="020F0502020204030204" pitchFamily="34" charset="0"/>
                <a:cs typeface="Times New Roman" panose="02020603050405020304" pitchFamily="18" charset="0"/>
              </a:rPr>
              <a:t>thể</a:t>
            </a:r>
            <a:r>
              <a:rPr lang="en-GB" sz="2400" dirty="0">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latin typeface="Times New Roman" panose="02020603050405020304" pitchFamily="18" charset="0"/>
                <a:ea typeface="Calibri" panose="020F0502020204030204" pitchFamily="34" charset="0"/>
                <a:cs typeface="Times New Roman" panose="02020603050405020304" pitchFamily="18" charset="0"/>
              </a:rPr>
              <a:t>hiện</a:t>
            </a:r>
            <a:r>
              <a:rPr lang="en-GB" sz="2400" dirty="0">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latin typeface="Times New Roman" panose="02020603050405020304" pitchFamily="18" charset="0"/>
                <a:ea typeface="Calibri" panose="020F0502020204030204" pitchFamily="34" charset="0"/>
                <a:cs typeface="Times New Roman" panose="02020603050405020304" pitchFamily="18" charset="0"/>
              </a:rPr>
              <a:t>cơ</a:t>
            </a:r>
            <a:r>
              <a:rPr lang="en-GB" sz="2400" dirty="0">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latin typeface="Times New Roman" panose="02020603050405020304" pitchFamily="18" charset="0"/>
                <a:ea typeface="Calibri" panose="020F0502020204030204" pitchFamily="34" charset="0"/>
                <a:cs typeface="Times New Roman" panose="02020603050405020304" pitchFamily="18" charset="0"/>
              </a:rPr>
              <a:t>sở</a:t>
            </a:r>
            <a:r>
              <a:rPr lang="en-GB" sz="2400" dirty="0">
                <a:latin typeface="Times New Roman" panose="02020603050405020304" pitchFamily="18" charset="0"/>
                <a:ea typeface="Calibri" panose="020F0502020204030204" pitchFamily="34" charset="0"/>
                <a:cs typeface="Times New Roman" panose="02020603050405020304" pitchFamily="18" charset="0"/>
              </a:rPr>
              <a:t> của </a:t>
            </a:r>
            <a:r>
              <a:rPr lang="en-GB" sz="2400" dirty="0" err="1">
                <a:latin typeface="Times New Roman" panose="02020603050405020304" pitchFamily="18" charset="0"/>
                <a:ea typeface="Calibri" panose="020F0502020204030204" pitchFamily="34" charset="0"/>
                <a:cs typeface="Times New Roman" panose="02020603050405020304" pitchFamily="18" charset="0"/>
              </a:rPr>
              <a:t>tình</a:t>
            </a:r>
            <a:r>
              <a:rPr lang="en-GB" sz="2400" dirty="0">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latin typeface="Times New Roman" panose="02020603050405020304" pitchFamily="18" charset="0"/>
                <a:ea typeface="Calibri" panose="020F0502020204030204" pitchFamily="34" charset="0"/>
                <a:cs typeface="Times New Roman" panose="02020603050405020304" pitchFamily="18" charset="0"/>
              </a:rPr>
              <a:t>đồng</a:t>
            </a:r>
            <a:r>
              <a:rPr lang="en-GB" sz="2400" dirty="0">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latin typeface="Times New Roman" panose="02020603050405020304" pitchFamily="18" charset="0"/>
                <a:ea typeface="Calibri" panose="020F0502020204030204" pitchFamily="34" charset="0"/>
                <a:cs typeface="Times New Roman" panose="02020603050405020304" pitchFamily="18" charset="0"/>
              </a:rPr>
              <a:t>chí</a:t>
            </a:r>
            <a:r>
              <a:rPr lang="en-GB" sz="2400" dirty="0">
                <a:latin typeface="Times New Roman" panose="02020603050405020304" pitchFamily="18" charset="0"/>
                <a:ea typeface="Calibri" panose="020F0502020204030204" pitchFamily="34" charset="0"/>
                <a:cs typeface="Times New Roman" panose="02020603050405020304" pitchFamily="18" charset="0"/>
              </a:rPr>
              <a:t>?</a:t>
            </a:r>
            <a:endParaRPr lang="en-GB"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0" name="Picture 6">
            <a:extLst>
              <a:ext uri="{FF2B5EF4-FFF2-40B4-BE49-F238E27FC236}">
                <a16:creationId xmlns:a16="http://schemas.microsoft.com/office/drawing/2014/main" id="{D1C58BC2-F473-407D-AF2D-EEC562404FB0}"/>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2344" b="29395" l="47363" r="94727"/>
                    </a14:imgEffect>
                  </a14:imgLayer>
                </a14:imgProps>
              </a:ext>
            </a:extLst>
          </a:blip>
          <a:srcRect l="48841" t="-2681" b="76562"/>
          <a:stretch/>
        </p:blipFill>
        <p:spPr>
          <a:xfrm flipH="1">
            <a:off x="1936363" y="2130518"/>
            <a:ext cx="1403279" cy="648631"/>
          </a:xfrm>
          <a:prstGeom prst="rect">
            <a:avLst/>
          </a:prstGeom>
        </p:spPr>
      </p:pic>
      <p:pic>
        <p:nvPicPr>
          <p:cNvPr id="11" name="Picture 10">
            <a:extLst>
              <a:ext uri="{FF2B5EF4-FFF2-40B4-BE49-F238E27FC236}">
                <a16:creationId xmlns:a16="http://schemas.microsoft.com/office/drawing/2014/main" id="{97556029-F565-4E70-82B7-63F0F2FE8733}"/>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2344" b="29395" l="47363" r="94727"/>
                    </a14:imgEffect>
                  </a14:imgLayer>
                </a14:imgProps>
              </a:ext>
            </a:extLst>
          </a:blip>
          <a:srcRect l="48841" t="-2681" b="76562"/>
          <a:stretch/>
        </p:blipFill>
        <p:spPr>
          <a:xfrm rot="11608730" flipH="1" flipV="1">
            <a:off x="9333658" y="3660670"/>
            <a:ext cx="1403279" cy="720059"/>
          </a:xfrm>
          <a:prstGeom prst="rect">
            <a:avLst/>
          </a:prstGeom>
        </p:spPr>
      </p:pic>
      <p:sp>
        <p:nvSpPr>
          <p:cNvPr id="12" name="Hộp Văn bản 11">
            <a:extLst>
              <a:ext uri="{FF2B5EF4-FFF2-40B4-BE49-F238E27FC236}">
                <a16:creationId xmlns:a16="http://schemas.microsoft.com/office/drawing/2014/main" id="{69FAD5EB-A0BF-4241-8397-C50972C75ECB}"/>
              </a:ext>
            </a:extLst>
          </p:cNvPr>
          <p:cNvSpPr txBox="1"/>
          <p:nvPr/>
        </p:nvSpPr>
        <p:spPr>
          <a:xfrm>
            <a:off x="0" y="2748221"/>
            <a:ext cx="2881392" cy="707886"/>
          </a:xfrm>
          <a:prstGeom prst="rect">
            <a:avLst/>
          </a:prstGeom>
          <a:solidFill>
            <a:schemeClr val="accent6">
              <a:lumMod val="60000"/>
              <a:lumOff val="40000"/>
            </a:schemeClr>
          </a:solidFill>
        </p:spPr>
        <p:style>
          <a:lnRef idx="2">
            <a:schemeClr val="accent5"/>
          </a:lnRef>
          <a:fillRef idx="1">
            <a:schemeClr val="lt1"/>
          </a:fillRef>
          <a:effectRef idx="0">
            <a:schemeClr val="accent5"/>
          </a:effectRef>
          <a:fontRef idx="minor">
            <a:schemeClr val="dk1"/>
          </a:fontRef>
        </p:style>
        <p:txBody>
          <a:bodyPr wrap="square" rtlCol="0">
            <a:spAutoFit/>
          </a:bodyPr>
          <a:lstStyle/>
          <a:p>
            <a:r>
              <a:rPr lang="en-GB" sz="2000" dirty="0">
                <a:latin typeface="Times New Roman" panose="02020603050405020304" pitchFamily="18" charset="0"/>
                <a:cs typeface="Times New Roman" panose="02020603050405020304" pitchFamily="18" charset="0"/>
              </a:rPr>
              <a:t>Quan </a:t>
            </a:r>
            <a:r>
              <a:rPr lang="en-GB" sz="2000" dirty="0" err="1">
                <a:latin typeface="Times New Roman" panose="02020603050405020304" pitchFamily="18" charset="0"/>
                <a:cs typeface="Times New Roman" panose="02020603050405020304" pitchFamily="18" charset="0"/>
              </a:rPr>
              <a:t>hệ</a:t>
            </a:r>
            <a:r>
              <a:rPr lang="en-GB" sz="2000" dirty="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từ</a:t>
            </a:r>
            <a:r>
              <a:rPr lang="en-GB" sz="2000" dirty="0">
                <a:latin typeface="Times New Roman" panose="02020603050405020304" pitchFamily="18" charset="0"/>
                <a:cs typeface="Times New Roman" panose="02020603050405020304" pitchFamily="18" charset="0"/>
              </a:rPr>
              <a:t> + danh </a:t>
            </a:r>
            <a:r>
              <a:rPr lang="en-GB" sz="2000" dirty="0" err="1">
                <a:latin typeface="Times New Roman" panose="02020603050405020304" pitchFamily="18" charset="0"/>
                <a:cs typeface="Times New Roman" panose="02020603050405020304" pitchFamily="18" charset="0"/>
              </a:rPr>
              <a:t>từ</a:t>
            </a:r>
            <a:r>
              <a:rPr lang="en-GB" sz="2000" dirty="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đôi</a:t>
            </a:r>
            <a:endParaRPr lang="en-GB" sz="2000" dirty="0">
              <a:latin typeface="Times New Roman" panose="02020603050405020304" pitchFamily="18" charset="0"/>
              <a:cs typeface="Times New Roman" panose="02020603050405020304" pitchFamily="18" charset="0"/>
            </a:endParaRPr>
          </a:p>
          <a:p>
            <a:r>
              <a:rPr lang="en-GB" sz="2000" dirty="0">
                <a:latin typeface="Times New Roman" panose="02020603050405020304" pitchFamily="18" charset="0"/>
                <a:cs typeface="Times New Roman" panose="02020603050405020304" pitchFamily="18" charset="0"/>
                <a:sym typeface="Wingdings" panose="05000000000000000000" pitchFamily="2" charset="2"/>
              </a:rPr>
              <a:t> </a:t>
            </a:r>
            <a:r>
              <a:rPr lang="en-GB" sz="2000" dirty="0" err="1">
                <a:latin typeface="Times New Roman" panose="02020603050405020304" pitchFamily="18" charset="0"/>
                <a:cs typeface="Times New Roman" panose="02020603050405020304" pitchFamily="18" charset="0"/>
                <a:sym typeface="Wingdings" panose="05000000000000000000" pitchFamily="2" charset="2"/>
              </a:rPr>
              <a:t>Sự</a:t>
            </a:r>
            <a:r>
              <a:rPr lang="en-GB" sz="2000" dirty="0">
                <a:latin typeface="Times New Roman" panose="02020603050405020304" pitchFamily="18" charset="0"/>
                <a:cs typeface="Times New Roman" panose="02020603050405020304" pitchFamily="18" charset="0"/>
                <a:sym typeface="Wingdings" panose="05000000000000000000" pitchFamily="2" charset="2"/>
              </a:rPr>
              <a:t> </a:t>
            </a:r>
            <a:r>
              <a:rPr lang="en-GB" sz="2000" dirty="0" err="1">
                <a:latin typeface="Times New Roman" panose="02020603050405020304" pitchFamily="18" charset="0"/>
                <a:cs typeface="Times New Roman" panose="02020603050405020304" pitchFamily="18" charset="0"/>
                <a:sym typeface="Wingdings" panose="05000000000000000000" pitchFamily="2" charset="2"/>
              </a:rPr>
              <a:t>hội</a:t>
            </a:r>
            <a:r>
              <a:rPr lang="en-GB" sz="2000" dirty="0">
                <a:latin typeface="Times New Roman" panose="02020603050405020304" pitchFamily="18" charset="0"/>
                <a:cs typeface="Times New Roman" panose="02020603050405020304" pitchFamily="18" charset="0"/>
                <a:sym typeface="Wingdings" panose="05000000000000000000" pitchFamily="2" charset="2"/>
              </a:rPr>
              <a:t> </a:t>
            </a:r>
            <a:r>
              <a:rPr lang="en-GB" sz="2000" dirty="0" err="1">
                <a:latin typeface="Times New Roman" panose="02020603050405020304" pitchFamily="18" charset="0"/>
                <a:cs typeface="Times New Roman" panose="02020603050405020304" pitchFamily="18" charset="0"/>
                <a:sym typeface="Wingdings" panose="05000000000000000000" pitchFamily="2" charset="2"/>
              </a:rPr>
              <a:t>ngộ</a:t>
            </a:r>
            <a:r>
              <a:rPr lang="en-GB" sz="2000" dirty="0">
                <a:latin typeface="Times New Roman" panose="02020603050405020304" pitchFamily="18" charset="0"/>
                <a:cs typeface="Times New Roman" panose="02020603050405020304" pitchFamily="18" charset="0"/>
                <a:sym typeface="Wingdings" panose="05000000000000000000" pitchFamily="2" charset="2"/>
              </a:rPr>
              <a:t>, </a:t>
            </a:r>
            <a:r>
              <a:rPr lang="en-GB" sz="2000" dirty="0" err="1">
                <a:latin typeface="Times New Roman" panose="02020603050405020304" pitchFamily="18" charset="0"/>
                <a:cs typeface="Times New Roman" panose="02020603050405020304" pitchFamily="18" charset="0"/>
                <a:sym typeface="Wingdings" panose="05000000000000000000" pitchFamily="2" charset="2"/>
              </a:rPr>
              <a:t>gắn</a:t>
            </a:r>
            <a:r>
              <a:rPr lang="en-GB" sz="2000" dirty="0">
                <a:latin typeface="Times New Roman" panose="02020603050405020304" pitchFamily="18" charset="0"/>
                <a:cs typeface="Times New Roman" panose="02020603050405020304" pitchFamily="18" charset="0"/>
                <a:sym typeface="Wingdings" panose="05000000000000000000" pitchFamily="2" charset="2"/>
              </a:rPr>
              <a:t> </a:t>
            </a:r>
            <a:r>
              <a:rPr lang="en-GB" sz="2000" dirty="0" err="1">
                <a:latin typeface="Times New Roman" panose="02020603050405020304" pitchFamily="18" charset="0"/>
                <a:cs typeface="Times New Roman" panose="02020603050405020304" pitchFamily="18" charset="0"/>
                <a:sym typeface="Wingdings" panose="05000000000000000000" pitchFamily="2" charset="2"/>
              </a:rPr>
              <a:t>bó</a:t>
            </a:r>
            <a:endParaRPr lang="en-GB" sz="2000" dirty="0">
              <a:latin typeface="Times New Roman" panose="02020603050405020304" pitchFamily="18" charset="0"/>
              <a:cs typeface="Times New Roman" panose="02020603050405020304" pitchFamily="18" charset="0"/>
            </a:endParaRPr>
          </a:p>
        </p:txBody>
      </p:sp>
      <p:pic>
        <p:nvPicPr>
          <p:cNvPr id="13" name="Picture 6">
            <a:extLst>
              <a:ext uri="{FF2B5EF4-FFF2-40B4-BE49-F238E27FC236}">
                <a16:creationId xmlns:a16="http://schemas.microsoft.com/office/drawing/2014/main" id="{6B1492C9-6408-4B8A-94A2-4EA890631AF1}"/>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2344" b="29395" l="47363" r="94727"/>
                    </a14:imgEffect>
                  </a14:imgLayer>
                </a14:imgProps>
              </a:ext>
            </a:extLst>
          </a:blip>
          <a:srcRect l="48841" t="-2681" b="76562"/>
          <a:stretch/>
        </p:blipFill>
        <p:spPr>
          <a:xfrm flipH="1">
            <a:off x="2032719" y="3182730"/>
            <a:ext cx="1403279" cy="648631"/>
          </a:xfrm>
          <a:prstGeom prst="rect">
            <a:avLst/>
          </a:prstGeom>
        </p:spPr>
      </p:pic>
    </p:spTree>
    <p:extLst>
      <p:ext uri="{BB962C8B-B14F-4D97-AF65-F5344CB8AC3E}">
        <p14:creationId xmlns:p14="http://schemas.microsoft.com/office/powerpoint/2010/main" val="1162204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2" presetClass="entr" presetSubtype="4"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arn(inVertical)">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ppt_x"/>
                                          </p:val>
                                        </p:tav>
                                        <p:tav tm="100000">
                                          <p:val>
                                            <p:strVal val="#ppt_x"/>
                                          </p:val>
                                        </p:tav>
                                      </p:tavLst>
                                    </p:anim>
                                    <p:anim calcmode="lin" valueType="num">
                                      <p:cBhvr additive="base">
                                        <p:cTn id="2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barn(inVertical)">
                                      <p:cBhvr>
                                        <p:cTn id="29" dur="5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barn(inVertical)">
                                      <p:cBhvr>
                                        <p:cTn id="34" dur="500"/>
                                        <p:tgtEl>
                                          <p:spTgt spid="5"/>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circle(in)">
                                      <p:cBhvr>
                                        <p:cTn id="39" dur="2000"/>
                                        <p:tgtEl>
                                          <p:spTgt spid="11"/>
                                        </p:tgtEl>
                                      </p:cBhvr>
                                    </p:animEffect>
                                  </p:childTnLst>
                                </p:cTn>
                              </p:par>
                            </p:childTnLst>
                          </p:cTn>
                        </p:par>
                      </p:childTnLst>
                    </p:cTn>
                  </p:par>
                  <p:par>
                    <p:cTn id="40" fill="hold">
                      <p:stCondLst>
                        <p:cond delay="indefinite"/>
                      </p:stCondLst>
                      <p:childTnLst>
                        <p:par>
                          <p:cTn id="41" fill="hold">
                            <p:stCondLst>
                              <p:cond delay="0"/>
                            </p:stCondLst>
                            <p:childTnLst>
                              <p:par>
                                <p:cTn id="42" presetID="21" presetClass="entr" presetSubtype="4" fill="hold" grpId="0" nodeType="click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wheel(4)">
                                      <p:cBhvr>
                                        <p:cTn id="44"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5" name="Picture 14">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êu đề 1">
            <a:extLst>
              <a:ext uri="{FF2B5EF4-FFF2-40B4-BE49-F238E27FC236}">
                <a16:creationId xmlns:a16="http://schemas.microsoft.com/office/drawing/2014/main" id="{5157B9D4-3C61-462F-A246-47A135DCC975}"/>
              </a:ext>
            </a:extLst>
          </p:cNvPr>
          <p:cNvSpPr>
            <a:spLocks noGrp="1"/>
          </p:cNvSpPr>
          <p:nvPr>
            <p:ph type="title"/>
          </p:nvPr>
        </p:nvSpPr>
        <p:spPr>
          <a:xfrm>
            <a:off x="6289433" y="69899"/>
            <a:ext cx="4977976" cy="1454051"/>
          </a:xfrm>
        </p:spPr>
        <p:txBody>
          <a:bodyPr>
            <a:normAutofit/>
          </a:bodyPr>
          <a:lstStyle/>
          <a:p>
            <a:r>
              <a:rPr lang="en-BZ" dirty="0">
                <a:solidFill>
                  <a:srgbClr val="000000"/>
                </a:solidFill>
                <a:latin typeface="Times New Roman" panose="02020603050405020304" pitchFamily="18" charset="0"/>
                <a:cs typeface="Times New Roman" panose="02020603050405020304" pitchFamily="18" charset="0"/>
              </a:rPr>
              <a:t>C</a:t>
            </a:r>
            <a:r>
              <a:rPr lang="vi-VN" dirty="0">
                <a:solidFill>
                  <a:srgbClr val="000000"/>
                </a:solidFill>
                <a:latin typeface="Times New Roman" panose="02020603050405020304" pitchFamily="18" charset="0"/>
                <a:cs typeface="Times New Roman" panose="02020603050405020304" pitchFamily="18" charset="0"/>
              </a:rPr>
              <a:t>ơ</a:t>
            </a:r>
            <a:r>
              <a:rPr lang="en-BZ" dirty="0">
                <a:solidFill>
                  <a:srgbClr val="000000"/>
                </a:solidFill>
                <a:latin typeface="Times New Roman" panose="02020603050405020304" pitchFamily="18" charset="0"/>
                <a:cs typeface="Times New Roman" panose="02020603050405020304" pitchFamily="18" charset="0"/>
              </a:rPr>
              <a:t> </a:t>
            </a:r>
            <a:r>
              <a:rPr lang="en-BZ" dirty="0" err="1">
                <a:solidFill>
                  <a:srgbClr val="000000"/>
                </a:solidFill>
                <a:latin typeface="Times New Roman" panose="02020603050405020304" pitchFamily="18" charset="0"/>
                <a:cs typeface="Times New Roman" panose="02020603050405020304" pitchFamily="18" charset="0"/>
              </a:rPr>
              <a:t>sở</a:t>
            </a:r>
            <a:r>
              <a:rPr lang="en-BZ" dirty="0">
                <a:solidFill>
                  <a:srgbClr val="000000"/>
                </a:solidFill>
                <a:latin typeface="Times New Roman" panose="02020603050405020304" pitchFamily="18" charset="0"/>
                <a:cs typeface="Times New Roman" panose="02020603050405020304" pitchFamily="18" charset="0"/>
              </a:rPr>
              <a:t> </a:t>
            </a:r>
            <a:r>
              <a:rPr lang="en-BZ" dirty="0" err="1">
                <a:solidFill>
                  <a:srgbClr val="000000"/>
                </a:solidFill>
                <a:latin typeface="Times New Roman" panose="02020603050405020304" pitchFamily="18" charset="0"/>
                <a:cs typeface="Times New Roman" panose="02020603050405020304" pitchFamily="18" charset="0"/>
              </a:rPr>
              <a:t>tình</a:t>
            </a:r>
            <a:r>
              <a:rPr lang="en-BZ" dirty="0">
                <a:solidFill>
                  <a:srgbClr val="000000"/>
                </a:solidFill>
                <a:latin typeface="Times New Roman" panose="02020603050405020304" pitchFamily="18" charset="0"/>
                <a:cs typeface="Times New Roman" panose="02020603050405020304" pitchFamily="18" charset="0"/>
              </a:rPr>
              <a:t> </a:t>
            </a:r>
            <a:r>
              <a:rPr lang="en-BZ" dirty="0" err="1">
                <a:solidFill>
                  <a:srgbClr val="000000"/>
                </a:solidFill>
                <a:latin typeface="Times New Roman" panose="02020603050405020304" pitchFamily="18" charset="0"/>
                <a:cs typeface="Times New Roman" panose="02020603050405020304" pitchFamily="18" charset="0"/>
              </a:rPr>
              <a:t>đồng</a:t>
            </a:r>
            <a:r>
              <a:rPr lang="en-BZ" dirty="0">
                <a:solidFill>
                  <a:srgbClr val="000000"/>
                </a:solidFill>
                <a:latin typeface="Times New Roman" panose="02020603050405020304" pitchFamily="18" charset="0"/>
                <a:cs typeface="Times New Roman" panose="02020603050405020304" pitchFamily="18" charset="0"/>
              </a:rPr>
              <a:t> </a:t>
            </a:r>
            <a:r>
              <a:rPr lang="en-BZ" dirty="0" err="1">
                <a:solidFill>
                  <a:srgbClr val="000000"/>
                </a:solidFill>
                <a:latin typeface="Times New Roman" panose="02020603050405020304" pitchFamily="18" charset="0"/>
                <a:cs typeface="Times New Roman" panose="02020603050405020304" pitchFamily="18" charset="0"/>
              </a:rPr>
              <a:t>chí</a:t>
            </a:r>
            <a:r>
              <a:rPr lang="en-BZ" dirty="0">
                <a:solidFill>
                  <a:srgbClr val="000000"/>
                </a:solidFill>
                <a:latin typeface="Times New Roman" panose="02020603050405020304" pitchFamily="18" charset="0"/>
                <a:cs typeface="Times New Roman" panose="02020603050405020304" pitchFamily="18" charset="0"/>
              </a:rPr>
              <a:t>:</a:t>
            </a:r>
          </a:p>
        </p:txBody>
      </p:sp>
      <p:sp>
        <p:nvSpPr>
          <p:cNvPr id="17"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Chỗ dành sẵn cho Nội dung 4">
            <a:extLst>
              <a:ext uri="{FF2B5EF4-FFF2-40B4-BE49-F238E27FC236}">
                <a16:creationId xmlns:a16="http://schemas.microsoft.com/office/drawing/2014/main" id="{5042D684-987A-4D85-8F2E-181C87F0EFF3}"/>
              </a:ext>
            </a:extLst>
          </p:cNvPr>
          <p:cNvPicPr>
            <a:picLocks noChangeAspect="1"/>
          </p:cNvPicPr>
          <p:nvPr/>
        </p:nvPicPr>
        <p:blipFill rotWithShape="1">
          <a:blip r:embed="rId4">
            <a:alphaModFix/>
            <a:extLst>
              <a:ext uri="{28A0092B-C50C-407E-A947-70E740481C1C}">
                <a14:useLocalDpi xmlns:a14="http://schemas.microsoft.com/office/drawing/2010/main" val="0"/>
              </a:ext>
            </a:extLst>
          </a:blip>
          <a:srcRect l="30253" r="2" b="2"/>
          <a:stretch/>
        </p:blipFill>
        <p:spPr>
          <a:xfrm>
            <a:off x="20" y="907231"/>
            <a:ext cx="4838021" cy="5063738"/>
          </a:xfrm>
          <a:custGeom>
            <a:avLst/>
            <a:gdLst>
              <a:gd name="connsiteX0" fmla="*/ 2306172 w 4838041"/>
              <a:gd name="connsiteY0" fmla="*/ 0 h 5063738"/>
              <a:gd name="connsiteX1" fmla="*/ 4838041 w 4838041"/>
              <a:gd name="connsiteY1" fmla="*/ 2531869 h 5063738"/>
              <a:gd name="connsiteX2" fmla="*/ 2306172 w 4838041"/>
              <a:gd name="connsiteY2" fmla="*/ 5063738 h 5063738"/>
              <a:gd name="connsiteX3" fmla="*/ 79886 w 4838041"/>
              <a:gd name="connsiteY3" fmla="*/ 3738709 h 5063738"/>
              <a:gd name="connsiteX4" fmla="*/ 0 w 4838041"/>
              <a:gd name="connsiteY4" fmla="*/ 3572876 h 5063738"/>
              <a:gd name="connsiteX5" fmla="*/ 0 w 4838041"/>
              <a:gd name="connsiteY5" fmla="*/ 1490863 h 5063738"/>
              <a:gd name="connsiteX6" fmla="*/ 79886 w 4838041"/>
              <a:gd name="connsiteY6" fmla="*/ 1325030 h 5063738"/>
              <a:gd name="connsiteX7" fmla="*/ 2306172 w 4838041"/>
              <a:gd name="connsiteY7" fmla="*/ 0 h 506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graphicFrame>
        <p:nvGraphicFramePr>
          <p:cNvPr id="6" name="Chỗ dành sẵn cho Nội dung 5">
            <a:extLst>
              <a:ext uri="{FF2B5EF4-FFF2-40B4-BE49-F238E27FC236}">
                <a16:creationId xmlns:a16="http://schemas.microsoft.com/office/drawing/2014/main" id="{66F20EB3-002C-4A54-A9FA-D300039FCD1E}"/>
              </a:ext>
            </a:extLst>
          </p:cNvPr>
          <p:cNvGraphicFramePr>
            <a:graphicFrameLocks noGrp="1"/>
          </p:cNvGraphicFramePr>
          <p:nvPr>
            <p:ph idx="1"/>
            <p:extLst>
              <p:ext uri="{D42A27DB-BD31-4B8C-83A1-F6EECF244321}">
                <p14:modId xmlns:p14="http://schemas.microsoft.com/office/powerpoint/2010/main" val="2493660167"/>
              </p:ext>
            </p:extLst>
          </p:nvPr>
        </p:nvGraphicFramePr>
        <p:xfrm>
          <a:off x="5242963" y="1334660"/>
          <a:ext cx="6584277" cy="506373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040289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graphicEl>
                                              <a:dgm id="{2BA67ABA-355E-421B-BF07-A372AC572ECD}"/>
                                            </p:graphicEl>
                                          </p:spTgt>
                                        </p:tgtEl>
                                        <p:attrNameLst>
                                          <p:attrName>style.visibility</p:attrName>
                                        </p:attrNameLst>
                                      </p:cBhvr>
                                      <p:to>
                                        <p:strVal val="visible"/>
                                      </p:to>
                                    </p:set>
                                    <p:anim calcmode="lin" valueType="num">
                                      <p:cBhvr additive="base">
                                        <p:cTn id="7" dur="500" fill="hold"/>
                                        <p:tgtEl>
                                          <p:spTgt spid="6">
                                            <p:graphicEl>
                                              <a:dgm id="{2BA67ABA-355E-421B-BF07-A372AC572ECD}"/>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graphicEl>
                                              <a:dgm id="{2BA67ABA-355E-421B-BF07-A372AC572ECD}"/>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graphicEl>
                                              <a:dgm id="{1DF56D08-8E76-42AF-9B9C-13E7D0F01655}"/>
                                            </p:graphicEl>
                                          </p:spTgt>
                                        </p:tgtEl>
                                        <p:attrNameLst>
                                          <p:attrName>style.visibility</p:attrName>
                                        </p:attrNameLst>
                                      </p:cBhvr>
                                      <p:to>
                                        <p:strVal val="visible"/>
                                      </p:to>
                                    </p:set>
                                    <p:anim calcmode="lin" valueType="num">
                                      <p:cBhvr additive="base">
                                        <p:cTn id="13" dur="500" fill="hold"/>
                                        <p:tgtEl>
                                          <p:spTgt spid="6">
                                            <p:graphicEl>
                                              <a:dgm id="{1DF56D08-8E76-42AF-9B9C-13E7D0F01655}"/>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graphicEl>
                                              <a:dgm id="{1DF56D08-8E76-42AF-9B9C-13E7D0F01655}"/>
                                            </p:graphic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6">
                                            <p:graphicEl>
                                              <a:dgm id="{F3527368-3B9A-4FD4-8D46-04CDEE304871}"/>
                                            </p:graphicEl>
                                          </p:spTgt>
                                        </p:tgtEl>
                                        <p:attrNameLst>
                                          <p:attrName>style.visibility</p:attrName>
                                        </p:attrNameLst>
                                      </p:cBhvr>
                                      <p:to>
                                        <p:strVal val="visible"/>
                                      </p:to>
                                    </p:set>
                                    <p:anim calcmode="lin" valueType="num">
                                      <p:cBhvr additive="base">
                                        <p:cTn id="17" dur="500" fill="hold"/>
                                        <p:tgtEl>
                                          <p:spTgt spid="6">
                                            <p:graphicEl>
                                              <a:dgm id="{F3527368-3B9A-4FD4-8D46-04CDEE304871}"/>
                                            </p:graphic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graphicEl>
                                              <a:dgm id="{F3527368-3B9A-4FD4-8D46-04CDEE304871}"/>
                                            </p:graphic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6">
                                            <p:graphicEl>
                                              <a:dgm id="{01147E30-96B5-4ACE-8C19-40AF80413A85}"/>
                                            </p:graphicEl>
                                          </p:spTgt>
                                        </p:tgtEl>
                                        <p:attrNameLst>
                                          <p:attrName>style.visibility</p:attrName>
                                        </p:attrNameLst>
                                      </p:cBhvr>
                                      <p:to>
                                        <p:strVal val="visible"/>
                                      </p:to>
                                    </p:set>
                                    <p:anim calcmode="lin" valueType="num">
                                      <p:cBhvr additive="base">
                                        <p:cTn id="23" dur="500" fill="hold"/>
                                        <p:tgtEl>
                                          <p:spTgt spid="6">
                                            <p:graphicEl>
                                              <a:dgm id="{01147E30-96B5-4ACE-8C19-40AF80413A85}"/>
                                            </p:graphic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graphicEl>
                                              <a:dgm id="{01147E30-96B5-4ACE-8C19-40AF80413A85}"/>
                                            </p:graphic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
                                            <p:graphicEl>
                                              <a:dgm id="{094B0BCD-4E11-4927-9108-4D8DB4842FF5}"/>
                                            </p:graphicEl>
                                          </p:spTgt>
                                        </p:tgtEl>
                                        <p:attrNameLst>
                                          <p:attrName>style.visibility</p:attrName>
                                        </p:attrNameLst>
                                      </p:cBhvr>
                                      <p:to>
                                        <p:strVal val="visible"/>
                                      </p:to>
                                    </p:set>
                                    <p:anim calcmode="lin" valueType="num">
                                      <p:cBhvr additive="base">
                                        <p:cTn id="27" dur="500" fill="hold"/>
                                        <p:tgtEl>
                                          <p:spTgt spid="6">
                                            <p:graphicEl>
                                              <a:dgm id="{094B0BCD-4E11-4927-9108-4D8DB4842FF5}"/>
                                            </p:graphicEl>
                                          </p:spTgt>
                                        </p:tgtEl>
                                        <p:attrNameLst>
                                          <p:attrName>ppt_x</p:attrName>
                                        </p:attrNameLst>
                                      </p:cBhvr>
                                      <p:tavLst>
                                        <p:tav tm="0">
                                          <p:val>
                                            <p:strVal val="#ppt_x"/>
                                          </p:val>
                                        </p:tav>
                                        <p:tav tm="100000">
                                          <p:val>
                                            <p:strVal val="#ppt_x"/>
                                          </p:val>
                                        </p:tav>
                                      </p:tavLst>
                                    </p:anim>
                                    <p:anim calcmode="lin" valueType="num">
                                      <p:cBhvr additive="base">
                                        <p:cTn id="28" dur="500" fill="hold"/>
                                        <p:tgtEl>
                                          <p:spTgt spid="6">
                                            <p:graphicEl>
                                              <a:dgm id="{094B0BCD-4E11-4927-9108-4D8DB4842FF5}"/>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a:t>Tại sao từ " Đồng chí" lại được tác giả tách riêng và đứng độc lập thành một dòng?</a:t>
            </a:r>
          </a:p>
        </p:txBody>
      </p:sp>
    </p:spTree>
    <p:extLst>
      <p:ext uri="{BB962C8B-B14F-4D97-AF65-F5344CB8AC3E}">
        <p14:creationId xmlns:p14="http://schemas.microsoft.com/office/powerpoint/2010/main" val="3176741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QuÃ¢n Sá»±, QuÃ¢n Äá»i, NgÆ°á»i LÃ­nh, Äi Bá», VÅ© Trang">
            <a:extLst>
              <a:ext uri="{FF2B5EF4-FFF2-40B4-BE49-F238E27FC236}">
                <a16:creationId xmlns:a16="http://schemas.microsoft.com/office/drawing/2014/main" id="{330A0E3E-76AA-4E0F-AFE9-FB0156DFA7E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0645" b="29668"/>
          <a:stretch/>
        </p:blipFill>
        <p:spPr bwMode="auto">
          <a:xfrm>
            <a:off x="0" y="3829050"/>
            <a:ext cx="12192000" cy="3028950"/>
          </a:xfrm>
          <a:prstGeom prst="rect">
            <a:avLst/>
          </a:prstGeom>
          <a:noFill/>
          <a:extLst>
            <a:ext uri="{909E8E84-426E-40DD-AFC4-6F175D3DCCD1}">
              <a14:hiddenFill xmlns:a14="http://schemas.microsoft.com/office/drawing/2010/main">
                <a:solidFill>
                  <a:srgbClr val="FFFFFF"/>
                </a:solidFill>
              </a14:hiddenFill>
            </a:ext>
          </a:extLst>
        </p:spPr>
      </p:pic>
      <p:sp>
        <p:nvSpPr>
          <p:cNvPr id="2" name="Heart 1">
            <a:extLst>
              <a:ext uri="{FF2B5EF4-FFF2-40B4-BE49-F238E27FC236}">
                <a16:creationId xmlns:a16="http://schemas.microsoft.com/office/drawing/2014/main" id="{88CC687B-58A3-4B37-B3E7-F3B2D20D6069}"/>
              </a:ext>
            </a:extLst>
          </p:cNvPr>
          <p:cNvSpPr/>
          <p:nvPr/>
        </p:nvSpPr>
        <p:spPr>
          <a:xfrm>
            <a:off x="520861" y="651076"/>
            <a:ext cx="3703898" cy="2777924"/>
          </a:xfrm>
          <a:prstGeom prst="heart">
            <a:avLst/>
          </a:prstGeom>
          <a:solidFill>
            <a:srgbClr val="FF939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32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3200" b="0"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Câu</a:t>
            </a:r>
            <a:r>
              <a:rPr kumimoji="0" lang="en-SG" sz="32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SG" sz="3200" b="0"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đặc</a:t>
            </a:r>
            <a:r>
              <a:rPr kumimoji="0" lang="en-SG" sz="32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SG" sz="3200" b="0"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biệt</a:t>
            </a:r>
            <a:r>
              <a:rPr kumimoji="0" lang="en-SG" sz="32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SG" sz="3200" b="0"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Đồng</a:t>
            </a:r>
            <a:r>
              <a:rPr kumimoji="0" lang="en-SG" sz="32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SG" sz="3200" b="0"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chí</a:t>
            </a:r>
            <a:r>
              <a:rPr kumimoji="0" lang="en-SG" sz="32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a:t>
            </a:r>
          </a:p>
        </p:txBody>
      </p:sp>
      <p:sp>
        <p:nvSpPr>
          <p:cNvPr id="3" name="Left Brace 2">
            <a:extLst>
              <a:ext uri="{FF2B5EF4-FFF2-40B4-BE49-F238E27FC236}">
                <a16:creationId xmlns:a16="http://schemas.microsoft.com/office/drawing/2014/main" id="{CEA67C83-6286-48D0-A411-D15A77C5C2F8}"/>
              </a:ext>
            </a:extLst>
          </p:cNvPr>
          <p:cNvSpPr/>
          <p:nvPr/>
        </p:nvSpPr>
        <p:spPr>
          <a:xfrm>
            <a:off x="4776486" y="775504"/>
            <a:ext cx="879676" cy="2902352"/>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80FCA0C9-2902-40F8-B05F-76A23AAF1BEF}"/>
              </a:ext>
            </a:extLst>
          </p:cNvPr>
          <p:cNvSpPr txBox="1">
            <a:spLocks noChangeArrowheads="1"/>
          </p:cNvSpPr>
          <p:nvPr/>
        </p:nvSpPr>
        <p:spPr bwMode="auto">
          <a:xfrm>
            <a:off x="5953247" y="645673"/>
            <a:ext cx="6050224" cy="1077218"/>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noProof="0" dirty="0" err="1">
                <a:solidFill>
                  <a:prstClr val="black"/>
                </a:solidFill>
                <a:latin typeface="Times New Roman" panose="02020603050405020304" pitchFamily="18" charset="0"/>
                <a:cs typeface="Times New Roman" panose="02020603050405020304" pitchFamily="18" charset="0"/>
              </a:rPr>
              <a:t>Đồng</a:t>
            </a:r>
            <a:r>
              <a:rPr lang="en-US" sz="3200" noProof="0" dirty="0">
                <a:solidFill>
                  <a:prstClr val="black"/>
                </a:solidFill>
                <a:latin typeface="Times New Roman" panose="02020603050405020304" pitchFamily="18" charset="0"/>
                <a:cs typeface="Times New Roman" panose="02020603050405020304" pitchFamily="18" charset="0"/>
              </a:rPr>
              <a:t> </a:t>
            </a:r>
            <a:r>
              <a:rPr lang="en-US" sz="3200" noProof="0" dirty="0" err="1">
                <a:solidFill>
                  <a:prstClr val="black"/>
                </a:solidFill>
                <a:latin typeface="Times New Roman" panose="02020603050405020304" pitchFamily="18" charset="0"/>
                <a:cs typeface="Times New Roman" panose="02020603050405020304" pitchFamily="18" charset="0"/>
              </a:rPr>
              <a:t>chí</a:t>
            </a:r>
            <a:r>
              <a:rPr lang="en-US" sz="3200" noProof="0" dirty="0">
                <a:solidFill>
                  <a:prstClr val="black"/>
                </a:solidFill>
                <a:latin typeface="Times New Roman" panose="02020603050405020304" pitchFamily="18" charset="0"/>
                <a:cs typeface="Times New Roman" panose="02020603050405020304" pitchFamily="18" charset="0"/>
              </a:rPr>
              <a:t>: </a:t>
            </a:r>
            <a:r>
              <a:rPr lang="en-US" sz="3200" noProof="0" dirty="0" err="1">
                <a:solidFill>
                  <a:prstClr val="black"/>
                </a:solidFill>
                <a:latin typeface="Times New Roman" panose="02020603050405020304" pitchFamily="18" charset="0"/>
                <a:cs typeface="Times New Roman" panose="02020603050405020304" pitchFamily="18" charset="0"/>
              </a:rPr>
              <a:t>những</a:t>
            </a:r>
            <a:r>
              <a:rPr lang="en-US" sz="3200" noProof="0" dirty="0">
                <a:solidFill>
                  <a:prstClr val="black"/>
                </a:solidFill>
                <a:latin typeface="Times New Roman" panose="02020603050405020304" pitchFamily="18" charset="0"/>
                <a:cs typeface="Times New Roman" panose="02020603050405020304" pitchFamily="18" charset="0"/>
              </a:rPr>
              <a:t> </a:t>
            </a:r>
            <a:r>
              <a:rPr lang="en-US" sz="3200" noProof="0" dirty="0" err="1">
                <a:solidFill>
                  <a:prstClr val="black"/>
                </a:solidFill>
                <a:latin typeface="Times New Roman" panose="02020603050405020304" pitchFamily="18" charset="0"/>
                <a:cs typeface="Times New Roman" panose="02020603050405020304" pitchFamily="18" charset="0"/>
              </a:rPr>
              <a:t>người</a:t>
            </a:r>
            <a:r>
              <a:rPr lang="en-US" sz="3200" noProof="0" dirty="0">
                <a:solidFill>
                  <a:prstClr val="black"/>
                </a:solidFill>
                <a:latin typeface="Times New Roman" panose="02020603050405020304" pitchFamily="18" charset="0"/>
                <a:cs typeface="Times New Roman" panose="02020603050405020304" pitchFamily="18" charset="0"/>
              </a:rPr>
              <a:t> </a:t>
            </a:r>
            <a:r>
              <a:rPr lang="en-US" sz="3200" noProof="0" dirty="0" err="1">
                <a:solidFill>
                  <a:prstClr val="black"/>
                </a:solidFill>
                <a:latin typeface="Times New Roman" panose="02020603050405020304" pitchFamily="18" charset="0"/>
                <a:cs typeface="Times New Roman" panose="02020603050405020304" pitchFamily="18" charset="0"/>
              </a:rPr>
              <a:t>có</a:t>
            </a:r>
            <a:r>
              <a:rPr lang="en-US" sz="3200" noProof="0" dirty="0">
                <a:solidFill>
                  <a:prstClr val="black"/>
                </a:solidFill>
                <a:latin typeface="Times New Roman" panose="02020603050405020304" pitchFamily="18" charset="0"/>
                <a:cs typeface="Times New Roman" panose="02020603050405020304" pitchFamily="18" charset="0"/>
              </a:rPr>
              <a:t> </a:t>
            </a:r>
            <a:r>
              <a:rPr lang="en-US" sz="3200" noProof="0" dirty="0" err="1">
                <a:solidFill>
                  <a:prstClr val="black"/>
                </a:solidFill>
                <a:latin typeface="Times New Roman" panose="02020603050405020304" pitchFamily="18" charset="0"/>
                <a:cs typeface="Times New Roman" panose="02020603050405020304" pitchFamily="18" charset="0"/>
              </a:rPr>
              <a:t>cùng</a:t>
            </a:r>
            <a:r>
              <a:rPr lang="en-US" sz="3200" noProof="0" dirty="0">
                <a:solidFill>
                  <a:prstClr val="black"/>
                </a:solidFill>
                <a:latin typeface="Times New Roman" panose="02020603050405020304" pitchFamily="18" charset="0"/>
                <a:cs typeface="Times New Roman" panose="02020603050405020304" pitchFamily="18" charset="0"/>
              </a:rPr>
              <a:t> </a:t>
            </a:r>
            <a:r>
              <a:rPr lang="en-US" sz="3200" noProof="0" dirty="0" err="1">
                <a:solidFill>
                  <a:prstClr val="black"/>
                </a:solidFill>
                <a:latin typeface="Times New Roman" panose="02020603050405020304" pitchFamily="18" charset="0"/>
                <a:cs typeface="Times New Roman" panose="02020603050405020304" pitchFamily="18" charset="0"/>
              </a:rPr>
              <a:t>chí</a:t>
            </a:r>
            <a:r>
              <a:rPr lang="en-US" sz="3200" noProof="0" dirty="0">
                <a:solidFill>
                  <a:prstClr val="black"/>
                </a:solidFill>
                <a:latin typeface="Times New Roman" panose="02020603050405020304" pitchFamily="18" charset="0"/>
                <a:cs typeface="Times New Roman" panose="02020603050405020304" pitchFamily="18" charset="0"/>
              </a:rPr>
              <a:t> </a:t>
            </a:r>
            <a:r>
              <a:rPr lang="en-US" sz="3200" noProof="0" dirty="0" err="1">
                <a:solidFill>
                  <a:prstClr val="black"/>
                </a:solidFill>
                <a:latin typeface="Times New Roman" panose="02020603050405020304" pitchFamily="18" charset="0"/>
                <a:cs typeface="Times New Roman" panose="02020603050405020304" pitchFamily="18" charset="0"/>
              </a:rPr>
              <a:t>hướng</a:t>
            </a:r>
            <a:r>
              <a:rPr lang="en-US" sz="3200" noProof="0" dirty="0">
                <a:solidFill>
                  <a:prstClr val="black"/>
                </a:solidFill>
                <a:latin typeface="Times New Roman" panose="02020603050405020304" pitchFamily="18" charset="0"/>
                <a:cs typeface="Times New Roman" panose="02020603050405020304" pitchFamily="18" charset="0"/>
              </a:rPr>
              <a:t>, </a:t>
            </a:r>
            <a:r>
              <a:rPr lang="en-US" sz="3200" noProof="0" dirty="0" err="1">
                <a:solidFill>
                  <a:prstClr val="black"/>
                </a:solidFill>
                <a:latin typeface="Times New Roman" panose="02020603050405020304" pitchFamily="18" charset="0"/>
                <a:cs typeface="Times New Roman" panose="02020603050405020304" pitchFamily="18" charset="0"/>
              </a:rPr>
              <a:t>lý</a:t>
            </a:r>
            <a:r>
              <a:rPr lang="en-US" sz="3200" noProof="0" dirty="0">
                <a:solidFill>
                  <a:prstClr val="black"/>
                </a:solidFill>
                <a:latin typeface="Times New Roman" panose="02020603050405020304" pitchFamily="18" charset="0"/>
                <a:cs typeface="Times New Roman" panose="02020603050405020304" pitchFamily="18" charset="0"/>
              </a:rPr>
              <a:t> </a:t>
            </a:r>
            <a:r>
              <a:rPr lang="en-US" sz="3200" noProof="0" dirty="0" err="1">
                <a:solidFill>
                  <a:prstClr val="black"/>
                </a:solidFill>
                <a:latin typeface="Times New Roman" panose="02020603050405020304" pitchFamily="18" charset="0"/>
                <a:cs typeface="Times New Roman" panose="02020603050405020304" pitchFamily="18" charset="0"/>
              </a:rPr>
              <a:t>tưởng</a:t>
            </a:r>
            <a:r>
              <a:rPr lang="en-US" sz="3200" noProof="0" dirty="0">
                <a:solidFill>
                  <a:prstClr val="black"/>
                </a:solidFill>
                <a:latin typeface="Times New Roman" panose="02020603050405020304" pitchFamily="18" charset="0"/>
                <a:cs typeface="Times New Roman" panose="02020603050405020304" pitchFamily="18" charset="0"/>
              </a:rPr>
              <a:t> </a:t>
            </a:r>
            <a:r>
              <a:rPr lang="en-US" sz="3200" noProof="0" dirty="0" err="1">
                <a:solidFill>
                  <a:prstClr val="black"/>
                </a:solidFill>
                <a:latin typeface="Times New Roman" panose="02020603050405020304" pitchFamily="18" charset="0"/>
                <a:cs typeface="Times New Roman" panose="02020603050405020304" pitchFamily="18" charset="0"/>
              </a:rPr>
              <a:t>cách</a:t>
            </a:r>
            <a:r>
              <a:rPr lang="en-US" sz="3200" noProof="0" dirty="0">
                <a:solidFill>
                  <a:prstClr val="black"/>
                </a:solidFill>
                <a:latin typeface="Times New Roman" panose="02020603050405020304" pitchFamily="18" charset="0"/>
                <a:cs typeface="Times New Roman" panose="02020603050405020304" pitchFamily="18" charset="0"/>
              </a:rPr>
              <a:t> </a:t>
            </a:r>
            <a:r>
              <a:rPr lang="en-US" sz="3200" noProof="0" dirty="0" err="1">
                <a:solidFill>
                  <a:prstClr val="black"/>
                </a:solidFill>
                <a:latin typeface="Times New Roman" panose="02020603050405020304" pitchFamily="18" charset="0"/>
                <a:cs typeface="Times New Roman" panose="02020603050405020304" pitchFamily="18" charset="0"/>
              </a:rPr>
              <a:t>mạng</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A266C18F-A1B6-470B-9C85-DF1391CDAD73}"/>
              </a:ext>
            </a:extLst>
          </p:cNvPr>
          <p:cNvSpPr txBox="1">
            <a:spLocks noChangeArrowheads="1"/>
          </p:cNvSpPr>
          <p:nvPr/>
        </p:nvSpPr>
        <p:spPr bwMode="auto">
          <a:xfrm>
            <a:off x="5953247" y="1737576"/>
            <a:ext cx="5555846" cy="1569660"/>
          </a:xfrm>
          <a:prstGeom prst="rect">
            <a:avLst/>
          </a:prstGeom>
          <a:noFill/>
          <a:ln w="9525">
            <a:noFill/>
            <a:miter lim="800000"/>
            <a:headEnd/>
            <a:tailEnd/>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Khẳng</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định</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tình</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đồng</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chí</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đồng</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đội</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thiên</a:t>
            </a:r>
            <a:r>
              <a:rPr lang="en-US" sz="3200" dirty="0">
                <a:solidFill>
                  <a:prstClr val="black"/>
                </a:solidFill>
                <a:latin typeface="Times New Roman" panose="02020603050405020304" pitchFamily="18" charset="0"/>
                <a:cs typeface="Times New Roman" panose="02020603050405020304" pitchFamily="18" charset="0"/>
              </a:rPr>
              <a:t>g </a:t>
            </a:r>
            <a:r>
              <a:rPr lang="en-US" sz="3200" dirty="0" err="1">
                <a:solidFill>
                  <a:prstClr val="black"/>
                </a:solidFill>
                <a:latin typeface="Times New Roman" panose="02020603050405020304" pitchFamily="18" charset="0"/>
                <a:cs typeface="Times New Roman" panose="02020603050405020304" pitchFamily="18" charset="0"/>
              </a:rPr>
              <a:t>liêng</a:t>
            </a:r>
            <a:r>
              <a:rPr lang="en-US" sz="3200" dirty="0">
                <a:solidFill>
                  <a:prstClr val="black"/>
                </a:solidFill>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giữa</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những</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người</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lính</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73EC4C14-B50F-4EBE-8FC7-78409A611F35}"/>
              </a:ext>
            </a:extLst>
          </p:cNvPr>
          <p:cNvSpPr txBox="1">
            <a:spLocks noChangeArrowheads="1"/>
          </p:cNvSpPr>
          <p:nvPr/>
        </p:nvSpPr>
        <p:spPr bwMode="auto">
          <a:xfrm>
            <a:off x="6053560" y="3385468"/>
            <a:ext cx="5949911" cy="584775"/>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Nhịp</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cầu</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nối</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đoạn</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1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và</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đoạn</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2</a:t>
            </a:r>
          </a:p>
        </p:txBody>
      </p:sp>
    </p:spTree>
    <p:extLst>
      <p:ext uri="{BB962C8B-B14F-4D97-AF65-F5344CB8AC3E}">
        <p14:creationId xmlns:p14="http://schemas.microsoft.com/office/powerpoint/2010/main" val="3515865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randombar(horizontal)">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inVertical)">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barn(inVertical)">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barn(inVertical)">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p:bldP spid="6"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716B2F49-D0A9-4216-9A7F-E91116FFA838}"/>
              </a:ext>
            </a:extLst>
          </p:cNvPr>
          <p:cNvSpPr/>
          <p:nvPr/>
        </p:nvSpPr>
        <p:spPr>
          <a:xfrm>
            <a:off x="297873" y="453738"/>
            <a:ext cx="2632364" cy="2642753"/>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4000" b="0"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Tiến</a:t>
            </a:r>
            <a:r>
              <a:rPr kumimoji="0" lang="en-SG" sz="40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SG" sz="4000" b="0"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trình</a:t>
            </a:r>
            <a:r>
              <a:rPr kumimoji="0" lang="en-SG" sz="40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SG" sz="4000" b="0"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hình</a:t>
            </a:r>
            <a:r>
              <a:rPr kumimoji="0" lang="en-SG" sz="40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SG" sz="4000" b="0"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thành</a:t>
            </a:r>
            <a:endParaRPr kumimoji="0" lang="en-SG" sz="40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
        <p:nvSpPr>
          <p:cNvPr id="6" name="Arrow: Right 5">
            <a:extLst>
              <a:ext uri="{FF2B5EF4-FFF2-40B4-BE49-F238E27FC236}">
                <a16:creationId xmlns:a16="http://schemas.microsoft.com/office/drawing/2014/main" id="{30ED43F0-45C9-430D-98D8-741F91C7643D}"/>
              </a:ext>
            </a:extLst>
          </p:cNvPr>
          <p:cNvSpPr/>
          <p:nvPr/>
        </p:nvSpPr>
        <p:spPr>
          <a:xfrm>
            <a:off x="3487883" y="1055316"/>
            <a:ext cx="1780308" cy="1787236"/>
          </a:xfrm>
          <a:prstGeom prst="rightArrow">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Xa</a:t>
            </a:r>
            <a:r>
              <a:rPr kumimoji="0" lang="en-SG"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SG"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lạ</a:t>
            </a:r>
            <a:endParaRPr kumimoji="0" lang="en-SG"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7" name="Arrow: Right 6">
            <a:extLst>
              <a:ext uri="{FF2B5EF4-FFF2-40B4-BE49-F238E27FC236}">
                <a16:creationId xmlns:a16="http://schemas.microsoft.com/office/drawing/2014/main" id="{1268B80C-712A-4D9A-8F06-7849E6FB5A2B}"/>
              </a:ext>
            </a:extLst>
          </p:cNvPr>
          <p:cNvSpPr/>
          <p:nvPr/>
        </p:nvSpPr>
        <p:spPr>
          <a:xfrm>
            <a:off x="5732320" y="1116476"/>
            <a:ext cx="1884216" cy="1787236"/>
          </a:xfrm>
          <a:prstGeom prst="rightArrow">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Chung </a:t>
            </a:r>
            <a:r>
              <a:rPr kumimoji="0" lang="en-SG"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lí</a:t>
            </a:r>
            <a:r>
              <a:rPr kumimoji="0" lang="en-SG"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t</a:t>
            </a: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ư</a:t>
            </a:r>
            <a:r>
              <a:rPr kumimoji="0" lang="en-SG"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ởng</a:t>
            </a:r>
            <a:endParaRPr kumimoji="0" lang="en-SG"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8" name="Arrow: Right 7">
            <a:extLst>
              <a:ext uri="{FF2B5EF4-FFF2-40B4-BE49-F238E27FC236}">
                <a16:creationId xmlns:a16="http://schemas.microsoft.com/office/drawing/2014/main" id="{E27DCA81-FA93-4E2A-AA25-FF77C88C0897}"/>
              </a:ext>
            </a:extLst>
          </p:cNvPr>
          <p:cNvSpPr/>
          <p:nvPr/>
        </p:nvSpPr>
        <p:spPr>
          <a:xfrm>
            <a:off x="8080665" y="1116476"/>
            <a:ext cx="1593271" cy="1787236"/>
          </a:xfrm>
          <a:prstGeom prst="rightArrow">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Tri </a:t>
            </a:r>
            <a:r>
              <a:rPr kumimoji="0" lang="en-SG"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kỉ</a:t>
            </a:r>
            <a:endParaRPr kumimoji="0" lang="en-SG"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9" name="Arrow: Right 8">
            <a:extLst>
              <a:ext uri="{FF2B5EF4-FFF2-40B4-BE49-F238E27FC236}">
                <a16:creationId xmlns:a16="http://schemas.microsoft.com/office/drawing/2014/main" id="{76B2D494-5A74-451F-86C2-94D6BF482475}"/>
              </a:ext>
            </a:extLst>
          </p:cNvPr>
          <p:cNvSpPr/>
          <p:nvPr/>
        </p:nvSpPr>
        <p:spPr>
          <a:xfrm>
            <a:off x="10138065" y="1116476"/>
            <a:ext cx="1593271" cy="1787236"/>
          </a:xfrm>
          <a:prstGeom prst="rightArrow">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Đồng</a:t>
            </a:r>
            <a:r>
              <a:rPr kumimoji="0" lang="en-SG"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SG"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chí</a:t>
            </a:r>
            <a:endParaRPr kumimoji="0" lang="en-SG"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0" name="Oval 9">
            <a:extLst>
              <a:ext uri="{FF2B5EF4-FFF2-40B4-BE49-F238E27FC236}">
                <a16:creationId xmlns:a16="http://schemas.microsoft.com/office/drawing/2014/main" id="{7B2FFD2F-EF37-4B79-BCC8-6DD92E545949}"/>
              </a:ext>
            </a:extLst>
          </p:cNvPr>
          <p:cNvSpPr/>
          <p:nvPr/>
        </p:nvSpPr>
        <p:spPr>
          <a:xfrm>
            <a:off x="297873" y="3593979"/>
            <a:ext cx="2632364" cy="2642753"/>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4800" b="0"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Nghệ</a:t>
            </a:r>
            <a:r>
              <a:rPr kumimoji="0" lang="en-SG" sz="48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SG" sz="4800" b="0"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thuật</a:t>
            </a:r>
            <a:endParaRPr kumimoji="0" lang="en-SG" sz="48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
        <p:nvSpPr>
          <p:cNvPr id="11" name="Rectangle: Rounded Corners 10">
            <a:extLst>
              <a:ext uri="{FF2B5EF4-FFF2-40B4-BE49-F238E27FC236}">
                <a16:creationId xmlns:a16="http://schemas.microsoft.com/office/drawing/2014/main" id="{3752FB45-2E76-4AAB-A8F9-B7D754A61945}"/>
              </a:ext>
            </a:extLst>
          </p:cNvPr>
          <p:cNvSpPr/>
          <p:nvPr/>
        </p:nvSpPr>
        <p:spPr>
          <a:xfrm>
            <a:off x="2275608" y="3694811"/>
            <a:ext cx="3969327" cy="638198"/>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base" latinLnBrk="0" hangingPunct="1">
              <a:lnSpc>
                <a:spcPct val="150000"/>
              </a:lnSpc>
              <a:spcBef>
                <a:spcPct val="20000"/>
              </a:spcBef>
              <a:spcAft>
                <a:spcPct val="0"/>
              </a:spcAft>
              <a:buClrTx/>
              <a:buSzTx/>
              <a:buFontTx/>
              <a:buNone/>
              <a:tabLst/>
              <a:defRPr/>
            </a:pPr>
            <a:r>
              <a:rPr kumimoji="0" lang="en-US" sz="3200" b="0" i="0" u="none" strike="noStrike" kern="1200" cap="none" spc="0" normalizeH="0" baseline="0" noProof="0" dirty="0" err="1">
                <a:ln>
                  <a:noFill/>
                </a:ln>
                <a:solidFill>
                  <a:srgbClr val="000099"/>
                </a:solidFill>
                <a:effectLst/>
                <a:uLnTx/>
                <a:uFillTx/>
                <a:latin typeface="Times New Roman" panose="02020603050405020304" pitchFamily="18" charset="0"/>
                <a:cs typeface="Times New Roman" panose="02020603050405020304" pitchFamily="18" charset="0"/>
              </a:rPr>
              <a:t>Cấu</a:t>
            </a:r>
            <a:r>
              <a:rPr kumimoji="0" lang="en-US" sz="3200" b="0" i="0" u="none" strike="noStrike" kern="1200" cap="none" spc="0" normalizeH="0" baseline="0" noProof="0" dirty="0">
                <a:ln>
                  <a:noFill/>
                </a:ln>
                <a:solidFill>
                  <a:srgbClr val="000099"/>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000099"/>
                </a:solidFill>
                <a:effectLst/>
                <a:uLnTx/>
                <a:uFillTx/>
                <a:latin typeface="Times New Roman" panose="02020603050405020304" pitchFamily="18" charset="0"/>
                <a:cs typeface="Times New Roman" panose="02020603050405020304" pitchFamily="18" charset="0"/>
              </a:rPr>
              <a:t>trúc</a:t>
            </a:r>
            <a:r>
              <a:rPr kumimoji="0" lang="en-US" sz="3200" b="0" i="0" u="none" strike="noStrike" kern="1200" cap="none" spc="0" normalizeH="0" baseline="0" noProof="0" dirty="0">
                <a:ln>
                  <a:noFill/>
                </a:ln>
                <a:solidFill>
                  <a:srgbClr val="000099"/>
                </a:solidFill>
                <a:effectLst/>
                <a:uLnTx/>
                <a:uFillTx/>
                <a:latin typeface="Times New Roman" panose="02020603050405020304" pitchFamily="18" charset="0"/>
                <a:cs typeface="Times New Roman" panose="02020603050405020304" pitchFamily="18" charset="0"/>
              </a:rPr>
              <a:t> song </a:t>
            </a:r>
            <a:r>
              <a:rPr kumimoji="0" lang="en-US" sz="3200" b="0" i="0" u="none" strike="noStrike" kern="1200" cap="none" spc="0" normalizeH="0" baseline="0" noProof="0" dirty="0" err="1">
                <a:ln>
                  <a:noFill/>
                </a:ln>
                <a:solidFill>
                  <a:srgbClr val="000099"/>
                </a:solidFill>
                <a:effectLst/>
                <a:uLnTx/>
                <a:uFillTx/>
                <a:latin typeface="Times New Roman" panose="02020603050405020304" pitchFamily="18" charset="0"/>
                <a:cs typeface="Times New Roman" panose="02020603050405020304" pitchFamily="18" charset="0"/>
              </a:rPr>
              <a:t>hành</a:t>
            </a:r>
            <a:endParaRPr kumimoji="0" lang="en-US" sz="3200" b="0" i="0" u="none" strike="noStrike" kern="1200" cap="none" spc="0" normalizeH="0" baseline="0" noProof="0" dirty="0">
              <a:ln>
                <a:noFill/>
              </a:ln>
              <a:solidFill>
                <a:srgbClr val="000099"/>
              </a:solidFill>
              <a:effectLst/>
              <a:uLnTx/>
              <a:uFillTx/>
              <a:latin typeface="Times New Roman" panose="02020603050405020304" pitchFamily="18" charset="0"/>
              <a:cs typeface="Times New Roman" panose="02020603050405020304" pitchFamily="18" charset="0"/>
            </a:endParaRPr>
          </a:p>
        </p:txBody>
      </p:sp>
      <p:sp>
        <p:nvSpPr>
          <p:cNvPr id="12" name="Rectangle: Rounded Corners 11">
            <a:extLst>
              <a:ext uri="{FF2B5EF4-FFF2-40B4-BE49-F238E27FC236}">
                <a16:creationId xmlns:a16="http://schemas.microsoft.com/office/drawing/2014/main" id="{15569883-43BE-421D-AD2D-A8D7797E224C}"/>
              </a:ext>
            </a:extLst>
          </p:cNvPr>
          <p:cNvSpPr/>
          <p:nvPr/>
        </p:nvSpPr>
        <p:spPr>
          <a:xfrm>
            <a:off x="2587335" y="4931329"/>
            <a:ext cx="3657600" cy="638198"/>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base" latinLnBrk="0" hangingPunct="1">
              <a:lnSpc>
                <a:spcPct val="150000"/>
              </a:lnSpc>
              <a:spcBef>
                <a:spcPct val="20000"/>
              </a:spcBef>
              <a:spcAft>
                <a:spcPct val="0"/>
              </a:spcAft>
              <a:buClrTx/>
              <a:buSzTx/>
              <a:buFontTx/>
              <a:buNone/>
              <a:tabLst/>
              <a:defRPr/>
            </a:pPr>
            <a:r>
              <a:rPr kumimoji="0" lang="en-US" sz="3200" b="0" i="0" u="none" strike="noStrike" kern="1200" cap="none" spc="0" normalizeH="0" baseline="0" noProof="0" dirty="0" err="1">
                <a:ln>
                  <a:noFill/>
                </a:ln>
                <a:solidFill>
                  <a:srgbClr val="000099"/>
                </a:solidFill>
                <a:effectLst/>
                <a:uLnTx/>
                <a:uFillTx/>
                <a:latin typeface="Times New Roman" panose="02020603050405020304" pitchFamily="18" charset="0"/>
                <a:cs typeface="Times New Roman" panose="02020603050405020304" pitchFamily="18" charset="0"/>
              </a:rPr>
              <a:t>Thành</a:t>
            </a:r>
            <a:r>
              <a:rPr kumimoji="0" lang="en-US" sz="3200" b="0" i="0" u="none" strike="noStrike" kern="1200" cap="none" spc="0" normalizeH="0" baseline="0" noProof="0" dirty="0">
                <a:ln>
                  <a:noFill/>
                </a:ln>
                <a:solidFill>
                  <a:srgbClr val="000099"/>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000099"/>
                </a:solidFill>
                <a:effectLst/>
                <a:uLnTx/>
                <a:uFillTx/>
                <a:latin typeface="Times New Roman" panose="02020603050405020304" pitchFamily="18" charset="0"/>
                <a:cs typeface="Times New Roman" panose="02020603050405020304" pitchFamily="18" charset="0"/>
              </a:rPr>
              <a:t>ngữ</a:t>
            </a:r>
            <a:endParaRPr kumimoji="0" lang="en-US" sz="3200" b="0" i="0" u="none" strike="noStrike" kern="1200" cap="none" spc="0" normalizeH="0" baseline="0" noProof="0" dirty="0">
              <a:ln>
                <a:noFill/>
              </a:ln>
              <a:solidFill>
                <a:srgbClr val="000099"/>
              </a:solidFill>
              <a:effectLst/>
              <a:uLnTx/>
              <a:uFillTx/>
              <a:latin typeface="Times New Roman" panose="02020603050405020304" pitchFamily="18" charset="0"/>
              <a:cs typeface="Times New Roman" panose="02020603050405020304" pitchFamily="18" charset="0"/>
            </a:endParaRPr>
          </a:p>
        </p:txBody>
      </p:sp>
      <p:sp>
        <p:nvSpPr>
          <p:cNvPr id="13" name="Rectangle: Rounded Corners 12">
            <a:extLst>
              <a:ext uri="{FF2B5EF4-FFF2-40B4-BE49-F238E27FC236}">
                <a16:creationId xmlns:a16="http://schemas.microsoft.com/office/drawing/2014/main" id="{44D13EAB-E441-4279-AD4F-64C835BDD85C}"/>
              </a:ext>
            </a:extLst>
          </p:cNvPr>
          <p:cNvSpPr/>
          <p:nvPr/>
        </p:nvSpPr>
        <p:spPr>
          <a:xfrm>
            <a:off x="1614055" y="5982418"/>
            <a:ext cx="7119116" cy="638198"/>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base" latinLnBrk="0" hangingPunct="1">
              <a:lnSpc>
                <a:spcPct val="150000"/>
              </a:lnSpc>
              <a:spcBef>
                <a:spcPct val="20000"/>
              </a:spcBef>
              <a:spcAft>
                <a:spcPct val="0"/>
              </a:spcAft>
              <a:buClrTx/>
              <a:buSzTx/>
              <a:buFontTx/>
              <a:buNone/>
              <a:tabLst/>
              <a:defRPr/>
            </a:pPr>
            <a:r>
              <a:rPr kumimoji="0" lang="en-US" sz="3200" b="0" i="0" u="none" strike="noStrike" kern="1200" cap="none" spc="0" normalizeH="0" baseline="0" noProof="0" dirty="0" err="1">
                <a:ln>
                  <a:noFill/>
                </a:ln>
                <a:solidFill>
                  <a:srgbClr val="000099"/>
                </a:solidFill>
                <a:effectLst/>
                <a:uLnTx/>
                <a:uFillTx/>
                <a:latin typeface="Times New Roman" panose="02020603050405020304" pitchFamily="18" charset="0"/>
                <a:cs typeface="Times New Roman" panose="02020603050405020304" pitchFamily="18" charset="0"/>
              </a:rPr>
              <a:t>Biện</a:t>
            </a:r>
            <a:r>
              <a:rPr kumimoji="0" lang="en-US" sz="3200" b="0" i="0" u="none" strike="noStrike" kern="1200" cap="none" spc="0" normalizeH="0" baseline="0" noProof="0" dirty="0">
                <a:ln>
                  <a:noFill/>
                </a:ln>
                <a:solidFill>
                  <a:srgbClr val="000099"/>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000099"/>
                </a:solidFill>
                <a:effectLst/>
                <a:uLnTx/>
                <a:uFillTx/>
                <a:latin typeface="Times New Roman" panose="02020603050405020304" pitchFamily="18" charset="0"/>
                <a:cs typeface="Times New Roman" panose="02020603050405020304" pitchFamily="18" charset="0"/>
              </a:rPr>
              <a:t>pháp</a:t>
            </a:r>
            <a:r>
              <a:rPr kumimoji="0" lang="en-US" sz="3200" b="0" i="0" u="none" strike="noStrike" kern="1200" cap="none" spc="0" normalizeH="0" baseline="0" noProof="0" dirty="0">
                <a:ln>
                  <a:noFill/>
                </a:ln>
                <a:solidFill>
                  <a:srgbClr val="000099"/>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000099"/>
                </a:solidFill>
                <a:effectLst/>
                <a:uLnTx/>
                <a:uFillTx/>
                <a:latin typeface="Times New Roman" panose="02020603050405020304" pitchFamily="18" charset="0"/>
                <a:cs typeface="Times New Roman" panose="02020603050405020304" pitchFamily="18" charset="0"/>
              </a:rPr>
              <a:t>hoán</a:t>
            </a:r>
            <a:r>
              <a:rPr kumimoji="0" lang="en-US" sz="3200" b="0" i="0" u="none" strike="noStrike" kern="1200" cap="none" spc="0" normalizeH="0" baseline="0" noProof="0" dirty="0">
                <a:ln>
                  <a:noFill/>
                </a:ln>
                <a:solidFill>
                  <a:srgbClr val="000099"/>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000099"/>
                </a:solidFill>
                <a:effectLst/>
                <a:uLnTx/>
                <a:uFillTx/>
                <a:latin typeface="Times New Roman" panose="02020603050405020304" pitchFamily="18" charset="0"/>
                <a:cs typeface="Times New Roman" panose="02020603050405020304" pitchFamily="18" charset="0"/>
              </a:rPr>
              <a:t>dụ</a:t>
            </a:r>
            <a:r>
              <a:rPr kumimoji="0" lang="en-US" sz="3200" b="0" i="0" u="none" strike="noStrike" kern="1200" cap="none" spc="0" normalizeH="0" baseline="0" noProof="0" dirty="0">
                <a:ln>
                  <a:noFill/>
                </a:ln>
                <a:solidFill>
                  <a:srgbClr val="000099"/>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000099"/>
                </a:solidFill>
                <a:effectLst/>
                <a:uLnTx/>
                <a:uFillTx/>
                <a:latin typeface="Times New Roman" panose="02020603050405020304" pitchFamily="18" charset="0"/>
                <a:cs typeface="Times New Roman" panose="02020603050405020304" pitchFamily="18" charset="0"/>
              </a:rPr>
              <a:t>điệp</a:t>
            </a:r>
            <a:r>
              <a:rPr kumimoji="0" lang="en-US" sz="3200" b="0" i="0" u="none" strike="noStrike" kern="1200" cap="none" spc="0" normalizeH="0" noProof="0" dirty="0">
                <a:ln>
                  <a:noFill/>
                </a:ln>
                <a:solidFill>
                  <a:srgbClr val="000099"/>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noProof="0" dirty="0" err="1">
                <a:ln>
                  <a:noFill/>
                </a:ln>
                <a:solidFill>
                  <a:srgbClr val="000099"/>
                </a:solidFill>
                <a:effectLst/>
                <a:uLnTx/>
                <a:uFillTx/>
                <a:latin typeface="Times New Roman" panose="02020603050405020304" pitchFamily="18" charset="0"/>
                <a:cs typeface="Times New Roman" panose="02020603050405020304" pitchFamily="18" charset="0"/>
              </a:rPr>
              <a:t>ngữ</a:t>
            </a:r>
            <a:r>
              <a:rPr kumimoji="0" lang="en-US" sz="3200" b="0" i="0" u="none" strike="noStrike" kern="1200" cap="none" spc="0" normalizeH="0" noProof="0" dirty="0">
                <a:ln>
                  <a:noFill/>
                </a:ln>
                <a:solidFill>
                  <a:srgbClr val="000099"/>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noProof="0" dirty="0" err="1">
                <a:ln>
                  <a:noFill/>
                </a:ln>
                <a:solidFill>
                  <a:srgbClr val="000099"/>
                </a:solidFill>
                <a:effectLst/>
                <a:uLnTx/>
                <a:uFillTx/>
                <a:latin typeface="Times New Roman" panose="02020603050405020304" pitchFamily="18" charset="0"/>
                <a:cs typeface="Times New Roman" panose="02020603050405020304" pitchFamily="18" charset="0"/>
              </a:rPr>
              <a:t>tiểu</a:t>
            </a:r>
            <a:r>
              <a:rPr kumimoji="0" lang="en-US" sz="3200" b="0" i="0" u="none" strike="noStrike" kern="1200" cap="none" spc="0" normalizeH="0" noProof="0" dirty="0">
                <a:ln>
                  <a:noFill/>
                </a:ln>
                <a:solidFill>
                  <a:srgbClr val="000099"/>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noProof="0" dirty="0" err="1">
                <a:ln>
                  <a:noFill/>
                </a:ln>
                <a:solidFill>
                  <a:srgbClr val="000099"/>
                </a:solidFill>
                <a:effectLst/>
                <a:uLnTx/>
                <a:uFillTx/>
                <a:latin typeface="Times New Roman" panose="02020603050405020304" pitchFamily="18" charset="0"/>
                <a:cs typeface="Times New Roman" panose="02020603050405020304" pitchFamily="18" charset="0"/>
              </a:rPr>
              <a:t>đối</a:t>
            </a:r>
            <a:endParaRPr kumimoji="0" lang="en-US" sz="3200" b="0" i="0" u="none" strike="noStrike" kern="1200" cap="none" spc="0" normalizeH="0" baseline="0" noProof="0" dirty="0">
              <a:ln>
                <a:noFill/>
              </a:ln>
              <a:solidFill>
                <a:srgbClr val="000099"/>
              </a:solidFill>
              <a:effectLst/>
              <a:uLnTx/>
              <a:uFillTx/>
              <a:latin typeface="Times New Roman" panose="02020603050405020304" pitchFamily="18" charset="0"/>
              <a:cs typeface="Times New Roman" panose="02020603050405020304" pitchFamily="18" charset="0"/>
            </a:endParaRPr>
          </a:p>
        </p:txBody>
      </p:sp>
      <p:sp>
        <p:nvSpPr>
          <p:cNvPr id="14" name="Heart 13">
            <a:extLst>
              <a:ext uri="{FF2B5EF4-FFF2-40B4-BE49-F238E27FC236}">
                <a16:creationId xmlns:a16="http://schemas.microsoft.com/office/drawing/2014/main" id="{195B5BDA-4826-4C76-A3AE-8203966F452E}"/>
              </a:ext>
            </a:extLst>
          </p:cNvPr>
          <p:cNvSpPr/>
          <p:nvPr/>
        </p:nvSpPr>
        <p:spPr>
          <a:xfrm>
            <a:off x="6982692" y="3537670"/>
            <a:ext cx="4558146" cy="2894302"/>
          </a:xfrm>
          <a:prstGeom prst="heart">
            <a:avLst/>
          </a:prstGeom>
          <a:solidFill>
            <a:srgbClr val="FF939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Thông</a:t>
            </a:r>
            <a:r>
              <a:rPr kumimoji="0" lang="en-US" sz="26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2600" b="1"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cảm</a:t>
            </a:r>
            <a:r>
              <a:rPr kumimoji="0" lang="en-US" sz="26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chia </a:t>
            </a:r>
            <a:r>
              <a:rPr kumimoji="0" lang="en-US" sz="2600" b="1"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sẻ</a:t>
            </a:r>
            <a:r>
              <a:rPr kumimoji="0" lang="en-US" sz="26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2600" b="1"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cùng</a:t>
            </a:r>
            <a:r>
              <a:rPr kumimoji="0" lang="en-US" sz="26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2600" b="1"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nhau</a:t>
            </a:r>
            <a:r>
              <a:rPr kumimoji="0" lang="en-US" sz="26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2600" b="1"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chiến</a:t>
            </a:r>
            <a:r>
              <a:rPr kumimoji="0" lang="en-US" sz="26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2600" b="1"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đấu</a:t>
            </a:r>
            <a:r>
              <a:rPr kumimoji="0" lang="en-US" sz="26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2600" b="1"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là</a:t>
            </a:r>
            <a:r>
              <a:rPr kumimoji="0" lang="en-US" sz="26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2600" b="1"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nguồn</a:t>
            </a:r>
            <a:r>
              <a:rPr kumimoji="0" lang="en-US" sz="26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2600" b="1"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cội</a:t>
            </a:r>
            <a:r>
              <a:rPr kumimoji="0" lang="en-US" sz="26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2600" b="1"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của</a:t>
            </a:r>
            <a:r>
              <a:rPr kumimoji="0" lang="en-US" sz="26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2600" b="1"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tình</a:t>
            </a:r>
            <a:r>
              <a:rPr kumimoji="0" lang="en-US" sz="26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2600" b="1"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đồng</a:t>
            </a:r>
            <a:r>
              <a:rPr kumimoji="0" lang="en-US" sz="26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2600" b="1"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chí</a:t>
            </a:r>
            <a:r>
              <a:rPr kumimoji="0" lang="en-US" sz="26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2600" b="1"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keo</a:t>
            </a:r>
            <a:r>
              <a:rPr kumimoji="0" lang="en-US" sz="26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2600" b="1"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sơn</a:t>
            </a:r>
            <a:endParaRPr kumimoji="0" lang="en-SG" sz="26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35916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circle(in)">
                                      <p:cBhvr>
                                        <p:cTn id="32" dur="20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barn(inVertical)">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barn(inVertical)">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barn(inVertical)">
                                      <p:cBhvr>
                                        <p:cTn id="47" dur="5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grpId="0"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circle(in)">
                                      <p:cBhvr>
                                        <p:cTn id="52"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Ã n Ã½ giá»i thiá»u ÄÃ´i dÃ©p lá»p trong khÃ¡ng chiáº¿n tlv sá» 3, lá»p 8">
            <a:extLst>
              <a:ext uri="{FF2B5EF4-FFF2-40B4-BE49-F238E27FC236}">
                <a16:creationId xmlns:a16="http://schemas.microsoft.com/office/drawing/2014/main" id="{26F8859D-0E0E-4CD6-818E-3869166320A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8022"/>
          <a:stretch/>
        </p:blipFill>
        <p:spPr bwMode="auto">
          <a:xfrm>
            <a:off x="-1" y="0"/>
            <a:ext cx="12192001" cy="6865204"/>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a:extLst>
              <a:ext uri="{FF2B5EF4-FFF2-40B4-BE49-F238E27FC236}">
                <a16:creationId xmlns:a16="http://schemas.microsoft.com/office/drawing/2014/main" id="{99D3521C-7A85-4080-979D-E428E5609450}"/>
              </a:ext>
            </a:extLst>
          </p:cNvPr>
          <p:cNvGrpSpPr/>
          <p:nvPr/>
        </p:nvGrpSpPr>
        <p:grpSpPr>
          <a:xfrm>
            <a:off x="-1" y="5511579"/>
            <a:ext cx="12192001" cy="1356813"/>
            <a:chOff x="-1" y="5511579"/>
            <a:chExt cx="12192001" cy="1356813"/>
          </a:xfrm>
        </p:grpSpPr>
        <p:sp>
          <p:nvSpPr>
            <p:cNvPr id="2" name="Rectangle 1">
              <a:extLst>
                <a:ext uri="{FF2B5EF4-FFF2-40B4-BE49-F238E27FC236}">
                  <a16:creationId xmlns:a16="http://schemas.microsoft.com/office/drawing/2014/main" id="{6F45AB9B-7927-472C-B5E0-D6B5B9A106DC}"/>
                </a:ext>
              </a:extLst>
            </p:cNvPr>
            <p:cNvSpPr/>
            <p:nvPr/>
          </p:nvSpPr>
          <p:spPr>
            <a:xfrm>
              <a:off x="-1" y="5511579"/>
              <a:ext cx="12192001" cy="135681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B6815C49-E0B1-43F3-8E51-9AFD343CA53E}"/>
                </a:ext>
              </a:extLst>
            </p:cNvPr>
            <p:cNvSpPr/>
            <p:nvPr/>
          </p:nvSpPr>
          <p:spPr>
            <a:xfrm>
              <a:off x="103909" y="5631873"/>
              <a:ext cx="11970329" cy="1091046"/>
            </a:xfrm>
            <a:prstGeom prst="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vi-VN" sz="48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2. </a:t>
              </a:r>
              <a:r>
                <a:rPr kumimoji="0" lang="en-SG" altLang="vi-VN" sz="48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Những</a:t>
              </a:r>
              <a:r>
                <a:rPr kumimoji="0" lang="en-SG" altLang="vi-VN" sz="48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SG" altLang="vi-VN" sz="48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biểu</a:t>
              </a:r>
              <a:r>
                <a:rPr kumimoji="0" lang="en-SG" altLang="vi-VN" sz="48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SG" altLang="vi-VN" sz="48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hiện</a:t>
              </a:r>
              <a:r>
                <a:rPr kumimoji="0" lang="en-SG" altLang="vi-VN" sz="48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vi-VN" altLang="vi-VN" sz="48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của tình đồng chí</a:t>
              </a:r>
              <a:endParaRPr kumimoji="0" lang="en-SG" sz="48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12791898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A73BA07-083B-4820-AED7-49B2F128F3E4}"/>
              </a:ext>
            </a:extLst>
          </p:cNvPr>
          <p:cNvSpPr/>
          <p:nvPr/>
        </p:nvSpPr>
        <p:spPr>
          <a:xfrm>
            <a:off x="208345" y="81930"/>
            <a:ext cx="7384648" cy="6694140"/>
          </a:xfrm>
          <a:prstGeom prst="rect">
            <a:avLst/>
          </a:prstGeom>
        </p:spPr>
        <p:txBody>
          <a:bodyPr wrap="square">
            <a:spAutoFit/>
          </a:bodyPr>
          <a:lstStyle/>
          <a:p>
            <a:pPr marL="342900" marR="0" lvl="0" indent="-342900" algn="l" defTabSz="914400" rtl="0" eaLnBrk="1" fontAlgn="auto" latinLnBrk="0" hangingPunct="1">
              <a:lnSpc>
                <a:spcPct val="125000"/>
              </a:lnSpc>
              <a:spcBef>
                <a:spcPct val="20000"/>
              </a:spcBef>
              <a:spcAft>
                <a:spcPts val="0"/>
              </a:spcAft>
              <a:buClrTx/>
              <a:buSzTx/>
              <a:buFontTx/>
              <a:buNone/>
              <a:tabLst/>
              <a:defRPr/>
            </a:pPr>
            <a:r>
              <a:rPr kumimoji="0" lang="en-US" sz="3000" b="0" i="0" u="none" strike="noStrike" kern="1200" cap="none" spc="0" normalizeH="0" baseline="0" noProof="0" dirty="0" err="1">
                <a:ln>
                  <a:noFill/>
                </a:ln>
                <a:solidFill>
                  <a:srgbClr val="000099"/>
                </a:solidFill>
                <a:effectLst/>
                <a:uLnTx/>
                <a:uFillTx/>
                <a:latin typeface="Times New Roman" panose="02020603050405020304" pitchFamily="18" charset="0"/>
                <a:cs typeface="Times New Roman" panose="02020603050405020304" pitchFamily="18" charset="0"/>
              </a:rPr>
              <a:t>Ruộng</a:t>
            </a:r>
            <a:r>
              <a:rPr kumimoji="0" lang="en-US" sz="3000" b="0" i="0" u="none" strike="noStrike" kern="1200" cap="none" spc="0" normalizeH="0" baseline="0" noProof="0" dirty="0">
                <a:ln>
                  <a:noFill/>
                </a:ln>
                <a:solidFill>
                  <a:srgbClr val="000099"/>
                </a:solidFill>
                <a:effectLst/>
                <a:uLnTx/>
                <a:uFillTx/>
                <a:latin typeface="Times New Roman" panose="02020603050405020304" pitchFamily="18" charset="0"/>
                <a:cs typeface="Times New Roman" panose="02020603050405020304" pitchFamily="18" charset="0"/>
              </a:rPr>
              <a:t> </a:t>
            </a:r>
            <a:r>
              <a:rPr kumimoji="0" lang="en-US" sz="3000" b="0" i="0" u="none" strike="noStrike" kern="1200" cap="none" spc="0" normalizeH="0" baseline="0" noProof="0" dirty="0" err="1">
                <a:ln>
                  <a:noFill/>
                </a:ln>
                <a:solidFill>
                  <a:srgbClr val="000099"/>
                </a:solidFill>
                <a:effectLst/>
                <a:uLnTx/>
                <a:uFillTx/>
                <a:latin typeface="Times New Roman" panose="02020603050405020304" pitchFamily="18" charset="0"/>
                <a:cs typeface="Times New Roman" panose="02020603050405020304" pitchFamily="18" charset="0"/>
              </a:rPr>
              <a:t>nương</a:t>
            </a:r>
            <a:r>
              <a:rPr kumimoji="0" lang="en-US" sz="3000" b="0" i="0" u="none" strike="noStrike" kern="1200" cap="none" spc="0" normalizeH="0" baseline="0" noProof="0" dirty="0">
                <a:ln>
                  <a:noFill/>
                </a:ln>
                <a:solidFill>
                  <a:srgbClr val="000099"/>
                </a:solidFill>
                <a:effectLst/>
                <a:uLnTx/>
                <a:uFillTx/>
                <a:latin typeface="Times New Roman" panose="02020603050405020304" pitchFamily="18" charset="0"/>
                <a:cs typeface="Times New Roman" panose="02020603050405020304" pitchFamily="18" charset="0"/>
              </a:rPr>
              <a:t> </a:t>
            </a:r>
            <a:r>
              <a:rPr kumimoji="0" lang="en-US" sz="3000" b="0" i="0" u="none" strike="noStrike" kern="1200" cap="none" spc="0" normalizeH="0" baseline="0" noProof="0" dirty="0" err="1">
                <a:ln>
                  <a:noFill/>
                </a:ln>
                <a:solidFill>
                  <a:srgbClr val="000099"/>
                </a:solidFill>
                <a:effectLst/>
                <a:uLnTx/>
                <a:uFillTx/>
                <a:latin typeface="Times New Roman" panose="02020603050405020304" pitchFamily="18" charset="0"/>
                <a:cs typeface="Times New Roman" panose="02020603050405020304" pitchFamily="18" charset="0"/>
              </a:rPr>
              <a:t>anh</a:t>
            </a:r>
            <a:r>
              <a:rPr kumimoji="0" lang="en-US" sz="3000" b="0" i="0" u="none" strike="noStrike" kern="1200" cap="none" spc="0" normalizeH="0" baseline="0" noProof="0" dirty="0">
                <a:ln>
                  <a:noFill/>
                </a:ln>
                <a:solidFill>
                  <a:srgbClr val="000099"/>
                </a:solidFill>
                <a:effectLst/>
                <a:uLnTx/>
                <a:uFillTx/>
                <a:latin typeface="Times New Roman" panose="02020603050405020304" pitchFamily="18" charset="0"/>
                <a:cs typeface="Times New Roman" panose="02020603050405020304" pitchFamily="18" charset="0"/>
              </a:rPr>
              <a:t> </a:t>
            </a:r>
            <a:r>
              <a:rPr kumimoji="0" lang="en-US" sz="3000" b="0" i="0" u="none" strike="noStrike" kern="1200" cap="none" spc="0" normalizeH="0" baseline="0" noProof="0" dirty="0" err="1">
                <a:ln>
                  <a:noFill/>
                </a:ln>
                <a:solidFill>
                  <a:srgbClr val="000099"/>
                </a:solidFill>
                <a:effectLst/>
                <a:uLnTx/>
                <a:uFillTx/>
                <a:latin typeface="Times New Roman" panose="02020603050405020304" pitchFamily="18" charset="0"/>
                <a:cs typeface="Times New Roman" panose="02020603050405020304" pitchFamily="18" charset="0"/>
              </a:rPr>
              <a:t>gửi</a:t>
            </a:r>
            <a:r>
              <a:rPr kumimoji="0" lang="en-US" sz="3000" b="0" i="0" u="none" strike="noStrike" kern="1200" cap="none" spc="0" normalizeH="0" baseline="0" noProof="0" dirty="0">
                <a:ln>
                  <a:noFill/>
                </a:ln>
                <a:solidFill>
                  <a:srgbClr val="000099"/>
                </a:solidFill>
                <a:effectLst/>
                <a:uLnTx/>
                <a:uFillTx/>
                <a:latin typeface="Times New Roman" panose="02020603050405020304" pitchFamily="18" charset="0"/>
                <a:cs typeface="Times New Roman" panose="02020603050405020304" pitchFamily="18" charset="0"/>
              </a:rPr>
              <a:t> </a:t>
            </a:r>
            <a:r>
              <a:rPr kumimoji="0" lang="en-US" sz="3000" b="0" i="0" u="none" strike="noStrike" kern="1200" cap="none" spc="0" normalizeH="0" baseline="0" noProof="0" dirty="0" err="1">
                <a:ln>
                  <a:noFill/>
                </a:ln>
                <a:solidFill>
                  <a:srgbClr val="000099"/>
                </a:solidFill>
                <a:effectLst/>
                <a:uLnTx/>
                <a:uFillTx/>
                <a:latin typeface="Times New Roman" panose="02020603050405020304" pitchFamily="18" charset="0"/>
                <a:cs typeface="Times New Roman" panose="02020603050405020304" pitchFamily="18" charset="0"/>
              </a:rPr>
              <a:t>bạn</a:t>
            </a:r>
            <a:r>
              <a:rPr kumimoji="0" lang="en-US" sz="3000" b="0" i="0" u="none" strike="noStrike" kern="1200" cap="none" spc="0" normalizeH="0" baseline="0" noProof="0" dirty="0">
                <a:ln>
                  <a:noFill/>
                </a:ln>
                <a:solidFill>
                  <a:srgbClr val="000099"/>
                </a:solidFill>
                <a:effectLst/>
                <a:uLnTx/>
                <a:uFillTx/>
                <a:latin typeface="Times New Roman" panose="02020603050405020304" pitchFamily="18" charset="0"/>
                <a:cs typeface="Times New Roman" panose="02020603050405020304" pitchFamily="18" charset="0"/>
              </a:rPr>
              <a:t> </a:t>
            </a:r>
            <a:r>
              <a:rPr kumimoji="0" lang="en-US" sz="3000" b="0" i="0" u="none" strike="noStrike" kern="1200" cap="none" spc="0" normalizeH="0" baseline="0" noProof="0" dirty="0" err="1">
                <a:ln>
                  <a:noFill/>
                </a:ln>
                <a:solidFill>
                  <a:srgbClr val="000099"/>
                </a:solidFill>
                <a:effectLst/>
                <a:uLnTx/>
                <a:uFillTx/>
                <a:latin typeface="Times New Roman" panose="02020603050405020304" pitchFamily="18" charset="0"/>
                <a:cs typeface="Times New Roman" panose="02020603050405020304" pitchFamily="18" charset="0"/>
              </a:rPr>
              <a:t>thân</a:t>
            </a:r>
            <a:r>
              <a:rPr kumimoji="0" lang="en-US" sz="3000" b="0" i="0" u="none" strike="noStrike" kern="1200" cap="none" spc="0" normalizeH="0" baseline="0" noProof="0" dirty="0">
                <a:ln>
                  <a:noFill/>
                </a:ln>
                <a:solidFill>
                  <a:srgbClr val="000099"/>
                </a:solidFill>
                <a:effectLst/>
                <a:uLnTx/>
                <a:uFillTx/>
                <a:latin typeface="Times New Roman" panose="02020603050405020304" pitchFamily="18" charset="0"/>
                <a:cs typeface="Times New Roman" panose="02020603050405020304" pitchFamily="18" charset="0"/>
              </a:rPr>
              <a:t> </a:t>
            </a:r>
            <a:r>
              <a:rPr kumimoji="0" lang="en-US" sz="3000" b="0" i="0" u="none" strike="noStrike" kern="1200" cap="none" spc="0" normalizeH="0" baseline="0" noProof="0" dirty="0" err="1">
                <a:ln>
                  <a:noFill/>
                </a:ln>
                <a:solidFill>
                  <a:srgbClr val="000099"/>
                </a:solidFill>
                <a:effectLst/>
                <a:uLnTx/>
                <a:uFillTx/>
                <a:latin typeface="Times New Roman" panose="02020603050405020304" pitchFamily="18" charset="0"/>
                <a:cs typeface="Times New Roman" panose="02020603050405020304" pitchFamily="18" charset="0"/>
              </a:rPr>
              <a:t>cày</a:t>
            </a:r>
            <a:endParaRPr kumimoji="0" lang="en-US" sz="3000" b="0" i="0" u="none" strike="noStrike" kern="1200" cap="none" spc="0" normalizeH="0" baseline="0" noProof="0" dirty="0">
              <a:ln>
                <a:noFill/>
              </a:ln>
              <a:solidFill>
                <a:srgbClr val="000099"/>
              </a:solidFill>
              <a:effectLst/>
              <a:uLnTx/>
              <a:uFillTx/>
              <a:latin typeface="Times New Roman" panose="02020603050405020304" pitchFamily="18" charset="0"/>
              <a:cs typeface="Times New Roman" panose="02020603050405020304" pitchFamily="18" charset="0"/>
            </a:endParaRPr>
          </a:p>
          <a:p>
            <a:pPr marL="342900" marR="0" lvl="0" indent="-342900" algn="l" defTabSz="914400" rtl="0" eaLnBrk="1" fontAlgn="auto" latinLnBrk="0" hangingPunct="1">
              <a:lnSpc>
                <a:spcPct val="125000"/>
              </a:lnSpc>
              <a:spcBef>
                <a:spcPct val="20000"/>
              </a:spcBef>
              <a:spcAft>
                <a:spcPts val="0"/>
              </a:spcAft>
              <a:buClrTx/>
              <a:buSzTx/>
              <a:buFontTx/>
              <a:buNone/>
              <a:tabLst/>
              <a:defRPr/>
            </a:pPr>
            <a:r>
              <a:rPr kumimoji="0" lang="en-US" sz="3000" b="0" i="0" u="none" strike="noStrike" kern="1200" cap="none" spc="0" normalizeH="0" baseline="0" noProof="0" dirty="0" err="1">
                <a:ln>
                  <a:noFill/>
                </a:ln>
                <a:solidFill>
                  <a:srgbClr val="000099"/>
                </a:solidFill>
                <a:effectLst/>
                <a:uLnTx/>
                <a:uFillTx/>
                <a:latin typeface="Times New Roman" panose="02020603050405020304" pitchFamily="18" charset="0"/>
                <a:cs typeface="Times New Roman" panose="02020603050405020304" pitchFamily="18" charset="0"/>
              </a:rPr>
              <a:t>Gian</a:t>
            </a:r>
            <a:r>
              <a:rPr kumimoji="0" lang="en-US" sz="3000" b="0" i="0" u="none" strike="noStrike" kern="1200" cap="none" spc="0" normalizeH="0" baseline="0" noProof="0" dirty="0">
                <a:ln>
                  <a:noFill/>
                </a:ln>
                <a:solidFill>
                  <a:srgbClr val="000099"/>
                </a:solidFill>
                <a:effectLst/>
                <a:uLnTx/>
                <a:uFillTx/>
                <a:latin typeface="Times New Roman" panose="02020603050405020304" pitchFamily="18" charset="0"/>
                <a:cs typeface="Times New Roman" panose="02020603050405020304" pitchFamily="18" charset="0"/>
              </a:rPr>
              <a:t> </a:t>
            </a:r>
            <a:r>
              <a:rPr kumimoji="0" lang="en-US" sz="3000" b="0" i="0" u="none" strike="noStrike" kern="1200" cap="none" spc="0" normalizeH="0" baseline="0" noProof="0" dirty="0" err="1">
                <a:ln>
                  <a:noFill/>
                </a:ln>
                <a:solidFill>
                  <a:srgbClr val="000099"/>
                </a:solidFill>
                <a:effectLst/>
                <a:uLnTx/>
                <a:uFillTx/>
                <a:latin typeface="Times New Roman" panose="02020603050405020304" pitchFamily="18" charset="0"/>
                <a:cs typeface="Times New Roman" panose="02020603050405020304" pitchFamily="18" charset="0"/>
              </a:rPr>
              <a:t>nhà</a:t>
            </a:r>
            <a:r>
              <a:rPr kumimoji="0" lang="en-US" sz="3000" b="0" i="0" u="none" strike="noStrike" kern="1200" cap="none" spc="0" normalizeH="0" baseline="0" noProof="0" dirty="0">
                <a:ln>
                  <a:noFill/>
                </a:ln>
                <a:solidFill>
                  <a:srgbClr val="000099"/>
                </a:solidFill>
                <a:effectLst/>
                <a:uLnTx/>
                <a:uFillTx/>
                <a:latin typeface="Times New Roman" panose="02020603050405020304" pitchFamily="18" charset="0"/>
                <a:cs typeface="Times New Roman" panose="02020603050405020304" pitchFamily="18" charset="0"/>
              </a:rPr>
              <a:t> </a:t>
            </a:r>
            <a:r>
              <a:rPr kumimoji="0" lang="en-US" sz="3000" b="0" i="0" u="none" strike="noStrike" kern="1200" cap="none" spc="0" normalizeH="0" baseline="0" noProof="0" dirty="0" err="1">
                <a:ln>
                  <a:noFill/>
                </a:ln>
                <a:solidFill>
                  <a:srgbClr val="000099"/>
                </a:solidFill>
                <a:effectLst/>
                <a:uLnTx/>
                <a:uFillTx/>
                <a:latin typeface="Times New Roman" panose="02020603050405020304" pitchFamily="18" charset="0"/>
                <a:cs typeface="Times New Roman" panose="02020603050405020304" pitchFamily="18" charset="0"/>
              </a:rPr>
              <a:t>không</a:t>
            </a:r>
            <a:r>
              <a:rPr kumimoji="0" lang="en-US" sz="3000" b="0" i="0" u="none" strike="noStrike" kern="1200" cap="none" spc="0" normalizeH="0" baseline="0" noProof="0" dirty="0">
                <a:ln>
                  <a:noFill/>
                </a:ln>
                <a:solidFill>
                  <a:srgbClr val="000099"/>
                </a:solidFill>
                <a:effectLst/>
                <a:uLnTx/>
                <a:uFillTx/>
                <a:latin typeface="Times New Roman" panose="02020603050405020304" pitchFamily="18" charset="0"/>
                <a:cs typeface="Times New Roman" panose="02020603050405020304" pitchFamily="18" charset="0"/>
              </a:rPr>
              <a:t> </a:t>
            </a:r>
            <a:r>
              <a:rPr kumimoji="0" lang="en-US" sz="3000" b="0" i="0" u="none" strike="noStrike" kern="1200" cap="none" spc="0" normalizeH="0" baseline="0" noProof="0" dirty="0" err="1">
                <a:ln>
                  <a:noFill/>
                </a:ln>
                <a:solidFill>
                  <a:srgbClr val="000099"/>
                </a:solidFill>
                <a:effectLst/>
                <a:uLnTx/>
                <a:uFillTx/>
                <a:latin typeface="Times New Roman" panose="02020603050405020304" pitchFamily="18" charset="0"/>
                <a:cs typeface="Times New Roman" panose="02020603050405020304" pitchFamily="18" charset="0"/>
              </a:rPr>
              <a:t>mặc</a:t>
            </a:r>
            <a:r>
              <a:rPr kumimoji="0" lang="en-US" sz="3000" b="0" i="0" u="none" strike="noStrike" kern="1200" cap="none" spc="0" normalizeH="0" baseline="0" noProof="0" dirty="0">
                <a:ln>
                  <a:noFill/>
                </a:ln>
                <a:solidFill>
                  <a:srgbClr val="000099"/>
                </a:solidFill>
                <a:effectLst/>
                <a:uLnTx/>
                <a:uFillTx/>
                <a:latin typeface="Times New Roman" panose="02020603050405020304" pitchFamily="18" charset="0"/>
                <a:cs typeface="Times New Roman" panose="02020603050405020304" pitchFamily="18" charset="0"/>
              </a:rPr>
              <a:t> </a:t>
            </a:r>
            <a:r>
              <a:rPr kumimoji="0" lang="en-US" sz="3000" b="0" i="0" u="none" strike="noStrike" kern="1200" cap="none" spc="0" normalizeH="0" baseline="0" noProof="0" dirty="0" err="1">
                <a:ln>
                  <a:noFill/>
                </a:ln>
                <a:solidFill>
                  <a:srgbClr val="000099"/>
                </a:solidFill>
                <a:effectLst/>
                <a:uLnTx/>
                <a:uFillTx/>
                <a:latin typeface="Times New Roman" panose="02020603050405020304" pitchFamily="18" charset="0"/>
                <a:cs typeface="Times New Roman" panose="02020603050405020304" pitchFamily="18" charset="0"/>
              </a:rPr>
              <a:t>kệ</a:t>
            </a:r>
            <a:r>
              <a:rPr kumimoji="0" lang="en-US" sz="3000" b="0" i="0" u="none" strike="noStrike" kern="1200" cap="none" spc="0" normalizeH="0" baseline="0" noProof="0" dirty="0">
                <a:ln>
                  <a:noFill/>
                </a:ln>
                <a:solidFill>
                  <a:srgbClr val="000099"/>
                </a:solidFill>
                <a:effectLst/>
                <a:uLnTx/>
                <a:uFillTx/>
                <a:latin typeface="Times New Roman" panose="02020603050405020304" pitchFamily="18" charset="0"/>
                <a:cs typeface="Times New Roman" panose="02020603050405020304" pitchFamily="18" charset="0"/>
              </a:rPr>
              <a:t> </a:t>
            </a:r>
            <a:r>
              <a:rPr kumimoji="0" lang="en-US" sz="3000" b="0" i="0" u="none" strike="noStrike" kern="1200" cap="none" spc="0" normalizeH="0" baseline="0" noProof="0" dirty="0" err="1">
                <a:ln>
                  <a:noFill/>
                </a:ln>
                <a:solidFill>
                  <a:srgbClr val="000099"/>
                </a:solidFill>
                <a:effectLst/>
                <a:uLnTx/>
                <a:uFillTx/>
                <a:latin typeface="Times New Roman" panose="02020603050405020304" pitchFamily="18" charset="0"/>
                <a:cs typeface="Times New Roman" panose="02020603050405020304" pitchFamily="18" charset="0"/>
              </a:rPr>
              <a:t>gió</a:t>
            </a:r>
            <a:r>
              <a:rPr kumimoji="0" lang="en-US" sz="3000" b="0" i="0" u="none" strike="noStrike" kern="1200" cap="none" spc="0" normalizeH="0" baseline="0" noProof="0" dirty="0">
                <a:ln>
                  <a:noFill/>
                </a:ln>
                <a:solidFill>
                  <a:srgbClr val="000099"/>
                </a:solidFill>
                <a:effectLst/>
                <a:uLnTx/>
                <a:uFillTx/>
                <a:latin typeface="Times New Roman" panose="02020603050405020304" pitchFamily="18" charset="0"/>
                <a:cs typeface="Times New Roman" panose="02020603050405020304" pitchFamily="18" charset="0"/>
              </a:rPr>
              <a:t> lung lay</a:t>
            </a:r>
          </a:p>
          <a:p>
            <a:pPr marL="342900" marR="0" lvl="0" indent="-342900" algn="l" defTabSz="914400" rtl="0" eaLnBrk="1" fontAlgn="auto" latinLnBrk="0" hangingPunct="1">
              <a:lnSpc>
                <a:spcPct val="125000"/>
              </a:lnSpc>
              <a:spcBef>
                <a:spcPct val="20000"/>
              </a:spcBef>
              <a:spcAft>
                <a:spcPts val="0"/>
              </a:spcAft>
              <a:buClrTx/>
              <a:buSzTx/>
              <a:buFontTx/>
              <a:buNone/>
              <a:tabLst/>
              <a:defRPr/>
            </a:pPr>
            <a:r>
              <a:rPr kumimoji="0" lang="en-US" sz="3000" b="0" i="0" u="none" strike="noStrike" kern="1200" cap="none" spc="0" normalizeH="0" baseline="0" noProof="0" dirty="0" err="1">
                <a:ln>
                  <a:noFill/>
                </a:ln>
                <a:solidFill>
                  <a:srgbClr val="000099"/>
                </a:solidFill>
                <a:effectLst/>
                <a:uLnTx/>
                <a:uFillTx/>
                <a:latin typeface="Times New Roman" panose="02020603050405020304" pitchFamily="18" charset="0"/>
                <a:cs typeface="Times New Roman" panose="02020603050405020304" pitchFamily="18" charset="0"/>
              </a:rPr>
              <a:t>Giếng</a:t>
            </a:r>
            <a:r>
              <a:rPr kumimoji="0" lang="en-US" sz="3000" b="0" i="0" u="none" strike="noStrike" kern="1200" cap="none" spc="0" normalizeH="0" baseline="0" noProof="0" dirty="0">
                <a:ln>
                  <a:noFill/>
                </a:ln>
                <a:solidFill>
                  <a:srgbClr val="000099"/>
                </a:solidFill>
                <a:effectLst/>
                <a:uLnTx/>
                <a:uFillTx/>
                <a:latin typeface="Times New Roman" panose="02020603050405020304" pitchFamily="18" charset="0"/>
                <a:cs typeface="Times New Roman" panose="02020603050405020304" pitchFamily="18" charset="0"/>
              </a:rPr>
              <a:t> </a:t>
            </a:r>
            <a:r>
              <a:rPr kumimoji="0" lang="en-US" sz="3000" b="0" i="0" u="none" strike="noStrike" kern="1200" cap="none" spc="0" normalizeH="0" baseline="0" noProof="0" dirty="0" err="1">
                <a:ln>
                  <a:noFill/>
                </a:ln>
                <a:solidFill>
                  <a:srgbClr val="000099"/>
                </a:solidFill>
                <a:effectLst/>
                <a:uLnTx/>
                <a:uFillTx/>
                <a:latin typeface="Times New Roman" panose="02020603050405020304" pitchFamily="18" charset="0"/>
                <a:cs typeface="Times New Roman" panose="02020603050405020304" pitchFamily="18" charset="0"/>
              </a:rPr>
              <a:t>nước</a:t>
            </a:r>
            <a:r>
              <a:rPr kumimoji="0" lang="en-US" sz="3000" b="0" i="0" u="none" strike="noStrike" kern="1200" cap="none" spc="0" normalizeH="0" baseline="0" noProof="0" dirty="0">
                <a:ln>
                  <a:noFill/>
                </a:ln>
                <a:solidFill>
                  <a:srgbClr val="000099"/>
                </a:solidFill>
                <a:effectLst/>
                <a:uLnTx/>
                <a:uFillTx/>
                <a:latin typeface="Times New Roman" panose="02020603050405020304" pitchFamily="18" charset="0"/>
                <a:cs typeface="Times New Roman" panose="02020603050405020304" pitchFamily="18" charset="0"/>
              </a:rPr>
              <a:t> </a:t>
            </a:r>
            <a:r>
              <a:rPr kumimoji="0" lang="en-US" sz="3000" b="0" i="0" u="none" strike="noStrike" kern="1200" cap="none" spc="0" normalizeH="0" baseline="0" noProof="0" dirty="0" err="1">
                <a:ln>
                  <a:noFill/>
                </a:ln>
                <a:solidFill>
                  <a:srgbClr val="000099"/>
                </a:solidFill>
                <a:effectLst/>
                <a:uLnTx/>
                <a:uFillTx/>
                <a:latin typeface="Times New Roman" panose="02020603050405020304" pitchFamily="18" charset="0"/>
                <a:cs typeface="Times New Roman" panose="02020603050405020304" pitchFamily="18" charset="0"/>
              </a:rPr>
              <a:t>gốc</a:t>
            </a:r>
            <a:r>
              <a:rPr kumimoji="0" lang="en-US" sz="3000" b="0" i="0" u="none" strike="noStrike" kern="1200" cap="none" spc="0" normalizeH="0" baseline="0" noProof="0" dirty="0">
                <a:ln>
                  <a:noFill/>
                </a:ln>
                <a:solidFill>
                  <a:srgbClr val="000099"/>
                </a:solidFill>
                <a:effectLst/>
                <a:uLnTx/>
                <a:uFillTx/>
                <a:latin typeface="Times New Roman" panose="02020603050405020304" pitchFamily="18" charset="0"/>
                <a:cs typeface="Times New Roman" panose="02020603050405020304" pitchFamily="18" charset="0"/>
              </a:rPr>
              <a:t> </a:t>
            </a:r>
            <a:r>
              <a:rPr kumimoji="0" lang="en-US" sz="3000" b="0" i="0" u="none" strike="noStrike" kern="1200" cap="none" spc="0" normalizeH="0" baseline="0" noProof="0" dirty="0" err="1">
                <a:ln>
                  <a:noFill/>
                </a:ln>
                <a:solidFill>
                  <a:srgbClr val="000099"/>
                </a:solidFill>
                <a:effectLst/>
                <a:uLnTx/>
                <a:uFillTx/>
                <a:latin typeface="Times New Roman" panose="02020603050405020304" pitchFamily="18" charset="0"/>
                <a:cs typeface="Times New Roman" panose="02020603050405020304" pitchFamily="18" charset="0"/>
              </a:rPr>
              <a:t>đa</a:t>
            </a:r>
            <a:r>
              <a:rPr kumimoji="0" lang="en-US" sz="3000" b="0" i="0" u="none" strike="noStrike" kern="1200" cap="none" spc="0" normalizeH="0" baseline="0" noProof="0" dirty="0">
                <a:ln>
                  <a:noFill/>
                </a:ln>
                <a:solidFill>
                  <a:srgbClr val="000099"/>
                </a:solidFill>
                <a:effectLst/>
                <a:uLnTx/>
                <a:uFillTx/>
                <a:latin typeface="Times New Roman" panose="02020603050405020304" pitchFamily="18" charset="0"/>
                <a:cs typeface="Times New Roman" panose="02020603050405020304" pitchFamily="18" charset="0"/>
              </a:rPr>
              <a:t> </a:t>
            </a:r>
            <a:r>
              <a:rPr kumimoji="0" lang="en-US" sz="3000" b="0" i="0" u="none" strike="noStrike" kern="1200" cap="none" spc="0" normalizeH="0" baseline="0" noProof="0" dirty="0" err="1">
                <a:ln>
                  <a:noFill/>
                </a:ln>
                <a:solidFill>
                  <a:srgbClr val="000099"/>
                </a:solidFill>
                <a:effectLst/>
                <a:uLnTx/>
                <a:uFillTx/>
                <a:latin typeface="Times New Roman" panose="02020603050405020304" pitchFamily="18" charset="0"/>
                <a:cs typeface="Times New Roman" panose="02020603050405020304" pitchFamily="18" charset="0"/>
              </a:rPr>
              <a:t>nhớ</a:t>
            </a:r>
            <a:r>
              <a:rPr kumimoji="0" lang="en-US" sz="3000" b="0" i="0" u="none" strike="noStrike" kern="1200" cap="none" spc="0" normalizeH="0" baseline="0" noProof="0" dirty="0">
                <a:ln>
                  <a:noFill/>
                </a:ln>
                <a:solidFill>
                  <a:srgbClr val="000099"/>
                </a:solidFill>
                <a:effectLst/>
                <a:uLnTx/>
                <a:uFillTx/>
                <a:latin typeface="Times New Roman" panose="02020603050405020304" pitchFamily="18" charset="0"/>
                <a:cs typeface="Times New Roman" panose="02020603050405020304" pitchFamily="18" charset="0"/>
              </a:rPr>
              <a:t> </a:t>
            </a:r>
            <a:r>
              <a:rPr kumimoji="0" lang="en-US" sz="3000" b="0" i="0" u="none" strike="noStrike" kern="1200" cap="none" spc="0" normalizeH="0" baseline="0" noProof="0" dirty="0" err="1">
                <a:ln>
                  <a:noFill/>
                </a:ln>
                <a:solidFill>
                  <a:srgbClr val="000099"/>
                </a:solidFill>
                <a:effectLst/>
                <a:uLnTx/>
                <a:uFillTx/>
                <a:latin typeface="Times New Roman" panose="02020603050405020304" pitchFamily="18" charset="0"/>
                <a:cs typeface="Times New Roman" panose="02020603050405020304" pitchFamily="18" charset="0"/>
              </a:rPr>
              <a:t>người</a:t>
            </a:r>
            <a:r>
              <a:rPr kumimoji="0" lang="en-US" sz="3000" b="0" i="0" u="none" strike="noStrike" kern="1200" cap="none" spc="0" normalizeH="0" baseline="0" noProof="0" dirty="0">
                <a:ln>
                  <a:noFill/>
                </a:ln>
                <a:solidFill>
                  <a:srgbClr val="000099"/>
                </a:solidFill>
                <a:effectLst/>
                <a:uLnTx/>
                <a:uFillTx/>
                <a:latin typeface="Times New Roman" panose="02020603050405020304" pitchFamily="18" charset="0"/>
                <a:cs typeface="Times New Roman" panose="02020603050405020304" pitchFamily="18" charset="0"/>
              </a:rPr>
              <a:t> </a:t>
            </a:r>
            <a:r>
              <a:rPr kumimoji="0" lang="en-US" sz="3000" b="0" i="0" u="none" strike="noStrike" kern="1200" cap="none" spc="0" normalizeH="0" baseline="0" noProof="0" dirty="0" err="1">
                <a:ln>
                  <a:noFill/>
                </a:ln>
                <a:solidFill>
                  <a:srgbClr val="000099"/>
                </a:solidFill>
                <a:effectLst/>
                <a:uLnTx/>
                <a:uFillTx/>
                <a:latin typeface="Times New Roman" panose="02020603050405020304" pitchFamily="18" charset="0"/>
                <a:cs typeface="Times New Roman" panose="02020603050405020304" pitchFamily="18" charset="0"/>
              </a:rPr>
              <a:t>ra</a:t>
            </a:r>
            <a:r>
              <a:rPr kumimoji="0" lang="en-US" sz="3000" b="0" i="0" u="none" strike="noStrike" kern="1200" cap="none" spc="0" normalizeH="0" baseline="0" noProof="0" dirty="0">
                <a:ln>
                  <a:noFill/>
                </a:ln>
                <a:solidFill>
                  <a:srgbClr val="000099"/>
                </a:solidFill>
                <a:effectLst/>
                <a:uLnTx/>
                <a:uFillTx/>
                <a:latin typeface="Times New Roman" panose="02020603050405020304" pitchFamily="18" charset="0"/>
                <a:cs typeface="Times New Roman" panose="02020603050405020304" pitchFamily="18" charset="0"/>
              </a:rPr>
              <a:t> </a:t>
            </a:r>
            <a:r>
              <a:rPr kumimoji="0" lang="en-US" sz="3000" b="0" i="0" u="none" strike="noStrike" kern="1200" cap="none" spc="0" normalizeH="0" baseline="0" noProof="0" dirty="0" err="1">
                <a:ln>
                  <a:noFill/>
                </a:ln>
                <a:solidFill>
                  <a:srgbClr val="000099"/>
                </a:solidFill>
                <a:effectLst/>
                <a:uLnTx/>
                <a:uFillTx/>
                <a:latin typeface="Times New Roman" panose="02020603050405020304" pitchFamily="18" charset="0"/>
                <a:cs typeface="Times New Roman" panose="02020603050405020304" pitchFamily="18" charset="0"/>
              </a:rPr>
              <a:t>lính</a:t>
            </a:r>
            <a:r>
              <a:rPr kumimoji="0" lang="en-US" sz="3000" b="0" i="0" u="none" strike="noStrike" kern="1200" cap="none" spc="0" normalizeH="0" baseline="0" noProof="0" dirty="0">
                <a:ln>
                  <a:noFill/>
                </a:ln>
                <a:solidFill>
                  <a:srgbClr val="000099"/>
                </a:solidFill>
                <a:effectLst/>
                <a:uLnTx/>
                <a:uFillTx/>
                <a:latin typeface="Times New Roman" panose="02020603050405020304" pitchFamily="18" charset="0"/>
                <a:cs typeface="Times New Roman" panose="02020603050405020304" pitchFamily="18" charset="0"/>
              </a:rPr>
              <a:t>.</a:t>
            </a:r>
          </a:p>
          <a:p>
            <a:pPr marL="342900" marR="0" lvl="0" indent="-342900" algn="l" defTabSz="914400" rtl="0" eaLnBrk="1" fontAlgn="auto" latinLnBrk="0" hangingPunct="1">
              <a:lnSpc>
                <a:spcPct val="125000"/>
              </a:lnSpc>
              <a:spcBef>
                <a:spcPct val="20000"/>
              </a:spcBef>
              <a:spcAft>
                <a:spcPts val="0"/>
              </a:spcAft>
              <a:buClrTx/>
              <a:buSzTx/>
              <a:buFontTx/>
              <a:buNone/>
              <a:tabLst/>
              <a:defRPr/>
            </a:pPr>
            <a:r>
              <a:rPr kumimoji="0" lang="en-US" sz="3000" b="0" i="0" u="none" strike="noStrike" kern="1200" cap="none" spc="0" normalizeH="0" baseline="0" noProof="0" dirty="0" err="1">
                <a:ln>
                  <a:noFill/>
                </a:ln>
                <a:solidFill>
                  <a:srgbClr val="000099"/>
                </a:solidFill>
                <a:effectLst/>
                <a:uLnTx/>
                <a:uFillTx/>
                <a:latin typeface="Times New Roman" panose="02020603050405020304" pitchFamily="18" charset="0"/>
                <a:cs typeface="Times New Roman" panose="02020603050405020304" pitchFamily="18" charset="0"/>
              </a:rPr>
              <a:t>Tôi</a:t>
            </a:r>
            <a:r>
              <a:rPr kumimoji="0" lang="en-US" sz="3000" b="0" i="0" u="none" strike="noStrike" kern="1200" cap="none" spc="0" normalizeH="0" baseline="0" noProof="0" dirty="0">
                <a:ln>
                  <a:noFill/>
                </a:ln>
                <a:solidFill>
                  <a:srgbClr val="000099"/>
                </a:solidFill>
                <a:effectLst/>
                <a:uLnTx/>
                <a:uFillTx/>
                <a:latin typeface="Times New Roman" panose="02020603050405020304" pitchFamily="18" charset="0"/>
                <a:cs typeface="Times New Roman" panose="02020603050405020304" pitchFamily="18" charset="0"/>
              </a:rPr>
              <a:t> </a:t>
            </a:r>
            <a:r>
              <a:rPr kumimoji="0" lang="en-US" sz="3000" b="0" i="0" u="none" strike="noStrike" kern="1200" cap="none" spc="0" normalizeH="0" baseline="0" noProof="0" dirty="0" err="1">
                <a:ln>
                  <a:noFill/>
                </a:ln>
                <a:solidFill>
                  <a:srgbClr val="000099"/>
                </a:solidFill>
                <a:effectLst/>
                <a:uLnTx/>
                <a:uFillTx/>
                <a:latin typeface="Times New Roman" panose="02020603050405020304" pitchFamily="18" charset="0"/>
                <a:cs typeface="Times New Roman" panose="02020603050405020304" pitchFamily="18" charset="0"/>
              </a:rPr>
              <a:t>với</a:t>
            </a:r>
            <a:r>
              <a:rPr kumimoji="0" lang="en-US" sz="3000" b="0" i="0" u="none" strike="noStrike" kern="1200" cap="none" spc="0" normalizeH="0" baseline="0" noProof="0" dirty="0">
                <a:ln>
                  <a:noFill/>
                </a:ln>
                <a:solidFill>
                  <a:srgbClr val="000099"/>
                </a:solidFill>
                <a:effectLst/>
                <a:uLnTx/>
                <a:uFillTx/>
                <a:latin typeface="Times New Roman" panose="02020603050405020304" pitchFamily="18" charset="0"/>
                <a:cs typeface="Times New Roman" panose="02020603050405020304" pitchFamily="18" charset="0"/>
              </a:rPr>
              <a:t> </a:t>
            </a:r>
            <a:r>
              <a:rPr kumimoji="0" lang="en-US" sz="3000" b="0" i="0" u="none" strike="noStrike" kern="1200" cap="none" spc="0" normalizeH="0" baseline="0" noProof="0" dirty="0" err="1">
                <a:ln>
                  <a:noFill/>
                </a:ln>
                <a:solidFill>
                  <a:srgbClr val="000099"/>
                </a:solidFill>
                <a:effectLst/>
                <a:uLnTx/>
                <a:uFillTx/>
                <a:latin typeface="Times New Roman" panose="02020603050405020304" pitchFamily="18" charset="0"/>
                <a:cs typeface="Times New Roman" panose="02020603050405020304" pitchFamily="18" charset="0"/>
              </a:rPr>
              <a:t>anh</a:t>
            </a:r>
            <a:r>
              <a:rPr kumimoji="0" lang="en-US" sz="3000" b="0" i="0" u="none" strike="noStrike" kern="1200" cap="none" spc="0" normalizeH="0" baseline="0" noProof="0" dirty="0">
                <a:ln>
                  <a:noFill/>
                </a:ln>
                <a:solidFill>
                  <a:srgbClr val="000099"/>
                </a:solidFill>
                <a:effectLst/>
                <a:uLnTx/>
                <a:uFillTx/>
                <a:latin typeface="Times New Roman" panose="02020603050405020304" pitchFamily="18" charset="0"/>
                <a:cs typeface="Times New Roman" panose="02020603050405020304" pitchFamily="18" charset="0"/>
              </a:rPr>
              <a:t> </a:t>
            </a:r>
            <a:r>
              <a:rPr kumimoji="0" lang="en-US" sz="3000" b="0" i="0" u="none" strike="noStrike" kern="1200" cap="none" spc="0" normalizeH="0" baseline="0" noProof="0" dirty="0" err="1">
                <a:ln>
                  <a:noFill/>
                </a:ln>
                <a:solidFill>
                  <a:srgbClr val="000099"/>
                </a:solidFill>
                <a:effectLst/>
                <a:uLnTx/>
                <a:uFillTx/>
                <a:latin typeface="Times New Roman" panose="02020603050405020304" pitchFamily="18" charset="0"/>
                <a:cs typeface="Times New Roman" panose="02020603050405020304" pitchFamily="18" charset="0"/>
              </a:rPr>
              <a:t>biết</a:t>
            </a:r>
            <a:r>
              <a:rPr kumimoji="0" lang="en-US" sz="3000" b="0" i="0" u="none" strike="noStrike" kern="1200" cap="none" spc="0" normalizeH="0" baseline="0" noProof="0" dirty="0">
                <a:ln>
                  <a:noFill/>
                </a:ln>
                <a:solidFill>
                  <a:srgbClr val="000099"/>
                </a:solidFill>
                <a:effectLst/>
                <a:uLnTx/>
                <a:uFillTx/>
                <a:latin typeface="Times New Roman" panose="02020603050405020304" pitchFamily="18" charset="0"/>
                <a:cs typeface="Times New Roman" panose="02020603050405020304" pitchFamily="18" charset="0"/>
              </a:rPr>
              <a:t> </a:t>
            </a:r>
            <a:r>
              <a:rPr kumimoji="0" lang="en-US" sz="3000" b="0" i="0" u="none" strike="noStrike" kern="1200" cap="none" spc="0" normalizeH="0" baseline="0" noProof="0" dirty="0" err="1">
                <a:ln>
                  <a:noFill/>
                </a:ln>
                <a:solidFill>
                  <a:srgbClr val="000099"/>
                </a:solidFill>
                <a:effectLst/>
                <a:uLnTx/>
                <a:uFillTx/>
                <a:latin typeface="Times New Roman" panose="02020603050405020304" pitchFamily="18" charset="0"/>
                <a:cs typeface="Times New Roman" panose="02020603050405020304" pitchFamily="18" charset="0"/>
              </a:rPr>
              <a:t>từng</a:t>
            </a:r>
            <a:r>
              <a:rPr kumimoji="0" lang="en-US" sz="3000" b="0" i="0" u="none" strike="noStrike" kern="1200" cap="none" spc="0" normalizeH="0" baseline="0" noProof="0" dirty="0">
                <a:ln>
                  <a:noFill/>
                </a:ln>
                <a:solidFill>
                  <a:srgbClr val="000099"/>
                </a:solidFill>
                <a:effectLst/>
                <a:uLnTx/>
                <a:uFillTx/>
                <a:latin typeface="Times New Roman" panose="02020603050405020304" pitchFamily="18" charset="0"/>
                <a:cs typeface="Times New Roman" panose="02020603050405020304" pitchFamily="18" charset="0"/>
              </a:rPr>
              <a:t> </a:t>
            </a:r>
            <a:r>
              <a:rPr kumimoji="0" lang="en-US" sz="3000" b="0" i="0" u="none" strike="noStrike" kern="1200" cap="none" spc="0" normalizeH="0" baseline="0" noProof="0" dirty="0" err="1">
                <a:ln>
                  <a:noFill/>
                </a:ln>
                <a:solidFill>
                  <a:srgbClr val="000099"/>
                </a:solidFill>
                <a:effectLst/>
                <a:uLnTx/>
                <a:uFillTx/>
                <a:latin typeface="Times New Roman" panose="02020603050405020304" pitchFamily="18" charset="0"/>
                <a:cs typeface="Times New Roman" panose="02020603050405020304" pitchFamily="18" charset="0"/>
              </a:rPr>
              <a:t>cơn</a:t>
            </a:r>
            <a:r>
              <a:rPr kumimoji="0" lang="en-US" sz="3000" b="0" i="0" u="none" strike="noStrike" kern="1200" cap="none" spc="0" normalizeH="0" baseline="0" noProof="0" dirty="0">
                <a:ln>
                  <a:noFill/>
                </a:ln>
                <a:solidFill>
                  <a:srgbClr val="000099"/>
                </a:solidFill>
                <a:effectLst/>
                <a:uLnTx/>
                <a:uFillTx/>
                <a:latin typeface="Times New Roman" panose="02020603050405020304" pitchFamily="18" charset="0"/>
                <a:cs typeface="Times New Roman" panose="02020603050405020304" pitchFamily="18" charset="0"/>
              </a:rPr>
              <a:t> </a:t>
            </a:r>
            <a:r>
              <a:rPr kumimoji="0" lang="en-US" sz="3000" b="0" i="0" u="none" strike="noStrike" kern="1200" cap="none" spc="0" normalizeH="0" baseline="0" noProof="0" dirty="0" err="1">
                <a:ln>
                  <a:noFill/>
                </a:ln>
                <a:solidFill>
                  <a:srgbClr val="000099"/>
                </a:solidFill>
                <a:effectLst/>
                <a:uLnTx/>
                <a:uFillTx/>
                <a:latin typeface="Times New Roman" panose="02020603050405020304" pitchFamily="18" charset="0"/>
                <a:cs typeface="Times New Roman" panose="02020603050405020304" pitchFamily="18" charset="0"/>
              </a:rPr>
              <a:t>ớn</a:t>
            </a:r>
            <a:r>
              <a:rPr kumimoji="0" lang="en-US" sz="3000" b="0" i="0" u="none" strike="noStrike" kern="1200" cap="none" spc="0" normalizeH="0" baseline="0" noProof="0" dirty="0">
                <a:ln>
                  <a:noFill/>
                </a:ln>
                <a:solidFill>
                  <a:srgbClr val="000099"/>
                </a:solidFill>
                <a:effectLst/>
                <a:uLnTx/>
                <a:uFillTx/>
                <a:latin typeface="Times New Roman" panose="02020603050405020304" pitchFamily="18" charset="0"/>
                <a:cs typeface="Times New Roman" panose="02020603050405020304" pitchFamily="18" charset="0"/>
              </a:rPr>
              <a:t> </a:t>
            </a:r>
            <a:r>
              <a:rPr kumimoji="0" lang="en-US" sz="3000" b="0" i="0" u="none" strike="noStrike" kern="1200" cap="none" spc="0" normalizeH="0" baseline="0" noProof="0" dirty="0" err="1">
                <a:ln>
                  <a:noFill/>
                </a:ln>
                <a:solidFill>
                  <a:srgbClr val="000099"/>
                </a:solidFill>
                <a:effectLst/>
                <a:uLnTx/>
                <a:uFillTx/>
                <a:latin typeface="Times New Roman" panose="02020603050405020304" pitchFamily="18" charset="0"/>
                <a:cs typeface="Times New Roman" panose="02020603050405020304" pitchFamily="18" charset="0"/>
              </a:rPr>
              <a:t>lạnh</a:t>
            </a:r>
            <a:endParaRPr kumimoji="0" lang="en-US" sz="3000" b="0" i="0" u="none" strike="noStrike" kern="1200" cap="none" spc="0" normalizeH="0" baseline="0" noProof="0" dirty="0">
              <a:ln>
                <a:noFill/>
              </a:ln>
              <a:solidFill>
                <a:srgbClr val="000099"/>
              </a:solidFill>
              <a:effectLst/>
              <a:uLnTx/>
              <a:uFillTx/>
              <a:latin typeface="Times New Roman" panose="02020603050405020304" pitchFamily="18" charset="0"/>
              <a:cs typeface="Times New Roman" panose="02020603050405020304" pitchFamily="18" charset="0"/>
            </a:endParaRPr>
          </a:p>
          <a:p>
            <a:pPr marL="342900" marR="0" lvl="0" indent="-342900" algn="l" defTabSz="914400" rtl="0" eaLnBrk="1" fontAlgn="auto" latinLnBrk="0" hangingPunct="1">
              <a:lnSpc>
                <a:spcPct val="125000"/>
              </a:lnSpc>
              <a:spcBef>
                <a:spcPct val="20000"/>
              </a:spcBef>
              <a:spcAft>
                <a:spcPts val="0"/>
              </a:spcAft>
              <a:buClrTx/>
              <a:buSzTx/>
              <a:buFontTx/>
              <a:buNone/>
              <a:tabLst/>
              <a:defRPr/>
            </a:pPr>
            <a:r>
              <a:rPr kumimoji="0" lang="en-US" sz="3000" b="0" i="0" u="none" strike="noStrike" kern="1200" cap="none" spc="0" normalizeH="0" baseline="0" noProof="0" dirty="0" err="1">
                <a:ln>
                  <a:noFill/>
                </a:ln>
                <a:solidFill>
                  <a:srgbClr val="000099"/>
                </a:solidFill>
                <a:effectLst/>
                <a:uLnTx/>
                <a:uFillTx/>
                <a:latin typeface="Times New Roman" panose="02020603050405020304" pitchFamily="18" charset="0"/>
                <a:cs typeface="Times New Roman" panose="02020603050405020304" pitchFamily="18" charset="0"/>
              </a:rPr>
              <a:t>Sốt</a:t>
            </a:r>
            <a:r>
              <a:rPr kumimoji="0" lang="en-US" sz="3000" b="0" i="0" u="none" strike="noStrike" kern="1200" cap="none" spc="0" normalizeH="0" baseline="0" noProof="0" dirty="0">
                <a:ln>
                  <a:noFill/>
                </a:ln>
                <a:solidFill>
                  <a:srgbClr val="000099"/>
                </a:solidFill>
                <a:effectLst/>
                <a:uLnTx/>
                <a:uFillTx/>
                <a:latin typeface="Times New Roman" panose="02020603050405020304" pitchFamily="18" charset="0"/>
                <a:cs typeface="Times New Roman" panose="02020603050405020304" pitchFamily="18" charset="0"/>
              </a:rPr>
              <a:t> run </a:t>
            </a:r>
            <a:r>
              <a:rPr kumimoji="0" lang="en-US" sz="3000" b="0" i="0" u="none" strike="noStrike" kern="1200" cap="none" spc="0" normalizeH="0" baseline="0" noProof="0" dirty="0" err="1">
                <a:ln>
                  <a:noFill/>
                </a:ln>
                <a:solidFill>
                  <a:srgbClr val="000099"/>
                </a:solidFill>
                <a:effectLst/>
                <a:uLnTx/>
                <a:uFillTx/>
                <a:latin typeface="Times New Roman" panose="02020603050405020304" pitchFamily="18" charset="0"/>
                <a:cs typeface="Times New Roman" panose="02020603050405020304" pitchFamily="18" charset="0"/>
              </a:rPr>
              <a:t>người</a:t>
            </a:r>
            <a:r>
              <a:rPr kumimoji="0" lang="en-US" sz="3000" b="0" i="0" u="none" strike="noStrike" kern="1200" cap="none" spc="0" normalizeH="0" baseline="0" noProof="0" dirty="0">
                <a:ln>
                  <a:noFill/>
                </a:ln>
                <a:solidFill>
                  <a:srgbClr val="000099"/>
                </a:solidFill>
                <a:effectLst/>
                <a:uLnTx/>
                <a:uFillTx/>
                <a:latin typeface="Times New Roman" panose="02020603050405020304" pitchFamily="18" charset="0"/>
                <a:cs typeface="Times New Roman" panose="02020603050405020304" pitchFamily="18" charset="0"/>
              </a:rPr>
              <a:t> </a:t>
            </a:r>
            <a:r>
              <a:rPr lang="en-US" sz="3000" dirty="0" err="1">
                <a:solidFill>
                  <a:srgbClr val="000099"/>
                </a:solidFill>
                <a:latin typeface="Times New Roman" panose="02020603050405020304" pitchFamily="18" charset="0"/>
                <a:cs typeface="Times New Roman" panose="02020603050405020304" pitchFamily="18" charset="0"/>
              </a:rPr>
              <a:t>vầng</a:t>
            </a:r>
            <a:r>
              <a:rPr lang="en-US" sz="3000" dirty="0">
                <a:solidFill>
                  <a:srgbClr val="000099"/>
                </a:solidFill>
                <a:latin typeface="Times New Roman" panose="02020603050405020304" pitchFamily="18" charset="0"/>
                <a:cs typeface="Times New Roman" panose="02020603050405020304" pitchFamily="18" charset="0"/>
              </a:rPr>
              <a:t> </a:t>
            </a:r>
            <a:r>
              <a:rPr lang="en-US" sz="3000" dirty="0" err="1">
                <a:solidFill>
                  <a:srgbClr val="000099"/>
                </a:solidFill>
                <a:latin typeface="Times New Roman" panose="02020603050405020304" pitchFamily="18" charset="0"/>
                <a:cs typeface="Times New Roman" panose="02020603050405020304" pitchFamily="18" charset="0"/>
              </a:rPr>
              <a:t>trán</a:t>
            </a:r>
            <a:r>
              <a:rPr kumimoji="0" lang="en-US" sz="3000" b="0" i="0" u="none" strike="noStrike" kern="1200" cap="none" spc="0" normalizeH="0" baseline="0" noProof="0" dirty="0">
                <a:ln>
                  <a:noFill/>
                </a:ln>
                <a:solidFill>
                  <a:srgbClr val="000099"/>
                </a:solidFill>
                <a:effectLst/>
                <a:uLnTx/>
                <a:uFillTx/>
                <a:latin typeface="Times New Roman" panose="02020603050405020304" pitchFamily="18" charset="0"/>
                <a:cs typeface="Times New Roman" panose="02020603050405020304" pitchFamily="18" charset="0"/>
              </a:rPr>
              <a:t> </a:t>
            </a:r>
            <a:r>
              <a:rPr kumimoji="0" lang="en-US" sz="3000" b="0" i="0" u="none" strike="noStrike" kern="1200" cap="none" spc="0" normalizeH="0" baseline="0" noProof="0" dirty="0" err="1">
                <a:ln>
                  <a:noFill/>
                </a:ln>
                <a:solidFill>
                  <a:srgbClr val="000099"/>
                </a:solidFill>
                <a:effectLst/>
                <a:uLnTx/>
                <a:uFillTx/>
                <a:latin typeface="Times New Roman" panose="02020603050405020304" pitchFamily="18" charset="0"/>
                <a:cs typeface="Times New Roman" panose="02020603050405020304" pitchFamily="18" charset="0"/>
              </a:rPr>
              <a:t>ướt</a:t>
            </a:r>
            <a:r>
              <a:rPr kumimoji="0" lang="en-US" sz="3000" b="0" i="0" u="none" strike="noStrike" kern="1200" cap="none" spc="0" normalizeH="0" baseline="0" noProof="0" dirty="0">
                <a:ln>
                  <a:noFill/>
                </a:ln>
                <a:solidFill>
                  <a:srgbClr val="000099"/>
                </a:solidFill>
                <a:effectLst/>
                <a:uLnTx/>
                <a:uFillTx/>
                <a:latin typeface="Times New Roman" panose="02020603050405020304" pitchFamily="18" charset="0"/>
                <a:cs typeface="Times New Roman" panose="02020603050405020304" pitchFamily="18" charset="0"/>
              </a:rPr>
              <a:t> </a:t>
            </a:r>
            <a:r>
              <a:rPr kumimoji="0" lang="en-US" sz="3000" b="0" i="0" u="none" strike="noStrike" kern="1200" cap="none" spc="0" normalizeH="0" baseline="0" noProof="0" dirty="0" err="1">
                <a:ln>
                  <a:noFill/>
                </a:ln>
                <a:solidFill>
                  <a:srgbClr val="000099"/>
                </a:solidFill>
                <a:effectLst/>
                <a:uLnTx/>
                <a:uFillTx/>
                <a:latin typeface="Times New Roman" panose="02020603050405020304" pitchFamily="18" charset="0"/>
                <a:cs typeface="Times New Roman" panose="02020603050405020304" pitchFamily="18" charset="0"/>
              </a:rPr>
              <a:t>mồ</a:t>
            </a:r>
            <a:r>
              <a:rPr kumimoji="0" lang="en-US" sz="3000" b="0" i="0" u="none" strike="noStrike" kern="1200" cap="none" spc="0" normalizeH="0" baseline="0" noProof="0" dirty="0">
                <a:ln>
                  <a:noFill/>
                </a:ln>
                <a:solidFill>
                  <a:srgbClr val="000099"/>
                </a:solidFill>
                <a:effectLst/>
                <a:uLnTx/>
                <a:uFillTx/>
                <a:latin typeface="Times New Roman" panose="02020603050405020304" pitchFamily="18" charset="0"/>
                <a:cs typeface="Times New Roman" panose="02020603050405020304" pitchFamily="18" charset="0"/>
              </a:rPr>
              <a:t> </a:t>
            </a:r>
            <a:r>
              <a:rPr kumimoji="0" lang="en-US" sz="3000" b="0" i="0" u="none" strike="noStrike" kern="1200" cap="none" spc="0" normalizeH="0" baseline="0" noProof="0" dirty="0" err="1">
                <a:ln>
                  <a:noFill/>
                </a:ln>
                <a:solidFill>
                  <a:srgbClr val="000099"/>
                </a:solidFill>
                <a:effectLst/>
                <a:uLnTx/>
                <a:uFillTx/>
                <a:latin typeface="Times New Roman" panose="02020603050405020304" pitchFamily="18" charset="0"/>
                <a:cs typeface="Times New Roman" panose="02020603050405020304" pitchFamily="18" charset="0"/>
              </a:rPr>
              <a:t>hôi</a:t>
            </a:r>
            <a:r>
              <a:rPr kumimoji="0" lang="en-US" sz="3000" b="0" i="0" u="none" strike="noStrike" kern="1200" cap="none" spc="0" normalizeH="0" baseline="0" noProof="0" dirty="0">
                <a:ln>
                  <a:noFill/>
                </a:ln>
                <a:solidFill>
                  <a:srgbClr val="000099"/>
                </a:solidFill>
                <a:effectLst/>
                <a:uLnTx/>
                <a:uFillTx/>
                <a:latin typeface="Times New Roman" panose="02020603050405020304" pitchFamily="18" charset="0"/>
                <a:cs typeface="Times New Roman" panose="02020603050405020304" pitchFamily="18" charset="0"/>
              </a:rPr>
              <a:t>.</a:t>
            </a:r>
          </a:p>
          <a:p>
            <a:pPr marL="342900" marR="0" lvl="0" indent="-342900" algn="l" defTabSz="914400" rtl="0" eaLnBrk="1" fontAlgn="auto" latinLnBrk="0" hangingPunct="1">
              <a:lnSpc>
                <a:spcPct val="125000"/>
              </a:lnSpc>
              <a:spcBef>
                <a:spcPct val="20000"/>
              </a:spcBef>
              <a:spcAft>
                <a:spcPts val="0"/>
              </a:spcAft>
              <a:buClrTx/>
              <a:buSzTx/>
              <a:buFontTx/>
              <a:buNone/>
              <a:tabLst/>
              <a:defRPr/>
            </a:pPr>
            <a:r>
              <a:rPr kumimoji="0" lang="en-US" sz="3000" b="0" i="0" u="none" strike="noStrike" kern="1200" cap="none" spc="0" normalizeH="0" baseline="0" noProof="0" dirty="0" err="1">
                <a:ln>
                  <a:noFill/>
                </a:ln>
                <a:solidFill>
                  <a:srgbClr val="000099"/>
                </a:solidFill>
                <a:effectLst/>
                <a:uLnTx/>
                <a:uFillTx/>
                <a:latin typeface="Times New Roman" panose="02020603050405020304" pitchFamily="18" charset="0"/>
                <a:cs typeface="Times New Roman" panose="02020603050405020304" pitchFamily="18" charset="0"/>
              </a:rPr>
              <a:t>Áo</a:t>
            </a:r>
            <a:r>
              <a:rPr kumimoji="0" lang="en-US" sz="3000" b="0" i="0" u="none" strike="noStrike" kern="1200" cap="none" spc="0" normalizeH="0" baseline="0" noProof="0" dirty="0">
                <a:ln>
                  <a:noFill/>
                </a:ln>
                <a:solidFill>
                  <a:srgbClr val="000099"/>
                </a:solidFill>
                <a:effectLst/>
                <a:uLnTx/>
                <a:uFillTx/>
                <a:latin typeface="Times New Roman" panose="02020603050405020304" pitchFamily="18" charset="0"/>
                <a:cs typeface="Times New Roman" panose="02020603050405020304" pitchFamily="18" charset="0"/>
              </a:rPr>
              <a:t> </a:t>
            </a:r>
            <a:r>
              <a:rPr kumimoji="0" lang="en-US" sz="3000" b="0" i="0" u="none" strike="noStrike" kern="1200" cap="none" spc="0" normalizeH="0" baseline="0" noProof="0" dirty="0" err="1">
                <a:ln>
                  <a:noFill/>
                </a:ln>
                <a:solidFill>
                  <a:srgbClr val="000099"/>
                </a:solidFill>
                <a:effectLst/>
                <a:uLnTx/>
                <a:uFillTx/>
                <a:latin typeface="Times New Roman" panose="02020603050405020304" pitchFamily="18" charset="0"/>
                <a:cs typeface="Times New Roman" panose="02020603050405020304" pitchFamily="18" charset="0"/>
              </a:rPr>
              <a:t>anh</a:t>
            </a:r>
            <a:r>
              <a:rPr kumimoji="0" lang="en-US" sz="3000" b="0" i="0" u="none" strike="noStrike" kern="1200" cap="none" spc="0" normalizeH="0" baseline="0" noProof="0" dirty="0">
                <a:ln>
                  <a:noFill/>
                </a:ln>
                <a:solidFill>
                  <a:srgbClr val="000099"/>
                </a:solidFill>
                <a:effectLst/>
                <a:uLnTx/>
                <a:uFillTx/>
                <a:latin typeface="Times New Roman" panose="02020603050405020304" pitchFamily="18" charset="0"/>
                <a:cs typeface="Times New Roman" panose="02020603050405020304" pitchFamily="18" charset="0"/>
              </a:rPr>
              <a:t> </a:t>
            </a:r>
            <a:r>
              <a:rPr kumimoji="0" lang="en-US" sz="3000" b="0" i="0" u="none" strike="noStrike" kern="1200" cap="none" spc="0" normalizeH="0" baseline="0" noProof="0" dirty="0" err="1">
                <a:ln>
                  <a:noFill/>
                </a:ln>
                <a:solidFill>
                  <a:srgbClr val="000099"/>
                </a:solidFill>
                <a:effectLst/>
                <a:uLnTx/>
                <a:uFillTx/>
                <a:latin typeface="Times New Roman" panose="02020603050405020304" pitchFamily="18" charset="0"/>
                <a:cs typeface="Times New Roman" panose="02020603050405020304" pitchFamily="18" charset="0"/>
              </a:rPr>
              <a:t>rách</a:t>
            </a:r>
            <a:r>
              <a:rPr kumimoji="0" lang="en-US" sz="3000" b="0" i="0" u="none" strike="noStrike" kern="1200" cap="none" spc="0" normalizeH="0" baseline="0" noProof="0" dirty="0">
                <a:ln>
                  <a:noFill/>
                </a:ln>
                <a:solidFill>
                  <a:srgbClr val="000099"/>
                </a:solidFill>
                <a:effectLst/>
                <a:uLnTx/>
                <a:uFillTx/>
                <a:latin typeface="Times New Roman" panose="02020603050405020304" pitchFamily="18" charset="0"/>
                <a:cs typeface="Times New Roman" panose="02020603050405020304" pitchFamily="18" charset="0"/>
              </a:rPr>
              <a:t> </a:t>
            </a:r>
            <a:r>
              <a:rPr kumimoji="0" lang="en-US" sz="3000" b="0" i="0" u="none" strike="noStrike" kern="1200" cap="none" spc="0" normalizeH="0" baseline="0" noProof="0" dirty="0" err="1">
                <a:ln>
                  <a:noFill/>
                </a:ln>
                <a:solidFill>
                  <a:srgbClr val="000099"/>
                </a:solidFill>
                <a:effectLst/>
                <a:uLnTx/>
                <a:uFillTx/>
                <a:latin typeface="Times New Roman" panose="02020603050405020304" pitchFamily="18" charset="0"/>
                <a:cs typeface="Times New Roman" panose="02020603050405020304" pitchFamily="18" charset="0"/>
              </a:rPr>
              <a:t>vai</a:t>
            </a:r>
            <a:endParaRPr kumimoji="0" lang="en-US" sz="3000" b="0" i="0" u="none" strike="noStrike" kern="1200" cap="none" spc="0" normalizeH="0" baseline="0" noProof="0" dirty="0">
              <a:ln>
                <a:noFill/>
              </a:ln>
              <a:solidFill>
                <a:srgbClr val="000099"/>
              </a:solidFill>
              <a:effectLst/>
              <a:uLnTx/>
              <a:uFillTx/>
              <a:latin typeface="Times New Roman" panose="02020603050405020304" pitchFamily="18" charset="0"/>
              <a:cs typeface="Times New Roman" panose="02020603050405020304" pitchFamily="18" charset="0"/>
            </a:endParaRPr>
          </a:p>
          <a:p>
            <a:pPr marL="342900" marR="0" lvl="0" indent="-342900" algn="l" defTabSz="914400" rtl="0" eaLnBrk="1" fontAlgn="auto" latinLnBrk="0" hangingPunct="1">
              <a:lnSpc>
                <a:spcPct val="125000"/>
              </a:lnSpc>
              <a:spcBef>
                <a:spcPct val="20000"/>
              </a:spcBef>
              <a:spcAft>
                <a:spcPts val="0"/>
              </a:spcAft>
              <a:buClrTx/>
              <a:buSzTx/>
              <a:buFontTx/>
              <a:buNone/>
              <a:tabLst/>
              <a:defRPr/>
            </a:pPr>
            <a:r>
              <a:rPr kumimoji="0" lang="en-US" sz="3000" b="0" i="0" u="none" strike="noStrike" kern="1200" cap="none" spc="0" normalizeH="0" baseline="0" noProof="0" dirty="0" err="1">
                <a:ln>
                  <a:noFill/>
                </a:ln>
                <a:solidFill>
                  <a:srgbClr val="000099"/>
                </a:solidFill>
                <a:effectLst/>
                <a:uLnTx/>
                <a:uFillTx/>
                <a:latin typeface="Times New Roman" panose="02020603050405020304" pitchFamily="18" charset="0"/>
                <a:cs typeface="Times New Roman" panose="02020603050405020304" pitchFamily="18" charset="0"/>
              </a:rPr>
              <a:t>Quần</a:t>
            </a:r>
            <a:r>
              <a:rPr kumimoji="0" lang="en-US" sz="3000" b="0" i="0" u="none" strike="noStrike" kern="1200" cap="none" spc="0" normalizeH="0" baseline="0" noProof="0" dirty="0">
                <a:ln>
                  <a:noFill/>
                </a:ln>
                <a:solidFill>
                  <a:srgbClr val="000099"/>
                </a:solidFill>
                <a:effectLst/>
                <a:uLnTx/>
                <a:uFillTx/>
                <a:latin typeface="Times New Roman" panose="02020603050405020304" pitchFamily="18" charset="0"/>
                <a:cs typeface="Times New Roman" panose="02020603050405020304" pitchFamily="18" charset="0"/>
              </a:rPr>
              <a:t> </a:t>
            </a:r>
            <a:r>
              <a:rPr kumimoji="0" lang="en-US" sz="3000" b="0" i="0" u="none" strike="noStrike" kern="1200" cap="none" spc="0" normalizeH="0" baseline="0" noProof="0" dirty="0" err="1">
                <a:ln>
                  <a:noFill/>
                </a:ln>
                <a:solidFill>
                  <a:srgbClr val="000099"/>
                </a:solidFill>
                <a:effectLst/>
                <a:uLnTx/>
                <a:uFillTx/>
                <a:latin typeface="Times New Roman" panose="02020603050405020304" pitchFamily="18" charset="0"/>
                <a:cs typeface="Times New Roman" panose="02020603050405020304" pitchFamily="18" charset="0"/>
              </a:rPr>
              <a:t>tôi</a:t>
            </a:r>
            <a:r>
              <a:rPr kumimoji="0" lang="en-US" sz="3000" b="0" i="0" u="none" strike="noStrike" kern="1200" cap="none" spc="0" normalizeH="0" baseline="0" noProof="0" dirty="0">
                <a:ln>
                  <a:noFill/>
                </a:ln>
                <a:solidFill>
                  <a:srgbClr val="000099"/>
                </a:solidFill>
                <a:effectLst/>
                <a:uLnTx/>
                <a:uFillTx/>
                <a:latin typeface="Times New Roman" panose="02020603050405020304" pitchFamily="18" charset="0"/>
                <a:cs typeface="Times New Roman" panose="02020603050405020304" pitchFamily="18" charset="0"/>
              </a:rPr>
              <a:t> </a:t>
            </a:r>
            <a:r>
              <a:rPr kumimoji="0" lang="en-US" sz="3000" b="0" i="0" u="none" strike="noStrike" kern="1200" cap="none" spc="0" normalizeH="0" baseline="0" noProof="0" dirty="0" err="1">
                <a:ln>
                  <a:noFill/>
                </a:ln>
                <a:solidFill>
                  <a:srgbClr val="000099"/>
                </a:solidFill>
                <a:effectLst/>
                <a:uLnTx/>
                <a:uFillTx/>
                <a:latin typeface="Times New Roman" panose="02020603050405020304" pitchFamily="18" charset="0"/>
                <a:cs typeface="Times New Roman" panose="02020603050405020304" pitchFamily="18" charset="0"/>
              </a:rPr>
              <a:t>có</a:t>
            </a:r>
            <a:r>
              <a:rPr kumimoji="0" lang="en-US" sz="3000" b="0" i="0" u="none" strike="noStrike" kern="1200" cap="none" spc="0" normalizeH="0" baseline="0" noProof="0" dirty="0">
                <a:ln>
                  <a:noFill/>
                </a:ln>
                <a:solidFill>
                  <a:srgbClr val="000099"/>
                </a:solidFill>
                <a:effectLst/>
                <a:uLnTx/>
                <a:uFillTx/>
                <a:latin typeface="Times New Roman" panose="02020603050405020304" pitchFamily="18" charset="0"/>
                <a:cs typeface="Times New Roman" panose="02020603050405020304" pitchFamily="18" charset="0"/>
              </a:rPr>
              <a:t> </a:t>
            </a:r>
            <a:r>
              <a:rPr kumimoji="0" lang="en-US" sz="3000" b="0" i="0" u="none" strike="noStrike" kern="1200" cap="none" spc="0" normalizeH="0" baseline="0" noProof="0" dirty="0" err="1">
                <a:ln>
                  <a:noFill/>
                </a:ln>
                <a:solidFill>
                  <a:srgbClr val="000099"/>
                </a:solidFill>
                <a:effectLst/>
                <a:uLnTx/>
                <a:uFillTx/>
                <a:latin typeface="Times New Roman" panose="02020603050405020304" pitchFamily="18" charset="0"/>
                <a:cs typeface="Times New Roman" panose="02020603050405020304" pitchFamily="18" charset="0"/>
              </a:rPr>
              <a:t>vài</a:t>
            </a:r>
            <a:r>
              <a:rPr kumimoji="0" lang="en-US" sz="3000" b="0" i="0" u="none" strike="noStrike" kern="1200" cap="none" spc="0" normalizeH="0" baseline="0" noProof="0" dirty="0">
                <a:ln>
                  <a:noFill/>
                </a:ln>
                <a:solidFill>
                  <a:srgbClr val="000099"/>
                </a:solidFill>
                <a:effectLst/>
                <a:uLnTx/>
                <a:uFillTx/>
                <a:latin typeface="Times New Roman" panose="02020603050405020304" pitchFamily="18" charset="0"/>
                <a:cs typeface="Times New Roman" panose="02020603050405020304" pitchFamily="18" charset="0"/>
              </a:rPr>
              <a:t> </a:t>
            </a:r>
            <a:r>
              <a:rPr kumimoji="0" lang="en-US" sz="3000" b="0" i="0" u="none" strike="noStrike" kern="1200" cap="none" spc="0" normalizeH="0" baseline="0" noProof="0" dirty="0" err="1">
                <a:ln>
                  <a:noFill/>
                </a:ln>
                <a:solidFill>
                  <a:srgbClr val="000099"/>
                </a:solidFill>
                <a:effectLst/>
                <a:uLnTx/>
                <a:uFillTx/>
                <a:latin typeface="Times New Roman" panose="02020603050405020304" pitchFamily="18" charset="0"/>
                <a:cs typeface="Times New Roman" panose="02020603050405020304" pitchFamily="18" charset="0"/>
              </a:rPr>
              <a:t>mảnh</a:t>
            </a:r>
            <a:r>
              <a:rPr kumimoji="0" lang="en-US" sz="3000" b="0" i="0" u="none" strike="noStrike" kern="1200" cap="none" spc="0" normalizeH="0" baseline="0" noProof="0" dirty="0">
                <a:ln>
                  <a:noFill/>
                </a:ln>
                <a:solidFill>
                  <a:srgbClr val="000099"/>
                </a:solidFill>
                <a:effectLst/>
                <a:uLnTx/>
                <a:uFillTx/>
                <a:latin typeface="Times New Roman" panose="02020603050405020304" pitchFamily="18" charset="0"/>
                <a:cs typeface="Times New Roman" panose="02020603050405020304" pitchFamily="18" charset="0"/>
              </a:rPr>
              <a:t> </a:t>
            </a:r>
            <a:r>
              <a:rPr kumimoji="0" lang="en-US" sz="3000" b="0" i="0" u="none" strike="noStrike" kern="1200" cap="none" spc="0" normalizeH="0" baseline="0" noProof="0" dirty="0" err="1">
                <a:ln>
                  <a:noFill/>
                </a:ln>
                <a:solidFill>
                  <a:srgbClr val="000099"/>
                </a:solidFill>
                <a:effectLst/>
                <a:uLnTx/>
                <a:uFillTx/>
                <a:latin typeface="Times New Roman" panose="02020603050405020304" pitchFamily="18" charset="0"/>
                <a:cs typeface="Times New Roman" panose="02020603050405020304" pitchFamily="18" charset="0"/>
              </a:rPr>
              <a:t>vá</a:t>
            </a:r>
            <a:endParaRPr kumimoji="0" lang="en-US" sz="3000" b="0" i="0" u="none" strike="noStrike" kern="1200" cap="none" spc="0" normalizeH="0" baseline="0" noProof="0" dirty="0">
              <a:ln>
                <a:noFill/>
              </a:ln>
              <a:solidFill>
                <a:srgbClr val="000099"/>
              </a:solidFill>
              <a:effectLst/>
              <a:uLnTx/>
              <a:uFillTx/>
              <a:latin typeface="Times New Roman" panose="02020603050405020304" pitchFamily="18" charset="0"/>
              <a:cs typeface="Times New Roman" panose="02020603050405020304" pitchFamily="18" charset="0"/>
            </a:endParaRPr>
          </a:p>
          <a:p>
            <a:pPr marL="342900" marR="0" lvl="0" indent="-342900" algn="l" defTabSz="914400" rtl="0" eaLnBrk="1" fontAlgn="auto" latinLnBrk="0" hangingPunct="1">
              <a:lnSpc>
                <a:spcPct val="125000"/>
              </a:lnSpc>
              <a:spcBef>
                <a:spcPct val="20000"/>
              </a:spcBef>
              <a:spcAft>
                <a:spcPts val="0"/>
              </a:spcAft>
              <a:buClrTx/>
              <a:buSzTx/>
              <a:buFontTx/>
              <a:buNone/>
              <a:tabLst/>
              <a:defRPr/>
            </a:pPr>
            <a:r>
              <a:rPr kumimoji="0" lang="en-US" sz="3000" b="0" i="0" u="none" strike="noStrike" kern="1200" cap="none" spc="0" normalizeH="0" baseline="0" noProof="0" dirty="0" err="1">
                <a:ln>
                  <a:noFill/>
                </a:ln>
                <a:solidFill>
                  <a:srgbClr val="000099"/>
                </a:solidFill>
                <a:effectLst/>
                <a:uLnTx/>
                <a:uFillTx/>
                <a:latin typeface="Times New Roman" panose="02020603050405020304" pitchFamily="18" charset="0"/>
                <a:cs typeface="Times New Roman" panose="02020603050405020304" pitchFamily="18" charset="0"/>
              </a:rPr>
              <a:t>Miệng</a:t>
            </a:r>
            <a:r>
              <a:rPr kumimoji="0" lang="en-US" sz="3000" b="0" i="0" u="none" strike="noStrike" kern="1200" cap="none" spc="0" normalizeH="0" baseline="0" noProof="0" dirty="0">
                <a:ln>
                  <a:noFill/>
                </a:ln>
                <a:solidFill>
                  <a:srgbClr val="000099"/>
                </a:solidFill>
                <a:effectLst/>
                <a:uLnTx/>
                <a:uFillTx/>
                <a:latin typeface="Times New Roman" panose="02020603050405020304" pitchFamily="18" charset="0"/>
                <a:cs typeface="Times New Roman" panose="02020603050405020304" pitchFamily="18" charset="0"/>
              </a:rPr>
              <a:t> </a:t>
            </a:r>
            <a:r>
              <a:rPr kumimoji="0" lang="en-US" sz="3000" b="0" i="0" u="none" strike="noStrike" kern="1200" cap="none" spc="0" normalizeH="0" baseline="0" noProof="0" dirty="0" err="1">
                <a:ln>
                  <a:noFill/>
                </a:ln>
                <a:solidFill>
                  <a:srgbClr val="000099"/>
                </a:solidFill>
                <a:effectLst/>
                <a:uLnTx/>
                <a:uFillTx/>
                <a:latin typeface="Times New Roman" panose="02020603050405020304" pitchFamily="18" charset="0"/>
                <a:cs typeface="Times New Roman" panose="02020603050405020304" pitchFamily="18" charset="0"/>
              </a:rPr>
              <a:t>cười</a:t>
            </a:r>
            <a:r>
              <a:rPr kumimoji="0" lang="en-US" sz="3000" b="0" i="0" u="none" strike="noStrike" kern="1200" cap="none" spc="0" normalizeH="0" baseline="0" noProof="0" dirty="0">
                <a:ln>
                  <a:noFill/>
                </a:ln>
                <a:solidFill>
                  <a:srgbClr val="000099"/>
                </a:solidFill>
                <a:effectLst/>
                <a:uLnTx/>
                <a:uFillTx/>
                <a:latin typeface="Times New Roman" panose="02020603050405020304" pitchFamily="18" charset="0"/>
                <a:cs typeface="Times New Roman" panose="02020603050405020304" pitchFamily="18" charset="0"/>
              </a:rPr>
              <a:t> </a:t>
            </a:r>
            <a:r>
              <a:rPr kumimoji="0" lang="en-US" sz="3000" b="0" i="0" u="none" strike="noStrike" kern="1200" cap="none" spc="0" normalizeH="0" baseline="0" noProof="0" dirty="0" err="1">
                <a:ln>
                  <a:noFill/>
                </a:ln>
                <a:solidFill>
                  <a:srgbClr val="000099"/>
                </a:solidFill>
                <a:effectLst/>
                <a:uLnTx/>
                <a:uFillTx/>
                <a:latin typeface="Times New Roman" panose="02020603050405020304" pitchFamily="18" charset="0"/>
                <a:cs typeface="Times New Roman" panose="02020603050405020304" pitchFamily="18" charset="0"/>
              </a:rPr>
              <a:t>buốt</a:t>
            </a:r>
            <a:r>
              <a:rPr kumimoji="0" lang="en-US" sz="3000" b="0" i="0" u="none" strike="noStrike" kern="1200" cap="none" spc="0" normalizeH="0" baseline="0" noProof="0" dirty="0">
                <a:ln>
                  <a:noFill/>
                </a:ln>
                <a:solidFill>
                  <a:srgbClr val="000099"/>
                </a:solidFill>
                <a:effectLst/>
                <a:uLnTx/>
                <a:uFillTx/>
                <a:latin typeface="Times New Roman" panose="02020603050405020304" pitchFamily="18" charset="0"/>
                <a:cs typeface="Times New Roman" panose="02020603050405020304" pitchFamily="18" charset="0"/>
              </a:rPr>
              <a:t> </a:t>
            </a:r>
            <a:r>
              <a:rPr kumimoji="0" lang="en-US" sz="3000" b="0" i="0" u="none" strike="noStrike" kern="1200" cap="none" spc="0" normalizeH="0" baseline="0" noProof="0" dirty="0" err="1">
                <a:ln>
                  <a:noFill/>
                </a:ln>
                <a:solidFill>
                  <a:srgbClr val="000099"/>
                </a:solidFill>
                <a:effectLst/>
                <a:uLnTx/>
                <a:uFillTx/>
                <a:latin typeface="Times New Roman" panose="02020603050405020304" pitchFamily="18" charset="0"/>
                <a:cs typeface="Times New Roman" panose="02020603050405020304" pitchFamily="18" charset="0"/>
              </a:rPr>
              <a:t>giá</a:t>
            </a:r>
            <a:r>
              <a:rPr kumimoji="0" lang="en-US" sz="3000" b="0" i="0" u="none" strike="noStrike" kern="1200" cap="none" spc="0" normalizeH="0" baseline="0" noProof="0" dirty="0">
                <a:ln>
                  <a:noFill/>
                </a:ln>
                <a:solidFill>
                  <a:srgbClr val="000099"/>
                </a:solidFill>
                <a:effectLst/>
                <a:uLnTx/>
                <a:uFillTx/>
                <a:latin typeface="Times New Roman" panose="02020603050405020304" pitchFamily="18" charset="0"/>
                <a:cs typeface="Times New Roman" panose="02020603050405020304" pitchFamily="18" charset="0"/>
              </a:rPr>
              <a:t> </a:t>
            </a:r>
          </a:p>
          <a:p>
            <a:pPr marL="342900" marR="0" lvl="0" indent="-342900" algn="l" defTabSz="914400" rtl="0" eaLnBrk="1" fontAlgn="auto" latinLnBrk="0" hangingPunct="1">
              <a:lnSpc>
                <a:spcPct val="125000"/>
              </a:lnSpc>
              <a:spcBef>
                <a:spcPct val="20000"/>
              </a:spcBef>
              <a:spcAft>
                <a:spcPts val="0"/>
              </a:spcAft>
              <a:buClrTx/>
              <a:buSzTx/>
              <a:buFontTx/>
              <a:buNone/>
              <a:tabLst/>
              <a:defRPr/>
            </a:pPr>
            <a:r>
              <a:rPr kumimoji="0" lang="en-US" sz="3000" b="0" i="0" u="none" strike="noStrike" kern="1200" cap="none" spc="0" normalizeH="0" baseline="0" noProof="0" dirty="0" err="1">
                <a:ln>
                  <a:noFill/>
                </a:ln>
                <a:solidFill>
                  <a:srgbClr val="000099"/>
                </a:solidFill>
                <a:effectLst/>
                <a:uLnTx/>
                <a:uFillTx/>
                <a:latin typeface="Times New Roman" panose="02020603050405020304" pitchFamily="18" charset="0"/>
                <a:cs typeface="Times New Roman" panose="02020603050405020304" pitchFamily="18" charset="0"/>
              </a:rPr>
              <a:t>Chân</a:t>
            </a:r>
            <a:r>
              <a:rPr kumimoji="0" lang="en-US" sz="3000" b="0" i="0" u="none" strike="noStrike" kern="1200" cap="none" spc="0" normalizeH="0" baseline="0" noProof="0" dirty="0">
                <a:ln>
                  <a:noFill/>
                </a:ln>
                <a:solidFill>
                  <a:srgbClr val="000099"/>
                </a:solidFill>
                <a:effectLst/>
                <a:uLnTx/>
                <a:uFillTx/>
                <a:latin typeface="Times New Roman" panose="02020603050405020304" pitchFamily="18" charset="0"/>
                <a:cs typeface="Times New Roman" panose="02020603050405020304" pitchFamily="18" charset="0"/>
              </a:rPr>
              <a:t> </a:t>
            </a:r>
            <a:r>
              <a:rPr kumimoji="0" lang="en-US" sz="3000" b="0" i="0" u="none" strike="noStrike" kern="1200" cap="none" spc="0" normalizeH="0" baseline="0" noProof="0" dirty="0" err="1">
                <a:ln>
                  <a:noFill/>
                </a:ln>
                <a:solidFill>
                  <a:srgbClr val="000099"/>
                </a:solidFill>
                <a:effectLst/>
                <a:uLnTx/>
                <a:uFillTx/>
                <a:latin typeface="Times New Roman" panose="02020603050405020304" pitchFamily="18" charset="0"/>
                <a:cs typeface="Times New Roman" panose="02020603050405020304" pitchFamily="18" charset="0"/>
              </a:rPr>
              <a:t>không</a:t>
            </a:r>
            <a:r>
              <a:rPr kumimoji="0" lang="en-US" sz="3000" b="0" i="0" u="none" strike="noStrike" kern="1200" cap="none" spc="0" normalizeH="0" baseline="0" noProof="0" dirty="0">
                <a:ln>
                  <a:noFill/>
                </a:ln>
                <a:solidFill>
                  <a:srgbClr val="000099"/>
                </a:solidFill>
                <a:effectLst/>
                <a:uLnTx/>
                <a:uFillTx/>
                <a:latin typeface="Times New Roman" panose="02020603050405020304" pitchFamily="18" charset="0"/>
                <a:cs typeface="Times New Roman" panose="02020603050405020304" pitchFamily="18" charset="0"/>
              </a:rPr>
              <a:t> </a:t>
            </a:r>
            <a:r>
              <a:rPr kumimoji="0" lang="en-US" sz="3000" b="0" i="0" u="none" strike="noStrike" kern="1200" cap="none" spc="0" normalizeH="0" baseline="0" noProof="0" dirty="0" err="1">
                <a:ln>
                  <a:noFill/>
                </a:ln>
                <a:solidFill>
                  <a:srgbClr val="000099"/>
                </a:solidFill>
                <a:effectLst/>
                <a:uLnTx/>
                <a:uFillTx/>
                <a:latin typeface="Times New Roman" panose="02020603050405020304" pitchFamily="18" charset="0"/>
                <a:cs typeface="Times New Roman" panose="02020603050405020304" pitchFamily="18" charset="0"/>
              </a:rPr>
              <a:t>giày</a:t>
            </a:r>
            <a:endParaRPr kumimoji="0" lang="en-US" sz="3000" b="0" i="0" u="none" strike="noStrike" kern="1200" cap="none" spc="0" normalizeH="0" baseline="0" noProof="0" dirty="0">
              <a:ln>
                <a:noFill/>
              </a:ln>
              <a:solidFill>
                <a:srgbClr val="000099"/>
              </a:solidFill>
              <a:effectLst/>
              <a:uLnTx/>
              <a:uFillTx/>
              <a:latin typeface="Times New Roman" panose="02020603050405020304" pitchFamily="18" charset="0"/>
              <a:cs typeface="Times New Roman" panose="02020603050405020304" pitchFamily="18" charset="0"/>
            </a:endParaRPr>
          </a:p>
          <a:p>
            <a:pPr marL="342900" marR="0" lvl="0" indent="-342900" algn="l" defTabSz="914400" rtl="0" eaLnBrk="1" fontAlgn="auto" latinLnBrk="0" hangingPunct="1">
              <a:lnSpc>
                <a:spcPct val="125000"/>
              </a:lnSpc>
              <a:spcBef>
                <a:spcPct val="20000"/>
              </a:spcBef>
              <a:spcAft>
                <a:spcPts val="0"/>
              </a:spcAft>
              <a:buClrTx/>
              <a:buSzTx/>
              <a:buFontTx/>
              <a:buNone/>
              <a:tabLst/>
              <a:defRPr/>
            </a:pPr>
            <a:r>
              <a:rPr kumimoji="0" lang="en-US" sz="3000" b="0" i="0" u="none" strike="noStrike" kern="1200" cap="none" spc="0" normalizeH="0" baseline="0" noProof="0" dirty="0" err="1">
                <a:ln>
                  <a:noFill/>
                </a:ln>
                <a:solidFill>
                  <a:srgbClr val="000099"/>
                </a:solidFill>
                <a:effectLst/>
                <a:uLnTx/>
                <a:uFillTx/>
                <a:latin typeface="Times New Roman" panose="02020603050405020304" pitchFamily="18" charset="0"/>
                <a:cs typeface="Times New Roman" panose="02020603050405020304" pitchFamily="18" charset="0"/>
              </a:rPr>
              <a:t>Thương</a:t>
            </a:r>
            <a:r>
              <a:rPr kumimoji="0" lang="en-US" sz="3000" b="0" i="0" u="none" strike="noStrike" kern="1200" cap="none" spc="0" normalizeH="0" baseline="0" noProof="0" dirty="0">
                <a:ln>
                  <a:noFill/>
                </a:ln>
                <a:solidFill>
                  <a:srgbClr val="000099"/>
                </a:solidFill>
                <a:effectLst/>
                <a:uLnTx/>
                <a:uFillTx/>
                <a:latin typeface="Times New Roman" panose="02020603050405020304" pitchFamily="18" charset="0"/>
                <a:cs typeface="Times New Roman" panose="02020603050405020304" pitchFamily="18" charset="0"/>
              </a:rPr>
              <a:t> </a:t>
            </a:r>
            <a:r>
              <a:rPr kumimoji="0" lang="en-US" sz="3000" b="0" i="0" u="none" strike="noStrike" kern="1200" cap="none" spc="0" normalizeH="0" baseline="0" noProof="0" dirty="0" err="1">
                <a:ln>
                  <a:noFill/>
                </a:ln>
                <a:solidFill>
                  <a:srgbClr val="000099"/>
                </a:solidFill>
                <a:effectLst/>
                <a:uLnTx/>
                <a:uFillTx/>
                <a:latin typeface="Times New Roman" panose="02020603050405020304" pitchFamily="18" charset="0"/>
                <a:cs typeface="Times New Roman" panose="02020603050405020304" pitchFamily="18" charset="0"/>
              </a:rPr>
              <a:t>nhau</a:t>
            </a:r>
            <a:r>
              <a:rPr kumimoji="0" lang="en-US" sz="3000" b="0" i="0" u="none" strike="noStrike" kern="1200" cap="none" spc="0" normalizeH="0" baseline="0" noProof="0" dirty="0">
                <a:ln>
                  <a:noFill/>
                </a:ln>
                <a:solidFill>
                  <a:srgbClr val="000099"/>
                </a:solidFill>
                <a:effectLst/>
                <a:uLnTx/>
                <a:uFillTx/>
                <a:latin typeface="Times New Roman" panose="02020603050405020304" pitchFamily="18" charset="0"/>
                <a:cs typeface="Times New Roman" panose="02020603050405020304" pitchFamily="18" charset="0"/>
              </a:rPr>
              <a:t> </a:t>
            </a:r>
            <a:r>
              <a:rPr kumimoji="0" lang="en-US" sz="3000" b="0" i="0" u="none" strike="noStrike" kern="1200" cap="none" spc="0" normalizeH="0" baseline="0" noProof="0" dirty="0" err="1">
                <a:ln>
                  <a:noFill/>
                </a:ln>
                <a:solidFill>
                  <a:srgbClr val="000099"/>
                </a:solidFill>
                <a:effectLst/>
                <a:uLnTx/>
                <a:uFillTx/>
                <a:latin typeface="Times New Roman" panose="02020603050405020304" pitchFamily="18" charset="0"/>
                <a:cs typeface="Times New Roman" panose="02020603050405020304" pitchFamily="18" charset="0"/>
              </a:rPr>
              <a:t>tay</a:t>
            </a:r>
            <a:r>
              <a:rPr kumimoji="0" lang="en-US" sz="3000" b="0" i="0" u="none" strike="noStrike" kern="1200" cap="none" spc="0" normalizeH="0" baseline="0" noProof="0" dirty="0">
                <a:ln>
                  <a:noFill/>
                </a:ln>
                <a:solidFill>
                  <a:srgbClr val="000099"/>
                </a:solidFill>
                <a:effectLst/>
                <a:uLnTx/>
                <a:uFillTx/>
                <a:latin typeface="Times New Roman" panose="02020603050405020304" pitchFamily="18" charset="0"/>
                <a:cs typeface="Times New Roman" panose="02020603050405020304" pitchFamily="18" charset="0"/>
              </a:rPr>
              <a:t> </a:t>
            </a:r>
            <a:r>
              <a:rPr kumimoji="0" lang="en-US" sz="3000" b="0" i="0" u="none" strike="noStrike" kern="1200" cap="none" spc="0" normalizeH="0" baseline="0" noProof="0" dirty="0" err="1">
                <a:ln>
                  <a:noFill/>
                </a:ln>
                <a:solidFill>
                  <a:srgbClr val="000099"/>
                </a:solidFill>
                <a:effectLst/>
                <a:uLnTx/>
                <a:uFillTx/>
                <a:latin typeface="Times New Roman" panose="02020603050405020304" pitchFamily="18" charset="0"/>
                <a:cs typeface="Times New Roman" panose="02020603050405020304" pitchFamily="18" charset="0"/>
              </a:rPr>
              <a:t>nắm</a:t>
            </a:r>
            <a:r>
              <a:rPr kumimoji="0" lang="en-US" sz="3000" b="0" i="0" u="none" strike="noStrike" kern="1200" cap="none" spc="0" normalizeH="0" baseline="0" noProof="0" dirty="0">
                <a:ln>
                  <a:noFill/>
                </a:ln>
                <a:solidFill>
                  <a:srgbClr val="000099"/>
                </a:solidFill>
                <a:effectLst/>
                <a:uLnTx/>
                <a:uFillTx/>
                <a:latin typeface="Times New Roman" panose="02020603050405020304" pitchFamily="18" charset="0"/>
                <a:cs typeface="Times New Roman" panose="02020603050405020304" pitchFamily="18" charset="0"/>
              </a:rPr>
              <a:t> </a:t>
            </a:r>
            <a:r>
              <a:rPr kumimoji="0" lang="en-US" sz="3000" b="0" i="0" u="none" strike="noStrike" kern="1200" cap="none" spc="0" normalizeH="0" baseline="0" noProof="0" dirty="0" err="1">
                <a:ln>
                  <a:noFill/>
                </a:ln>
                <a:solidFill>
                  <a:srgbClr val="000099"/>
                </a:solidFill>
                <a:effectLst/>
                <a:uLnTx/>
                <a:uFillTx/>
                <a:latin typeface="Times New Roman" panose="02020603050405020304" pitchFamily="18" charset="0"/>
                <a:cs typeface="Times New Roman" panose="02020603050405020304" pitchFamily="18" charset="0"/>
              </a:rPr>
              <a:t>lấy</a:t>
            </a:r>
            <a:r>
              <a:rPr kumimoji="0" lang="en-US" sz="3000" b="0" i="0" u="none" strike="noStrike" kern="1200" cap="none" spc="0" normalizeH="0" baseline="0" noProof="0" dirty="0">
                <a:ln>
                  <a:noFill/>
                </a:ln>
                <a:solidFill>
                  <a:srgbClr val="000099"/>
                </a:solidFill>
                <a:effectLst/>
                <a:uLnTx/>
                <a:uFillTx/>
                <a:latin typeface="Times New Roman" panose="02020603050405020304" pitchFamily="18" charset="0"/>
                <a:cs typeface="Times New Roman" panose="02020603050405020304" pitchFamily="18" charset="0"/>
              </a:rPr>
              <a:t> </a:t>
            </a:r>
            <a:r>
              <a:rPr kumimoji="0" lang="en-US" sz="3000" b="0" i="0" u="none" strike="noStrike" kern="1200" cap="none" spc="0" normalizeH="0" baseline="0" noProof="0" dirty="0" err="1">
                <a:ln>
                  <a:noFill/>
                </a:ln>
                <a:solidFill>
                  <a:srgbClr val="000099"/>
                </a:solidFill>
                <a:effectLst/>
                <a:uLnTx/>
                <a:uFillTx/>
                <a:latin typeface="Times New Roman" panose="02020603050405020304" pitchFamily="18" charset="0"/>
                <a:cs typeface="Times New Roman" panose="02020603050405020304" pitchFamily="18" charset="0"/>
              </a:rPr>
              <a:t>bàn</a:t>
            </a:r>
            <a:r>
              <a:rPr kumimoji="0" lang="en-US" sz="3000" b="0" i="0" u="none" strike="noStrike" kern="1200" cap="none" spc="0" normalizeH="0" baseline="0" noProof="0" dirty="0">
                <a:ln>
                  <a:noFill/>
                </a:ln>
                <a:solidFill>
                  <a:srgbClr val="000099"/>
                </a:solidFill>
                <a:effectLst/>
                <a:uLnTx/>
                <a:uFillTx/>
                <a:latin typeface="Times New Roman" panose="02020603050405020304" pitchFamily="18" charset="0"/>
                <a:cs typeface="Times New Roman" panose="02020603050405020304" pitchFamily="18" charset="0"/>
              </a:rPr>
              <a:t> </a:t>
            </a:r>
            <a:r>
              <a:rPr kumimoji="0" lang="en-US" sz="3000" b="0" i="0" u="none" strike="noStrike" kern="1200" cap="none" spc="0" normalizeH="0" baseline="0" noProof="0" dirty="0" err="1">
                <a:ln>
                  <a:noFill/>
                </a:ln>
                <a:solidFill>
                  <a:srgbClr val="000099"/>
                </a:solidFill>
                <a:effectLst/>
                <a:uLnTx/>
                <a:uFillTx/>
                <a:latin typeface="Times New Roman" panose="02020603050405020304" pitchFamily="18" charset="0"/>
                <a:cs typeface="Times New Roman" panose="02020603050405020304" pitchFamily="18" charset="0"/>
              </a:rPr>
              <a:t>tay</a:t>
            </a:r>
            <a:r>
              <a:rPr kumimoji="0" lang="en-US" sz="3000" b="0" i="0" u="none" strike="noStrike" kern="1200" cap="none" spc="0" normalizeH="0" baseline="0" noProof="0" dirty="0">
                <a:ln>
                  <a:noFill/>
                </a:ln>
                <a:solidFill>
                  <a:srgbClr val="000099"/>
                </a:solidFill>
                <a:effectLst/>
                <a:uLnTx/>
                <a:uFillTx/>
                <a:latin typeface="Times New Roman" panose="02020603050405020304" pitchFamily="18" charset="0"/>
                <a:cs typeface="Times New Roman" panose="02020603050405020304" pitchFamily="18" charset="0"/>
              </a:rPr>
              <a:t>.</a:t>
            </a:r>
          </a:p>
        </p:txBody>
      </p:sp>
      <p:pic>
        <p:nvPicPr>
          <p:cNvPr id="2052" name="Picture 4" descr="In bÃ i viáº¿t">
            <a:extLst>
              <a:ext uri="{FF2B5EF4-FFF2-40B4-BE49-F238E27FC236}">
                <a16:creationId xmlns:a16="http://schemas.microsoft.com/office/drawing/2014/main" id="{CDDE33E8-715F-46F6-B0D5-009D34625B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3411" y="3303668"/>
            <a:ext cx="4701348" cy="3186265"/>
          </a:xfrm>
          <a:prstGeom prst="rect">
            <a:avLst/>
          </a:prstGeom>
          <a:noFill/>
          <a:extLst>
            <a:ext uri="{909E8E84-426E-40DD-AFC4-6F175D3DCCD1}">
              <a14:hiddenFill xmlns:a14="http://schemas.microsoft.com/office/drawing/2010/main">
                <a:solidFill>
                  <a:srgbClr val="FFFFFF"/>
                </a:solidFill>
              </a14:hiddenFill>
            </a:ext>
          </a:extLst>
        </p:spPr>
      </p:pic>
      <p:sp>
        <p:nvSpPr>
          <p:cNvPr id="3" name="Oval 2"/>
          <p:cNvSpPr/>
          <p:nvPr/>
        </p:nvSpPr>
        <p:spPr>
          <a:xfrm>
            <a:off x="6923314" y="634708"/>
            <a:ext cx="4702629" cy="21161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Em hãy tìm trong đoạn thơ trên những chi tiết, hình ảnh biểu hiện cho tình đồng chí, đồng đội?</a:t>
            </a:r>
          </a:p>
        </p:txBody>
      </p:sp>
    </p:spTree>
    <p:extLst>
      <p:ext uri="{BB962C8B-B14F-4D97-AF65-F5344CB8AC3E}">
        <p14:creationId xmlns:p14="http://schemas.microsoft.com/office/powerpoint/2010/main" val="3701038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randombar(horizontal)">
                                      <p:cBhvr>
                                        <p:cTn id="7" dur="500"/>
                                        <p:tgtEl>
                                          <p:spTgt spid="205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Hình ảnh 4" descr="Ảnh có chứa mặt đất, ngoài trời, tòa nhà, đá sỏi&#10;&#10;Mô tả được tạo với mức tin cậy rất cao">
            <a:extLst>
              <a:ext uri="{FF2B5EF4-FFF2-40B4-BE49-F238E27FC236}">
                <a16:creationId xmlns:a16="http://schemas.microsoft.com/office/drawing/2014/main" id="{74A43E98-064B-43CF-B10E-38235602B296}"/>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l="14970" r="15529" b="-2"/>
          <a:stretch/>
        </p:blipFill>
        <p:spPr>
          <a:xfrm>
            <a:off x="5491133" y="286529"/>
            <a:ext cx="2275744" cy="2275744"/>
          </a:xfrm>
          <a:custGeom>
            <a:avLst/>
            <a:gdLst>
              <a:gd name="connsiteX0" fmla="*/ 3028805 w 6057610"/>
              <a:gd name="connsiteY0" fmla="*/ 0 h 6057610"/>
              <a:gd name="connsiteX1" fmla="*/ 6057610 w 6057610"/>
              <a:gd name="connsiteY1" fmla="*/ 3028805 h 6057610"/>
              <a:gd name="connsiteX2" fmla="*/ 3028805 w 6057610"/>
              <a:gd name="connsiteY2" fmla="*/ 6057610 h 6057610"/>
              <a:gd name="connsiteX3" fmla="*/ 0 w 6057610"/>
              <a:gd name="connsiteY3" fmla="*/ 3028805 h 6057610"/>
              <a:gd name="connsiteX4" fmla="*/ 3028805 w 6057610"/>
              <a:gd name="connsiteY4" fmla="*/ 0 h 6057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effectLst>
            <a:softEdge rad="0"/>
          </a:effectLst>
        </p:spPr>
      </p:pic>
      <p:pic>
        <p:nvPicPr>
          <p:cNvPr id="4" name="Hình ảnh 3" descr="Ảnh có chứa cỏ, ngoài trời, bầu trời, con bò&#10;&#10;Mô tả được tạo với mức tin cậy rất cao">
            <a:extLst>
              <a:ext uri="{FF2B5EF4-FFF2-40B4-BE49-F238E27FC236}">
                <a16:creationId xmlns:a16="http://schemas.microsoft.com/office/drawing/2014/main" id="{A055D9A8-45D7-4AF9-80D9-1EB7A76C9272}"/>
              </a:ext>
            </a:extLst>
          </p:cNvPr>
          <p:cNvPicPr>
            <a:picLocks noChangeAspect="1"/>
          </p:cNvPicPr>
          <p:nvPr/>
        </p:nvPicPr>
        <p:blipFill rotWithShape="1">
          <a:blip r:embed="rId4">
            <a:alphaModFix/>
            <a:extLst>
              <a:ext uri="{28A0092B-C50C-407E-A947-70E740481C1C}">
                <a14:useLocalDpi xmlns:a14="http://schemas.microsoft.com/office/drawing/2010/main" val="0"/>
              </a:ext>
            </a:extLst>
          </a:blip>
          <a:srcRect l="19679" r="14072" b="3"/>
          <a:stretch/>
        </p:blipFill>
        <p:spPr>
          <a:xfrm>
            <a:off x="5734231" y="2527224"/>
            <a:ext cx="3316388" cy="3316386"/>
          </a:xfrm>
          <a:custGeom>
            <a:avLst/>
            <a:gdLst>
              <a:gd name="connsiteX0" fmla="*/ 3028805 w 6057610"/>
              <a:gd name="connsiteY0" fmla="*/ 0 h 6057610"/>
              <a:gd name="connsiteX1" fmla="*/ 6057610 w 6057610"/>
              <a:gd name="connsiteY1" fmla="*/ 3028805 h 6057610"/>
              <a:gd name="connsiteX2" fmla="*/ 3028805 w 6057610"/>
              <a:gd name="connsiteY2" fmla="*/ 6057610 h 6057610"/>
              <a:gd name="connsiteX3" fmla="*/ 0 w 6057610"/>
              <a:gd name="connsiteY3" fmla="*/ 3028805 h 6057610"/>
              <a:gd name="connsiteX4" fmla="*/ 3028805 w 6057610"/>
              <a:gd name="connsiteY4" fmla="*/ 0 h 6057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effectLst>
            <a:softEdge rad="0"/>
          </a:effectLst>
        </p:spPr>
      </p:pic>
      <p:pic>
        <p:nvPicPr>
          <p:cNvPr id="7" name="Hình ảnh 6">
            <a:extLst>
              <a:ext uri="{FF2B5EF4-FFF2-40B4-BE49-F238E27FC236}">
                <a16:creationId xmlns:a16="http://schemas.microsoft.com/office/drawing/2014/main" id="{07053A61-F6A2-4F0E-8DE3-24A4A608CEA7}"/>
              </a:ext>
            </a:extLst>
          </p:cNvPr>
          <p:cNvPicPr>
            <a:picLocks noChangeAspect="1"/>
          </p:cNvPicPr>
          <p:nvPr/>
        </p:nvPicPr>
        <p:blipFill rotWithShape="1">
          <a:blip r:embed="rId5">
            <a:alphaModFix/>
            <a:extLst>
              <a:ext uri="{28A0092B-C50C-407E-A947-70E740481C1C}">
                <a14:useLocalDpi xmlns:a14="http://schemas.microsoft.com/office/drawing/2010/main" val="0"/>
              </a:ext>
            </a:extLst>
          </a:blip>
          <a:srcRect l="21790" r="1811" b="-1"/>
          <a:stretch/>
        </p:blipFill>
        <p:spPr>
          <a:xfrm>
            <a:off x="7786846" y="1"/>
            <a:ext cx="4405154" cy="3776782"/>
          </a:xfrm>
          <a:custGeom>
            <a:avLst/>
            <a:gdLst>
              <a:gd name="connsiteX0" fmla="*/ 279221 w 4405154"/>
              <a:gd name="connsiteY0" fmla="*/ 0 h 3776782"/>
              <a:gd name="connsiteX1" fmla="*/ 4405154 w 4405154"/>
              <a:gd name="connsiteY1" fmla="*/ 0 h 3776782"/>
              <a:gd name="connsiteX2" fmla="*/ 4405154 w 4405154"/>
              <a:gd name="connsiteY2" fmla="*/ 3055054 h 3776782"/>
              <a:gd name="connsiteX3" fmla="*/ 4266200 w 4405154"/>
              <a:gd name="connsiteY3" fmla="*/ 3181344 h 3776782"/>
              <a:gd name="connsiteX4" fmla="*/ 2607554 w 4405154"/>
              <a:gd name="connsiteY4" fmla="*/ 3776782 h 3776782"/>
              <a:gd name="connsiteX5" fmla="*/ 0 w 4405154"/>
              <a:gd name="connsiteY5" fmla="*/ 1169228 h 3776782"/>
              <a:gd name="connsiteX6" fmla="*/ 204915 w 4405154"/>
              <a:gd name="connsiteY6" fmla="*/ 154250 h 3776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5154" h="3776782">
                <a:moveTo>
                  <a:pt x="279221" y="0"/>
                </a:moveTo>
                <a:lnTo>
                  <a:pt x="4405154" y="0"/>
                </a:lnTo>
                <a:lnTo>
                  <a:pt x="4405154" y="3055054"/>
                </a:lnTo>
                <a:lnTo>
                  <a:pt x="4266200" y="3181344"/>
                </a:lnTo>
                <a:cubicBezTo>
                  <a:pt x="3815461" y="3553326"/>
                  <a:pt x="3237603" y="3776782"/>
                  <a:pt x="2607554" y="3776782"/>
                </a:cubicBezTo>
                <a:cubicBezTo>
                  <a:pt x="1167442" y="3776782"/>
                  <a:pt x="0" y="2609341"/>
                  <a:pt x="0" y="1169228"/>
                </a:cubicBezTo>
                <a:cubicBezTo>
                  <a:pt x="0" y="809200"/>
                  <a:pt x="72965" y="466214"/>
                  <a:pt x="204915" y="154250"/>
                </a:cubicBezTo>
                <a:close/>
              </a:path>
            </a:pathLst>
          </a:custGeom>
          <a:solidFill>
            <a:srgbClr val="FFFFFF">
              <a:shade val="85000"/>
            </a:srgbClr>
          </a:solidFill>
          <a:effectLst>
            <a:softEdge rad="0"/>
          </a:effectLst>
        </p:spPr>
      </p:pic>
      <p:pic>
        <p:nvPicPr>
          <p:cNvPr id="6" name="Hình ảnh 5">
            <a:extLst>
              <a:ext uri="{FF2B5EF4-FFF2-40B4-BE49-F238E27FC236}">
                <a16:creationId xmlns:a16="http://schemas.microsoft.com/office/drawing/2014/main" id="{2152D1F8-67B1-4740-95BD-8C964FCF0E6E}"/>
              </a:ext>
            </a:extLst>
          </p:cNvPr>
          <p:cNvPicPr>
            <a:picLocks noChangeAspect="1"/>
          </p:cNvPicPr>
          <p:nvPr/>
        </p:nvPicPr>
        <p:blipFill rotWithShape="1">
          <a:blip r:embed="rId6">
            <a:alphaModFix/>
            <a:extLst>
              <a:ext uri="{28A0092B-C50C-407E-A947-70E740481C1C}">
                <a14:useLocalDpi xmlns:a14="http://schemas.microsoft.com/office/drawing/2010/main" val="0"/>
              </a:ext>
            </a:extLst>
          </a:blip>
          <a:srcRect l="20433" r="11670" b="-3"/>
          <a:stretch/>
        </p:blipFill>
        <p:spPr>
          <a:xfrm>
            <a:off x="8738478" y="3917271"/>
            <a:ext cx="3453522" cy="2950205"/>
          </a:xfrm>
          <a:custGeom>
            <a:avLst/>
            <a:gdLst>
              <a:gd name="connsiteX0" fmla="*/ 1901420 w 3453522"/>
              <a:gd name="connsiteY0" fmla="*/ 0 h 2950205"/>
              <a:gd name="connsiteX1" fmla="*/ 3368648 w 3453522"/>
              <a:gd name="connsiteY1" fmla="*/ 691940 h 2950205"/>
              <a:gd name="connsiteX2" fmla="*/ 3453522 w 3453522"/>
              <a:gd name="connsiteY2" fmla="*/ 805440 h 2950205"/>
              <a:gd name="connsiteX3" fmla="*/ 3453522 w 3453522"/>
              <a:gd name="connsiteY3" fmla="*/ 2950205 h 2950205"/>
              <a:gd name="connsiteX4" fmla="*/ 316036 w 3453522"/>
              <a:gd name="connsiteY4" fmla="*/ 2950205 h 2950205"/>
              <a:gd name="connsiteX5" fmla="*/ 229491 w 3453522"/>
              <a:gd name="connsiteY5" fmla="*/ 2807749 h 2950205"/>
              <a:gd name="connsiteX6" fmla="*/ 0 w 3453522"/>
              <a:gd name="connsiteY6" fmla="*/ 1901419 h 2950205"/>
              <a:gd name="connsiteX7" fmla="*/ 1901420 w 3453522"/>
              <a:gd name="connsiteY7" fmla="*/ 0 h 2950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53522" h="2950205">
                <a:moveTo>
                  <a:pt x="1901420" y="0"/>
                </a:moveTo>
                <a:cubicBezTo>
                  <a:pt x="2492116" y="0"/>
                  <a:pt x="3019900" y="269355"/>
                  <a:pt x="3368648" y="691940"/>
                </a:cubicBezTo>
                <a:lnTo>
                  <a:pt x="3453522" y="805440"/>
                </a:lnTo>
                <a:lnTo>
                  <a:pt x="3453522" y="2950205"/>
                </a:lnTo>
                <a:lnTo>
                  <a:pt x="316036" y="2950205"/>
                </a:lnTo>
                <a:lnTo>
                  <a:pt x="229491" y="2807749"/>
                </a:lnTo>
                <a:cubicBezTo>
                  <a:pt x="83134" y="2538330"/>
                  <a:pt x="0" y="2229583"/>
                  <a:pt x="0" y="1901419"/>
                </a:cubicBezTo>
                <a:cubicBezTo>
                  <a:pt x="0" y="851294"/>
                  <a:pt x="851295" y="0"/>
                  <a:pt x="1901420" y="0"/>
                </a:cubicBezTo>
                <a:close/>
              </a:path>
            </a:pathLst>
          </a:custGeom>
          <a:solidFill>
            <a:srgbClr val="FFFFFF">
              <a:shade val="85000"/>
            </a:srgbClr>
          </a:solidFill>
          <a:effectLst>
            <a:softEdge rad="0"/>
          </a:effectLst>
        </p:spPr>
      </p:pic>
      <p:pic>
        <p:nvPicPr>
          <p:cNvPr id="12" name="Picture 11">
            <a:extLst>
              <a:ext uri="{FF2B5EF4-FFF2-40B4-BE49-F238E27FC236}">
                <a16:creationId xmlns:a16="http://schemas.microsoft.com/office/drawing/2014/main" id="{8557749F-B943-4D30-8F08-8AA92F25A8A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7">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êu đề 1">
            <a:extLst>
              <a:ext uri="{FF2B5EF4-FFF2-40B4-BE49-F238E27FC236}">
                <a16:creationId xmlns:a16="http://schemas.microsoft.com/office/drawing/2014/main" id="{545C5F79-8B38-409E-AEC5-A38BCF91681E}"/>
              </a:ext>
            </a:extLst>
          </p:cNvPr>
          <p:cNvSpPr>
            <a:spLocks noGrp="1"/>
          </p:cNvSpPr>
          <p:nvPr>
            <p:ph type="title"/>
          </p:nvPr>
        </p:nvSpPr>
        <p:spPr>
          <a:xfrm>
            <a:off x="174253" y="270477"/>
            <a:ext cx="5709390" cy="1454051"/>
          </a:xfrm>
        </p:spPr>
        <p:txBody>
          <a:bodyPr>
            <a:noAutofit/>
          </a:bodyPr>
          <a:lstStyle/>
          <a:p>
            <a:r>
              <a:rPr lang="en-US" altLang="vi-VN" sz="2600" b="1" dirty="0" err="1">
                <a:latin typeface="Times New Roman" panose="02020603050405020304" pitchFamily="18" charset="0"/>
                <a:cs typeface="Times New Roman" panose="02020603050405020304" pitchFamily="18" charset="0"/>
              </a:rPr>
              <a:t>Ruộng</a:t>
            </a:r>
            <a:r>
              <a:rPr lang="en-US" altLang="vi-VN" sz="2600" b="1" dirty="0">
                <a:latin typeface="Times New Roman" panose="02020603050405020304" pitchFamily="18" charset="0"/>
                <a:cs typeface="Times New Roman" panose="02020603050405020304" pitchFamily="18" charset="0"/>
              </a:rPr>
              <a:t> </a:t>
            </a:r>
            <a:r>
              <a:rPr lang="en-US" altLang="vi-VN" sz="2600" b="1" dirty="0" err="1">
                <a:latin typeface="Times New Roman" panose="02020603050405020304" pitchFamily="18" charset="0"/>
                <a:cs typeface="Times New Roman" panose="02020603050405020304" pitchFamily="18" charset="0"/>
              </a:rPr>
              <a:t>nương</a:t>
            </a:r>
            <a:r>
              <a:rPr lang="en-US" altLang="vi-VN" sz="2600" b="1" dirty="0">
                <a:latin typeface="Times New Roman" panose="02020603050405020304" pitchFamily="18" charset="0"/>
                <a:cs typeface="Times New Roman" panose="02020603050405020304" pitchFamily="18" charset="0"/>
              </a:rPr>
              <a:t> </a:t>
            </a:r>
            <a:r>
              <a:rPr lang="en-US" altLang="vi-VN" sz="2600" b="1" dirty="0" err="1">
                <a:latin typeface="Times New Roman" panose="02020603050405020304" pitchFamily="18" charset="0"/>
                <a:cs typeface="Times New Roman" panose="02020603050405020304" pitchFamily="18" charset="0"/>
              </a:rPr>
              <a:t>anh</a:t>
            </a:r>
            <a:r>
              <a:rPr lang="en-US" altLang="vi-VN" sz="2600" b="1" dirty="0">
                <a:latin typeface="Times New Roman" panose="02020603050405020304" pitchFamily="18" charset="0"/>
                <a:cs typeface="Times New Roman" panose="02020603050405020304" pitchFamily="18" charset="0"/>
              </a:rPr>
              <a:t> </a:t>
            </a:r>
            <a:r>
              <a:rPr lang="en-US" altLang="vi-VN" sz="2600" b="1" dirty="0" err="1">
                <a:latin typeface="Times New Roman" panose="02020603050405020304" pitchFamily="18" charset="0"/>
                <a:cs typeface="Times New Roman" panose="02020603050405020304" pitchFamily="18" charset="0"/>
              </a:rPr>
              <a:t>gửi</a:t>
            </a:r>
            <a:r>
              <a:rPr lang="en-US" altLang="vi-VN" sz="2600" b="1" dirty="0">
                <a:latin typeface="Times New Roman" panose="02020603050405020304" pitchFamily="18" charset="0"/>
                <a:cs typeface="Times New Roman" panose="02020603050405020304" pitchFamily="18" charset="0"/>
              </a:rPr>
              <a:t> </a:t>
            </a:r>
            <a:r>
              <a:rPr lang="en-US" altLang="vi-VN" sz="2600" b="1" dirty="0" err="1">
                <a:latin typeface="Times New Roman" panose="02020603050405020304" pitchFamily="18" charset="0"/>
                <a:cs typeface="Times New Roman" panose="02020603050405020304" pitchFamily="18" charset="0"/>
              </a:rPr>
              <a:t>bạn</a:t>
            </a:r>
            <a:r>
              <a:rPr lang="en-US" altLang="vi-VN" sz="2600" b="1" dirty="0">
                <a:latin typeface="Times New Roman" panose="02020603050405020304" pitchFamily="18" charset="0"/>
                <a:cs typeface="Times New Roman" panose="02020603050405020304" pitchFamily="18" charset="0"/>
              </a:rPr>
              <a:t> </a:t>
            </a:r>
            <a:r>
              <a:rPr lang="en-US" altLang="vi-VN" sz="2600" b="1" dirty="0" err="1">
                <a:latin typeface="Times New Roman" panose="02020603050405020304" pitchFamily="18" charset="0"/>
                <a:cs typeface="Times New Roman" panose="02020603050405020304" pitchFamily="18" charset="0"/>
              </a:rPr>
              <a:t>thân</a:t>
            </a:r>
            <a:r>
              <a:rPr lang="en-US" altLang="vi-VN" sz="2600" b="1" dirty="0">
                <a:latin typeface="Times New Roman" panose="02020603050405020304" pitchFamily="18" charset="0"/>
                <a:cs typeface="Times New Roman" panose="02020603050405020304" pitchFamily="18" charset="0"/>
              </a:rPr>
              <a:t> </a:t>
            </a:r>
            <a:r>
              <a:rPr lang="en-US" altLang="vi-VN" sz="2600" b="1" dirty="0" err="1">
                <a:latin typeface="Times New Roman" panose="02020603050405020304" pitchFamily="18" charset="0"/>
                <a:cs typeface="Times New Roman" panose="02020603050405020304" pitchFamily="18" charset="0"/>
              </a:rPr>
              <a:t>cày</a:t>
            </a:r>
            <a:br>
              <a:rPr lang="en-US" altLang="vi-VN" sz="2600" b="1" dirty="0">
                <a:latin typeface="Times New Roman" panose="02020603050405020304" pitchFamily="18" charset="0"/>
                <a:cs typeface="Times New Roman" panose="02020603050405020304" pitchFamily="18" charset="0"/>
              </a:rPr>
            </a:br>
            <a:r>
              <a:rPr lang="en-US" altLang="vi-VN" sz="2600" b="1" dirty="0">
                <a:latin typeface="Times New Roman" panose="02020603050405020304" pitchFamily="18" charset="0"/>
                <a:cs typeface="Times New Roman" panose="02020603050405020304" pitchFamily="18" charset="0"/>
              </a:rPr>
              <a:t>Gian </a:t>
            </a:r>
            <a:r>
              <a:rPr lang="en-US" altLang="vi-VN" sz="2600" b="1" dirty="0" err="1">
                <a:latin typeface="Times New Roman" panose="02020603050405020304" pitchFamily="18" charset="0"/>
                <a:cs typeface="Times New Roman" panose="02020603050405020304" pitchFamily="18" charset="0"/>
              </a:rPr>
              <a:t>nhà</a:t>
            </a:r>
            <a:r>
              <a:rPr lang="en-US" altLang="vi-VN" sz="2600" b="1" dirty="0">
                <a:latin typeface="Times New Roman" panose="02020603050405020304" pitchFamily="18" charset="0"/>
                <a:cs typeface="Times New Roman" panose="02020603050405020304" pitchFamily="18" charset="0"/>
              </a:rPr>
              <a:t> </a:t>
            </a:r>
            <a:r>
              <a:rPr lang="en-US" altLang="vi-VN" sz="2600" b="1" dirty="0" err="1">
                <a:latin typeface="Times New Roman" panose="02020603050405020304" pitchFamily="18" charset="0"/>
                <a:cs typeface="Times New Roman" panose="02020603050405020304" pitchFamily="18" charset="0"/>
              </a:rPr>
              <a:t>không</a:t>
            </a:r>
            <a:r>
              <a:rPr lang="en-US" altLang="vi-VN" sz="2600" b="1" dirty="0">
                <a:latin typeface="Times New Roman" panose="02020603050405020304" pitchFamily="18" charset="0"/>
                <a:cs typeface="Times New Roman" panose="02020603050405020304" pitchFamily="18" charset="0"/>
              </a:rPr>
              <a:t> </a:t>
            </a:r>
            <a:r>
              <a:rPr lang="en-US" altLang="vi-VN" sz="2600" b="1" dirty="0" err="1">
                <a:latin typeface="Times New Roman" panose="02020603050405020304" pitchFamily="18" charset="0"/>
                <a:cs typeface="Times New Roman" panose="02020603050405020304" pitchFamily="18" charset="0"/>
              </a:rPr>
              <a:t>mặc</a:t>
            </a:r>
            <a:r>
              <a:rPr lang="en-US" altLang="vi-VN" sz="2600" b="1" dirty="0">
                <a:latin typeface="Times New Roman" panose="02020603050405020304" pitchFamily="18" charset="0"/>
                <a:cs typeface="Times New Roman" panose="02020603050405020304" pitchFamily="18" charset="0"/>
              </a:rPr>
              <a:t> </a:t>
            </a:r>
            <a:r>
              <a:rPr lang="en-US" altLang="vi-VN" sz="2600" b="1" dirty="0" err="1">
                <a:latin typeface="Times New Roman" panose="02020603050405020304" pitchFamily="18" charset="0"/>
                <a:cs typeface="Times New Roman" panose="02020603050405020304" pitchFamily="18" charset="0"/>
              </a:rPr>
              <a:t>kệ</a:t>
            </a:r>
            <a:r>
              <a:rPr lang="en-US" altLang="vi-VN" sz="2600" b="1" dirty="0">
                <a:latin typeface="Times New Roman" panose="02020603050405020304" pitchFamily="18" charset="0"/>
                <a:cs typeface="Times New Roman" panose="02020603050405020304" pitchFamily="18" charset="0"/>
              </a:rPr>
              <a:t> </a:t>
            </a:r>
            <a:r>
              <a:rPr lang="en-US" altLang="vi-VN" sz="2600" b="1" dirty="0" err="1">
                <a:latin typeface="Times New Roman" panose="02020603050405020304" pitchFamily="18" charset="0"/>
                <a:cs typeface="Times New Roman" panose="02020603050405020304" pitchFamily="18" charset="0"/>
              </a:rPr>
              <a:t>gió</a:t>
            </a:r>
            <a:r>
              <a:rPr lang="en-US" altLang="vi-VN" sz="2600" b="1" dirty="0">
                <a:latin typeface="Times New Roman" panose="02020603050405020304" pitchFamily="18" charset="0"/>
                <a:cs typeface="Times New Roman" panose="02020603050405020304" pitchFamily="18" charset="0"/>
              </a:rPr>
              <a:t> lung lay</a:t>
            </a:r>
            <a:br>
              <a:rPr lang="en-US" altLang="vi-VN" sz="2600" b="1" dirty="0">
                <a:latin typeface="Times New Roman" panose="02020603050405020304" pitchFamily="18" charset="0"/>
                <a:cs typeface="Times New Roman" panose="02020603050405020304" pitchFamily="18" charset="0"/>
              </a:rPr>
            </a:br>
            <a:r>
              <a:rPr lang="en-US" altLang="vi-VN" sz="2600" b="1" dirty="0" err="1">
                <a:solidFill>
                  <a:srgbClr val="FF0000"/>
                </a:solidFill>
                <a:latin typeface="Times New Roman" panose="02020603050405020304" pitchFamily="18" charset="0"/>
                <a:cs typeface="Times New Roman" panose="02020603050405020304" pitchFamily="18" charset="0"/>
              </a:rPr>
              <a:t>Giếng</a:t>
            </a:r>
            <a:r>
              <a:rPr lang="en-US" altLang="vi-VN" sz="2600" b="1" dirty="0">
                <a:solidFill>
                  <a:srgbClr val="FF0000"/>
                </a:solidFill>
                <a:latin typeface="Times New Roman" panose="02020603050405020304" pitchFamily="18" charset="0"/>
                <a:cs typeface="Times New Roman" panose="02020603050405020304" pitchFamily="18" charset="0"/>
              </a:rPr>
              <a:t> </a:t>
            </a:r>
            <a:r>
              <a:rPr lang="en-US" altLang="vi-VN" sz="2600" b="1" dirty="0" err="1">
                <a:solidFill>
                  <a:srgbClr val="FF0000"/>
                </a:solidFill>
                <a:latin typeface="Times New Roman" panose="02020603050405020304" pitchFamily="18" charset="0"/>
                <a:cs typeface="Times New Roman" panose="02020603050405020304" pitchFamily="18" charset="0"/>
              </a:rPr>
              <a:t>nước</a:t>
            </a:r>
            <a:r>
              <a:rPr lang="en-US" altLang="vi-VN" sz="2600" b="1" dirty="0">
                <a:solidFill>
                  <a:srgbClr val="FF0000"/>
                </a:solidFill>
                <a:latin typeface="Times New Roman" panose="02020603050405020304" pitchFamily="18" charset="0"/>
                <a:cs typeface="Times New Roman" panose="02020603050405020304" pitchFamily="18" charset="0"/>
              </a:rPr>
              <a:t> </a:t>
            </a:r>
            <a:r>
              <a:rPr lang="en-US" altLang="vi-VN" sz="2600" b="1" dirty="0" err="1">
                <a:solidFill>
                  <a:srgbClr val="FF0000"/>
                </a:solidFill>
                <a:latin typeface="Times New Roman" panose="02020603050405020304" pitchFamily="18" charset="0"/>
                <a:cs typeface="Times New Roman" panose="02020603050405020304" pitchFamily="18" charset="0"/>
              </a:rPr>
              <a:t>gốc</a:t>
            </a:r>
            <a:r>
              <a:rPr lang="en-US" altLang="vi-VN" sz="2600" b="1" dirty="0">
                <a:solidFill>
                  <a:srgbClr val="FF0000"/>
                </a:solidFill>
                <a:latin typeface="Times New Roman" panose="02020603050405020304" pitchFamily="18" charset="0"/>
                <a:cs typeface="Times New Roman" panose="02020603050405020304" pitchFamily="18" charset="0"/>
              </a:rPr>
              <a:t> </a:t>
            </a:r>
            <a:r>
              <a:rPr lang="en-US" altLang="vi-VN" sz="2600" b="1" dirty="0" err="1">
                <a:solidFill>
                  <a:srgbClr val="FF0000"/>
                </a:solidFill>
                <a:latin typeface="Times New Roman" panose="02020603050405020304" pitchFamily="18" charset="0"/>
                <a:cs typeface="Times New Roman" panose="02020603050405020304" pitchFamily="18" charset="0"/>
              </a:rPr>
              <a:t>đa</a:t>
            </a:r>
            <a:r>
              <a:rPr lang="en-US" altLang="vi-VN" sz="2600" b="1" dirty="0">
                <a:solidFill>
                  <a:srgbClr val="FF0000"/>
                </a:solidFill>
                <a:latin typeface="Times New Roman" panose="02020603050405020304" pitchFamily="18" charset="0"/>
                <a:cs typeface="Times New Roman" panose="02020603050405020304" pitchFamily="18" charset="0"/>
              </a:rPr>
              <a:t> </a:t>
            </a:r>
            <a:r>
              <a:rPr lang="en-US" altLang="vi-VN" sz="2600" b="1" dirty="0" err="1">
                <a:latin typeface="Times New Roman" panose="02020603050405020304" pitchFamily="18" charset="0"/>
                <a:cs typeface="Times New Roman" panose="02020603050405020304" pitchFamily="18" charset="0"/>
              </a:rPr>
              <a:t>nhớ</a:t>
            </a:r>
            <a:r>
              <a:rPr lang="en-US" altLang="vi-VN" sz="2600" b="1" dirty="0">
                <a:latin typeface="Times New Roman" panose="02020603050405020304" pitchFamily="18" charset="0"/>
                <a:cs typeface="Times New Roman" panose="02020603050405020304" pitchFamily="18" charset="0"/>
              </a:rPr>
              <a:t> </a:t>
            </a:r>
            <a:r>
              <a:rPr lang="en-US" altLang="vi-VN" sz="2600" b="1" dirty="0" err="1">
                <a:latin typeface="Times New Roman" panose="02020603050405020304" pitchFamily="18" charset="0"/>
                <a:cs typeface="Times New Roman" panose="02020603050405020304" pitchFamily="18" charset="0"/>
              </a:rPr>
              <a:t>người</a:t>
            </a:r>
            <a:r>
              <a:rPr lang="en-US" altLang="vi-VN" sz="2600" b="1" dirty="0">
                <a:latin typeface="Times New Roman" panose="02020603050405020304" pitchFamily="18" charset="0"/>
                <a:cs typeface="Times New Roman" panose="02020603050405020304" pitchFamily="18" charset="0"/>
              </a:rPr>
              <a:t> ra </a:t>
            </a:r>
            <a:r>
              <a:rPr lang="en-US" altLang="vi-VN" sz="2600" b="1" dirty="0" err="1">
                <a:latin typeface="Times New Roman" panose="02020603050405020304" pitchFamily="18" charset="0"/>
                <a:cs typeface="Times New Roman" panose="02020603050405020304" pitchFamily="18" charset="0"/>
              </a:rPr>
              <a:t>lính</a:t>
            </a:r>
            <a:r>
              <a:rPr lang="en-US" altLang="vi-VN" sz="2600" b="1" dirty="0">
                <a:latin typeface="Times New Roman" panose="02020603050405020304" pitchFamily="18" charset="0"/>
                <a:cs typeface="Times New Roman" panose="02020603050405020304" pitchFamily="18" charset="0"/>
              </a:rPr>
              <a:t>.</a:t>
            </a:r>
            <a:br>
              <a:rPr lang="en-US" altLang="vi-VN" sz="2600" b="1" dirty="0">
                <a:latin typeface="Times New Roman" panose="02020603050405020304" pitchFamily="18" charset="0"/>
                <a:cs typeface="Times New Roman" panose="02020603050405020304" pitchFamily="18" charset="0"/>
              </a:rPr>
            </a:br>
            <a:endParaRPr lang="en-BZ" sz="2600" dirty="0">
              <a:latin typeface="Times New Roman" panose="02020603050405020304" pitchFamily="18" charset="0"/>
              <a:cs typeface="Times New Roman" panose="02020603050405020304" pitchFamily="18" charset="0"/>
            </a:endParaRPr>
          </a:p>
        </p:txBody>
      </p:sp>
      <p:graphicFrame>
        <p:nvGraphicFramePr>
          <p:cNvPr id="8" name="Sơ đồ 7">
            <a:extLst>
              <a:ext uri="{FF2B5EF4-FFF2-40B4-BE49-F238E27FC236}">
                <a16:creationId xmlns:a16="http://schemas.microsoft.com/office/drawing/2014/main" id="{E5B84A61-087C-4492-A2E7-7EDD71347DDD}"/>
              </a:ext>
            </a:extLst>
          </p:cNvPr>
          <p:cNvGraphicFramePr/>
          <p:nvPr>
            <p:extLst>
              <p:ext uri="{D42A27DB-BD31-4B8C-83A1-F6EECF244321}">
                <p14:modId xmlns:p14="http://schemas.microsoft.com/office/powerpoint/2010/main" val="4244134790"/>
              </p:ext>
            </p:extLst>
          </p:nvPr>
        </p:nvGraphicFramePr>
        <p:xfrm>
          <a:off x="-801306" y="1888391"/>
          <a:ext cx="7506906" cy="468307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3" name="Hộp Văn bản 2">
            <a:extLst>
              <a:ext uri="{FF2B5EF4-FFF2-40B4-BE49-F238E27FC236}">
                <a16:creationId xmlns:a16="http://schemas.microsoft.com/office/drawing/2014/main" id="{C28F9BCF-AD82-4BAF-8ADA-A66436B01E02}"/>
              </a:ext>
            </a:extLst>
          </p:cNvPr>
          <p:cNvSpPr txBox="1"/>
          <p:nvPr/>
        </p:nvSpPr>
        <p:spPr>
          <a:xfrm>
            <a:off x="6266169" y="-9476"/>
            <a:ext cx="5925831" cy="1015663"/>
          </a:xfrm>
          <a:prstGeom prst="rect">
            <a:avLst/>
          </a:prstGeom>
          <a:solidFill>
            <a:schemeClr val="accent2"/>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r>
              <a:rPr lang="en-GB" sz="2000" dirty="0">
                <a:latin typeface="Times New Roman" panose="02020603050405020304" pitchFamily="18" charset="0"/>
                <a:cs typeface="Times New Roman" panose="02020603050405020304" pitchFamily="18" charset="0"/>
              </a:rPr>
              <a:t>Quan </a:t>
            </a:r>
            <a:r>
              <a:rPr lang="en-GB" sz="2000" dirty="0" err="1">
                <a:latin typeface="Times New Roman" panose="02020603050405020304" pitchFamily="18" charset="0"/>
                <a:cs typeface="Times New Roman" panose="02020603050405020304" pitchFamily="18" charset="0"/>
              </a:rPr>
              <a:t>sát</a:t>
            </a:r>
            <a:r>
              <a:rPr lang="en-GB" sz="2000" dirty="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các</a:t>
            </a:r>
            <a:r>
              <a:rPr lang="en-GB" sz="2000" dirty="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hình</a:t>
            </a:r>
            <a:r>
              <a:rPr lang="en-GB" sz="2000" dirty="0">
                <a:latin typeface="Times New Roman" panose="02020603050405020304" pitchFamily="18" charset="0"/>
                <a:cs typeface="Times New Roman" panose="02020603050405020304" pitchFamily="18" charset="0"/>
              </a:rPr>
              <a:t> ảnh </a:t>
            </a:r>
            <a:r>
              <a:rPr lang="en-GB" sz="2000" dirty="0" err="1">
                <a:latin typeface="Times New Roman" panose="02020603050405020304" pitchFamily="18" charset="0"/>
                <a:cs typeface="Times New Roman" panose="02020603050405020304" pitchFamily="18" charset="0"/>
              </a:rPr>
              <a:t>kết</a:t>
            </a:r>
            <a:r>
              <a:rPr lang="en-GB" sz="2000" dirty="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hợp</a:t>
            </a:r>
            <a:r>
              <a:rPr lang="en-GB" sz="2000" dirty="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với</a:t>
            </a:r>
            <a:r>
              <a:rPr lang="en-GB" sz="2000" dirty="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việc</a:t>
            </a:r>
            <a:r>
              <a:rPr lang="en-GB" sz="2000" dirty="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tìm</a:t>
            </a:r>
            <a:r>
              <a:rPr lang="en-GB" sz="2000" dirty="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hiểu</a:t>
            </a:r>
            <a:r>
              <a:rPr lang="en-GB" sz="2000" dirty="0">
                <a:latin typeface="Times New Roman" panose="02020603050405020304" pitchFamily="18" charset="0"/>
                <a:cs typeface="Times New Roman" panose="02020603050405020304" pitchFamily="18" charset="0"/>
              </a:rPr>
              <a:t> 3 </a:t>
            </a:r>
            <a:r>
              <a:rPr lang="en-GB" sz="2000" dirty="0" err="1">
                <a:latin typeface="Times New Roman" panose="02020603050405020304" pitchFamily="18" charset="0"/>
                <a:cs typeface="Times New Roman" panose="02020603050405020304" pitchFamily="18" charset="0"/>
              </a:rPr>
              <a:t>câu</a:t>
            </a:r>
            <a:r>
              <a:rPr lang="en-GB" sz="2000" dirty="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thơ</a:t>
            </a:r>
            <a:r>
              <a:rPr lang="en-GB" sz="2000" dirty="0">
                <a:latin typeface="Times New Roman" panose="02020603050405020304" pitchFamily="18" charset="0"/>
                <a:cs typeface="Times New Roman" panose="02020603050405020304" pitchFamily="18" charset="0"/>
              </a:rPr>
              <a:t> của </a:t>
            </a:r>
            <a:r>
              <a:rPr lang="en-GB" sz="2000" dirty="0" err="1">
                <a:latin typeface="Times New Roman" panose="02020603050405020304" pitchFamily="18" charset="0"/>
                <a:cs typeface="Times New Roman" panose="02020603050405020304" pitchFamily="18" charset="0"/>
              </a:rPr>
              <a:t>đoạn</a:t>
            </a:r>
            <a:r>
              <a:rPr lang="en-GB" sz="2000" dirty="0">
                <a:latin typeface="Times New Roman" panose="02020603050405020304" pitchFamily="18" charset="0"/>
                <a:cs typeface="Times New Roman" panose="02020603050405020304" pitchFamily="18" charset="0"/>
              </a:rPr>
              <a:t> 2</a:t>
            </a:r>
            <a:r>
              <a:rPr lang="vi-VN" sz="2000" dirty="0">
                <a:latin typeface="Times New Roman" panose="02020603050405020304" pitchFamily="18" charset="0"/>
                <a:cs typeface="Times New Roman" panose="02020603050405020304" pitchFamily="18" charset="0"/>
              </a:rPr>
              <a:t> </a:t>
            </a:r>
            <a:r>
              <a:rPr lang="vi-VN" sz="2000" dirty="0" err="1">
                <a:latin typeface="Times New Roman" panose="02020603050405020304" pitchFamily="18" charset="0"/>
                <a:cs typeface="Times New Roman" panose="02020603050405020304" pitchFamily="18" charset="0"/>
              </a:rPr>
              <a:t>hãy</a:t>
            </a:r>
            <a:r>
              <a:rPr lang="vi-VN" sz="2000" dirty="0">
                <a:latin typeface="Times New Roman" panose="02020603050405020304" pitchFamily="18" charset="0"/>
                <a:cs typeface="Times New Roman" panose="02020603050405020304" pitchFamily="18" charset="0"/>
              </a:rPr>
              <a:t> cho </a:t>
            </a:r>
            <a:r>
              <a:rPr lang="vi-VN" sz="2000" dirty="0" err="1">
                <a:latin typeface="Times New Roman" panose="02020603050405020304" pitchFamily="18" charset="0"/>
                <a:cs typeface="Times New Roman" panose="02020603050405020304" pitchFamily="18" charset="0"/>
              </a:rPr>
              <a:t>biết</a:t>
            </a:r>
            <a:r>
              <a:rPr lang="vi-VN" sz="2000" dirty="0">
                <a:latin typeface="Times New Roman" panose="02020603050405020304" pitchFamily="18" charset="0"/>
                <a:cs typeface="Times New Roman" panose="02020603050405020304" pitchFamily="18" charset="0"/>
              </a:rPr>
              <a:t> </a:t>
            </a:r>
            <a:r>
              <a:rPr lang="vi-VN" sz="2000" dirty="0" err="1">
                <a:latin typeface="Times New Roman" panose="02020603050405020304" pitchFamily="18" charset="0"/>
                <a:cs typeface="Times New Roman" panose="02020603050405020304" pitchFamily="18" charset="0"/>
              </a:rPr>
              <a:t>những</a:t>
            </a:r>
            <a:r>
              <a:rPr lang="vi-VN" sz="2000" dirty="0">
                <a:latin typeface="Times New Roman" panose="02020603050405020304" pitchFamily="18" charset="0"/>
                <a:cs typeface="Times New Roman" panose="02020603050405020304" pitchFamily="18" charset="0"/>
              </a:rPr>
              <a:t> </a:t>
            </a:r>
            <a:r>
              <a:rPr lang="vi-VN" sz="2000" dirty="0" err="1">
                <a:latin typeface="Times New Roman" panose="02020603050405020304" pitchFamily="18" charset="0"/>
                <a:cs typeface="Times New Roman" panose="02020603050405020304" pitchFamily="18" charset="0"/>
              </a:rPr>
              <a:t>người</a:t>
            </a:r>
            <a:r>
              <a:rPr lang="vi-VN" sz="2000" dirty="0">
                <a:latin typeface="Times New Roman" panose="02020603050405020304" pitchFamily="18" charset="0"/>
                <a:cs typeface="Times New Roman" panose="02020603050405020304" pitchFamily="18" charset="0"/>
              </a:rPr>
              <a:t> linh </a:t>
            </a:r>
            <a:r>
              <a:rPr lang="vi-VN" sz="2000" dirty="0" err="1">
                <a:latin typeface="Times New Roman" panose="02020603050405020304" pitchFamily="18" charset="0"/>
                <a:cs typeface="Times New Roman" panose="02020603050405020304" pitchFamily="18" charset="0"/>
              </a:rPr>
              <a:t>thấu</a:t>
            </a:r>
            <a:r>
              <a:rPr lang="vi-VN" sz="2000" dirty="0">
                <a:latin typeface="Times New Roman" panose="02020603050405020304" pitchFamily="18" charset="0"/>
                <a:cs typeface="Times New Roman" panose="02020603050405020304" pitchFamily="18" charset="0"/>
              </a:rPr>
              <a:t> </a:t>
            </a:r>
            <a:r>
              <a:rPr lang="vi-VN" sz="2000" dirty="0" err="1">
                <a:latin typeface="Times New Roman" panose="02020603050405020304" pitchFamily="18" charset="0"/>
                <a:cs typeface="Times New Roman" panose="02020603050405020304" pitchFamily="18" charset="0"/>
              </a:rPr>
              <a:t>hiểu</a:t>
            </a:r>
            <a:r>
              <a:rPr lang="vi-VN" sz="2000" dirty="0">
                <a:latin typeface="Times New Roman" panose="02020603050405020304" pitchFamily="18" charset="0"/>
                <a:cs typeface="Times New Roman" panose="02020603050405020304" pitchFamily="18" charset="0"/>
              </a:rPr>
              <a:t> </a:t>
            </a:r>
            <a:r>
              <a:rPr lang="vi-VN" sz="2000" dirty="0" err="1">
                <a:latin typeface="Times New Roman" panose="02020603050405020304" pitchFamily="18" charset="0"/>
                <a:cs typeface="Times New Roman" panose="02020603050405020304" pitchFamily="18" charset="0"/>
              </a:rPr>
              <a:t>về</a:t>
            </a:r>
            <a:r>
              <a:rPr lang="vi-VN" sz="2000" dirty="0">
                <a:latin typeface="Times New Roman" panose="02020603050405020304" pitchFamily="18" charset="0"/>
                <a:cs typeface="Times New Roman" panose="02020603050405020304" pitchFamily="18" charset="0"/>
              </a:rPr>
              <a:t> gia </a:t>
            </a:r>
            <a:r>
              <a:rPr lang="vi-VN" sz="2000" dirty="0" err="1">
                <a:latin typeface="Times New Roman" panose="02020603050405020304" pitchFamily="18" charset="0"/>
                <a:cs typeface="Times New Roman" panose="02020603050405020304" pitchFamily="18" charset="0"/>
              </a:rPr>
              <a:t>cảnh</a:t>
            </a:r>
            <a:r>
              <a:rPr lang="vi-VN" sz="2000" dirty="0">
                <a:latin typeface="Times New Roman" panose="02020603050405020304" pitchFamily="18" charset="0"/>
                <a:cs typeface="Times New Roman" panose="02020603050405020304" pitchFamily="18" charset="0"/>
              </a:rPr>
              <a:t> </a:t>
            </a:r>
            <a:r>
              <a:rPr lang="vi-VN" sz="2000" dirty="0" err="1">
                <a:latin typeface="Times New Roman" panose="02020603050405020304" pitchFamily="18" charset="0"/>
                <a:cs typeface="Times New Roman" panose="02020603050405020304" pitchFamily="18" charset="0"/>
              </a:rPr>
              <a:t>của</a:t>
            </a:r>
            <a:r>
              <a:rPr lang="vi-VN" sz="2000" dirty="0">
                <a:latin typeface="Times New Roman" panose="02020603050405020304" pitchFamily="18" charset="0"/>
                <a:cs typeface="Times New Roman" panose="02020603050405020304" pitchFamily="18" charset="0"/>
              </a:rPr>
              <a:t> nhau như </a:t>
            </a:r>
            <a:r>
              <a:rPr lang="vi-VN" sz="2000" dirty="0" err="1">
                <a:latin typeface="Times New Roman" panose="02020603050405020304" pitchFamily="18" charset="0"/>
                <a:cs typeface="Times New Roman" panose="02020603050405020304" pitchFamily="18" charset="0"/>
              </a:rPr>
              <a:t>thế</a:t>
            </a:r>
            <a:r>
              <a:rPr lang="vi-VN" sz="2000" dirty="0">
                <a:latin typeface="Times New Roman" panose="02020603050405020304" pitchFamily="18" charset="0"/>
                <a:cs typeface="Times New Roman" panose="02020603050405020304" pitchFamily="18" charset="0"/>
              </a:rPr>
              <a:t> </a:t>
            </a:r>
            <a:r>
              <a:rPr lang="vi-VN" sz="2000" dirty="0" err="1">
                <a:latin typeface="Times New Roman" panose="02020603050405020304" pitchFamily="18" charset="0"/>
                <a:cs typeface="Times New Roman" panose="02020603050405020304" pitchFamily="18" charset="0"/>
              </a:rPr>
              <a:t>nào</a:t>
            </a:r>
            <a:r>
              <a:rPr lang="vi-VN" sz="2000" dirty="0">
                <a:latin typeface="Times New Roman" panose="02020603050405020304" pitchFamily="18" charset="0"/>
                <a:cs typeface="Times New Roman" panose="02020603050405020304" pitchFamily="18" charset="0"/>
              </a:rPr>
              <a:t>?</a:t>
            </a:r>
            <a:endParaRPr lang="en-GB"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63464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4"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heel(4)">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8">
                                            <p:graphicEl>
                                              <a:dgm id="{4832A276-69BB-45DD-8BFB-C7AE59D55B4B}"/>
                                            </p:graphicEl>
                                          </p:spTgt>
                                        </p:tgtEl>
                                        <p:attrNameLst>
                                          <p:attrName>style.visibility</p:attrName>
                                        </p:attrNameLst>
                                      </p:cBhvr>
                                      <p:to>
                                        <p:strVal val="visible"/>
                                      </p:to>
                                    </p:set>
                                    <p:animEffect transition="in" filter="fade">
                                      <p:cBhvr>
                                        <p:cTn id="29" dur="1000"/>
                                        <p:tgtEl>
                                          <p:spTgt spid="8">
                                            <p:graphicEl>
                                              <a:dgm id="{4832A276-69BB-45DD-8BFB-C7AE59D55B4B}"/>
                                            </p:graphicEl>
                                          </p:spTgt>
                                        </p:tgtEl>
                                      </p:cBhvr>
                                    </p:animEffect>
                                    <p:anim calcmode="lin" valueType="num">
                                      <p:cBhvr>
                                        <p:cTn id="30" dur="1000" fill="hold"/>
                                        <p:tgtEl>
                                          <p:spTgt spid="8">
                                            <p:graphicEl>
                                              <a:dgm id="{4832A276-69BB-45DD-8BFB-C7AE59D55B4B}"/>
                                            </p:graphicEl>
                                          </p:spTgt>
                                        </p:tgtEl>
                                        <p:attrNameLst>
                                          <p:attrName>ppt_x</p:attrName>
                                        </p:attrNameLst>
                                      </p:cBhvr>
                                      <p:tavLst>
                                        <p:tav tm="0">
                                          <p:val>
                                            <p:strVal val="#ppt_x"/>
                                          </p:val>
                                        </p:tav>
                                        <p:tav tm="100000">
                                          <p:val>
                                            <p:strVal val="#ppt_x"/>
                                          </p:val>
                                        </p:tav>
                                      </p:tavLst>
                                    </p:anim>
                                    <p:anim calcmode="lin" valueType="num">
                                      <p:cBhvr>
                                        <p:cTn id="31" dur="1000" fill="hold"/>
                                        <p:tgtEl>
                                          <p:spTgt spid="8">
                                            <p:graphicEl>
                                              <a:dgm id="{4832A276-69BB-45DD-8BFB-C7AE59D55B4B}"/>
                                            </p:graphic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8">
                                            <p:graphicEl>
                                              <a:dgm id="{53C9A069-8A40-4B9A-98D7-00BB065D4FE8}"/>
                                            </p:graphicEl>
                                          </p:spTgt>
                                        </p:tgtEl>
                                        <p:attrNameLst>
                                          <p:attrName>style.visibility</p:attrName>
                                        </p:attrNameLst>
                                      </p:cBhvr>
                                      <p:to>
                                        <p:strVal val="visible"/>
                                      </p:to>
                                    </p:set>
                                    <p:animEffect transition="in" filter="fade">
                                      <p:cBhvr>
                                        <p:cTn id="36" dur="1000"/>
                                        <p:tgtEl>
                                          <p:spTgt spid="8">
                                            <p:graphicEl>
                                              <a:dgm id="{53C9A069-8A40-4B9A-98D7-00BB065D4FE8}"/>
                                            </p:graphicEl>
                                          </p:spTgt>
                                        </p:tgtEl>
                                      </p:cBhvr>
                                    </p:animEffect>
                                    <p:anim calcmode="lin" valueType="num">
                                      <p:cBhvr>
                                        <p:cTn id="37" dur="1000" fill="hold"/>
                                        <p:tgtEl>
                                          <p:spTgt spid="8">
                                            <p:graphicEl>
                                              <a:dgm id="{53C9A069-8A40-4B9A-98D7-00BB065D4FE8}"/>
                                            </p:graphicEl>
                                          </p:spTgt>
                                        </p:tgtEl>
                                        <p:attrNameLst>
                                          <p:attrName>ppt_x</p:attrName>
                                        </p:attrNameLst>
                                      </p:cBhvr>
                                      <p:tavLst>
                                        <p:tav tm="0">
                                          <p:val>
                                            <p:strVal val="#ppt_x"/>
                                          </p:val>
                                        </p:tav>
                                        <p:tav tm="100000">
                                          <p:val>
                                            <p:strVal val="#ppt_x"/>
                                          </p:val>
                                        </p:tav>
                                      </p:tavLst>
                                    </p:anim>
                                    <p:anim calcmode="lin" valueType="num">
                                      <p:cBhvr>
                                        <p:cTn id="38" dur="1000" fill="hold"/>
                                        <p:tgtEl>
                                          <p:spTgt spid="8">
                                            <p:graphicEl>
                                              <a:dgm id="{53C9A069-8A40-4B9A-98D7-00BB065D4FE8}"/>
                                            </p:graphicEl>
                                          </p:spTgt>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8">
                                            <p:graphicEl>
                                              <a:dgm id="{4C6D6C23-28F8-49E0-9C1B-651B5C908437}"/>
                                            </p:graphicEl>
                                          </p:spTgt>
                                        </p:tgtEl>
                                        <p:attrNameLst>
                                          <p:attrName>style.visibility</p:attrName>
                                        </p:attrNameLst>
                                      </p:cBhvr>
                                      <p:to>
                                        <p:strVal val="visible"/>
                                      </p:to>
                                    </p:set>
                                    <p:animEffect transition="in" filter="fade">
                                      <p:cBhvr>
                                        <p:cTn id="41" dur="1000"/>
                                        <p:tgtEl>
                                          <p:spTgt spid="8">
                                            <p:graphicEl>
                                              <a:dgm id="{4C6D6C23-28F8-49E0-9C1B-651B5C908437}"/>
                                            </p:graphicEl>
                                          </p:spTgt>
                                        </p:tgtEl>
                                      </p:cBhvr>
                                    </p:animEffect>
                                    <p:anim calcmode="lin" valueType="num">
                                      <p:cBhvr>
                                        <p:cTn id="42" dur="1000" fill="hold"/>
                                        <p:tgtEl>
                                          <p:spTgt spid="8">
                                            <p:graphicEl>
                                              <a:dgm id="{4C6D6C23-28F8-49E0-9C1B-651B5C908437}"/>
                                            </p:graphicEl>
                                          </p:spTgt>
                                        </p:tgtEl>
                                        <p:attrNameLst>
                                          <p:attrName>ppt_x</p:attrName>
                                        </p:attrNameLst>
                                      </p:cBhvr>
                                      <p:tavLst>
                                        <p:tav tm="0">
                                          <p:val>
                                            <p:strVal val="#ppt_x"/>
                                          </p:val>
                                        </p:tav>
                                        <p:tav tm="100000">
                                          <p:val>
                                            <p:strVal val="#ppt_x"/>
                                          </p:val>
                                        </p:tav>
                                      </p:tavLst>
                                    </p:anim>
                                    <p:anim calcmode="lin" valueType="num">
                                      <p:cBhvr>
                                        <p:cTn id="43" dur="1000" fill="hold"/>
                                        <p:tgtEl>
                                          <p:spTgt spid="8">
                                            <p:graphicEl>
                                              <a:dgm id="{4C6D6C23-28F8-49E0-9C1B-651B5C908437}"/>
                                            </p:graphic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8">
                                            <p:graphicEl>
                                              <a:dgm id="{B90FB39A-467F-4A93-A479-FEAA7F631733}"/>
                                            </p:graphicEl>
                                          </p:spTgt>
                                        </p:tgtEl>
                                        <p:attrNameLst>
                                          <p:attrName>style.visibility</p:attrName>
                                        </p:attrNameLst>
                                      </p:cBhvr>
                                      <p:to>
                                        <p:strVal val="visible"/>
                                      </p:to>
                                    </p:set>
                                    <p:animEffect transition="in" filter="fade">
                                      <p:cBhvr>
                                        <p:cTn id="48" dur="1000"/>
                                        <p:tgtEl>
                                          <p:spTgt spid="8">
                                            <p:graphicEl>
                                              <a:dgm id="{B90FB39A-467F-4A93-A479-FEAA7F631733}"/>
                                            </p:graphicEl>
                                          </p:spTgt>
                                        </p:tgtEl>
                                      </p:cBhvr>
                                    </p:animEffect>
                                    <p:anim calcmode="lin" valueType="num">
                                      <p:cBhvr>
                                        <p:cTn id="49" dur="1000" fill="hold"/>
                                        <p:tgtEl>
                                          <p:spTgt spid="8">
                                            <p:graphicEl>
                                              <a:dgm id="{B90FB39A-467F-4A93-A479-FEAA7F631733}"/>
                                            </p:graphicEl>
                                          </p:spTgt>
                                        </p:tgtEl>
                                        <p:attrNameLst>
                                          <p:attrName>ppt_x</p:attrName>
                                        </p:attrNameLst>
                                      </p:cBhvr>
                                      <p:tavLst>
                                        <p:tav tm="0">
                                          <p:val>
                                            <p:strVal val="#ppt_x"/>
                                          </p:val>
                                        </p:tav>
                                        <p:tav tm="100000">
                                          <p:val>
                                            <p:strVal val="#ppt_x"/>
                                          </p:val>
                                        </p:tav>
                                      </p:tavLst>
                                    </p:anim>
                                    <p:anim calcmode="lin" valueType="num">
                                      <p:cBhvr>
                                        <p:cTn id="50" dur="1000" fill="hold"/>
                                        <p:tgtEl>
                                          <p:spTgt spid="8">
                                            <p:graphicEl>
                                              <a:dgm id="{B90FB39A-467F-4A93-A479-FEAA7F631733}"/>
                                            </p:graphicEl>
                                          </p:spTgt>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8">
                                            <p:graphicEl>
                                              <a:dgm id="{DCCA6FC2-D574-4B30-8281-8B92D92947FE}"/>
                                            </p:graphicEl>
                                          </p:spTgt>
                                        </p:tgtEl>
                                        <p:attrNameLst>
                                          <p:attrName>style.visibility</p:attrName>
                                        </p:attrNameLst>
                                      </p:cBhvr>
                                      <p:to>
                                        <p:strVal val="visible"/>
                                      </p:to>
                                    </p:set>
                                    <p:animEffect transition="in" filter="fade">
                                      <p:cBhvr>
                                        <p:cTn id="53" dur="1000"/>
                                        <p:tgtEl>
                                          <p:spTgt spid="8">
                                            <p:graphicEl>
                                              <a:dgm id="{DCCA6FC2-D574-4B30-8281-8B92D92947FE}"/>
                                            </p:graphicEl>
                                          </p:spTgt>
                                        </p:tgtEl>
                                      </p:cBhvr>
                                    </p:animEffect>
                                    <p:anim calcmode="lin" valueType="num">
                                      <p:cBhvr>
                                        <p:cTn id="54" dur="1000" fill="hold"/>
                                        <p:tgtEl>
                                          <p:spTgt spid="8">
                                            <p:graphicEl>
                                              <a:dgm id="{DCCA6FC2-D574-4B30-8281-8B92D92947FE}"/>
                                            </p:graphicEl>
                                          </p:spTgt>
                                        </p:tgtEl>
                                        <p:attrNameLst>
                                          <p:attrName>ppt_x</p:attrName>
                                        </p:attrNameLst>
                                      </p:cBhvr>
                                      <p:tavLst>
                                        <p:tav tm="0">
                                          <p:val>
                                            <p:strVal val="#ppt_x"/>
                                          </p:val>
                                        </p:tav>
                                        <p:tav tm="100000">
                                          <p:val>
                                            <p:strVal val="#ppt_x"/>
                                          </p:val>
                                        </p:tav>
                                      </p:tavLst>
                                    </p:anim>
                                    <p:anim calcmode="lin" valueType="num">
                                      <p:cBhvr>
                                        <p:cTn id="55" dur="1000" fill="hold"/>
                                        <p:tgtEl>
                                          <p:spTgt spid="8">
                                            <p:graphicEl>
                                              <a:dgm id="{DCCA6FC2-D574-4B30-8281-8B92D92947FE}"/>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uiExpand="1">
        <p:bldSub>
          <a:bldDgm bld="one"/>
        </p:bldSub>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Hình ảnh 4" descr="Ảnh có chứa mặt đất, ngoài trời, tòa nhà, đá sỏi&#10;&#10;Mô tả được tạo với mức tin cậy rất cao">
            <a:extLst>
              <a:ext uri="{FF2B5EF4-FFF2-40B4-BE49-F238E27FC236}">
                <a16:creationId xmlns:a16="http://schemas.microsoft.com/office/drawing/2014/main" id="{74A43E98-064B-43CF-B10E-38235602B296}"/>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l="14970" r="15529" b="-2"/>
          <a:stretch/>
        </p:blipFill>
        <p:spPr>
          <a:xfrm>
            <a:off x="5491133" y="286529"/>
            <a:ext cx="2275744" cy="2275744"/>
          </a:xfrm>
          <a:custGeom>
            <a:avLst/>
            <a:gdLst>
              <a:gd name="connsiteX0" fmla="*/ 3028805 w 6057610"/>
              <a:gd name="connsiteY0" fmla="*/ 0 h 6057610"/>
              <a:gd name="connsiteX1" fmla="*/ 6057610 w 6057610"/>
              <a:gd name="connsiteY1" fmla="*/ 3028805 h 6057610"/>
              <a:gd name="connsiteX2" fmla="*/ 3028805 w 6057610"/>
              <a:gd name="connsiteY2" fmla="*/ 6057610 h 6057610"/>
              <a:gd name="connsiteX3" fmla="*/ 0 w 6057610"/>
              <a:gd name="connsiteY3" fmla="*/ 3028805 h 6057610"/>
              <a:gd name="connsiteX4" fmla="*/ 3028805 w 6057610"/>
              <a:gd name="connsiteY4" fmla="*/ 0 h 6057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effectLst>
            <a:softEdge rad="0"/>
          </a:effectLst>
        </p:spPr>
      </p:pic>
      <p:pic>
        <p:nvPicPr>
          <p:cNvPr id="4" name="Hình ảnh 3" descr="Ảnh có chứa cỏ, ngoài trời, bầu trời, con bò&#10;&#10;Mô tả được tạo với mức tin cậy rất cao">
            <a:extLst>
              <a:ext uri="{FF2B5EF4-FFF2-40B4-BE49-F238E27FC236}">
                <a16:creationId xmlns:a16="http://schemas.microsoft.com/office/drawing/2014/main" id="{A055D9A8-45D7-4AF9-80D9-1EB7A76C9272}"/>
              </a:ext>
            </a:extLst>
          </p:cNvPr>
          <p:cNvPicPr>
            <a:picLocks noChangeAspect="1"/>
          </p:cNvPicPr>
          <p:nvPr/>
        </p:nvPicPr>
        <p:blipFill rotWithShape="1">
          <a:blip r:embed="rId4">
            <a:alphaModFix/>
            <a:extLst>
              <a:ext uri="{28A0092B-C50C-407E-A947-70E740481C1C}">
                <a14:useLocalDpi xmlns:a14="http://schemas.microsoft.com/office/drawing/2010/main" val="0"/>
              </a:ext>
            </a:extLst>
          </a:blip>
          <a:srcRect l="19679" r="14072" b="3"/>
          <a:stretch/>
        </p:blipFill>
        <p:spPr>
          <a:xfrm>
            <a:off x="5734231" y="2527224"/>
            <a:ext cx="3316388" cy="3316386"/>
          </a:xfrm>
          <a:custGeom>
            <a:avLst/>
            <a:gdLst>
              <a:gd name="connsiteX0" fmla="*/ 3028805 w 6057610"/>
              <a:gd name="connsiteY0" fmla="*/ 0 h 6057610"/>
              <a:gd name="connsiteX1" fmla="*/ 6057610 w 6057610"/>
              <a:gd name="connsiteY1" fmla="*/ 3028805 h 6057610"/>
              <a:gd name="connsiteX2" fmla="*/ 3028805 w 6057610"/>
              <a:gd name="connsiteY2" fmla="*/ 6057610 h 6057610"/>
              <a:gd name="connsiteX3" fmla="*/ 0 w 6057610"/>
              <a:gd name="connsiteY3" fmla="*/ 3028805 h 6057610"/>
              <a:gd name="connsiteX4" fmla="*/ 3028805 w 6057610"/>
              <a:gd name="connsiteY4" fmla="*/ 0 h 6057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effectLst>
            <a:softEdge rad="0"/>
          </a:effectLst>
        </p:spPr>
      </p:pic>
      <p:pic>
        <p:nvPicPr>
          <p:cNvPr id="7" name="Hình ảnh 6">
            <a:extLst>
              <a:ext uri="{FF2B5EF4-FFF2-40B4-BE49-F238E27FC236}">
                <a16:creationId xmlns:a16="http://schemas.microsoft.com/office/drawing/2014/main" id="{07053A61-F6A2-4F0E-8DE3-24A4A608CEA7}"/>
              </a:ext>
            </a:extLst>
          </p:cNvPr>
          <p:cNvPicPr>
            <a:picLocks noChangeAspect="1"/>
          </p:cNvPicPr>
          <p:nvPr/>
        </p:nvPicPr>
        <p:blipFill rotWithShape="1">
          <a:blip r:embed="rId5">
            <a:alphaModFix/>
            <a:extLst>
              <a:ext uri="{28A0092B-C50C-407E-A947-70E740481C1C}">
                <a14:useLocalDpi xmlns:a14="http://schemas.microsoft.com/office/drawing/2010/main" val="0"/>
              </a:ext>
            </a:extLst>
          </a:blip>
          <a:srcRect l="21790" r="1811" b="-1"/>
          <a:stretch/>
        </p:blipFill>
        <p:spPr>
          <a:xfrm>
            <a:off x="7786846" y="1"/>
            <a:ext cx="4405154" cy="3776782"/>
          </a:xfrm>
          <a:custGeom>
            <a:avLst/>
            <a:gdLst>
              <a:gd name="connsiteX0" fmla="*/ 279221 w 4405154"/>
              <a:gd name="connsiteY0" fmla="*/ 0 h 3776782"/>
              <a:gd name="connsiteX1" fmla="*/ 4405154 w 4405154"/>
              <a:gd name="connsiteY1" fmla="*/ 0 h 3776782"/>
              <a:gd name="connsiteX2" fmla="*/ 4405154 w 4405154"/>
              <a:gd name="connsiteY2" fmla="*/ 3055054 h 3776782"/>
              <a:gd name="connsiteX3" fmla="*/ 4266200 w 4405154"/>
              <a:gd name="connsiteY3" fmla="*/ 3181344 h 3776782"/>
              <a:gd name="connsiteX4" fmla="*/ 2607554 w 4405154"/>
              <a:gd name="connsiteY4" fmla="*/ 3776782 h 3776782"/>
              <a:gd name="connsiteX5" fmla="*/ 0 w 4405154"/>
              <a:gd name="connsiteY5" fmla="*/ 1169228 h 3776782"/>
              <a:gd name="connsiteX6" fmla="*/ 204915 w 4405154"/>
              <a:gd name="connsiteY6" fmla="*/ 154250 h 3776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5154" h="3776782">
                <a:moveTo>
                  <a:pt x="279221" y="0"/>
                </a:moveTo>
                <a:lnTo>
                  <a:pt x="4405154" y="0"/>
                </a:lnTo>
                <a:lnTo>
                  <a:pt x="4405154" y="3055054"/>
                </a:lnTo>
                <a:lnTo>
                  <a:pt x="4266200" y="3181344"/>
                </a:lnTo>
                <a:cubicBezTo>
                  <a:pt x="3815461" y="3553326"/>
                  <a:pt x="3237603" y="3776782"/>
                  <a:pt x="2607554" y="3776782"/>
                </a:cubicBezTo>
                <a:cubicBezTo>
                  <a:pt x="1167442" y="3776782"/>
                  <a:pt x="0" y="2609341"/>
                  <a:pt x="0" y="1169228"/>
                </a:cubicBezTo>
                <a:cubicBezTo>
                  <a:pt x="0" y="809200"/>
                  <a:pt x="72965" y="466214"/>
                  <a:pt x="204915" y="154250"/>
                </a:cubicBezTo>
                <a:close/>
              </a:path>
            </a:pathLst>
          </a:custGeom>
          <a:solidFill>
            <a:srgbClr val="FFFFFF">
              <a:shade val="85000"/>
            </a:srgbClr>
          </a:solidFill>
          <a:effectLst>
            <a:softEdge rad="0"/>
          </a:effectLst>
        </p:spPr>
      </p:pic>
      <p:pic>
        <p:nvPicPr>
          <p:cNvPr id="6" name="Hình ảnh 5">
            <a:extLst>
              <a:ext uri="{FF2B5EF4-FFF2-40B4-BE49-F238E27FC236}">
                <a16:creationId xmlns:a16="http://schemas.microsoft.com/office/drawing/2014/main" id="{2152D1F8-67B1-4740-95BD-8C964FCF0E6E}"/>
              </a:ext>
            </a:extLst>
          </p:cNvPr>
          <p:cNvPicPr>
            <a:picLocks noChangeAspect="1"/>
          </p:cNvPicPr>
          <p:nvPr/>
        </p:nvPicPr>
        <p:blipFill rotWithShape="1">
          <a:blip r:embed="rId6">
            <a:alphaModFix/>
            <a:extLst>
              <a:ext uri="{28A0092B-C50C-407E-A947-70E740481C1C}">
                <a14:useLocalDpi xmlns:a14="http://schemas.microsoft.com/office/drawing/2010/main" val="0"/>
              </a:ext>
            </a:extLst>
          </a:blip>
          <a:srcRect l="20433" r="11670" b="-3"/>
          <a:stretch/>
        </p:blipFill>
        <p:spPr>
          <a:xfrm>
            <a:off x="8738478" y="3917271"/>
            <a:ext cx="3453522" cy="2950205"/>
          </a:xfrm>
          <a:custGeom>
            <a:avLst/>
            <a:gdLst>
              <a:gd name="connsiteX0" fmla="*/ 1901420 w 3453522"/>
              <a:gd name="connsiteY0" fmla="*/ 0 h 2950205"/>
              <a:gd name="connsiteX1" fmla="*/ 3368648 w 3453522"/>
              <a:gd name="connsiteY1" fmla="*/ 691940 h 2950205"/>
              <a:gd name="connsiteX2" fmla="*/ 3453522 w 3453522"/>
              <a:gd name="connsiteY2" fmla="*/ 805440 h 2950205"/>
              <a:gd name="connsiteX3" fmla="*/ 3453522 w 3453522"/>
              <a:gd name="connsiteY3" fmla="*/ 2950205 h 2950205"/>
              <a:gd name="connsiteX4" fmla="*/ 316036 w 3453522"/>
              <a:gd name="connsiteY4" fmla="*/ 2950205 h 2950205"/>
              <a:gd name="connsiteX5" fmla="*/ 229491 w 3453522"/>
              <a:gd name="connsiteY5" fmla="*/ 2807749 h 2950205"/>
              <a:gd name="connsiteX6" fmla="*/ 0 w 3453522"/>
              <a:gd name="connsiteY6" fmla="*/ 1901419 h 2950205"/>
              <a:gd name="connsiteX7" fmla="*/ 1901420 w 3453522"/>
              <a:gd name="connsiteY7" fmla="*/ 0 h 2950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53522" h="2950205">
                <a:moveTo>
                  <a:pt x="1901420" y="0"/>
                </a:moveTo>
                <a:cubicBezTo>
                  <a:pt x="2492116" y="0"/>
                  <a:pt x="3019900" y="269355"/>
                  <a:pt x="3368648" y="691940"/>
                </a:cubicBezTo>
                <a:lnTo>
                  <a:pt x="3453522" y="805440"/>
                </a:lnTo>
                <a:lnTo>
                  <a:pt x="3453522" y="2950205"/>
                </a:lnTo>
                <a:lnTo>
                  <a:pt x="316036" y="2950205"/>
                </a:lnTo>
                <a:lnTo>
                  <a:pt x="229491" y="2807749"/>
                </a:lnTo>
                <a:cubicBezTo>
                  <a:pt x="83134" y="2538330"/>
                  <a:pt x="0" y="2229583"/>
                  <a:pt x="0" y="1901419"/>
                </a:cubicBezTo>
                <a:cubicBezTo>
                  <a:pt x="0" y="851294"/>
                  <a:pt x="851295" y="0"/>
                  <a:pt x="1901420" y="0"/>
                </a:cubicBezTo>
                <a:close/>
              </a:path>
            </a:pathLst>
          </a:custGeom>
          <a:solidFill>
            <a:srgbClr val="FFFFFF">
              <a:shade val="85000"/>
            </a:srgbClr>
          </a:solidFill>
          <a:effectLst>
            <a:softEdge rad="0"/>
          </a:effectLst>
        </p:spPr>
      </p:pic>
      <p:pic>
        <p:nvPicPr>
          <p:cNvPr id="12" name="Picture 11">
            <a:extLst>
              <a:ext uri="{FF2B5EF4-FFF2-40B4-BE49-F238E27FC236}">
                <a16:creationId xmlns:a16="http://schemas.microsoft.com/office/drawing/2014/main" id="{8557749F-B943-4D30-8F08-8AA92F25A8A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7">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êu đề 1">
            <a:extLst>
              <a:ext uri="{FF2B5EF4-FFF2-40B4-BE49-F238E27FC236}">
                <a16:creationId xmlns:a16="http://schemas.microsoft.com/office/drawing/2014/main" id="{545C5F79-8B38-409E-AEC5-A38BCF91681E}"/>
              </a:ext>
            </a:extLst>
          </p:cNvPr>
          <p:cNvSpPr>
            <a:spLocks noGrp="1"/>
          </p:cNvSpPr>
          <p:nvPr>
            <p:ph type="title"/>
          </p:nvPr>
        </p:nvSpPr>
        <p:spPr>
          <a:xfrm>
            <a:off x="278389" y="1512834"/>
            <a:ext cx="5709390" cy="1454051"/>
          </a:xfrm>
        </p:spPr>
        <p:txBody>
          <a:bodyPr>
            <a:noAutofit/>
          </a:bodyPr>
          <a:lstStyle/>
          <a:p>
            <a:r>
              <a:rPr lang="en-US" altLang="vi-VN" sz="2600" b="1" dirty="0" err="1">
                <a:latin typeface="Times New Roman" panose="02020603050405020304" pitchFamily="18" charset="0"/>
                <a:cs typeface="Times New Roman" panose="02020603050405020304" pitchFamily="18" charset="0"/>
              </a:rPr>
              <a:t>Ruộng</a:t>
            </a:r>
            <a:r>
              <a:rPr lang="en-US" altLang="vi-VN" sz="2600" b="1" dirty="0">
                <a:latin typeface="Times New Roman" panose="02020603050405020304" pitchFamily="18" charset="0"/>
                <a:cs typeface="Times New Roman" panose="02020603050405020304" pitchFamily="18" charset="0"/>
              </a:rPr>
              <a:t> </a:t>
            </a:r>
            <a:r>
              <a:rPr lang="en-US" altLang="vi-VN" sz="2600" b="1" dirty="0" err="1">
                <a:latin typeface="Times New Roman" panose="02020603050405020304" pitchFamily="18" charset="0"/>
                <a:cs typeface="Times New Roman" panose="02020603050405020304" pitchFamily="18" charset="0"/>
              </a:rPr>
              <a:t>nương</a:t>
            </a:r>
            <a:r>
              <a:rPr lang="en-US" altLang="vi-VN" sz="2600" b="1" dirty="0">
                <a:latin typeface="Times New Roman" panose="02020603050405020304" pitchFamily="18" charset="0"/>
                <a:cs typeface="Times New Roman" panose="02020603050405020304" pitchFamily="18" charset="0"/>
              </a:rPr>
              <a:t> </a:t>
            </a:r>
            <a:r>
              <a:rPr lang="en-US" altLang="vi-VN" sz="2600" b="1" dirty="0" err="1">
                <a:latin typeface="Times New Roman" panose="02020603050405020304" pitchFamily="18" charset="0"/>
                <a:cs typeface="Times New Roman" panose="02020603050405020304" pitchFamily="18" charset="0"/>
              </a:rPr>
              <a:t>anh</a:t>
            </a:r>
            <a:r>
              <a:rPr lang="en-US" altLang="vi-VN" sz="2600" b="1" dirty="0">
                <a:latin typeface="Times New Roman" panose="02020603050405020304" pitchFamily="18" charset="0"/>
                <a:cs typeface="Times New Roman" panose="02020603050405020304" pitchFamily="18" charset="0"/>
              </a:rPr>
              <a:t> </a:t>
            </a:r>
            <a:r>
              <a:rPr lang="en-US" altLang="vi-VN" sz="2600" b="1" dirty="0" err="1">
                <a:latin typeface="Times New Roman" panose="02020603050405020304" pitchFamily="18" charset="0"/>
                <a:cs typeface="Times New Roman" panose="02020603050405020304" pitchFamily="18" charset="0"/>
              </a:rPr>
              <a:t>gửi</a:t>
            </a:r>
            <a:r>
              <a:rPr lang="en-US" altLang="vi-VN" sz="2600" b="1" dirty="0">
                <a:latin typeface="Times New Roman" panose="02020603050405020304" pitchFamily="18" charset="0"/>
                <a:cs typeface="Times New Roman" panose="02020603050405020304" pitchFamily="18" charset="0"/>
              </a:rPr>
              <a:t> </a:t>
            </a:r>
            <a:r>
              <a:rPr lang="en-US" altLang="vi-VN" sz="2600" b="1" dirty="0" err="1">
                <a:latin typeface="Times New Roman" panose="02020603050405020304" pitchFamily="18" charset="0"/>
                <a:cs typeface="Times New Roman" panose="02020603050405020304" pitchFamily="18" charset="0"/>
              </a:rPr>
              <a:t>bạn</a:t>
            </a:r>
            <a:r>
              <a:rPr lang="en-US" altLang="vi-VN" sz="2600" b="1" dirty="0">
                <a:latin typeface="Times New Roman" panose="02020603050405020304" pitchFamily="18" charset="0"/>
                <a:cs typeface="Times New Roman" panose="02020603050405020304" pitchFamily="18" charset="0"/>
              </a:rPr>
              <a:t> </a:t>
            </a:r>
            <a:r>
              <a:rPr lang="en-US" altLang="vi-VN" sz="2600" b="1" dirty="0" err="1">
                <a:latin typeface="Times New Roman" panose="02020603050405020304" pitchFamily="18" charset="0"/>
                <a:cs typeface="Times New Roman" panose="02020603050405020304" pitchFamily="18" charset="0"/>
              </a:rPr>
              <a:t>thân</a:t>
            </a:r>
            <a:r>
              <a:rPr lang="en-US" altLang="vi-VN" sz="2600" b="1" dirty="0">
                <a:latin typeface="Times New Roman" panose="02020603050405020304" pitchFamily="18" charset="0"/>
                <a:cs typeface="Times New Roman" panose="02020603050405020304" pitchFamily="18" charset="0"/>
              </a:rPr>
              <a:t> </a:t>
            </a:r>
            <a:r>
              <a:rPr lang="en-US" altLang="vi-VN" sz="2600" b="1" dirty="0" err="1">
                <a:latin typeface="Times New Roman" panose="02020603050405020304" pitchFamily="18" charset="0"/>
                <a:cs typeface="Times New Roman" panose="02020603050405020304" pitchFamily="18" charset="0"/>
              </a:rPr>
              <a:t>cày</a:t>
            </a:r>
            <a:br>
              <a:rPr lang="en-US" altLang="vi-VN" sz="2600" b="1" dirty="0">
                <a:latin typeface="Times New Roman" panose="02020603050405020304" pitchFamily="18" charset="0"/>
                <a:cs typeface="Times New Roman" panose="02020603050405020304" pitchFamily="18" charset="0"/>
              </a:rPr>
            </a:br>
            <a:r>
              <a:rPr lang="en-US" altLang="vi-VN" sz="2600" b="1" dirty="0">
                <a:latin typeface="Times New Roman" panose="02020603050405020304" pitchFamily="18" charset="0"/>
                <a:cs typeface="Times New Roman" panose="02020603050405020304" pitchFamily="18" charset="0"/>
              </a:rPr>
              <a:t>Gian </a:t>
            </a:r>
            <a:r>
              <a:rPr lang="en-US" altLang="vi-VN" sz="2600" b="1" dirty="0" err="1">
                <a:latin typeface="Times New Roman" panose="02020603050405020304" pitchFamily="18" charset="0"/>
                <a:cs typeface="Times New Roman" panose="02020603050405020304" pitchFamily="18" charset="0"/>
              </a:rPr>
              <a:t>nhà</a:t>
            </a:r>
            <a:r>
              <a:rPr lang="en-US" altLang="vi-VN" sz="2600" b="1" dirty="0">
                <a:latin typeface="Times New Roman" panose="02020603050405020304" pitchFamily="18" charset="0"/>
                <a:cs typeface="Times New Roman" panose="02020603050405020304" pitchFamily="18" charset="0"/>
              </a:rPr>
              <a:t> </a:t>
            </a:r>
            <a:r>
              <a:rPr lang="en-US" altLang="vi-VN" sz="2600" b="1" dirty="0" err="1">
                <a:latin typeface="Times New Roman" panose="02020603050405020304" pitchFamily="18" charset="0"/>
                <a:cs typeface="Times New Roman" panose="02020603050405020304" pitchFamily="18" charset="0"/>
              </a:rPr>
              <a:t>không</a:t>
            </a:r>
            <a:r>
              <a:rPr lang="en-US" altLang="vi-VN" sz="2600" b="1" dirty="0">
                <a:latin typeface="Times New Roman" panose="02020603050405020304" pitchFamily="18" charset="0"/>
                <a:cs typeface="Times New Roman" panose="02020603050405020304" pitchFamily="18" charset="0"/>
              </a:rPr>
              <a:t> </a:t>
            </a:r>
            <a:r>
              <a:rPr lang="en-US" altLang="vi-VN" sz="2600" b="1" dirty="0" err="1">
                <a:latin typeface="Times New Roman" panose="02020603050405020304" pitchFamily="18" charset="0"/>
                <a:cs typeface="Times New Roman" panose="02020603050405020304" pitchFamily="18" charset="0"/>
              </a:rPr>
              <a:t>mặc</a:t>
            </a:r>
            <a:r>
              <a:rPr lang="en-US" altLang="vi-VN" sz="2600" b="1" dirty="0">
                <a:latin typeface="Times New Roman" panose="02020603050405020304" pitchFamily="18" charset="0"/>
                <a:cs typeface="Times New Roman" panose="02020603050405020304" pitchFamily="18" charset="0"/>
              </a:rPr>
              <a:t> </a:t>
            </a:r>
            <a:r>
              <a:rPr lang="en-US" altLang="vi-VN" sz="2600" b="1" dirty="0" err="1">
                <a:latin typeface="Times New Roman" panose="02020603050405020304" pitchFamily="18" charset="0"/>
                <a:cs typeface="Times New Roman" panose="02020603050405020304" pitchFamily="18" charset="0"/>
              </a:rPr>
              <a:t>kệ</a:t>
            </a:r>
            <a:r>
              <a:rPr lang="en-US" altLang="vi-VN" sz="2600" b="1" dirty="0">
                <a:latin typeface="Times New Roman" panose="02020603050405020304" pitchFamily="18" charset="0"/>
                <a:cs typeface="Times New Roman" panose="02020603050405020304" pitchFamily="18" charset="0"/>
              </a:rPr>
              <a:t> </a:t>
            </a:r>
            <a:r>
              <a:rPr lang="en-US" altLang="vi-VN" sz="2600" b="1" dirty="0" err="1">
                <a:latin typeface="Times New Roman" panose="02020603050405020304" pitchFamily="18" charset="0"/>
                <a:cs typeface="Times New Roman" panose="02020603050405020304" pitchFamily="18" charset="0"/>
              </a:rPr>
              <a:t>gió</a:t>
            </a:r>
            <a:r>
              <a:rPr lang="en-US" altLang="vi-VN" sz="2600" b="1" dirty="0">
                <a:latin typeface="Times New Roman" panose="02020603050405020304" pitchFamily="18" charset="0"/>
                <a:cs typeface="Times New Roman" panose="02020603050405020304" pitchFamily="18" charset="0"/>
              </a:rPr>
              <a:t> lung lay</a:t>
            </a:r>
            <a:br>
              <a:rPr lang="en-US" altLang="vi-VN" sz="2600" b="1" dirty="0">
                <a:latin typeface="Times New Roman" panose="02020603050405020304" pitchFamily="18" charset="0"/>
                <a:cs typeface="Times New Roman" panose="02020603050405020304" pitchFamily="18" charset="0"/>
              </a:rPr>
            </a:br>
            <a:r>
              <a:rPr lang="en-US" altLang="vi-VN" sz="2600" b="1" dirty="0" err="1">
                <a:solidFill>
                  <a:srgbClr val="FF0000"/>
                </a:solidFill>
                <a:latin typeface="Times New Roman" panose="02020603050405020304" pitchFamily="18" charset="0"/>
                <a:cs typeface="Times New Roman" panose="02020603050405020304" pitchFamily="18" charset="0"/>
              </a:rPr>
              <a:t>Giếng</a:t>
            </a:r>
            <a:r>
              <a:rPr lang="en-US" altLang="vi-VN" sz="2600" b="1" dirty="0">
                <a:solidFill>
                  <a:srgbClr val="FF0000"/>
                </a:solidFill>
                <a:latin typeface="Times New Roman" panose="02020603050405020304" pitchFamily="18" charset="0"/>
                <a:cs typeface="Times New Roman" panose="02020603050405020304" pitchFamily="18" charset="0"/>
              </a:rPr>
              <a:t> </a:t>
            </a:r>
            <a:r>
              <a:rPr lang="en-US" altLang="vi-VN" sz="2600" b="1" dirty="0" err="1">
                <a:solidFill>
                  <a:srgbClr val="FF0000"/>
                </a:solidFill>
                <a:latin typeface="Times New Roman" panose="02020603050405020304" pitchFamily="18" charset="0"/>
                <a:cs typeface="Times New Roman" panose="02020603050405020304" pitchFamily="18" charset="0"/>
              </a:rPr>
              <a:t>nước</a:t>
            </a:r>
            <a:r>
              <a:rPr lang="en-US" altLang="vi-VN" sz="2600" b="1" dirty="0">
                <a:solidFill>
                  <a:srgbClr val="FF0000"/>
                </a:solidFill>
                <a:latin typeface="Times New Roman" panose="02020603050405020304" pitchFamily="18" charset="0"/>
                <a:cs typeface="Times New Roman" panose="02020603050405020304" pitchFamily="18" charset="0"/>
              </a:rPr>
              <a:t> </a:t>
            </a:r>
            <a:r>
              <a:rPr lang="en-US" altLang="vi-VN" sz="2600" b="1" dirty="0" err="1">
                <a:solidFill>
                  <a:srgbClr val="FF0000"/>
                </a:solidFill>
                <a:latin typeface="Times New Roman" panose="02020603050405020304" pitchFamily="18" charset="0"/>
                <a:cs typeface="Times New Roman" panose="02020603050405020304" pitchFamily="18" charset="0"/>
              </a:rPr>
              <a:t>gốc</a:t>
            </a:r>
            <a:r>
              <a:rPr lang="en-US" altLang="vi-VN" sz="2600" b="1" dirty="0">
                <a:solidFill>
                  <a:srgbClr val="FF0000"/>
                </a:solidFill>
                <a:latin typeface="Times New Roman" panose="02020603050405020304" pitchFamily="18" charset="0"/>
                <a:cs typeface="Times New Roman" panose="02020603050405020304" pitchFamily="18" charset="0"/>
              </a:rPr>
              <a:t> </a:t>
            </a:r>
            <a:r>
              <a:rPr lang="en-US" altLang="vi-VN" sz="2600" b="1" dirty="0" err="1">
                <a:solidFill>
                  <a:srgbClr val="FF0000"/>
                </a:solidFill>
                <a:latin typeface="Times New Roman" panose="02020603050405020304" pitchFamily="18" charset="0"/>
                <a:cs typeface="Times New Roman" panose="02020603050405020304" pitchFamily="18" charset="0"/>
              </a:rPr>
              <a:t>đa</a:t>
            </a:r>
            <a:r>
              <a:rPr lang="en-US" altLang="vi-VN" sz="2600" b="1" dirty="0">
                <a:solidFill>
                  <a:srgbClr val="FF0000"/>
                </a:solidFill>
                <a:latin typeface="Times New Roman" panose="02020603050405020304" pitchFamily="18" charset="0"/>
                <a:cs typeface="Times New Roman" panose="02020603050405020304" pitchFamily="18" charset="0"/>
              </a:rPr>
              <a:t> </a:t>
            </a:r>
            <a:r>
              <a:rPr lang="en-US" altLang="vi-VN" sz="2600" b="1" dirty="0" err="1">
                <a:latin typeface="Times New Roman" panose="02020603050405020304" pitchFamily="18" charset="0"/>
                <a:cs typeface="Times New Roman" panose="02020603050405020304" pitchFamily="18" charset="0"/>
              </a:rPr>
              <a:t>nhớ</a:t>
            </a:r>
            <a:r>
              <a:rPr lang="en-US" altLang="vi-VN" sz="2600" b="1" dirty="0">
                <a:latin typeface="Times New Roman" panose="02020603050405020304" pitchFamily="18" charset="0"/>
                <a:cs typeface="Times New Roman" panose="02020603050405020304" pitchFamily="18" charset="0"/>
              </a:rPr>
              <a:t> </a:t>
            </a:r>
            <a:r>
              <a:rPr lang="en-US" altLang="vi-VN" sz="2600" b="1" dirty="0" err="1">
                <a:latin typeface="Times New Roman" panose="02020603050405020304" pitchFamily="18" charset="0"/>
                <a:cs typeface="Times New Roman" panose="02020603050405020304" pitchFamily="18" charset="0"/>
              </a:rPr>
              <a:t>người</a:t>
            </a:r>
            <a:r>
              <a:rPr lang="en-US" altLang="vi-VN" sz="2600" b="1" dirty="0">
                <a:latin typeface="Times New Roman" panose="02020603050405020304" pitchFamily="18" charset="0"/>
                <a:cs typeface="Times New Roman" panose="02020603050405020304" pitchFamily="18" charset="0"/>
              </a:rPr>
              <a:t> ra </a:t>
            </a:r>
            <a:r>
              <a:rPr lang="en-US" altLang="vi-VN" sz="2600" b="1" dirty="0" err="1">
                <a:latin typeface="Times New Roman" panose="02020603050405020304" pitchFamily="18" charset="0"/>
                <a:cs typeface="Times New Roman" panose="02020603050405020304" pitchFamily="18" charset="0"/>
              </a:rPr>
              <a:t>lính</a:t>
            </a:r>
            <a:r>
              <a:rPr lang="en-US" altLang="vi-VN" sz="2600" b="1" dirty="0">
                <a:latin typeface="Times New Roman" panose="02020603050405020304" pitchFamily="18" charset="0"/>
                <a:cs typeface="Times New Roman" panose="02020603050405020304" pitchFamily="18" charset="0"/>
              </a:rPr>
              <a:t>.</a:t>
            </a:r>
            <a:br>
              <a:rPr lang="en-US" altLang="vi-VN" sz="2600" b="1" dirty="0">
                <a:latin typeface="Times New Roman" panose="02020603050405020304" pitchFamily="18" charset="0"/>
                <a:cs typeface="Times New Roman" panose="02020603050405020304" pitchFamily="18" charset="0"/>
              </a:rPr>
            </a:br>
            <a:endParaRPr lang="en-BZ" sz="2600" dirty="0">
              <a:latin typeface="Times New Roman" panose="02020603050405020304" pitchFamily="18" charset="0"/>
              <a:cs typeface="Times New Roman" panose="02020603050405020304" pitchFamily="18" charset="0"/>
            </a:endParaRPr>
          </a:p>
        </p:txBody>
      </p:sp>
      <p:sp>
        <p:nvSpPr>
          <p:cNvPr id="3" name="Hộp Văn bản 2">
            <a:extLst>
              <a:ext uri="{FF2B5EF4-FFF2-40B4-BE49-F238E27FC236}">
                <a16:creationId xmlns:a16="http://schemas.microsoft.com/office/drawing/2014/main" id="{C28F9BCF-AD82-4BAF-8ADA-A66436B01E02}"/>
              </a:ext>
            </a:extLst>
          </p:cNvPr>
          <p:cNvSpPr txBox="1"/>
          <p:nvPr/>
        </p:nvSpPr>
        <p:spPr>
          <a:xfrm>
            <a:off x="67551" y="20042"/>
            <a:ext cx="5925831" cy="1200329"/>
          </a:xfrm>
          <a:prstGeom prst="rect">
            <a:avLst/>
          </a:prstGeom>
          <a:solidFill>
            <a:schemeClr val="accent2"/>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r>
              <a:rPr lang="en-US" sz="2400">
                <a:latin typeface="Times New Roman" panose="02020603050405020304" pitchFamily="18" charset="0"/>
                <a:cs typeface="Times New Roman" panose="02020603050405020304" pitchFamily="18" charset="0"/>
              </a:rPr>
              <a:t>Phân tích hình ảnh thơ “Giếng nước gốc đa nhớ người ra lính” để hiểu rõ hơn nghệ thuật sử dụng ngôn ngữ của tác giả?</a:t>
            </a:r>
            <a:endParaRPr lang="en-GB" sz="2800" dirty="0">
              <a:latin typeface="Times New Roman" panose="02020603050405020304" pitchFamily="18" charset="0"/>
              <a:cs typeface="Times New Roman" panose="02020603050405020304" pitchFamily="18" charset="0"/>
            </a:endParaRPr>
          </a:p>
        </p:txBody>
      </p:sp>
      <p:sp>
        <p:nvSpPr>
          <p:cNvPr id="9" name="Hộp Văn bản 8">
            <a:extLst>
              <a:ext uri="{FF2B5EF4-FFF2-40B4-BE49-F238E27FC236}">
                <a16:creationId xmlns:a16="http://schemas.microsoft.com/office/drawing/2014/main" id="{7EA44A21-D9EF-4238-8F5A-46B12E865711}"/>
              </a:ext>
            </a:extLst>
          </p:cNvPr>
          <p:cNvSpPr txBox="1"/>
          <p:nvPr/>
        </p:nvSpPr>
        <p:spPr>
          <a:xfrm>
            <a:off x="278389" y="3097161"/>
            <a:ext cx="5709390" cy="2308324"/>
          </a:xfrm>
          <a:prstGeom prst="rect">
            <a:avLst/>
          </a:prstGeom>
          <a:solidFill>
            <a:schemeClr val="accent5">
              <a:lumMod val="20000"/>
              <a:lumOff val="80000"/>
            </a:schemeClr>
          </a:solidFill>
        </p:spPr>
        <p:txBody>
          <a:bodyPr wrap="square" rtlCol="0">
            <a:spAutoFit/>
          </a:bodyPr>
          <a:lstStyle/>
          <a:p>
            <a:pPr marL="285750" indent="-285750">
              <a:buFontTx/>
              <a:buChar char="-"/>
            </a:pPr>
            <a:r>
              <a:rPr lang="vi-VN" sz="2400" dirty="0" err="1">
                <a:latin typeface="+mj-lt"/>
              </a:rPr>
              <a:t>Hình</a:t>
            </a:r>
            <a:r>
              <a:rPr lang="vi-VN" sz="2400" dirty="0">
                <a:latin typeface="+mj-lt"/>
              </a:rPr>
              <a:t> </a:t>
            </a:r>
            <a:r>
              <a:rPr lang="vi-VN" sz="2400" dirty="0" err="1">
                <a:latin typeface="+mj-lt"/>
              </a:rPr>
              <a:t>ảnh</a:t>
            </a:r>
            <a:r>
              <a:rPr lang="vi-VN" sz="2400" dirty="0">
                <a:latin typeface="+mj-lt"/>
              </a:rPr>
              <a:t> </a:t>
            </a:r>
            <a:r>
              <a:rPr lang="vi-VN" sz="2400" dirty="0" err="1">
                <a:latin typeface="+mj-lt"/>
              </a:rPr>
              <a:t>ẩn</a:t>
            </a:r>
            <a:r>
              <a:rPr lang="vi-VN" sz="2400" dirty="0">
                <a:latin typeface="+mj-lt"/>
              </a:rPr>
              <a:t> </a:t>
            </a:r>
            <a:r>
              <a:rPr lang="vi-VN" sz="2400" dirty="0" err="1">
                <a:latin typeface="+mj-lt"/>
              </a:rPr>
              <a:t>dụ</a:t>
            </a:r>
            <a:r>
              <a:rPr lang="vi-VN" sz="2400" dirty="0">
                <a:latin typeface="+mj-lt"/>
              </a:rPr>
              <a:t>/ </a:t>
            </a:r>
            <a:r>
              <a:rPr lang="vi-VN" sz="2400" dirty="0" err="1">
                <a:latin typeface="+mj-lt"/>
              </a:rPr>
              <a:t>hoán</a:t>
            </a:r>
            <a:r>
              <a:rPr lang="vi-VN" sz="2400" dirty="0">
                <a:latin typeface="+mj-lt"/>
              </a:rPr>
              <a:t> </a:t>
            </a:r>
            <a:r>
              <a:rPr lang="vi-VN" sz="2400" dirty="0" err="1">
                <a:latin typeface="+mj-lt"/>
              </a:rPr>
              <a:t>dụ</a:t>
            </a:r>
            <a:r>
              <a:rPr lang="vi-VN" sz="2400" dirty="0">
                <a:latin typeface="+mj-lt"/>
              </a:rPr>
              <a:t>- nhân </a:t>
            </a:r>
            <a:r>
              <a:rPr lang="vi-VN" sz="2400" dirty="0" err="1">
                <a:latin typeface="+mj-lt"/>
              </a:rPr>
              <a:t>hóa</a:t>
            </a:r>
            <a:r>
              <a:rPr lang="vi-VN" sz="2400" dirty="0">
                <a:latin typeface="+mj-lt"/>
              </a:rPr>
              <a:t> “</a:t>
            </a:r>
            <a:r>
              <a:rPr lang="vi-VN" sz="2400" dirty="0" err="1">
                <a:latin typeface="+mj-lt"/>
              </a:rPr>
              <a:t>Giếng</a:t>
            </a:r>
            <a:r>
              <a:rPr lang="vi-VN" sz="2400" dirty="0">
                <a:latin typeface="+mj-lt"/>
              </a:rPr>
              <a:t> </a:t>
            </a:r>
            <a:r>
              <a:rPr lang="vi-VN" sz="2400" dirty="0" err="1">
                <a:latin typeface="+mj-lt"/>
              </a:rPr>
              <a:t>nước</a:t>
            </a:r>
            <a:r>
              <a:rPr lang="vi-VN" sz="2400" dirty="0">
                <a:latin typeface="+mj-lt"/>
              </a:rPr>
              <a:t> </a:t>
            </a:r>
            <a:r>
              <a:rPr lang="vi-VN" sz="2400" dirty="0" err="1">
                <a:latin typeface="+mj-lt"/>
              </a:rPr>
              <a:t>gốc</a:t>
            </a:r>
            <a:r>
              <a:rPr lang="vi-VN" sz="2400" dirty="0">
                <a:latin typeface="+mj-lt"/>
              </a:rPr>
              <a:t> đa”</a:t>
            </a:r>
          </a:p>
          <a:p>
            <a:pPr marL="285750" indent="-285750">
              <a:buFont typeface="Wingdings" panose="05000000000000000000" pitchFamily="2" charset="2"/>
              <a:buChar char="è"/>
            </a:pPr>
            <a:r>
              <a:rPr lang="vi-VN" sz="2400" dirty="0" err="1">
                <a:latin typeface="+mj-lt"/>
                <a:sym typeface="Wingdings" panose="05000000000000000000" pitchFamily="2" charset="2"/>
              </a:rPr>
              <a:t>Nỗi</a:t>
            </a:r>
            <a:r>
              <a:rPr lang="vi-VN" sz="2400" dirty="0">
                <a:latin typeface="+mj-lt"/>
                <a:sym typeface="Wingdings" panose="05000000000000000000" pitchFamily="2" charset="2"/>
              </a:rPr>
              <a:t> </a:t>
            </a:r>
            <a:r>
              <a:rPr lang="vi-VN" sz="2400" dirty="0" err="1">
                <a:latin typeface="+mj-lt"/>
                <a:sym typeface="Wingdings" panose="05000000000000000000" pitchFamily="2" charset="2"/>
              </a:rPr>
              <a:t>nhớ</a:t>
            </a:r>
            <a:r>
              <a:rPr lang="vi-VN" sz="2400" dirty="0">
                <a:latin typeface="+mj-lt"/>
                <a:sym typeface="Wingdings" panose="05000000000000000000" pitchFamily="2" charset="2"/>
              </a:rPr>
              <a:t> 2 </a:t>
            </a:r>
            <a:r>
              <a:rPr lang="vi-VN" sz="2400" dirty="0" err="1">
                <a:latin typeface="+mj-lt"/>
                <a:sym typeface="Wingdings" panose="05000000000000000000" pitchFamily="2" charset="2"/>
              </a:rPr>
              <a:t>chiều</a:t>
            </a:r>
            <a:r>
              <a:rPr lang="vi-VN" sz="2400" dirty="0">
                <a:latin typeface="+mj-lt"/>
                <a:sym typeface="Wingdings" panose="05000000000000000000" pitchFamily="2" charset="2"/>
              </a:rPr>
              <a:t> </a:t>
            </a:r>
            <a:r>
              <a:rPr lang="vi-VN" sz="2400" dirty="0" err="1">
                <a:latin typeface="+mj-lt"/>
                <a:sym typeface="Wingdings" panose="05000000000000000000" pitchFamily="2" charset="2"/>
              </a:rPr>
              <a:t>giữa</a:t>
            </a:r>
            <a:r>
              <a:rPr lang="vi-VN" sz="2400" dirty="0">
                <a:latin typeface="+mj-lt"/>
                <a:sym typeface="Wingdings" panose="05000000000000000000" pitchFamily="2" charset="2"/>
              </a:rPr>
              <a:t> </a:t>
            </a:r>
            <a:r>
              <a:rPr lang="vi-VN" sz="2400" dirty="0" err="1">
                <a:latin typeface="+mj-lt"/>
                <a:sym typeface="Wingdings" panose="05000000000000000000" pitchFamily="2" charset="2"/>
              </a:rPr>
              <a:t>người</a:t>
            </a:r>
            <a:r>
              <a:rPr lang="vi-VN" sz="2400" dirty="0">
                <a:latin typeface="+mj-lt"/>
                <a:sym typeface="Wingdings" panose="05000000000000000000" pitchFamily="2" charset="2"/>
              </a:rPr>
              <a:t> linh </a:t>
            </a:r>
            <a:r>
              <a:rPr lang="vi-VN" sz="2400" dirty="0" err="1">
                <a:latin typeface="+mj-lt"/>
                <a:sym typeface="Wingdings" panose="05000000000000000000" pitchFamily="2" charset="2"/>
              </a:rPr>
              <a:t>với</a:t>
            </a:r>
            <a:r>
              <a:rPr lang="vi-VN" sz="2400" dirty="0">
                <a:latin typeface="+mj-lt"/>
                <a:sym typeface="Wingdings" panose="05000000000000000000" pitchFamily="2" charset="2"/>
              </a:rPr>
              <a:t> quê hương, </a:t>
            </a:r>
            <a:r>
              <a:rPr lang="vi-VN" sz="2400" dirty="0" err="1">
                <a:latin typeface="+mj-lt"/>
                <a:sym typeface="Wingdings" panose="05000000000000000000" pitchFamily="2" charset="2"/>
              </a:rPr>
              <a:t>giữa</a:t>
            </a:r>
            <a:r>
              <a:rPr lang="vi-VN" sz="2400" dirty="0">
                <a:latin typeface="+mj-lt"/>
                <a:sym typeface="Wingdings" panose="05000000000000000000" pitchFamily="2" charset="2"/>
              </a:rPr>
              <a:t> </a:t>
            </a:r>
            <a:r>
              <a:rPr lang="vi-VN" sz="2400" dirty="0" err="1">
                <a:latin typeface="+mj-lt"/>
                <a:sym typeface="Wingdings" panose="05000000000000000000" pitchFamily="2" charset="2"/>
              </a:rPr>
              <a:t>hậu</a:t>
            </a:r>
            <a:r>
              <a:rPr lang="vi-VN" sz="2400" dirty="0">
                <a:latin typeface="+mj-lt"/>
                <a:sym typeface="Wingdings" panose="05000000000000000000" pitchFamily="2" charset="2"/>
              </a:rPr>
              <a:t> phương </a:t>
            </a:r>
            <a:r>
              <a:rPr lang="vi-VN" sz="2400" dirty="0" err="1">
                <a:latin typeface="+mj-lt"/>
                <a:sym typeface="Wingdings" panose="05000000000000000000" pitchFamily="2" charset="2"/>
              </a:rPr>
              <a:t>với</a:t>
            </a:r>
            <a:r>
              <a:rPr lang="vi-VN" sz="2400" dirty="0">
                <a:latin typeface="+mj-lt"/>
                <a:sym typeface="Wingdings" panose="05000000000000000000" pitchFamily="2" charset="2"/>
              </a:rPr>
              <a:t> </a:t>
            </a:r>
            <a:r>
              <a:rPr lang="vi-VN" sz="2400" dirty="0" err="1">
                <a:latin typeface="+mj-lt"/>
                <a:sym typeface="Wingdings" panose="05000000000000000000" pitchFamily="2" charset="2"/>
              </a:rPr>
              <a:t>tiền</a:t>
            </a:r>
            <a:r>
              <a:rPr lang="vi-VN" sz="2400" dirty="0">
                <a:latin typeface="+mj-lt"/>
                <a:sym typeface="Wingdings" panose="05000000000000000000" pitchFamily="2" charset="2"/>
              </a:rPr>
              <a:t> </a:t>
            </a:r>
            <a:r>
              <a:rPr lang="vi-VN" sz="2400" dirty="0" err="1">
                <a:latin typeface="+mj-lt"/>
                <a:sym typeface="Wingdings" panose="05000000000000000000" pitchFamily="2" charset="2"/>
              </a:rPr>
              <a:t>tuyến</a:t>
            </a:r>
            <a:endParaRPr lang="vi-VN" sz="2400" dirty="0">
              <a:latin typeface="+mj-lt"/>
              <a:sym typeface="Wingdings" panose="05000000000000000000" pitchFamily="2" charset="2"/>
            </a:endParaRPr>
          </a:p>
          <a:p>
            <a:pPr marL="285750" indent="-285750">
              <a:buFont typeface="Wingdings" panose="05000000000000000000" pitchFamily="2" charset="2"/>
              <a:buChar char="è"/>
            </a:pPr>
            <a:r>
              <a:rPr lang="vi-VN" sz="2400" dirty="0" err="1">
                <a:latin typeface="+mj-lt"/>
                <a:sym typeface="Wingdings" panose="05000000000000000000" pitchFamily="2" charset="2"/>
              </a:rPr>
              <a:t>Sự</a:t>
            </a:r>
            <a:r>
              <a:rPr lang="vi-VN" sz="2400" dirty="0">
                <a:latin typeface="+mj-lt"/>
                <a:sym typeface="Wingdings" panose="05000000000000000000" pitchFamily="2" charset="2"/>
              </a:rPr>
              <a:t> </a:t>
            </a:r>
            <a:r>
              <a:rPr lang="vi-VN" sz="2400" dirty="0" err="1">
                <a:latin typeface="+mj-lt"/>
                <a:sym typeface="Wingdings" panose="05000000000000000000" pitchFamily="2" charset="2"/>
              </a:rPr>
              <a:t>thấu</a:t>
            </a:r>
            <a:r>
              <a:rPr lang="vi-VN" sz="2400" dirty="0">
                <a:latin typeface="+mj-lt"/>
                <a:sym typeface="Wingdings" panose="05000000000000000000" pitchFamily="2" charset="2"/>
              </a:rPr>
              <a:t> </a:t>
            </a:r>
            <a:r>
              <a:rPr lang="vi-VN" sz="2400" dirty="0" err="1">
                <a:latin typeface="+mj-lt"/>
                <a:sym typeface="Wingdings" panose="05000000000000000000" pitchFamily="2" charset="2"/>
              </a:rPr>
              <a:t>hiểu</a:t>
            </a:r>
            <a:r>
              <a:rPr lang="vi-VN" sz="2400" dirty="0">
                <a:latin typeface="+mj-lt"/>
                <a:sym typeface="Wingdings" panose="05000000000000000000" pitchFamily="2" charset="2"/>
              </a:rPr>
              <a:t> </a:t>
            </a:r>
            <a:r>
              <a:rPr lang="vi-VN" sz="2400" dirty="0" err="1">
                <a:latin typeface="+mj-lt"/>
                <a:sym typeface="Wingdings" panose="05000000000000000000" pitchFamily="2" charset="2"/>
              </a:rPr>
              <a:t>tình</a:t>
            </a:r>
            <a:r>
              <a:rPr lang="vi-VN" sz="2400" dirty="0">
                <a:latin typeface="+mj-lt"/>
                <a:sym typeface="Wingdings" panose="05000000000000000000" pitchFamily="2" charset="2"/>
              </a:rPr>
              <a:t> </a:t>
            </a:r>
            <a:r>
              <a:rPr lang="vi-VN" sz="2400" dirty="0" err="1">
                <a:latin typeface="+mj-lt"/>
                <a:sym typeface="Wingdings" panose="05000000000000000000" pitchFamily="2" charset="2"/>
              </a:rPr>
              <a:t>cảm</a:t>
            </a:r>
            <a:r>
              <a:rPr lang="vi-VN" sz="2400" dirty="0">
                <a:latin typeface="+mj-lt"/>
                <a:sym typeface="Wingdings" panose="05000000000000000000" pitchFamily="2" charset="2"/>
              </a:rPr>
              <a:t> </a:t>
            </a:r>
            <a:r>
              <a:rPr lang="vi-VN" sz="2400" dirty="0" err="1">
                <a:latin typeface="+mj-lt"/>
                <a:sym typeface="Wingdings" panose="05000000000000000000" pitchFamily="2" charset="2"/>
              </a:rPr>
              <a:t>gắn</a:t>
            </a:r>
            <a:r>
              <a:rPr lang="vi-VN" sz="2400" dirty="0">
                <a:latin typeface="+mj-lt"/>
                <a:sym typeface="Wingdings" panose="05000000000000000000" pitchFamily="2" charset="2"/>
              </a:rPr>
              <a:t> </a:t>
            </a:r>
            <a:r>
              <a:rPr lang="vi-VN" sz="2400" dirty="0" err="1">
                <a:latin typeface="+mj-lt"/>
                <a:sym typeface="Wingdings" panose="05000000000000000000" pitchFamily="2" charset="2"/>
              </a:rPr>
              <a:t>bó</a:t>
            </a:r>
            <a:r>
              <a:rPr lang="vi-VN" sz="2400" dirty="0">
                <a:latin typeface="+mj-lt"/>
                <a:sym typeface="Wingdings" panose="05000000000000000000" pitchFamily="2" charset="2"/>
              </a:rPr>
              <a:t> sâu </a:t>
            </a:r>
            <a:r>
              <a:rPr lang="vi-VN" sz="2400" dirty="0" err="1">
                <a:latin typeface="+mj-lt"/>
                <a:sym typeface="Wingdings" panose="05000000000000000000" pitchFamily="2" charset="2"/>
              </a:rPr>
              <a:t>nặng</a:t>
            </a:r>
            <a:r>
              <a:rPr lang="vi-VN" sz="2400" dirty="0">
                <a:latin typeface="+mj-lt"/>
                <a:sym typeface="Wingdings" panose="05000000000000000000" pitchFamily="2" charset="2"/>
              </a:rPr>
              <a:t> </a:t>
            </a:r>
            <a:r>
              <a:rPr lang="vi-VN" sz="2400" dirty="0" err="1">
                <a:latin typeface="+mj-lt"/>
                <a:sym typeface="Wingdings" panose="05000000000000000000" pitchFamily="2" charset="2"/>
              </a:rPr>
              <a:t>với</a:t>
            </a:r>
            <a:r>
              <a:rPr lang="vi-VN" sz="2400" dirty="0">
                <a:latin typeface="+mj-lt"/>
                <a:sym typeface="Wingdings" panose="05000000000000000000" pitchFamily="2" charset="2"/>
              </a:rPr>
              <a:t> quê hương </a:t>
            </a:r>
            <a:r>
              <a:rPr lang="vi-VN" sz="2400" dirty="0" err="1">
                <a:latin typeface="+mj-lt"/>
                <a:sym typeface="Wingdings" panose="05000000000000000000" pitchFamily="2" charset="2"/>
              </a:rPr>
              <a:t>xứ</a:t>
            </a:r>
            <a:r>
              <a:rPr lang="vi-VN" sz="2400" dirty="0">
                <a:latin typeface="+mj-lt"/>
                <a:sym typeface="Wingdings" panose="05000000000000000000" pitchFamily="2" charset="2"/>
              </a:rPr>
              <a:t> </a:t>
            </a:r>
            <a:r>
              <a:rPr lang="vi-VN" sz="2400" dirty="0" err="1">
                <a:latin typeface="+mj-lt"/>
                <a:sym typeface="Wingdings" panose="05000000000000000000" pitchFamily="2" charset="2"/>
              </a:rPr>
              <a:t>sở</a:t>
            </a:r>
            <a:r>
              <a:rPr lang="vi-VN" sz="2400" dirty="0">
                <a:latin typeface="+mj-lt"/>
                <a:sym typeface="Wingdings" panose="05000000000000000000" pitchFamily="2" charset="2"/>
              </a:rPr>
              <a:t>.</a:t>
            </a:r>
            <a:endParaRPr lang="en-GB" sz="2400" dirty="0">
              <a:latin typeface="+mj-lt"/>
            </a:endParaRPr>
          </a:p>
        </p:txBody>
      </p:sp>
    </p:spTree>
    <p:extLst>
      <p:ext uri="{BB962C8B-B14F-4D97-AF65-F5344CB8AC3E}">
        <p14:creationId xmlns:p14="http://schemas.microsoft.com/office/powerpoint/2010/main" val="3019138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4"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heel(4)">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ppt_x"/>
                                          </p:val>
                                        </p:tav>
                                        <p:tav tm="100000">
                                          <p:val>
                                            <p:strVal val="#ppt_x"/>
                                          </p:val>
                                        </p:tav>
                                      </p:tavLst>
                                    </p:anim>
                                    <p:anim calcmode="lin" valueType="num">
                                      <p:cBhvr additive="base">
                                        <p:cTn id="3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56C20283-73E0-40EC-8AD8-057F581F64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Freeform 28">
            <a:extLst>
              <a:ext uri="{FF2B5EF4-FFF2-40B4-BE49-F238E27FC236}">
                <a16:creationId xmlns:a16="http://schemas.microsoft.com/office/drawing/2014/main" id="{3FCC729B-E528-40C3-82D3-BA4375575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960120" y="0"/>
            <a:ext cx="11218661" cy="6858000"/>
          </a:xfrm>
          <a:custGeom>
            <a:avLst/>
            <a:gdLst>
              <a:gd name="connsiteX0" fmla="*/ 0 w 11218661"/>
              <a:gd name="connsiteY0" fmla="*/ 0 h 6858000"/>
              <a:gd name="connsiteX1" fmla="*/ 8042507 w 11218661"/>
              <a:gd name="connsiteY1" fmla="*/ 0 h 6858000"/>
              <a:gd name="connsiteX2" fmla="*/ 11218661 w 11218661"/>
              <a:gd name="connsiteY2" fmla="*/ 6858000 h 6858000"/>
              <a:gd name="connsiteX3" fmla="*/ 0 w 1121866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218661" h="6858000">
                <a:moveTo>
                  <a:pt x="0" y="0"/>
                </a:moveTo>
                <a:lnTo>
                  <a:pt x="8042507" y="0"/>
                </a:lnTo>
                <a:lnTo>
                  <a:pt x="11218661" y="6858000"/>
                </a:lnTo>
                <a:lnTo>
                  <a:pt x="0" y="685800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Freeform 26">
            <a:extLst>
              <a:ext uri="{FF2B5EF4-FFF2-40B4-BE49-F238E27FC236}">
                <a16:creationId xmlns:a16="http://schemas.microsoft.com/office/drawing/2014/main" id="{58F1FB8D-1842-4A04-998D-6CF047AB27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420248" y="0"/>
            <a:ext cx="10771752" cy="6858000"/>
          </a:xfrm>
          <a:custGeom>
            <a:avLst/>
            <a:gdLst>
              <a:gd name="connsiteX0" fmla="*/ 0 w 10771752"/>
              <a:gd name="connsiteY0" fmla="*/ 0 h 6858000"/>
              <a:gd name="connsiteX1" fmla="*/ 7595598 w 10771752"/>
              <a:gd name="connsiteY1" fmla="*/ 0 h 6858000"/>
              <a:gd name="connsiteX2" fmla="*/ 10771752 w 10771752"/>
              <a:gd name="connsiteY2" fmla="*/ 6858000 h 6858000"/>
              <a:gd name="connsiteX3" fmla="*/ 0 w 1077175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771752" h="6858000">
                <a:moveTo>
                  <a:pt x="0" y="0"/>
                </a:moveTo>
                <a:lnTo>
                  <a:pt x="7595598" y="0"/>
                </a:lnTo>
                <a:lnTo>
                  <a:pt x="10771752" y="6858000"/>
                </a:lnTo>
                <a:lnTo>
                  <a:pt x="0" y="685800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êu đề 1">
            <a:extLst>
              <a:ext uri="{FF2B5EF4-FFF2-40B4-BE49-F238E27FC236}">
                <a16:creationId xmlns:a16="http://schemas.microsoft.com/office/drawing/2014/main" id="{9D367779-1511-40F4-A4A8-B28718257602}"/>
              </a:ext>
            </a:extLst>
          </p:cNvPr>
          <p:cNvSpPr>
            <a:spLocks noGrp="1"/>
          </p:cNvSpPr>
          <p:nvPr>
            <p:ph type="title"/>
          </p:nvPr>
        </p:nvSpPr>
        <p:spPr>
          <a:xfrm>
            <a:off x="4460152" y="645849"/>
            <a:ext cx="7164493" cy="646331"/>
          </a:xfrm>
        </p:spPr>
        <p:txBody>
          <a:bodyPr>
            <a:normAutofit/>
          </a:bodyPr>
          <a:lstStyle/>
          <a:p>
            <a:r>
              <a:rPr lang="en-BZ" sz="2800" dirty="0">
                <a:solidFill>
                  <a:srgbClr val="FFC000"/>
                </a:solidFill>
                <a:latin typeface="Times New Roman" panose="02020603050405020304" pitchFamily="18" charset="0"/>
                <a:cs typeface="Times New Roman" panose="02020603050405020304" pitchFamily="18" charset="0"/>
              </a:rPr>
              <a:t>1. </a:t>
            </a:r>
            <a:r>
              <a:rPr lang="en-BZ" sz="2800" dirty="0" err="1">
                <a:solidFill>
                  <a:srgbClr val="FFC000"/>
                </a:solidFill>
                <a:latin typeface="Times New Roman" panose="02020603050405020304" pitchFamily="18" charset="0"/>
                <a:cs typeface="Times New Roman" panose="02020603050405020304" pitchFamily="18" charset="0"/>
              </a:rPr>
              <a:t>Tác</a:t>
            </a:r>
            <a:r>
              <a:rPr lang="en-BZ" sz="2800" dirty="0">
                <a:solidFill>
                  <a:srgbClr val="FFC000"/>
                </a:solidFill>
                <a:latin typeface="Times New Roman" panose="02020603050405020304" pitchFamily="18" charset="0"/>
                <a:cs typeface="Times New Roman" panose="02020603050405020304" pitchFamily="18" charset="0"/>
              </a:rPr>
              <a:t> </a:t>
            </a:r>
            <a:r>
              <a:rPr lang="en-BZ" sz="2800" dirty="0" err="1">
                <a:solidFill>
                  <a:srgbClr val="FFC000"/>
                </a:solidFill>
                <a:latin typeface="Times New Roman" panose="02020603050405020304" pitchFamily="18" charset="0"/>
                <a:cs typeface="Times New Roman" panose="02020603050405020304" pitchFamily="18" charset="0"/>
              </a:rPr>
              <a:t>giả</a:t>
            </a:r>
            <a:r>
              <a:rPr lang="en-BZ" sz="2800" dirty="0">
                <a:solidFill>
                  <a:srgbClr val="FFC000"/>
                </a:solidFill>
                <a:latin typeface="Times New Roman" panose="02020603050405020304" pitchFamily="18" charset="0"/>
                <a:cs typeface="Times New Roman" panose="02020603050405020304" pitchFamily="18" charset="0"/>
              </a:rPr>
              <a:t>: CHÍNH HỮU </a:t>
            </a:r>
            <a:r>
              <a:rPr lang="en-US" altLang="vi-VN" sz="2800" b="1" dirty="0">
                <a:solidFill>
                  <a:srgbClr val="FFC000"/>
                </a:solidFill>
                <a:latin typeface="Times New Roman" panose="02020603050405020304" pitchFamily="18" charset="0"/>
                <a:cs typeface="Times New Roman" panose="02020603050405020304" pitchFamily="18" charset="0"/>
              </a:rPr>
              <a:t>(1926- 2007)</a:t>
            </a:r>
            <a:endParaRPr lang="en-BZ" sz="2800" dirty="0">
              <a:solidFill>
                <a:srgbClr val="FFC000"/>
              </a:solidFill>
              <a:latin typeface="Times New Roman" panose="02020603050405020304" pitchFamily="18" charset="0"/>
              <a:cs typeface="Times New Roman" panose="02020603050405020304" pitchFamily="18" charset="0"/>
            </a:endParaRPr>
          </a:p>
        </p:txBody>
      </p:sp>
      <p:pic>
        <p:nvPicPr>
          <p:cNvPr id="8" name="Chỗ dành sẵn cho Nội dung 4">
            <a:extLst>
              <a:ext uri="{FF2B5EF4-FFF2-40B4-BE49-F238E27FC236}">
                <a16:creationId xmlns:a16="http://schemas.microsoft.com/office/drawing/2014/main" id="{02E79B66-95C6-442B-92BA-E37A366A3C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060" y="1144788"/>
            <a:ext cx="3425957" cy="4567942"/>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10" name="Content Placeholder 9">
            <a:extLst>
              <a:ext uri="{FF2B5EF4-FFF2-40B4-BE49-F238E27FC236}">
                <a16:creationId xmlns:a16="http://schemas.microsoft.com/office/drawing/2014/main" id="{AB93FE1E-D39E-4905-851A-958543802A5A}"/>
              </a:ext>
            </a:extLst>
          </p:cNvPr>
          <p:cNvSpPr>
            <a:spLocks noGrp="1"/>
          </p:cNvSpPr>
          <p:nvPr>
            <p:ph idx="1"/>
          </p:nvPr>
        </p:nvSpPr>
        <p:spPr>
          <a:xfrm>
            <a:off x="4463628" y="1562722"/>
            <a:ext cx="6615809" cy="736342"/>
          </a:xfrm>
          <a:prstGeom prst="roundRect">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Autofit/>
          </a:bodyPr>
          <a:lstStyle/>
          <a:p>
            <a:pPr algn="just">
              <a:buClr>
                <a:schemeClr val="tx1"/>
              </a:buClr>
              <a:buFont typeface="Times New Roman" panose="02020603050405020304" pitchFamily="18" charset="0"/>
              <a:buChar char="-"/>
            </a:pPr>
            <a:r>
              <a:rPr lang="en-US" altLang="vi-VN" sz="2400" b="1">
                <a:solidFill>
                  <a:srgbClr val="002060"/>
                </a:solidFill>
                <a:latin typeface="Times New Roman" panose="02020603050405020304" pitchFamily="18" charset="0"/>
                <a:cs typeface="Times New Roman" panose="02020603050405020304" pitchFamily="18" charset="0"/>
              </a:rPr>
              <a:t>- Tên </a:t>
            </a:r>
            <a:r>
              <a:rPr lang="en-US" altLang="vi-VN" sz="2400" b="1" dirty="0" err="1">
                <a:solidFill>
                  <a:srgbClr val="002060"/>
                </a:solidFill>
                <a:latin typeface="Times New Roman" panose="02020603050405020304" pitchFamily="18" charset="0"/>
                <a:cs typeface="Times New Roman" panose="02020603050405020304" pitchFamily="18" charset="0"/>
              </a:rPr>
              <a:t>thật</a:t>
            </a:r>
            <a:r>
              <a:rPr lang="en-US" altLang="vi-VN" sz="2400" b="1" dirty="0">
                <a:solidFill>
                  <a:srgbClr val="002060"/>
                </a:solidFill>
                <a:latin typeface="Times New Roman" panose="02020603050405020304" pitchFamily="18" charset="0"/>
                <a:cs typeface="Times New Roman" panose="02020603050405020304" pitchFamily="18" charset="0"/>
              </a:rPr>
              <a:t> </a:t>
            </a:r>
            <a:r>
              <a:rPr lang="en-US" altLang="vi-VN" sz="2400" b="1" dirty="0" err="1">
                <a:solidFill>
                  <a:srgbClr val="002060"/>
                </a:solidFill>
                <a:latin typeface="Times New Roman" panose="02020603050405020304" pitchFamily="18" charset="0"/>
                <a:cs typeface="Times New Roman" panose="02020603050405020304" pitchFamily="18" charset="0"/>
              </a:rPr>
              <a:t>là</a:t>
            </a:r>
            <a:r>
              <a:rPr lang="en-US" altLang="vi-VN" sz="2400" b="1" dirty="0">
                <a:solidFill>
                  <a:srgbClr val="002060"/>
                </a:solidFill>
                <a:latin typeface="Times New Roman" panose="02020603050405020304" pitchFamily="18" charset="0"/>
                <a:cs typeface="Times New Roman" panose="02020603050405020304" pitchFamily="18" charset="0"/>
              </a:rPr>
              <a:t> </a:t>
            </a:r>
            <a:r>
              <a:rPr lang="en-US" altLang="vi-VN" sz="2400" b="1" dirty="0" err="1">
                <a:solidFill>
                  <a:srgbClr val="002060"/>
                </a:solidFill>
                <a:latin typeface="Times New Roman" panose="02020603050405020304" pitchFamily="18" charset="0"/>
                <a:cs typeface="Times New Roman" panose="02020603050405020304" pitchFamily="18" charset="0"/>
              </a:rPr>
              <a:t>Trần</a:t>
            </a:r>
            <a:r>
              <a:rPr lang="en-US" altLang="vi-VN" sz="2400" b="1" dirty="0">
                <a:solidFill>
                  <a:srgbClr val="002060"/>
                </a:solidFill>
                <a:latin typeface="Times New Roman" panose="02020603050405020304" pitchFamily="18" charset="0"/>
                <a:cs typeface="Times New Roman" panose="02020603050405020304" pitchFamily="18" charset="0"/>
              </a:rPr>
              <a:t> </a:t>
            </a:r>
            <a:r>
              <a:rPr lang="en-US" altLang="vi-VN" sz="2400" b="1" dirty="0" err="1">
                <a:solidFill>
                  <a:srgbClr val="002060"/>
                </a:solidFill>
                <a:latin typeface="Times New Roman" panose="02020603050405020304" pitchFamily="18" charset="0"/>
                <a:cs typeface="Times New Roman" panose="02020603050405020304" pitchFamily="18" charset="0"/>
              </a:rPr>
              <a:t>Đình</a:t>
            </a:r>
            <a:r>
              <a:rPr lang="en-US" altLang="vi-VN" sz="2400" b="1" dirty="0">
                <a:solidFill>
                  <a:srgbClr val="002060"/>
                </a:solidFill>
                <a:latin typeface="Times New Roman" panose="02020603050405020304" pitchFamily="18" charset="0"/>
                <a:cs typeface="Times New Roman" panose="02020603050405020304" pitchFamily="18" charset="0"/>
              </a:rPr>
              <a:t> </a:t>
            </a:r>
            <a:r>
              <a:rPr lang="en-US" altLang="vi-VN" sz="2400" b="1" dirty="0" err="1">
                <a:solidFill>
                  <a:srgbClr val="002060"/>
                </a:solidFill>
                <a:latin typeface="Times New Roman" panose="02020603050405020304" pitchFamily="18" charset="0"/>
                <a:cs typeface="Times New Roman" panose="02020603050405020304" pitchFamily="18" charset="0"/>
              </a:rPr>
              <a:t>Đắc</a:t>
            </a:r>
            <a:r>
              <a:rPr lang="en-US" altLang="vi-VN" sz="2400" b="1" dirty="0">
                <a:solidFill>
                  <a:srgbClr val="002060"/>
                </a:solidFill>
                <a:latin typeface="Times New Roman" panose="02020603050405020304" pitchFamily="18" charset="0"/>
                <a:cs typeface="Times New Roman" panose="02020603050405020304" pitchFamily="18" charset="0"/>
              </a:rPr>
              <a:t>, </a:t>
            </a:r>
            <a:r>
              <a:rPr lang="en-US" altLang="vi-VN" sz="2400" b="1" dirty="0" err="1">
                <a:solidFill>
                  <a:srgbClr val="002060"/>
                </a:solidFill>
                <a:latin typeface="Times New Roman" panose="02020603050405020304" pitchFamily="18" charset="0"/>
                <a:cs typeface="Times New Roman" panose="02020603050405020304" pitchFamily="18" charset="0"/>
              </a:rPr>
              <a:t>quê</a:t>
            </a:r>
            <a:r>
              <a:rPr lang="en-US" altLang="vi-VN" sz="2400" b="1" dirty="0">
                <a:solidFill>
                  <a:srgbClr val="002060"/>
                </a:solidFill>
                <a:latin typeface="Times New Roman" panose="02020603050405020304" pitchFamily="18" charset="0"/>
                <a:cs typeface="Times New Roman" panose="02020603050405020304" pitchFamily="18" charset="0"/>
              </a:rPr>
              <a:t> ở </a:t>
            </a:r>
            <a:r>
              <a:rPr lang="en-US" altLang="vi-VN" sz="2400" b="1" dirty="0" err="1">
                <a:solidFill>
                  <a:srgbClr val="002060"/>
                </a:solidFill>
                <a:latin typeface="Times New Roman" panose="02020603050405020304" pitchFamily="18" charset="0"/>
                <a:cs typeface="Times New Roman" panose="02020603050405020304" pitchFamily="18" charset="0"/>
              </a:rPr>
              <a:t>Hà</a:t>
            </a:r>
            <a:r>
              <a:rPr lang="en-US" altLang="vi-VN" sz="2400" b="1" dirty="0">
                <a:solidFill>
                  <a:srgbClr val="002060"/>
                </a:solidFill>
                <a:latin typeface="Times New Roman" panose="02020603050405020304" pitchFamily="18" charset="0"/>
                <a:cs typeface="Times New Roman" panose="02020603050405020304" pitchFamily="18" charset="0"/>
              </a:rPr>
              <a:t> </a:t>
            </a:r>
            <a:r>
              <a:rPr lang="en-US" altLang="vi-VN" sz="2400" b="1" dirty="0" err="1">
                <a:solidFill>
                  <a:srgbClr val="002060"/>
                </a:solidFill>
                <a:latin typeface="Times New Roman" panose="02020603050405020304" pitchFamily="18" charset="0"/>
                <a:cs typeface="Times New Roman" panose="02020603050405020304" pitchFamily="18" charset="0"/>
              </a:rPr>
              <a:t>Tĩnh</a:t>
            </a:r>
            <a:r>
              <a:rPr lang="en-US" altLang="vi-VN" sz="2400" b="1" dirty="0">
                <a:solidFill>
                  <a:srgbClr val="002060"/>
                </a:solidFill>
                <a:latin typeface="Times New Roman" panose="02020603050405020304" pitchFamily="18" charset="0"/>
                <a:cs typeface="Times New Roman" panose="02020603050405020304" pitchFamily="18" charset="0"/>
              </a:rPr>
              <a:t>.</a:t>
            </a:r>
          </a:p>
          <a:p>
            <a:pPr marL="0" indent="0" algn="just">
              <a:buClr>
                <a:schemeClr val="tx1"/>
              </a:buClr>
              <a:buNone/>
            </a:pPr>
            <a:br>
              <a:rPr lang="en-US" altLang="vi-VN" sz="2400" b="1">
                <a:solidFill>
                  <a:srgbClr val="002060"/>
                </a:solidFill>
                <a:latin typeface="Times New Roman" panose="02020603050405020304" pitchFamily="18" charset="0"/>
                <a:cs typeface="Times New Roman" panose="02020603050405020304" pitchFamily="18" charset="0"/>
              </a:rPr>
            </a:br>
            <a:endParaRPr lang="en-US" altLang="vi-VN" sz="2400" b="1" dirty="0">
              <a:solidFill>
                <a:srgbClr val="002060"/>
              </a:solidFill>
              <a:latin typeface="Times New Roman" panose="02020603050405020304" pitchFamily="18" charset="0"/>
              <a:cs typeface="Times New Roman" panose="02020603050405020304" pitchFamily="18" charset="0"/>
            </a:endParaRPr>
          </a:p>
        </p:txBody>
      </p:sp>
      <p:sp>
        <p:nvSpPr>
          <p:cNvPr id="9" name="TextBox 1">
            <a:extLst>
              <a:ext uri="{FF2B5EF4-FFF2-40B4-BE49-F238E27FC236}">
                <a16:creationId xmlns:a16="http://schemas.microsoft.com/office/drawing/2014/main" id="{F8AEDEE6-F2B5-44F3-A58D-E00BCEEFC55E}"/>
              </a:ext>
            </a:extLst>
          </p:cNvPr>
          <p:cNvSpPr txBox="1"/>
          <p:nvPr/>
        </p:nvSpPr>
        <p:spPr>
          <a:xfrm flipH="1">
            <a:off x="-10171" y="-73937"/>
            <a:ext cx="602865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I. </a:t>
            </a:r>
            <a:r>
              <a:rPr kumimoji="0" lang="en-US" sz="3600" b="0"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Tìm</a:t>
            </a:r>
            <a:r>
              <a:rPr kumimoji="0" lang="en-US" sz="36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hiểu</a:t>
            </a:r>
            <a:r>
              <a:rPr kumimoji="0" lang="en-US" sz="36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chung</a:t>
            </a:r>
            <a:endParaRPr kumimoji="0" lang="en-SG" sz="36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
        <p:nvSpPr>
          <p:cNvPr id="11" name="Chỗ dành sẵn cho Nội dung 2">
            <a:extLst>
              <a:ext uri="{FF2B5EF4-FFF2-40B4-BE49-F238E27FC236}">
                <a16:creationId xmlns:a16="http://schemas.microsoft.com/office/drawing/2014/main" id="{DE41C0BD-08ED-4FE0-AA1F-7A2D38126276}"/>
              </a:ext>
            </a:extLst>
          </p:cNvPr>
          <p:cNvSpPr txBox="1">
            <a:spLocks/>
          </p:cNvSpPr>
          <p:nvPr/>
        </p:nvSpPr>
        <p:spPr>
          <a:xfrm>
            <a:off x="4460152" y="2569606"/>
            <a:ext cx="6619285" cy="643857"/>
          </a:xfrm>
          <a:prstGeom prst="roundRect">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endParaRPr lang="en-US" altLang="vi-VN" sz="2400" b="1" dirty="0">
              <a:solidFill>
                <a:srgbClr val="002060"/>
              </a:solidFill>
              <a:latin typeface="Times New Roman" panose="02020603050405020304" pitchFamily="18" charset="0"/>
              <a:cs typeface="Times New Roman" panose="02020603050405020304" pitchFamily="18" charset="0"/>
            </a:endParaRPr>
          </a:p>
          <a:p>
            <a:pPr marL="0" indent="0" algn="just">
              <a:buNone/>
            </a:pPr>
            <a:r>
              <a:rPr lang="en-US" altLang="vi-VN" sz="2400" b="1">
                <a:solidFill>
                  <a:srgbClr val="002060"/>
                </a:solidFill>
                <a:latin typeface="Times New Roman" panose="02020603050405020304" pitchFamily="18" charset="0"/>
                <a:cs typeface="Times New Roman" panose="02020603050405020304" pitchFamily="18" charset="0"/>
              </a:rPr>
              <a:t>- Ông </a:t>
            </a:r>
            <a:r>
              <a:rPr lang="en-US" altLang="vi-VN" sz="2400" b="1" dirty="0" err="1">
                <a:solidFill>
                  <a:srgbClr val="002060"/>
                </a:solidFill>
                <a:latin typeface="Times New Roman" panose="02020603050405020304" pitchFamily="18" charset="0"/>
                <a:cs typeface="Times New Roman" panose="02020603050405020304" pitchFamily="18" charset="0"/>
              </a:rPr>
              <a:t>bắt</a:t>
            </a:r>
            <a:r>
              <a:rPr lang="en-US" altLang="vi-VN" sz="2400" b="1" dirty="0">
                <a:solidFill>
                  <a:srgbClr val="002060"/>
                </a:solidFill>
                <a:latin typeface="Times New Roman" panose="02020603050405020304" pitchFamily="18" charset="0"/>
                <a:cs typeface="Times New Roman" panose="02020603050405020304" pitchFamily="18" charset="0"/>
              </a:rPr>
              <a:t> </a:t>
            </a:r>
            <a:r>
              <a:rPr lang="en-US" altLang="vi-VN" sz="2400" b="1" dirty="0" err="1">
                <a:solidFill>
                  <a:srgbClr val="002060"/>
                </a:solidFill>
                <a:latin typeface="Times New Roman" panose="02020603050405020304" pitchFamily="18" charset="0"/>
                <a:cs typeface="Times New Roman" panose="02020603050405020304" pitchFamily="18" charset="0"/>
              </a:rPr>
              <a:t>đầu</a:t>
            </a:r>
            <a:r>
              <a:rPr lang="en-US" altLang="vi-VN" sz="2400" b="1" dirty="0">
                <a:solidFill>
                  <a:srgbClr val="002060"/>
                </a:solidFill>
                <a:latin typeface="Times New Roman" panose="02020603050405020304" pitchFamily="18" charset="0"/>
                <a:cs typeface="Times New Roman" panose="02020603050405020304" pitchFamily="18" charset="0"/>
              </a:rPr>
              <a:t> </a:t>
            </a:r>
            <a:r>
              <a:rPr lang="en-US" altLang="vi-VN" sz="2400" b="1" dirty="0" err="1">
                <a:solidFill>
                  <a:srgbClr val="002060"/>
                </a:solidFill>
                <a:latin typeface="Times New Roman" panose="02020603050405020304" pitchFamily="18" charset="0"/>
                <a:cs typeface="Times New Roman" panose="02020603050405020304" pitchFamily="18" charset="0"/>
              </a:rPr>
              <a:t>làm</a:t>
            </a:r>
            <a:r>
              <a:rPr lang="en-US" altLang="vi-VN" sz="2400" b="1" dirty="0">
                <a:solidFill>
                  <a:srgbClr val="002060"/>
                </a:solidFill>
                <a:latin typeface="Times New Roman" panose="02020603050405020304" pitchFamily="18" charset="0"/>
                <a:cs typeface="Times New Roman" panose="02020603050405020304" pitchFamily="18" charset="0"/>
              </a:rPr>
              <a:t> </a:t>
            </a:r>
            <a:r>
              <a:rPr lang="en-US" altLang="vi-VN" sz="2400" b="1" dirty="0" err="1">
                <a:solidFill>
                  <a:srgbClr val="002060"/>
                </a:solidFill>
                <a:latin typeface="Times New Roman" panose="02020603050405020304" pitchFamily="18" charset="0"/>
                <a:cs typeface="Times New Roman" panose="02020603050405020304" pitchFamily="18" charset="0"/>
              </a:rPr>
              <a:t>thơ</a:t>
            </a:r>
            <a:r>
              <a:rPr lang="en-US" altLang="vi-VN" sz="2400" b="1" dirty="0">
                <a:solidFill>
                  <a:srgbClr val="002060"/>
                </a:solidFill>
                <a:latin typeface="Times New Roman" panose="02020603050405020304" pitchFamily="18" charset="0"/>
                <a:cs typeface="Times New Roman" panose="02020603050405020304" pitchFamily="18" charset="0"/>
              </a:rPr>
              <a:t> </a:t>
            </a:r>
            <a:r>
              <a:rPr lang="en-US" altLang="vi-VN" sz="2400" b="1" err="1">
                <a:solidFill>
                  <a:srgbClr val="002060"/>
                </a:solidFill>
                <a:latin typeface="Times New Roman" panose="02020603050405020304" pitchFamily="18" charset="0"/>
                <a:cs typeface="Times New Roman" panose="02020603050405020304" pitchFamily="18" charset="0"/>
              </a:rPr>
              <a:t>năm</a:t>
            </a:r>
            <a:r>
              <a:rPr lang="en-US" altLang="vi-VN" sz="2400" b="1">
                <a:solidFill>
                  <a:srgbClr val="002060"/>
                </a:solidFill>
                <a:latin typeface="Times New Roman" panose="02020603050405020304" pitchFamily="18" charset="0"/>
                <a:cs typeface="Times New Roman" panose="02020603050405020304" pitchFamily="18" charset="0"/>
              </a:rPr>
              <a:t> 1947</a:t>
            </a:r>
            <a:br>
              <a:rPr lang="en-US" altLang="vi-VN" sz="2400" b="1">
                <a:solidFill>
                  <a:srgbClr val="002060"/>
                </a:solidFill>
                <a:latin typeface="Times New Roman" panose="02020603050405020304" pitchFamily="18" charset="0"/>
                <a:cs typeface="Times New Roman" panose="02020603050405020304" pitchFamily="18" charset="0"/>
              </a:rPr>
            </a:br>
            <a:endParaRPr lang="en-BZ" sz="2400" b="1" dirty="0">
              <a:solidFill>
                <a:srgbClr val="002060"/>
              </a:solidFill>
              <a:latin typeface="Times New Roman" panose="02020603050405020304" pitchFamily="18" charset="0"/>
              <a:cs typeface="Times New Roman" panose="02020603050405020304" pitchFamily="18" charset="0"/>
            </a:endParaRPr>
          </a:p>
        </p:txBody>
      </p:sp>
      <p:sp>
        <p:nvSpPr>
          <p:cNvPr id="3" name="Rectangle 2"/>
          <p:cNvSpPr/>
          <p:nvPr/>
        </p:nvSpPr>
        <p:spPr>
          <a:xfrm>
            <a:off x="4460151" y="3509466"/>
            <a:ext cx="7022099" cy="127785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lnSpc>
                <a:spcPct val="107000"/>
              </a:lnSpc>
            </a:pPr>
            <a:r>
              <a:rPr lang="en-US" sz="2400" b="1" dirty="0">
                <a:solidFill>
                  <a:schemeClr val="bg2">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2">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Đề</a:t>
            </a:r>
            <a:r>
              <a:rPr lang="en-US" sz="2400" b="1" dirty="0">
                <a:solidFill>
                  <a:schemeClr val="bg2">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2">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tài</a:t>
            </a:r>
            <a:r>
              <a:rPr lang="en-US" sz="2400" b="1" dirty="0">
                <a:solidFill>
                  <a:schemeClr val="bg2">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2">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chính</a:t>
            </a:r>
            <a:r>
              <a:rPr lang="en-US" sz="2400" b="1" dirty="0">
                <a:solidFill>
                  <a:schemeClr val="bg2">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2">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b="1" dirty="0">
                <a:solidFill>
                  <a:schemeClr val="bg2">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2">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lính</a:t>
            </a:r>
            <a:r>
              <a:rPr lang="en-US" sz="2400" b="1" dirty="0">
                <a:solidFill>
                  <a:schemeClr val="bg2">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2">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chiến</a:t>
            </a:r>
            <a:r>
              <a:rPr lang="en-US" sz="2400" b="1" dirty="0">
                <a:solidFill>
                  <a:schemeClr val="bg2">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2">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tranh</a:t>
            </a:r>
            <a:r>
              <a:rPr lang="en-US" sz="2400" b="1" dirty="0">
                <a:solidFill>
                  <a:schemeClr val="bg2">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2">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400" b="1" dirty="0">
                <a:solidFill>
                  <a:schemeClr val="bg2">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2">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cách</a:t>
            </a:r>
            <a:r>
              <a:rPr lang="en-US" sz="2400" b="1" dirty="0">
                <a:solidFill>
                  <a:schemeClr val="bg2">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2">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mạng</a:t>
            </a:r>
            <a:endParaRPr lang="en-US" sz="2400" b="1" dirty="0">
              <a:solidFill>
                <a:schemeClr val="bg2">
                  <a:lumMod val="75000"/>
                </a:schemeClr>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pPr>
            <a:r>
              <a:rPr lang="en-US" sz="2400" b="1" dirty="0">
                <a:solidFill>
                  <a:schemeClr val="bg2">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2">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400" b="1" dirty="0">
                <a:solidFill>
                  <a:schemeClr val="bg2">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2">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ông</a:t>
            </a:r>
            <a:r>
              <a:rPr lang="en-US" sz="2400" b="1" dirty="0">
                <a:solidFill>
                  <a:schemeClr val="bg2">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2">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giàu</a:t>
            </a:r>
            <a:r>
              <a:rPr lang="en-US" sz="2400" b="1" dirty="0">
                <a:solidFill>
                  <a:schemeClr val="bg2">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2">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2400" b="1" dirty="0">
                <a:solidFill>
                  <a:schemeClr val="bg2">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2">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ảnh</a:t>
            </a:r>
            <a:r>
              <a:rPr lang="en-US" sz="2400" b="1" dirty="0">
                <a:solidFill>
                  <a:schemeClr val="bg2">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2">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nhiều</a:t>
            </a:r>
            <a:r>
              <a:rPr lang="en-US" sz="2400" b="1" dirty="0">
                <a:solidFill>
                  <a:schemeClr val="bg2">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2">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suy</a:t>
            </a:r>
            <a:r>
              <a:rPr lang="en-US" sz="2400" b="1" dirty="0">
                <a:solidFill>
                  <a:schemeClr val="bg2">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2">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tưởng</a:t>
            </a:r>
            <a:r>
              <a:rPr lang="en-US" sz="2400" b="1" dirty="0">
                <a:solidFill>
                  <a:schemeClr val="bg2">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2">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ngôn</a:t>
            </a:r>
            <a:r>
              <a:rPr lang="en-US" sz="2400" b="1" dirty="0">
                <a:solidFill>
                  <a:schemeClr val="bg2">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2">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2400" b="1" dirty="0">
                <a:solidFill>
                  <a:schemeClr val="bg2">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2">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chọn</a:t>
            </a:r>
            <a:r>
              <a:rPr lang="en-US" sz="2400" b="1" dirty="0">
                <a:solidFill>
                  <a:schemeClr val="bg2">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2">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lọc</a:t>
            </a:r>
            <a:r>
              <a:rPr lang="en-US" sz="2400" b="1" dirty="0">
                <a:solidFill>
                  <a:schemeClr val="bg2">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2">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cô</a:t>
            </a:r>
            <a:r>
              <a:rPr lang="en-US" sz="2400" b="1" dirty="0">
                <a:solidFill>
                  <a:schemeClr val="bg2">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2">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đọng</a:t>
            </a:r>
            <a:r>
              <a:rPr lang="en-US" sz="2400" b="1" dirty="0">
                <a:solidFill>
                  <a:schemeClr val="bg2">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b="1" dirty="0">
              <a:solidFill>
                <a:schemeClr val="bg2">
                  <a:lumMod val="75000"/>
                </a:schemeClr>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6908545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bg/>
                                          </p:spTgt>
                                        </p:tgtEl>
                                        <p:attrNameLst>
                                          <p:attrName>style.visibility</p:attrName>
                                        </p:attrNameLst>
                                      </p:cBhvr>
                                      <p:to>
                                        <p:strVal val="visible"/>
                                      </p:to>
                                    </p:set>
                                    <p:anim calcmode="lin" valueType="num">
                                      <p:cBhvr additive="base">
                                        <p:cTn id="7" dur="500" fill="hold"/>
                                        <p:tgtEl>
                                          <p:spTgt spid="10">
                                            <p:bg/>
                                          </p:spTgt>
                                        </p:tgtEl>
                                        <p:attrNameLst>
                                          <p:attrName>ppt_x</p:attrName>
                                        </p:attrNameLst>
                                      </p:cBhvr>
                                      <p:tavLst>
                                        <p:tav tm="0">
                                          <p:val>
                                            <p:strVal val="#ppt_x"/>
                                          </p:val>
                                        </p:tav>
                                        <p:tav tm="100000">
                                          <p:val>
                                            <p:strVal val="#ppt_x"/>
                                          </p:val>
                                        </p:tav>
                                      </p:tavLst>
                                    </p:anim>
                                    <p:anim calcmode="lin" valueType="num">
                                      <p:cBhvr additive="base">
                                        <p:cTn id="8" dur="500" fill="hold"/>
                                        <p:tgtEl>
                                          <p:spTgt spid="10">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 calcmode="lin" valueType="num">
                                      <p:cBhvr additive="base">
                                        <p:cTn id="13"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xEl>
                                              <p:pRg st="1" end="1"/>
                                            </p:txEl>
                                          </p:spTgt>
                                        </p:tgtEl>
                                        <p:attrNameLst>
                                          <p:attrName>style.visibility</p:attrName>
                                        </p:attrNameLst>
                                      </p:cBhvr>
                                      <p:to>
                                        <p:strVal val="visible"/>
                                      </p:to>
                                    </p:set>
                                    <p:anim calcmode="lin" valueType="num">
                                      <p:cBhvr additive="base">
                                        <p:cTn id="19"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11">
                                            <p:bg/>
                                          </p:spTgt>
                                        </p:tgtEl>
                                        <p:attrNameLst>
                                          <p:attrName>style.visibility</p:attrName>
                                        </p:attrNameLst>
                                      </p:cBhvr>
                                      <p:to>
                                        <p:strVal val="visible"/>
                                      </p:to>
                                    </p:set>
                                    <p:animEffect transition="in" filter="circle(in)">
                                      <p:cBhvr>
                                        <p:cTn id="25" dur="2000"/>
                                        <p:tgtEl>
                                          <p:spTgt spid="11">
                                            <p:bg/>
                                          </p:spTgt>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11">
                                            <p:txEl>
                                              <p:pRg st="1" end="1"/>
                                            </p:txEl>
                                          </p:spTgt>
                                        </p:tgtEl>
                                        <p:attrNameLst>
                                          <p:attrName>style.visibility</p:attrName>
                                        </p:attrNameLst>
                                      </p:cBhvr>
                                      <p:to>
                                        <p:strVal val="visible"/>
                                      </p:to>
                                    </p:set>
                                    <p:animEffect transition="in" filter="circle(in)">
                                      <p:cBhvr>
                                        <p:cTn id="30" dur="2000"/>
                                        <p:tgtEl>
                                          <p:spTgt spid="11">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grpId="0" nodeType="click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circle(in)">
                                      <p:cBhvr>
                                        <p:cTn id="35"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animBg="1"/>
      <p:bldP spid="11" grpId="0" build="p" animBg="1"/>
      <p:bldP spid="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E09615D-24FD-4086-87D4-3BC6FF4383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48309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9" name="Picture 18">
            <a:extLst>
              <a:ext uri="{FF2B5EF4-FFF2-40B4-BE49-F238E27FC236}">
                <a16:creationId xmlns:a16="http://schemas.microsoft.com/office/drawing/2014/main" id="{2CD1987F-8813-4F4A-BE57-BB00FB4F081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21" name="Freeform 67">
            <a:extLst>
              <a:ext uri="{FF2B5EF4-FFF2-40B4-BE49-F238E27FC236}">
                <a16:creationId xmlns:a16="http://schemas.microsoft.com/office/drawing/2014/main" id="{68C00EAE-4816-44D0-8DA9-3F070179BA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153036"/>
            <a:ext cx="3242130" cy="2704964"/>
          </a:xfrm>
          <a:custGeom>
            <a:avLst/>
            <a:gdLst>
              <a:gd name="connsiteX0" fmla="*/ 1465277 w 3242130"/>
              <a:gd name="connsiteY0" fmla="*/ 0 h 2704964"/>
              <a:gd name="connsiteX1" fmla="*/ 3242130 w 3242130"/>
              <a:gd name="connsiteY1" fmla="*/ 1776853 h 2704964"/>
              <a:gd name="connsiteX2" fmla="*/ 3027674 w 3242130"/>
              <a:gd name="connsiteY2" fmla="*/ 2623807 h 2704964"/>
              <a:gd name="connsiteX3" fmla="*/ 2978369 w 3242130"/>
              <a:gd name="connsiteY3" fmla="*/ 2704964 h 2704964"/>
              <a:gd name="connsiteX4" fmla="*/ 0 w 3242130"/>
              <a:gd name="connsiteY4" fmla="*/ 2704964 h 2704964"/>
              <a:gd name="connsiteX5" fmla="*/ 0 w 3242130"/>
              <a:gd name="connsiteY5" fmla="*/ 772542 h 2704964"/>
              <a:gd name="connsiteX6" fmla="*/ 94171 w 3242130"/>
              <a:gd name="connsiteY6" fmla="*/ 646610 h 2704964"/>
              <a:gd name="connsiteX7" fmla="*/ 1465277 w 3242130"/>
              <a:gd name="connsiteY7" fmla="*/ 0 h 2704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42130" h="2704964">
                <a:moveTo>
                  <a:pt x="1465277" y="0"/>
                </a:moveTo>
                <a:cubicBezTo>
                  <a:pt x="2446606" y="0"/>
                  <a:pt x="3242130" y="795524"/>
                  <a:pt x="3242130" y="1776853"/>
                </a:cubicBezTo>
                <a:cubicBezTo>
                  <a:pt x="3242130" y="2083519"/>
                  <a:pt x="3164442" y="2372039"/>
                  <a:pt x="3027674" y="2623807"/>
                </a:cubicBezTo>
                <a:lnTo>
                  <a:pt x="2978369" y="2704964"/>
                </a:lnTo>
                <a:lnTo>
                  <a:pt x="0" y="2704964"/>
                </a:lnTo>
                <a:lnTo>
                  <a:pt x="0" y="772542"/>
                </a:lnTo>
                <a:lnTo>
                  <a:pt x="94171" y="646610"/>
                </a:lnTo>
                <a:cubicBezTo>
                  <a:pt x="420072" y="251709"/>
                  <a:pt x="913280" y="0"/>
                  <a:pt x="1465277"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Oval 22">
            <a:extLst>
              <a:ext uri="{FF2B5EF4-FFF2-40B4-BE49-F238E27FC236}">
                <a16:creationId xmlns:a16="http://schemas.microsoft.com/office/drawing/2014/main" id="{D5391212-5277-4C05-9E96-E724C9611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5971" y="2816635"/>
            <a:ext cx="2865340" cy="2865340"/>
          </a:xfrm>
          <a:prstGeom prst="ellipse">
            <a:avLst/>
          </a:pr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Freeform 65">
            <a:extLst>
              <a:ext uri="{FF2B5EF4-FFF2-40B4-BE49-F238E27FC236}">
                <a16:creationId xmlns:a16="http://schemas.microsoft.com/office/drawing/2014/main" id="{0B331F10-0144-4133-AB48-EDEFB35465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090921" cy="3465906"/>
          </a:xfrm>
          <a:custGeom>
            <a:avLst/>
            <a:gdLst>
              <a:gd name="connsiteX0" fmla="*/ 0 w 4090921"/>
              <a:gd name="connsiteY0" fmla="*/ 0 h 3465906"/>
              <a:gd name="connsiteX1" fmla="*/ 3746474 w 4090921"/>
              <a:gd name="connsiteY1" fmla="*/ 0 h 3465906"/>
              <a:gd name="connsiteX2" fmla="*/ 3817144 w 4090921"/>
              <a:gd name="connsiteY2" fmla="*/ 116327 h 3465906"/>
              <a:gd name="connsiteX3" fmla="*/ 4090921 w 4090921"/>
              <a:gd name="connsiteY3" fmla="*/ 1197557 h 3465906"/>
              <a:gd name="connsiteX4" fmla="*/ 1822572 w 4090921"/>
              <a:gd name="connsiteY4" fmla="*/ 3465906 h 3465906"/>
              <a:gd name="connsiteX5" fmla="*/ 72204 w 4090921"/>
              <a:gd name="connsiteY5" fmla="*/ 2640438 h 3465906"/>
              <a:gd name="connsiteX6" fmla="*/ 0 w 4090921"/>
              <a:gd name="connsiteY6" fmla="*/ 2543882 h 3465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90921" h="3465906">
                <a:moveTo>
                  <a:pt x="0" y="0"/>
                </a:moveTo>
                <a:lnTo>
                  <a:pt x="3746474" y="0"/>
                </a:lnTo>
                <a:lnTo>
                  <a:pt x="3817144" y="116327"/>
                </a:lnTo>
                <a:cubicBezTo>
                  <a:pt x="3991744" y="437737"/>
                  <a:pt x="4090921" y="806065"/>
                  <a:pt x="4090921" y="1197557"/>
                </a:cubicBezTo>
                <a:cubicBezTo>
                  <a:pt x="4090921" y="2450332"/>
                  <a:pt x="3075348" y="3465906"/>
                  <a:pt x="1822572" y="3465906"/>
                </a:cubicBezTo>
                <a:cubicBezTo>
                  <a:pt x="1117886" y="3465906"/>
                  <a:pt x="488252" y="3144572"/>
                  <a:pt x="72204" y="2640438"/>
                </a:cubicBezTo>
                <a:lnTo>
                  <a:pt x="0" y="2543882"/>
                </a:ln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Hình ảnh 6" descr="Ảnh có chứa ngoài trời, cỏ, người đàn ông&#10;&#10;Mô tả được tạo với mức tin cậy cao">
            <a:extLst>
              <a:ext uri="{FF2B5EF4-FFF2-40B4-BE49-F238E27FC236}">
                <a16:creationId xmlns:a16="http://schemas.microsoft.com/office/drawing/2014/main" id="{536FA50F-C47A-41E9-BB26-26308E2FBC0F}"/>
              </a:ext>
            </a:extLst>
          </p:cNvPr>
          <p:cNvPicPr>
            <a:picLocks noChangeAspect="1"/>
          </p:cNvPicPr>
          <p:nvPr/>
        </p:nvPicPr>
        <p:blipFill rotWithShape="1">
          <a:blip r:embed="rId4">
            <a:alphaModFix/>
            <a:extLst>
              <a:ext uri="{28A0092B-C50C-407E-A947-70E740481C1C}">
                <a14:useLocalDpi xmlns:a14="http://schemas.microsoft.com/office/drawing/2010/main" val="0"/>
              </a:ext>
            </a:extLst>
          </a:blip>
          <a:srcRect l="14235" r="18576" b="-3"/>
          <a:stretch/>
        </p:blipFill>
        <p:spPr>
          <a:xfrm>
            <a:off x="-92364" y="4153037"/>
            <a:ext cx="3334494" cy="2704964"/>
          </a:xfrm>
          <a:custGeom>
            <a:avLst/>
            <a:gdLst>
              <a:gd name="connsiteX0" fmla="*/ 1464476 w 3083442"/>
              <a:gd name="connsiteY0" fmla="*/ 0 h 2547077"/>
              <a:gd name="connsiteX1" fmla="*/ 3083442 w 3083442"/>
              <a:gd name="connsiteY1" fmla="*/ 1618966 h 2547077"/>
              <a:gd name="connsiteX2" fmla="*/ 2806948 w 3083442"/>
              <a:gd name="connsiteY2" fmla="*/ 2524145 h 2547077"/>
              <a:gd name="connsiteX3" fmla="*/ 2789800 w 3083442"/>
              <a:gd name="connsiteY3" fmla="*/ 2547077 h 2547077"/>
              <a:gd name="connsiteX4" fmla="*/ 139152 w 3083442"/>
              <a:gd name="connsiteY4" fmla="*/ 2547077 h 2547077"/>
              <a:gd name="connsiteX5" fmla="*/ 122004 w 3083442"/>
              <a:gd name="connsiteY5" fmla="*/ 2524145 h 2547077"/>
              <a:gd name="connsiteX6" fmla="*/ 40911 w 3083442"/>
              <a:gd name="connsiteY6" fmla="*/ 2390661 h 2547077"/>
              <a:gd name="connsiteX7" fmla="*/ 0 w 3083442"/>
              <a:gd name="connsiteY7" fmla="*/ 2305737 h 2547077"/>
              <a:gd name="connsiteX8" fmla="*/ 0 w 3083442"/>
              <a:gd name="connsiteY8" fmla="*/ 932195 h 2547077"/>
              <a:gd name="connsiteX9" fmla="*/ 40911 w 3083442"/>
              <a:gd name="connsiteY9" fmla="*/ 847271 h 2547077"/>
              <a:gd name="connsiteX10" fmla="*/ 1464476 w 3083442"/>
              <a:gd name="connsiteY10" fmla="*/ 0 h 2547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83442" h="2547077">
                <a:moveTo>
                  <a:pt x="1464476" y="0"/>
                </a:moveTo>
                <a:cubicBezTo>
                  <a:pt x="2358607" y="0"/>
                  <a:pt x="3083442" y="724836"/>
                  <a:pt x="3083442" y="1618966"/>
                </a:cubicBezTo>
                <a:cubicBezTo>
                  <a:pt x="3083442" y="1954265"/>
                  <a:pt x="2981512" y="2265757"/>
                  <a:pt x="2806948" y="2524145"/>
                </a:cubicBezTo>
                <a:lnTo>
                  <a:pt x="2789800" y="2547077"/>
                </a:lnTo>
                <a:lnTo>
                  <a:pt x="139152" y="2547077"/>
                </a:lnTo>
                <a:lnTo>
                  <a:pt x="122004" y="2524145"/>
                </a:lnTo>
                <a:cubicBezTo>
                  <a:pt x="92910" y="2481081"/>
                  <a:pt x="65834" y="2436541"/>
                  <a:pt x="40911" y="2390661"/>
                </a:cubicBezTo>
                <a:lnTo>
                  <a:pt x="0" y="2305737"/>
                </a:lnTo>
                <a:lnTo>
                  <a:pt x="0" y="932195"/>
                </a:lnTo>
                <a:lnTo>
                  <a:pt x="40911" y="847271"/>
                </a:lnTo>
                <a:cubicBezTo>
                  <a:pt x="315065" y="342598"/>
                  <a:pt x="849762" y="0"/>
                  <a:pt x="1464476" y="0"/>
                </a:cubicBezTo>
                <a:close/>
              </a:path>
            </a:pathLst>
          </a:custGeom>
          <a:effectLst>
            <a:softEdge rad="0"/>
          </a:effectLst>
        </p:spPr>
      </p:pic>
      <p:pic>
        <p:nvPicPr>
          <p:cNvPr id="12" name="Chỗ dành sẵn cho Nội dung 4">
            <a:extLst>
              <a:ext uri="{FF2B5EF4-FFF2-40B4-BE49-F238E27FC236}">
                <a16:creationId xmlns:a16="http://schemas.microsoft.com/office/drawing/2014/main" id="{D4F3B513-F145-4178-8798-8767285CF6BD}"/>
              </a:ext>
            </a:extLst>
          </p:cNvPr>
          <p:cNvPicPr>
            <a:picLocks noChangeAspect="1"/>
          </p:cNvPicPr>
          <p:nvPr/>
        </p:nvPicPr>
        <p:blipFill rotWithShape="1">
          <a:blip r:embed="rId5">
            <a:alphaModFix/>
            <a:extLst>
              <a:ext uri="{28A0092B-C50C-407E-A947-70E740481C1C}">
                <a14:useLocalDpi xmlns:a14="http://schemas.microsoft.com/office/drawing/2010/main" val="0"/>
              </a:ext>
            </a:extLst>
          </a:blip>
          <a:srcRect l="11875" r="25376" b="1"/>
          <a:stretch/>
        </p:blipFill>
        <p:spPr>
          <a:xfrm>
            <a:off x="3375971" y="2816633"/>
            <a:ext cx="2865339" cy="2865339"/>
          </a:xfrm>
          <a:custGeom>
            <a:avLst/>
            <a:gdLst>
              <a:gd name="connsiteX0" fmla="*/ 3028805 w 6057610"/>
              <a:gd name="connsiteY0" fmla="*/ 0 h 6057610"/>
              <a:gd name="connsiteX1" fmla="*/ 6057610 w 6057610"/>
              <a:gd name="connsiteY1" fmla="*/ 3028805 h 6057610"/>
              <a:gd name="connsiteX2" fmla="*/ 3028805 w 6057610"/>
              <a:gd name="connsiteY2" fmla="*/ 6057610 h 6057610"/>
              <a:gd name="connsiteX3" fmla="*/ 0 w 6057610"/>
              <a:gd name="connsiteY3" fmla="*/ 3028805 h 6057610"/>
              <a:gd name="connsiteX4" fmla="*/ 3028805 w 6057610"/>
              <a:gd name="connsiteY4" fmla="*/ 0 h 6057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effectLst>
            <a:softEdge rad="0"/>
          </a:effectLst>
        </p:spPr>
      </p:pic>
      <p:pic>
        <p:nvPicPr>
          <p:cNvPr id="9" name="Hình ảnh 8" descr="Ảnh có chứa ngoài trời, người, ảnh, đen&#10;&#10;Mô tả được tạo với mức tin cậy rất cao">
            <a:extLst>
              <a:ext uri="{FF2B5EF4-FFF2-40B4-BE49-F238E27FC236}">
                <a16:creationId xmlns:a16="http://schemas.microsoft.com/office/drawing/2014/main" id="{4C998554-25E9-4B33-86EB-31F61D1B7830}"/>
              </a:ext>
            </a:extLst>
          </p:cNvPr>
          <p:cNvPicPr>
            <a:picLocks noChangeAspect="1"/>
          </p:cNvPicPr>
          <p:nvPr/>
        </p:nvPicPr>
        <p:blipFill rotWithShape="1">
          <a:blip r:embed="rId6">
            <a:alphaModFix/>
            <a:extLst>
              <a:ext uri="{28A0092B-C50C-407E-A947-70E740481C1C}">
                <a14:useLocalDpi xmlns:a14="http://schemas.microsoft.com/office/drawing/2010/main" val="0"/>
              </a:ext>
            </a:extLst>
          </a:blip>
          <a:srcRect r="14732" b="-3"/>
          <a:stretch/>
        </p:blipFill>
        <p:spPr>
          <a:xfrm>
            <a:off x="1" y="-1"/>
            <a:ext cx="4090921" cy="3592946"/>
          </a:xfrm>
          <a:custGeom>
            <a:avLst/>
            <a:gdLst>
              <a:gd name="connsiteX0" fmla="*/ 73119 w 3943111"/>
              <a:gd name="connsiteY0" fmla="*/ 0 h 3318096"/>
              <a:gd name="connsiteX1" fmla="*/ 3572026 w 3943111"/>
              <a:gd name="connsiteY1" fmla="*/ 0 h 3318096"/>
              <a:gd name="connsiteX2" fmla="*/ 3580957 w 3943111"/>
              <a:gd name="connsiteY2" fmla="*/ 11944 h 3318096"/>
              <a:gd name="connsiteX3" fmla="*/ 3943111 w 3943111"/>
              <a:gd name="connsiteY3" fmla="*/ 1197557 h 3318096"/>
              <a:gd name="connsiteX4" fmla="*/ 1822572 w 3943111"/>
              <a:gd name="connsiteY4" fmla="*/ 3318096 h 3318096"/>
              <a:gd name="connsiteX5" fmla="*/ 64188 w 3943111"/>
              <a:gd name="connsiteY5" fmla="*/ 2383171 h 3318096"/>
              <a:gd name="connsiteX6" fmla="*/ 0 w 3943111"/>
              <a:gd name="connsiteY6" fmla="*/ 2277515 h 3318096"/>
              <a:gd name="connsiteX7" fmla="*/ 0 w 3943111"/>
              <a:gd name="connsiteY7" fmla="*/ 117600 h 3318096"/>
              <a:gd name="connsiteX8" fmla="*/ 64188 w 3943111"/>
              <a:gd name="connsiteY8" fmla="*/ 11944 h 3318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43111" h="3318096">
                <a:moveTo>
                  <a:pt x="73119" y="0"/>
                </a:moveTo>
                <a:lnTo>
                  <a:pt x="3572026" y="0"/>
                </a:lnTo>
                <a:lnTo>
                  <a:pt x="3580957" y="11944"/>
                </a:lnTo>
                <a:cubicBezTo>
                  <a:pt x="3809602" y="350384"/>
                  <a:pt x="3943111" y="758379"/>
                  <a:pt x="3943111" y="1197557"/>
                </a:cubicBezTo>
                <a:cubicBezTo>
                  <a:pt x="3943111" y="2368699"/>
                  <a:pt x="2993714" y="3318096"/>
                  <a:pt x="1822572" y="3318096"/>
                </a:cubicBezTo>
                <a:cubicBezTo>
                  <a:pt x="1090609" y="3318096"/>
                  <a:pt x="445264" y="2947238"/>
                  <a:pt x="64188" y="2383171"/>
                </a:cubicBezTo>
                <a:lnTo>
                  <a:pt x="0" y="2277515"/>
                </a:lnTo>
                <a:lnTo>
                  <a:pt x="0" y="117600"/>
                </a:lnTo>
                <a:lnTo>
                  <a:pt x="64188" y="11944"/>
                </a:lnTo>
                <a:close/>
              </a:path>
            </a:pathLst>
          </a:custGeom>
          <a:effectLst>
            <a:softEdge rad="0"/>
          </a:effectLst>
        </p:spPr>
      </p:pic>
      <p:sp>
        <p:nvSpPr>
          <p:cNvPr id="14" name="Content Placeholder 13">
            <a:extLst>
              <a:ext uri="{FF2B5EF4-FFF2-40B4-BE49-F238E27FC236}">
                <a16:creationId xmlns:a16="http://schemas.microsoft.com/office/drawing/2014/main" id="{0E3B888B-C9C9-4AED-A469-85B22DBF124B}"/>
              </a:ext>
            </a:extLst>
          </p:cNvPr>
          <p:cNvSpPr>
            <a:spLocks noGrp="1"/>
          </p:cNvSpPr>
          <p:nvPr>
            <p:ph idx="1"/>
          </p:nvPr>
        </p:nvSpPr>
        <p:spPr>
          <a:xfrm>
            <a:off x="6333674" y="63519"/>
            <a:ext cx="5516255" cy="3465905"/>
          </a:xfrm>
          <a:solidFill>
            <a:schemeClr val="accent5">
              <a:lumMod val="20000"/>
              <a:lumOff val="80000"/>
            </a:schemeClr>
          </a:solidFill>
        </p:spPr>
        <p:txBody>
          <a:bodyPr anchor="ctr">
            <a:noAutofit/>
          </a:bodyPr>
          <a:lstStyle/>
          <a:p>
            <a:pPr marL="0" indent="0">
              <a:lnSpc>
                <a:spcPct val="100000"/>
              </a:lnSpc>
              <a:buNone/>
            </a:pPr>
            <a:r>
              <a:rPr lang="en-US" altLang="vi-VN" sz="2400" b="1" dirty="0">
                <a:latin typeface="Times New Roman" panose="02020603050405020304" pitchFamily="18" charset="0"/>
                <a:cs typeface="Times New Roman" panose="02020603050405020304" pitchFamily="18" charset="0"/>
              </a:rPr>
              <a:t>Anh </a:t>
            </a:r>
            <a:r>
              <a:rPr lang="en-US" altLang="vi-VN" sz="2400" b="1" dirty="0" err="1">
                <a:latin typeface="Times New Roman" panose="02020603050405020304" pitchFamily="18" charset="0"/>
                <a:cs typeface="Times New Roman" panose="02020603050405020304" pitchFamily="18" charset="0"/>
              </a:rPr>
              <a:t>với</a:t>
            </a:r>
            <a:r>
              <a:rPr lang="en-US" altLang="vi-VN" sz="2400" b="1" dirty="0">
                <a:latin typeface="Times New Roman" panose="02020603050405020304" pitchFamily="18" charset="0"/>
                <a:cs typeface="Times New Roman" panose="02020603050405020304" pitchFamily="18" charset="0"/>
              </a:rPr>
              <a:t> </a:t>
            </a:r>
            <a:r>
              <a:rPr lang="en-US" altLang="vi-VN" sz="2400" b="1" dirty="0" err="1">
                <a:latin typeface="Times New Roman" panose="02020603050405020304" pitchFamily="18" charset="0"/>
                <a:cs typeface="Times New Roman" panose="02020603050405020304" pitchFamily="18" charset="0"/>
              </a:rPr>
              <a:t>tôi</a:t>
            </a:r>
            <a:r>
              <a:rPr lang="en-US" altLang="vi-VN" sz="2400" b="1" dirty="0">
                <a:latin typeface="Times New Roman" panose="02020603050405020304" pitchFamily="18" charset="0"/>
                <a:cs typeface="Times New Roman" panose="02020603050405020304" pitchFamily="18" charset="0"/>
              </a:rPr>
              <a:t> </a:t>
            </a:r>
            <a:r>
              <a:rPr lang="en-US" altLang="vi-VN" sz="2400" b="1" dirty="0" err="1">
                <a:latin typeface="Times New Roman" panose="02020603050405020304" pitchFamily="18" charset="0"/>
                <a:cs typeface="Times New Roman" panose="02020603050405020304" pitchFamily="18" charset="0"/>
              </a:rPr>
              <a:t>biết</a:t>
            </a:r>
            <a:r>
              <a:rPr lang="en-US" altLang="vi-VN" sz="2400" b="1" dirty="0">
                <a:latin typeface="Times New Roman" panose="02020603050405020304" pitchFamily="18" charset="0"/>
                <a:cs typeface="Times New Roman" panose="02020603050405020304" pitchFamily="18" charset="0"/>
              </a:rPr>
              <a:t> </a:t>
            </a:r>
            <a:r>
              <a:rPr lang="en-US" altLang="vi-VN" sz="2400" b="1" dirty="0" err="1">
                <a:latin typeface="Times New Roman" panose="02020603050405020304" pitchFamily="18" charset="0"/>
                <a:cs typeface="Times New Roman" panose="02020603050405020304" pitchFamily="18" charset="0"/>
              </a:rPr>
              <a:t>từng</a:t>
            </a:r>
            <a:r>
              <a:rPr lang="en-US" altLang="vi-VN" sz="2400" b="1" dirty="0">
                <a:latin typeface="Times New Roman" panose="02020603050405020304" pitchFamily="18" charset="0"/>
                <a:cs typeface="Times New Roman" panose="02020603050405020304" pitchFamily="18" charset="0"/>
              </a:rPr>
              <a:t> </a:t>
            </a:r>
            <a:r>
              <a:rPr lang="en-US" altLang="vi-VN" sz="2400" b="1" dirty="0" err="1">
                <a:latin typeface="Times New Roman" panose="02020603050405020304" pitchFamily="18" charset="0"/>
                <a:cs typeface="Times New Roman" panose="02020603050405020304" pitchFamily="18" charset="0"/>
              </a:rPr>
              <a:t>cơn</a:t>
            </a:r>
            <a:r>
              <a:rPr lang="en-US" altLang="vi-VN" sz="2400" b="1" dirty="0">
                <a:latin typeface="Times New Roman" panose="02020603050405020304" pitchFamily="18" charset="0"/>
                <a:cs typeface="Times New Roman" panose="02020603050405020304" pitchFamily="18" charset="0"/>
              </a:rPr>
              <a:t> </a:t>
            </a:r>
            <a:r>
              <a:rPr lang="en-US" altLang="vi-VN" sz="2400" b="1" dirty="0" err="1">
                <a:latin typeface="Times New Roman" panose="02020603050405020304" pitchFamily="18" charset="0"/>
                <a:cs typeface="Times New Roman" panose="02020603050405020304" pitchFamily="18" charset="0"/>
              </a:rPr>
              <a:t>ớn</a:t>
            </a:r>
            <a:r>
              <a:rPr lang="en-US" altLang="vi-VN" sz="2400" b="1" dirty="0">
                <a:latin typeface="Times New Roman" panose="02020603050405020304" pitchFamily="18" charset="0"/>
                <a:cs typeface="Times New Roman" panose="02020603050405020304" pitchFamily="18" charset="0"/>
              </a:rPr>
              <a:t> </a:t>
            </a:r>
            <a:r>
              <a:rPr lang="en-US" altLang="vi-VN" sz="2400" b="1" dirty="0" err="1">
                <a:latin typeface="Times New Roman" panose="02020603050405020304" pitchFamily="18" charset="0"/>
                <a:cs typeface="Times New Roman" panose="02020603050405020304" pitchFamily="18" charset="0"/>
              </a:rPr>
              <a:t>lạnh</a:t>
            </a:r>
            <a:endParaRPr lang="en-US" altLang="vi-VN" sz="2400" b="1" dirty="0">
              <a:latin typeface="Times New Roman" panose="02020603050405020304" pitchFamily="18" charset="0"/>
              <a:cs typeface="Times New Roman" panose="02020603050405020304" pitchFamily="18" charset="0"/>
            </a:endParaRPr>
          </a:p>
          <a:p>
            <a:pPr marL="0" indent="0">
              <a:lnSpc>
                <a:spcPct val="100000"/>
              </a:lnSpc>
              <a:buNone/>
            </a:pPr>
            <a:r>
              <a:rPr lang="en-US" altLang="vi-VN" sz="2400" b="1" dirty="0" err="1">
                <a:latin typeface="Times New Roman" panose="02020603050405020304" pitchFamily="18" charset="0"/>
                <a:cs typeface="Times New Roman" panose="02020603050405020304" pitchFamily="18" charset="0"/>
              </a:rPr>
              <a:t>Sốt</a:t>
            </a:r>
            <a:r>
              <a:rPr lang="en-US" altLang="vi-VN" sz="2400" b="1" dirty="0">
                <a:latin typeface="Times New Roman" panose="02020603050405020304" pitchFamily="18" charset="0"/>
                <a:cs typeface="Times New Roman" panose="02020603050405020304" pitchFamily="18" charset="0"/>
              </a:rPr>
              <a:t> run </a:t>
            </a:r>
            <a:r>
              <a:rPr lang="en-US" altLang="vi-VN" sz="2400" b="1" dirty="0" err="1">
                <a:latin typeface="Times New Roman" panose="02020603050405020304" pitchFamily="18" charset="0"/>
                <a:cs typeface="Times New Roman" panose="02020603050405020304" pitchFamily="18" charset="0"/>
              </a:rPr>
              <a:t>người</a:t>
            </a:r>
            <a:r>
              <a:rPr lang="en-US" altLang="vi-VN" sz="2400" b="1" dirty="0">
                <a:latin typeface="Times New Roman" panose="02020603050405020304" pitchFamily="18" charset="0"/>
                <a:cs typeface="Times New Roman" panose="02020603050405020304" pitchFamily="18" charset="0"/>
              </a:rPr>
              <a:t> </a:t>
            </a:r>
            <a:r>
              <a:rPr lang="en-US" altLang="vi-VN" sz="2400" b="1" dirty="0" err="1">
                <a:latin typeface="Times New Roman" panose="02020603050405020304" pitchFamily="18" charset="0"/>
                <a:cs typeface="Times New Roman" panose="02020603050405020304" pitchFamily="18" charset="0"/>
              </a:rPr>
              <a:t>vầng</a:t>
            </a:r>
            <a:r>
              <a:rPr lang="en-US" altLang="vi-VN" sz="2400" b="1" dirty="0">
                <a:latin typeface="Times New Roman" panose="02020603050405020304" pitchFamily="18" charset="0"/>
                <a:cs typeface="Times New Roman" panose="02020603050405020304" pitchFamily="18" charset="0"/>
              </a:rPr>
              <a:t> </a:t>
            </a:r>
            <a:r>
              <a:rPr lang="en-US" altLang="vi-VN" sz="2400" b="1" dirty="0" err="1">
                <a:latin typeface="Times New Roman" panose="02020603050405020304" pitchFamily="18" charset="0"/>
                <a:cs typeface="Times New Roman" panose="02020603050405020304" pitchFamily="18" charset="0"/>
              </a:rPr>
              <a:t>trán</a:t>
            </a:r>
            <a:r>
              <a:rPr lang="en-US" altLang="vi-VN" sz="2400" b="1" dirty="0">
                <a:latin typeface="Times New Roman" panose="02020603050405020304" pitchFamily="18" charset="0"/>
                <a:cs typeface="Times New Roman" panose="02020603050405020304" pitchFamily="18" charset="0"/>
              </a:rPr>
              <a:t> </a:t>
            </a:r>
            <a:r>
              <a:rPr lang="en-US" altLang="vi-VN" sz="2400" b="1" dirty="0" err="1">
                <a:latin typeface="Times New Roman" panose="02020603050405020304" pitchFamily="18" charset="0"/>
                <a:cs typeface="Times New Roman" panose="02020603050405020304" pitchFamily="18" charset="0"/>
              </a:rPr>
              <a:t>ướt</a:t>
            </a:r>
            <a:r>
              <a:rPr lang="en-US" altLang="vi-VN" sz="2400" b="1" dirty="0">
                <a:latin typeface="Times New Roman" panose="02020603050405020304" pitchFamily="18" charset="0"/>
                <a:cs typeface="Times New Roman" panose="02020603050405020304" pitchFamily="18" charset="0"/>
              </a:rPr>
              <a:t> </a:t>
            </a:r>
            <a:r>
              <a:rPr lang="en-US" altLang="vi-VN" sz="2400" b="1" dirty="0" err="1">
                <a:latin typeface="Times New Roman" panose="02020603050405020304" pitchFamily="18" charset="0"/>
                <a:cs typeface="Times New Roman" panose="02020603050405020304" pitchFamily="18" charset="0"/>
              </a:rPr>
              <a:t>mồ</a:t>
            </a:r>
            <a:r>
              <a:rPr lang="en-US" altLang="vi-VN" sz="2400" b="1" dirty="0">
                <a:latin typeface="Times New Roman" panose="02020603050405020304" pitchFamily="18" charset="0"/>
                <a:cs typeface="Times New Roman" panose="02020603050405020304" pitchFamily="18" charset="0"/>
              </a:rPr>
              <a:t> </a:t>
            </a:r>
            <a:r>
              <a:rPr lang="en-US" altLang="vi-VN" sz="2400" b="1" dirty="0" err="1">
                <a:latin typeface="Times New Roman" panose="02020603050405020304" pitchFamily="18" charset="0"/>
                <a:cs typeface="Times New Roman" panose="02020603050405020304" pitchFamily="18" charset="0"/>
              </a:rPr>
              <a:t>hôi</a:t>
            </a:r>
            <a:endParaRPr lang="en-US" altLang="vi-VN" sz="2400" b="1" dirty="0">
              <a:latin typeface="Times New Roman" panose="02020603050405020304" pitchFamily="18" charset="0"/>
              <a:cs typeface="Times New Roman" panose="02020603050405020304" pitchFamily="18" charset="0"/>
            </a:endParaRPr>
          </a:p>
          <a:p>
            <a:pPr marL="0" indent="0">
              <a:lnSpc>
                <a:spcPct val="100000"/>
              </a:lnSpc>
              <a:buNone/>
            </a:pPr>
            <a:r>
              <a:rPr lang="en-US" altLang="vi-VN" sz="2400" b="1" dirty="0" err="1">
                <a:latin typeface="Times New Roman" panose="02020603050405020304" pitchFamily="18" charset="0"/>
                <a:cs typeface="Times New Roman" panose="02020603050405020304" pitchFamily="18" charset="0"/>
              </a:rPr>
              <a:t>Áo</a:t>
            </a:r>
            <a:r>
              <a:rPr lang="en-US" altLang="vi-VN" sz="2400" b="1" dirty="0">
                <a:latin typeface="Times New Roman" panose="02020603050405020304" pitchFamily="18" charset="0"/>
                <a:cs typeface="Times New Roman" panose="02020603050405020304" pitchFamily="18" charset="0"/>
              </a:rPr>
              <a:t> </a:t>
            </a:r>
            <a:r>
              <a:rPr lang="en-US" altLang="vi-VN" sz="2400" b="1" dirty="0" err="1">
                <a:latin typeface="Times New Roman" panose="02020603050405020304" pitchFamily="18" charset="0"/>
                <a:cs typeface="Times New Roman" panose="02020603050405020304" pitchFamily="18" charset="0"/>
              </a:rPr>
              <a:t>anh</a:t>
            </a:r>
            <a:r>
              <a:rPr lang="en-US" altLang="vi-VN" sz="2400" b="1" dirty="0">
                <a:latin typeface="Times New Roman" panose="02020603050405020304" pitchFamily="18" charset="0"/>
                <a:cs typeface="Times New Roman" panose="02020603050405020304" pitchFamily="18" charset="0"/>
              </a:rPr>
              <a:t> </a:t>
            </a:r>
            <a:r>
              <a:rPr lang="en-US" altLang="vi-VN" sz="2400" b="1" dirty="0" err="1">
                <a:latin typeface="Times New Roman" panose="02020603050405020304" pitchFamily="18" charset="0"/>
                <a:cs typeface="Times New Roman" panose="02020603050405020304" pitchFamily="18" charset="0"/>
              </a:rPr>
              <a:t>rách</a:t>
            </a:r>
            <a:r>
              <a:rPr lang="en-US" altLang="vi-VN" sz="2400" b="1" dirty="0">
                <a:latin typeface="Times New Roman" panose="02020603050405020304" pitchFamily="18" charset="0"/>
                <a:cs typeface="Times New Roman" panose="02020603050405020304" pitchFamily="18" charset="0"/>
              </a:rPr>
              <a:t> </a:t>
            </a:r>
            <a:r>
              <a:rPr lang="en-US" altLang="vi-VN" sz="2400" b="1" dirty="0" err="1">
                <a:latin typeface="Times New Roman" panose="02020603050405020304" pitchFamily="18" charset="0"/>
                <a:cs typeface="Times New Roman" panose="02020603050405020304" pitchFamily="18" charset="0"/>
              </a:rPr>
              <a:t>vai</a:t>
            </a:r>
            <a:endParaRPr lang="en-US" altLang="vi-VN" sz="2400" b="1" dirty="0">
              <a:latin typeface="Times New Roman" panose="02020603050405020304" pitchFamily="18" charset="0"/>
              <a:cs typeface="Times New Roman" panose="02020603050405020304" pitchFamily="18" charset="0"/>
            </a:endParaRPr>
          </a:p>
          <a:p>
            <a:pPr marL="0" indent="0">
              <a:lnSpc>
                <a:spcPct val="100000"/>
              </a:lnSpc>
              <a:buNone/>
            </a:pPr>
            <a:r>
              <a:rPr lang="en-US" altLang="vi-VN" sz="2400" b="1" dirty="0" err="1">
                <a:latin typeface="Times New Roman" panose="02020603050405020304" pitchFamily="18" charset="0"/>
                <a:cs typeface="Times New Roman" panose="02020603050405020304" pitchFamily="18" charset="0"/>
              </a:rPr>
              <a:t>Quần</a:t>
            </a:r>
            <a:r>
              <a:rPr lang="en-US" altLang="vi-VN" sz="2400" b="1" dirty="0">
                <a:latin typeface="Times New Roman" panose="02020603050405020304" pitchFamily="18" charset="0"/>
                <a:cs typeface="Times New Roman" panose="02020603050405020304" pitchFamily="18" charset="0"/>
              </a:rPr>
              <a:t> </a:t>
            </a:r>
            <a:r>
              <a:rPr lang="en-US" altLang="vi-VN" sz="2400" b="1" dirty="0" err="1">
                <a:latin typeface="Times New Roman" panose="02020603050405020304" pitchFamily="18" charset="0"/>
                <a:cs typeface="Times New Roman" panose="02020603050405020304" pitchFamily="18" charset="0"/>
              </a:rPr>
              <a:t>tôi</a:t>
            </a:r>
            <a:r>
              <a:rPr lang="en-US" altLang="vi-VN" sz="2400" b="1" dirty="0">
                <a:latin typeface="Times New Roman" panose="02020603050405020304" pitchFamily="18" charset="0"/>
                <a:cs typeface="Times New Roman" panose="02020603050405020304" pitchFamily="18" charset="0"/>
              </a:rPr>
              <a:t> </a:t>
            </a:r>
            <a:r>
              <a:rPr lang="en-US" altLang="vi-VN" sz="2400" b="1" dirty="0" err="1">
                <a:latin typeface="Times New Roman" panose="02020603050405020304" pitchFamily="18" charset="0"/>
                <a:cs typeface="Times New Roman" panose="02020603050405020304" pitchFamily="18" charset="0"/>
              </a:rPr>
              <a:t>có</a:t>
            </a:r>
            <a:r>
              <a:rPr lang="en-US" altLang="vi-VN" sz="2400" b="1" dirty="0">
                <a:latin typeface="Times New Roman" panose="02020603050405020304" pitchFamily="18" charset="0"/>
                <a:cs typeface="Times New Roman" panose="02020603050405020304" pitchFamily="18" charset="0"/>
              </a:rPr>
              <a:t> </a:t>
            </a:r>
            <a:r>
              <a:rPr lang="en-US" altLang="vi-VN" sz="2400" b="1" dirty="0" err="1">
                <a:latin typeface="Times New Roman" panose="02020603050405020304" pitchFamily="18" charset="0"/>
                <a:cs typeface="Times New Roman" panose="02020603050405020304" pitchFamily="18" charset="0"/>
              </a:rPr>
              <a:t>vài</a:t>
            </a:r>
            <a:r>
              <a:rPr lang="en-US" altLang="vi-VN" sz="2400" b="1" dirty="0">
                <a:latin typeface="Times New Roman" panose="02020603050405020304" pitchFamily="18" charset="0"/>
                <a:cs typeface="Times New Roman" panose="02020603050405020304" pitchFamily="18" charset="0"/>
              </a:rPr>
              <a:t> </a:t>
            </a:r>
            <a:r>
              <a:rPr lang="en-US" altLang="vi-VN" sz="2400" b="1" dirty="0" err="1">
                <a:latin typeface="Times New Roman" panose="02020603050405020304" pitchFamily="18" charset="0"/>
                <a:cs typeface="Times New Roman" panose="02020603050405020304" pitchFamily="18" charset="0"/>
              </a:rPr>
              <a:t>mảnh</a:t>
            </a:r>
            <a:r>
              <a:rPr lang="en-US" altLang="vi-VN" sz="2400" b="1" dirty="0">
                <a:latin typeface="Times New Roman" panose="02020603050405020304" pitchFamily="18" charset="0"/>
                <a:cs typeface="Times New Roman" panose="02020603050405020304" pitchFamily="18" charset="0"/>
              </a:rPr>
              <a:t> </a:t>
            </a:r>
            <a:r>
              <a:rPr lang="en-US" altLang="vi-VN" sz="2400" b="1" dirty="0" err="1">
                <a:latin typeface="Times New Roman" panose="02020603050405020304" pitchFamily="18" charset="0"/>
                <a:cs typeface="Times New Roman" panose="02020603050405020304" pitchFamily="18" charset="0"/>
              </a:rPr>
              <a:t>vá</a:t>
            </a:r>
            <a:endParaRPr lang="en-US" altLang="vi-VN" sz="2400" b="1" dirty="0">
              <a:latin typeface="Times New Roman" panose="02020603050405020304" pitchFamily="18" charset="0"/>
              <a:cs typeface="Times New Roman" panose="02020603050405020304" pitchFamily="18" charset="0"/>
            </a:endParaRPr>
          </a:p>
          <a:p>
            <a:pPr marL="0" indent="0">
              <a:lnSpc>
                <a:spcPct val="100000"/>
              </a:lnSpc>
              <a:buNone/>
            </a:pPr>
            <a:r>
              <a:rPr lang="en-US" altLang="vi-VN" sz="2400" b="1" dirty="0" err="1">
                <a:latin typeface="Times New Roman" panose="02020603050405020304" pitchFamily="18" charset="0"/>
                <a:cs typeface="Times New Roman" panose="02020603050405020304" pitchFamily="18" charset="0"/>
              </a:rPr>
              <a:t>Miệng</a:t>
            </a:r>
            <a:r>
              <a:rPr lang="en-US" altLang="vi-VN" sz="2400" b="1" dirty="0">
                <a:latin typeface="Times New Roman" panose="02020603050405020304" pitchFamily="18" charset="0"/>
                <a:cs typeface="Times New Roman" panose="02020603050405020304" pitchFamily="18" charset="0"/>
              </a:rPr>
              <a:t> </a:t>
            </a:r>
            <a:r>
              <a:rPr lang="en-US" altLang="vi-VN" sz="2400" b="1" dirty="0" err="1">
                <a:latin typeface="Times New Roman" panose="02020603050405020304" pitchFamily="18" charset="0"/>
                <a:cs typeface="Times New Roman" panose="02020603050405020304" pitchFamily="18" charset="0"/>
              </a:rPr>
              <a:t>cười</a:t>
            </a:r>
            <a:r>
              <a:rPr lang="en-US" altLang="vi-VN" sz="2400" b="1" dirty="0">
                <a:latin typeface="Times New Roman" panose="02020603050405020304" pitchFamily="18" charset="0"/>
                <a:cs typeface="Times New Roman" panose="02020603050405020304" pitchFamily="18" charset="0"/>
              </a:rPr>
              <a:t> </a:t>
            </a:r>
            <a:r>
              <a:rPr lang="en-US" altLang="vi-VN" sz="2400" b="1" dirty="0" err="1">
                <a:latin typeface="Times New Roman" panose="02020603050405020304" pitchFamily="18" charset="0"/>
                <a:cs typeface="Times New Roman" panose="02020603050405020304" pitchFamily="18" charset="0"/>
              </a:rPr>
              <a:t>buốt</a:t>
            </a:r>
            <a:r>
              <a:rPr lang="en-US" altLang="vi-VN" sz="2400" b="1" dirty="0">
                <a:latin typeface="Times New Roman" panose="02020603050405020304" pitchFamily="18" charset="0"/>
                <a:cs typeface="Times New Roman" panose="02020603050405020304" pitchFamily="18" charset="0"/>
              </a:rPr>
              <a:t> </a:t>
            </a:r>
            <a:r>
              <a:rPr lang="en-US" altLang="vi-VN" sz="2400" b="1" dirty="0" err="1">
                <a:latin typeface="Times New Roman" panose="02020603050405020304" pitchFamily="18" charset="0"/>
                <a:cs typeface="Times New Roman" panose="02020603050405020304" pitchFamily="18" charset="0"/>
              </a:rPr>
              <a:t>giá</a:t>
            </a:r>
            <a:endParaRPr lang="en-US" altLang="vi-VN" sz="2400" b="1" dirty="0">
              <a:latin typeface="Times New Roman" panose="02020603050405020304" pitchFamily="18" charset="0"/>
              <a:cs typeface="Times New Roman" panose="02020603050405020304" pitchFamily="18" charset="0"/>
            </a:endParaRPr>
          </a:p>
          <a:p>
            <a:pPr marL="0" indent="0">
              <a:lnSpc>
                <a:spcPct val="100000"/>
              </a:lnSpc>
              <a:buNone/>
            </a:pPr>
            <a:r>
              <a:rPr lang="en-US" altLang="vi-VN" sz="2400" b="1" dirty="0" err="1">
                <a:latin typeface="Times New Roman" panose="02020603050405020304" pitchFamily="18" charset="0"/>
                <a:cs typeface="Times New Roman" panose="02020603050405020304" pitchFamily="18" charset="0"/>
              </a:rPr>
              <a:t>Chân</a:t>
            </a:r>
            <a:r>
              <a:rPr lang="en-US" altLang="vi-VN" sz="2400" b="1" dirty="0">
                <a:latin typeface="Times New Roman" panose="02020603050405020304" pitchFamily="18" charset="0"/>
                <a:cs typeface="Times New Roman" panose="02020603050405020304" pitchFamily="18" charset="0"/>
              </a:rPr>
              <a:t> </a:t>
            </a:r>
            <a:r>
              <a:rPr lang="en-US" altLang="vi-VN" sz="2400" b="1" dirty="0" err="1">
                <a:latin typeface="Times New Roman" panose="02020603050405020304" pitchFamily="18" charset="0"/>
                <a:cs typeface="Times New Roman" panose="02020603050405020304" pitchFamily="18" charset="0"/>
              </a:rPr>
              <a:t>không</a:t>
            </a:r>
            <a:r>
              <a:rPr lang="en-US" altLang="vi-VN" sz="2400" b="1" dirty="0">
                <a:latin typeface="Times New Roman" panose="02020603050405020304" pitchFamily="18" charset="0"/>
                <a:cs typeface="Times New Roman" panose="02020603050405020304" pitchFamily="18" charset="0"/>
              </a:rPr>
              <a:t> </a:t>
            </a:r>
            <a:r>
              <a:rPr lang="en-US" altLang="vi-VN" sz="2400" b="1" dirty="0" err="1">
                <a:latin typeface="Times New Roman" panose="02020603050405020304" pitchFamily="18" charset="0"/>
                <a:cs typeface="Times New Roman" panose="02020603050405020304" pitchFamily="18" charset="0"/>
              </a:rPr>
              <a:t>giày</a:t>
            </a:r>
            <a:endParaRPr lang="en-US" altLang="vi-VN" sz="2400" b="1" dirty="0">
              <a:latin typeface="Times New Roman" panose="02020603050405020304" pitchFamily="18" charset="0"/>
              <a:cs typeface="Times New Roman" panose="02020603050405020304" pitchFamily="18" charset="0"/>
            </a:endParaRPr>
          </a:p>
          <a:p>
            <a:pPr marL="0" indent="0">
              <a:lnSpc>
                <a:spcPct val="100000"/>
              </a:lnSpc>
              <a:buNone/>
            </a:pPr>
            <a:r>
              <a:rPr lang="en-US" altLang="vi-VN" sz="2400" b="1" dirty="0" err="1">
                <a:latin typeface="Times New Roman" panose="02020603050405020304" pitchFamily="18" charset="0"/>
                <a:cs typeface="Times New Roman" panose="02020603050405020304" pitchFamily="18" charset="0"/>
              </a:rPr>
              <a:t>Thương</a:t>
            </a:r>
            <a:r>
              <a:rPr lang="en-US" altLang="vi-VN" sz="2400" b="1" dirty="0">
                <a:latin typeface="Times New Roman" panose="02020603050405020304" pitchFamily="18" charset="0"/>
                <a:cs typeface="Times New Roman" panose="02020603050405020304" pitchFamily="18" charset="0"/>
              </a:rPr>
              <a:t> </a:t>
            </a:r>
            <a:r>
              <a:rPr lang="en-US" altLang="vi-VN" sz="2400" b="1" dirty="0" err="1">
                <a:latin typeface="Times New Roman" panose="02020603050405020304" pitchFamily="18" charset="0"/>
                <a:cs typeface="Times New Roman" panose="02020603050405020304" pitchFamily="18" charset="0"/>
              </a:rPr>
              <a:t>nhau</a:t>
            </a:r>
            <a:r>
              <a:rPr lang="en-US" altLang="vi-VN" sz="2400" b="1" dirty="0">
                <a:latin typeface="Times New Roman" panose="02020603050405020304" pitchFamily="18" charset="0"/>
                <a:cs typeface="Times New Roman" panose="02020603050405020304" pitchFamily="18" charset="0"/>
              </a:rPr>
              <a:t> </a:t>
            </a:r>
            <a:r>
              <a:rPr lang="en-US" altLang="vi-VN" sz="2400" b="1" dirty="0" err="1">
                <a:latin typeface="Times New Roman" panose="02020603050405020304" pitchFamily="18" charset="0"/>
                <a:cs typeface="Times New Roman" panose="02020603050405020304" pitchFamily="18" charset="0"/>
              </a:rPr>
              <a:t>tay</a:t>
            </a:r>
            <a:r>
              <a:rPr lang="en-US" altLang="vi-VN" sz="2400" b="1" dirty="0">
                <a:latin typeface="Times New Roman" panose="02020603050405020304" pitchFamily="18" charset="0"/>
                <a:cs typeface="Times New Roman" panose="02020603050405020304" pitchFamily="18" charset="0"/>
              </a:rPr>
              <a:t> </a:t>
            </a:r>
            <a:r>
              <a:rPr lang="en-US" altLang="vi-VN" sz="2400" b="1" dirty="0" err="1">
                <a:latin typeface="Times New Roman" panose="02020603050405020304" pitchFamily="18" charset="0"/>
                <a:cs typeface="Times New Roman" panose="02020603050405020304" pitchFamily="18" charset="0"/>
              </a:rPr>
              <a:t>nắm</a:t>
            </a:r>
            <a:r>
              <a:rPr lang="en-US" altLang="vi-VN" sz="2400" b="1" dirty="0">
                <a:latin typeface="Times New Roman" panose="02020603050405020304" pitchFamily="18" charset="0"/>
                <a:cs typeface="Times New Roman" panose="02020603050405020304" pitchFamily="18" charset="0"/>
              </a:rPr>
              <a:t> </a:t>
            </a:r>
            <a:r>
              <a:rPr lang="en-US" altLang="vi-VN" sz="2400" b="1" dirty="0" err="1">
                <a:latin typeface="Times New Roman" panose="02020603050405020304" pitchFamily="18" charset="0"/>
                <a:cs typeface="Times New Roman" panose="02020603050405020304" pitchFamily="18" charset="0"/>
              </a:rPr>
              <a:t>lấy</a:t>
            </a:r>
            <a:r>
              <a:rPr lang="en-US" altLang="vi-VN" sz="2400" b="1" dirty="0">
                <a:latin typeface="Times New Roman" panose="02020603050405020304" pitchFamily="18" charset="0"/>
                <a:cs typeface="Times New Roman" panose="02020603050405020304" pitchFamily="18" charset="0"/>
              </a:rPr>
              <a:t> </a:t>
            </a:r>
            <a:r>
              <a:rPr lang="en-US" altLang="vi-VN" sz="2400" b="1" dirty="0" err="1">
                <a:latin typeface="Times New Roman" panose="02020603050405020304" pitchFamily="18" charset="0"/>
                <a:cs typeface="Times New Roman" panose="02020603050405020304" pitchFamily="18" charset="0"/>
              </a:rPr>
              <a:t>bàn</a:t>
            </a:r>
            <a:r>
              <a:rPr lang="en-US" altLang="vi-VN" sz="2400" b="1" dirty="0">
                <a:latin typeface="Times New Roman" panose="02020603050405020304" pitchFamily="18" charset="0"/>
                <a:cs typeface="Times New Roman" panose="02020603050405020304" pitchFamily="18" charset="0"/>
              </a:rPr>
              <a:t> </a:t>
            </a:r>
            <a:r>
              <a:rPr lang="en-US" altLang="vi-VN" sz="2400" b="1" dirty="0" err="1">
                <a:latin typeface="Times New Roman" panose="02020603050405020304" pitchFamily="18" charset="0"/>
                <a:cs typeface="Times New Roman" panose="02020603050405020304" pitchFamily="18" charset="0"/>
              </a:rPr>
              <a:t>tay</a:t>
            </a:r>
            <a:r>
              <a:rPr lang="en-US" altLang="vi-VN" sz="2000" b="1" dirty="0">
                <a:latin typeface="Times New Roman" panose="02020603050405020304" pitchFamily="18" charset="0"/>
                <a:cs typeface="Times New Roman" panose="02020603050405020304" pitchFamily="18" charset="0"/>
              </a:rPr>
              <a:t>.</a:t>
            </a:r>
          </a:p>
          <a:p>
            <a:pPr marL="0" indent="0">
              <a:lnSpc>
                <a:spcPct val="100000"/>
              </a:lnSpc>
              <a:buNone/>
            </a:pPr>
            <a:r>
              <a:rPr lang="en-US" altLang="vi-VN" sz="1400" dirty="0">
                <a:latin typeface="Times New Roman" panose="02020603050405020304" pitchFamily="18" charset="0"/>
                <a:cs typeface="Times New Roman" panose="02020603050405020304" pitchFamily="18" charset="0"/>
              </a:rPr>
              <a:t> </a:t>
            </a:r>
            <a:endParaRPr lang="en-US" sz="2400" b="1" dirty="0">
              <a:latin typeface="Times New Roman" panose="02020603050405020304" pitchFamily="18" charset="0"/>
              <a:cs typeface="Times New Roman" panose="02020603050405020304" pitchFamily="18" charset="0"/>
            </a:endParaRPr>
          </a:p>
        </p:txBody>
      </p:sp>
      <p:sp>
        <p:nvSpPr>
          <p:cNvPr id="2" name="Hộp Văn bản 1">
            <a:extLst>
              <a:ext uri="{FF2B5EF4-FFF2-40B4-BE49-F238E27FC236}">
                <a16:creationId xmlns:a16="http://schemas.microsoft.com/office/drawing/2014/main" id="{8785FCC1-7401-41B4-909C-E68AF34AB898}"/>
              </a:ext>
            </a:extLst>
          </p:cNvPr>
          <p:cNvSpPr txBox="1"/>
          <p:nvPr/>
        </p:nvSpPr>
        <p:spPr>
          <a:xfrm>
            <a:off x="6483095" y="3855720"/>
            <a:ext cx="4977385" cy="2246769"/>
          </a:xfrm>
          <a:prstGeom prst="rect">
            <a:avLst/>
          </a:prstGeom>
          <a:solidFill>
            <a:schemeClr val="accent4"/>
          </a:solidFill>
        </p:spPr>
        <p:txBody>
          <a:bodyPr wrap="square" rtlCol="0">
            <a:spAutoFit/>
          </a:bodyPr>
          <a:lstStyle/>
          <a:p>
            <a:r>
              <a:rPr lang="en-US" sz="2000">
                <a:latin typeface="Times New Roman" panose="02020603050405020304" pitchFamily="18" charset="0"/>
                <a:cs typeface="Times New Roman" panose="02020603050405020304" pitchFamily="18" charset="0"/>
              </a:rPr>
              <a:t>Những câu thơ tiếp theo nói về sức mạnh của tình đồng chí một cách cụ thể và cảm động. Hình ảnh nào làm em xúc động nhất?</a:t>
            </a:r>
          </a:p>
          <a:p>
            <a:r>
              <a:rPr lang="en-US" sz="2000">
                <a:latin typeface="Times New Roman" panose="02020603050405020304" pitchFamily="18" charset="0"/>
                <a:cs typeface="Times New Roman" panose="02020603050405020304" pitchFamily="18" charset="0"/>
              </a:rPr>
              <a:t>? Không chỉ chia sẻ những đau đớn của bệnh tật, là đồng chí của nhau người lính còn chia sẻ với nhau những gì? Tìm hình ảnh thể hiện điều ấy?</a:t>
            </a:r>
          </a:p>
        </p:txBody>
      </p:sp>
    </p:spTree>
    <p:extLst>
      <p:ext uri="{BB962C8B-B14F-4D97-AF65-F5344CB8AC3E}">
        <p14:creationId xmlns:p14="http://schemas.microsoft.com/office/powerpoint/2010/main" val="3824254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randombar(horizontal)">
                                      <p:cBhvr>
                                        <p:cTn id="7" dur="500"/>
                                        <p:tgtEl>
                                          <p:spTgt spid="14">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14">
                                            <p:txEl>
                                              <p:pRg st="1" end="1"/>
                                            </p:txEl>
                                          </p:spTgt>
                                        </p:tgtEl>
                                        <p:attrNameLst>
                                          <p:attrName>style.visibility</p:attrName>
                                        </p:attrNameLst>
                                      </p:cBhvr>
                                      <p:to>
                                        <p:strVal val="visible"/>
                                      </p:to>
                                    </p:set>
                                    <p:animEffect transition="in" filter="randombar(horizontal)">
                                      <p:cBhvr>
                                        <p:cTn id="10" dur="500"/>
                                        <p:tgtEl>
                                          <p:spTgt spid="14">
                                            <p:txEl>
                                              <p:pRg st="1" end="1"/>
                                            </p:txEl>
                                          </p:spTgt>
                                        </p:tgtEl>
                                      </p:cBhvr>
                                    </p:animEffect>
                                  </p:childTnLst>
                                </p:cTn>
                              </p:par>
                              <p:par>
                                <p:cTn id="11" presetID="14" presetClass="entr" presetSubtype="10" fill="hold" nodeType="withEffect">
                                  <p:stCondLst>
                                    <p:cond delay="0"/>
                                  </p:stCondLst>
                                  <p:childTnLst>
                                    <p:set>
                                      <p:cBhvr>
                                        <p:cTn id="12" dur="1" fill="hold">
                                          <p:stCondLst>
                                            <p:cond delay="0"/>
                                          </p:stCondLst>
                                        </p:cTn>
                                        <p:tgtEl>
                                          <p:spTgt spid="14">
                                            <p:txEl>
                                              <p:pRg st="2" end="2"/>
                                            </p:txEl>
                                          </p:spTgt>
                                        </p:tgtEl>
                                        <p:attrNameLst>
                                          <p:attrName>style.visibility</p:attrName>
                                        </p:attrNameLst>
                                      </p:cBhvr>
                                      <p:to>
                                        <p:strVal val="visible"/>
                                      </p:to>
                                    </p:set>
                                    <p:animEffect transition="in" filter="randombar(horizontal)">
                                      <p:cBhvr>
                                        <p:cTn id="13" dur="500"/>
                                        <p:tgtEl>
                                          <p:spTgt spid="14">
                                            <p:txEl>
                                              <p:pRg st="2" end="2"/>
                                            </p:txEl>
                                          </p:spTgt>
                                        </p:tgtEl>
                                      </p:cBhvr>
                                    </p:animEffect>
                                  </p:childTnLst>
                                </p:cTn>
                              </p:par>
                              <p:par>
                                <p:cTn id="14" presetID="14" presetClass="entr" presetSubtype="10" fill="hold" nodeType="withEffect">
                                  <p:stCondLst>
                                    <p:cond delay="0"/>
                                  </p:stCondLst>
                                  <p:childTnLst>
                                    <p:set>
                                      <p:cBhvr>
                                        <p:cTn id="15" dur="1" fill="hold">
                                          <p:stCondLst>
                                            <p:cond delay="0"/>
                                          </p:stCondLst>
                                        </p:cTn>
                                        <p:tgtEl>
                                          <p:spTgt spid="14">
                                            <p:txEl>
                                              <p:pRg st="3" end="3"/>
                                            </p:txEl>
                                          </p:spTgt>
                                        </p:tgtEl>
                                        <p:attrNameLst>
                                          <p:attrName>style.visibility</p:attrName>
                                        </p:attrNameLst>
                                      </p:cBhvr>
                                      <p:to>
                                        <p:strVal val="visible"/>
                                      </p:to>
                                    </p:set>
                                    <p:animEffect transition="in" filter="randombar(horizontal)">
                                      <p:cBhvr>
                                        <p:cTn id="16" dur="500"/>
                                        <p:tgtEl>
                                          <p:spTgt spid="14">
                                            <p:txEl>
                                              <p:pRg st="3" end="3"/>
                                            </p:txEl>
                                          </p:spTgt>
                                        </p:tgtEl>
                                      </p:cBhvr>
                                    </p:animEffect>
                                  </p:childTnLst>
                                </p:cTn>
                              </p:par>
                              <p:par>
                                <p:cTn id="17" presetID="14" presetClass="entr" presetSubtype="10" fill="hold" nodeType="withEffect">
                                  <p:stCondLst>
                                    <p:cond delay="0"/>
                                  </p:stCondLst>
                                  <p:childTnLst>
                                    <p:set>
                                      <p:cBhvr>
                                        <p:cTn id="18" dur="1" fill="hold">
                                          <p:stCondLst>
                                            <p:cond delay="0"/>
                                          </p:stCondLst>
                                        </p:cTn>
                                        <p:tgtEl>
                                          <p:spTgt spid="14">
                                            <p:txEl>
                                              <p:pRg st="4" end="4"/>
                                            </p:txEl>
                                          </p:spTgt>
                                        </p:tgtEl>
                                        <p:attrNameLst>
                                          <p:attrName>style.visibility</p:attrName>
                                        </p:attrNameLst>
                                      </p:cBhvr>
                                      <p:to>
                                        <p:strVal val="visible"/>
                                      </p:to>
                                    </p:set>
                                    <p:animEffect transition="in" filter="randombar(horizontal)">
                                      <p:cBhvr>
                                        <p:cTn id="19" dur="500"/>
                                        <p:tgtEl>
                                          <p:spTgt spid="14">
                                            <p:txEl>
                                              <p:pRg st="4" end="4"/>
                                            </p:txEl>
                                          </p:spTgt>
                                        </p:tgtEl>
                                      </p:cBhvr>
                                    </p:animEffect>
                                  </p:childTnLst>
                                </p:cTn>
                              </p:par>
                              <p:par>
                                <p:cTn id="20" presetID="14" presetClass="entr" presetSubtype="10" fill="hold" nodeType="withEffect">
                                  <p:stCondLst>
                                    <p:cond delay="0"/>
                                  </p:stCondLst>
                                  <p:childTnLst>
                                    <p:set>
                                      <p:cBhvr>
                                        <p:cTn id="21" dur="1" fill="hold">
                                          <p:stCondLst>
                                            <p:cond delay="0"/>
                                          </p:stCondLst>
                                        </p:cTn>
                                        <p:tgtEl>
                                          <p:spTgt spid="14">
                                            <p:txEl>
                                              <p:pRg st="5" end="5"/>
                                            </p:txEl>
                                          </p:spTgt>
                                        </p:tgtEl>
                                        <p:attrNameLst>
                                          <p:attrName>style.visibility</p:attrName>
                                        </p:attrNameLst>
                                      </p:cBhvr>
                                      <p:to>
                                        <p:strVal val="visible"/>
                                      </p:to>
                                    </p:set>
                                    <p:animEffect transition="in" filter="randombar(horizontal)">
                                      <p:cBhvr>
                                        <p:cTn id="22" dur="500"/>
                                        <p:tgtEl>
                                          <p:spTgt spid="14">
                                            <p:txEl>
                                              <p:pRg st="5" end="5"/>
                                            </p:txEl>
                                          </p:spTgt>
                                        </p:tgtEl>
                                      </p:cBhvr>
                                    </p:animEffect>
                                  </p:childTnLst>
                                </p:cTn>
                              </p:par>
                              <p:par>
                                <p:cTn id="23" presetID="14" presetClass="entr" presetSubtype="10" fill="hold" nodeType="withEffect">
                                  <p:stCondLst>
                                    <p:cond delay="0"/>
                                  </p:stCondLst>
                                  <p:childTnLst>
                                    <p:set>
                                      <p:cBhvr>
                                        <p:cTn id="24" dur="1" fill="hold">
                                          <p:stCondLst>
                                            <p:cond delay="0"/>
                                          </p:stCondLst>
                                        </p:cTn>
                                        <p:tgtEl>
                                          <p:spTgt spid="14">
                                            <p:txEl>
                                              <p:pRg st="6" end="6"/>
                                            </p:txEl>
                                          </p:spTgt>
                                        </p:tgtEl>
                                        <p:attrNameLst>
                                          <p:attrName>style.visibility</p:attrName>
                                        </p:attrNameLst>
                                      </p:cBhvr>
                                      <p:to>
                                        <p:strVal val="visible"/>
                                      </p:to>
                                    </p:set>
                                    <p:animEffect transition="in" filter="randombar(horizontal)">
                                      <p:cBhvr>
                                        <p:cTn id="25" dur="500"/>
                                        <p:tgtEl>
                                          <p:spTgt spid="14">
                                            <p:txEl>
                                              <p:pRg st="6" end="6"/>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heel(1)">
                                      <p:cBhvr>
                                        <p:cTn id="30" dur="2000"/>
                                        <p:tgtEl>
                                          <p:spTgt spid="9"/>
                                        </p:tgtEl>
                                      </p:cBhvr>
                                    </p:animEffect>
                                  </p:childTnLst>
                                </p:cTn>
                              </p:par>
                            </p:childTnLst>
                          </p:cTn>
                        </p:par>
                        <p:par>
                          <p:cTn id="31" fill="hold">
                            <p:stCondLst>
                              <p:cond delay="2000"/>
                            </p:stCondLst>
                            <p:childTnLst>
                              <p:par>
                                <p:cTn id="32" presetID="22" presetClass="entr" presetSubtype="4" fill="hold" nodeType="after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wipe(down)">
                                      <p:cBhvr>
                                        <p:cTn id="34" dur="500"/>
                                        <p:tgtEl>
                                          <p:spTgt spid="12"/>
                                        </p:tgtEl>
                                      </p:cBhvr>
                                    </p:animEffect>
                                  </p:childTnLst>
                                </p:cTn>
                              </p:par>
                            </p:childTnLst>
                          </p:cTn>
                        </p:par>
                        <p:par>
                          <p:cTn id="35" fill="hold">
                            <p:stCondLst>
                              <p:cond delay="2500"/>
                            </p:stCondLst>
                            <p:childTnLst>
                              <p:par>
                                <p:cTn id="36" presetID="14" presetClass="entr" presetSubtype="10"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randombar(horizontal)">
                                      <p:cBhvr>
                                        <p:cTn id="38" dur="500"/>
                                        <p:tgtEl>
                                          <p:spTgt spid="7"/>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
                                        </p:tgtEl>
                                        <p:attrNameLst>
                                          <p:attrName>style.visibility</p:attrName>
                                        </p:attrNameLst>
                                      </p:cBhvr>
                                      <p:to>
                                        <p:strVal val="visible"/>
                                      </p:to>
                                    </p:set>
                                    <p:anim calcmode="lin" valueType="num">
                                      <p:cBhvr additive="base">
                                        <p:cTn id="43" dur="500" fill="hold"/>
                                        <p:tgtEl>
                                          <p:spTgt spid="2"/>
                                        </p:tgtEl>
                                        <p:attrNameLst>
                                          <p:attrName>ppt_x</p:attrName>
                                        </p:attrNameLst>
                                      </p:cBhvr>
                                      <p:tavLst>
                                        <p:tav tm="0">
                                          <p:val>
                                            <p:strVal val="#ppt_x"/>
                                          </p:val>
                                        </p:tav>
                                        <p:tav tm="100000">
                                          <p:val>
                                            <p:strVal val="#ppt_x"/>
                                          </p:val>
                                        </p:tav>
                                      </p:tavLst>
                                    </p:anim>
                                    <p:anim calcmode="lin" valueType="num">
                                      <p:cBhvr additive="base">
                                        <p:cTn id="4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E09615D-24FD-4086-87D4-3BC6FF4383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48309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9" name="Picture 18">
            <a:extLst>
              <a:ext uri="{FF2B5EF4-FFF2-40B4-BE49-F238E27FC236}">
                <a16:creationId xmlns:a16="http://schemas.microsoft.com/office/drawing/2014/main" id="{2CD1987F-8813-4F4A-BE57-BB00FB4F081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21" name="Freeform 67">
            <a:extLst>
              <a:ext uri="{FF2B5EF4-FFF2-40B4-BE49-F238E27FC236}">
                <a16:creationId xmlns:a16="http://schemas.microsoft.com/office/drawing/2014/main" id="{68C00EAE-4816-44D0-8DA9-3F070179BA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153036"/>
            <a:ext cx="3242130" cy="2704964"/>
          </a:xfrm>
          <a:custGeom>
            <a:avLst/>
            <a:gdLst>
              <a:gd name="connsiteX0" fmla="*/ 1465277 w 3242130"/>
              <a:gd name="connsiteY0" fmla="*/ 0 h 2704964"/>
              <a:gd name="connsiteX1" fmla="*/ 3242130 w 3242130"/>
              <a:gd name="connsiteY1" fmla="*/ 1776853 h 2704964"/>
              <a:gd name="connsiteX2" fmla="*/ 3027674 w 3242130"/>
              <a:gd name="connsiteY2" fmla="*/ 2623807 h 2704964"/>
              <a:gd name="connsiteX3" fmla="*/ 2978369 w 3242130"/>
              <a:gd name="connsiteY3" fmla="*/ 2704964 h 2704964"/>
              <a:gd name="connsiteX4" fmla="*/ 0 w 3242130"/>
              <a:gd name="connsiteY4" fmla="*/ 2704964 h 2704964"/>
              <a:gd name="connsiteX5" fmla="*/ 0 w 3242130"/>
              <a:gd name="connsiteY5" fmla="*/ 772542 h 2704964"/>
              <a:gd name="connsiteX6" fmla="*/ 94171 w 3242130"/>
              <a:gd name="connsiteY6" fmla="*/ 646610 h 2704964"/>
              <a:gd name="connsiteX7" fmla="*/ 1465277 w 3242130"/>
              <a:gd name="connsiteY7" fmla="*/ 0 h 2704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42130" h="2704964">
                <a:moveTo>
                  <a:pt x="1465277" y="0"/>
                </a:moveTo>
                <a:cubicBezTo>
                  <a:pt x="2446606" y="0"/>
                  <a:pt x="3242130" y="795524"/>
                  <a:pt x="3242130" y="1776853"/>
                </a:cubicBezTo>
                <a:cubicBezTo>
                  <a:pt x="3242130" y="2083519"/>
                  <a:pt x="3164442" y="2372039"/>
                  <a:pt x="3027674" y="2623807"/>
                </a:cubicBezTo>
                <a:lnTo>
                  <a:pt x="2978369" y="2704964"/>
                </a:lnTo>
                <a:lnTo>
                  <a:pt x="0" y="2704964"/>
                </a:lnTo>
                <a:lnTo>
                  <a:pt x="0" y="772542"/>
                </a:lnTo>
                <a:lnTo>
                  <a:pt x="94171" y="646610"/>
                </a:lnTo>
                <a:cubicBezTo>
                  <a:pt x="420072" y="251709"/>
                  <a:pt x="913280" y="0"/>
                  <a:pt x="1465277"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Oval 22">
            <a:extLst>
              <a:ext uri="{FF2B5EF4-FFF2-40B4-BE49-F238E27FC236}">
                <a16:creationId xmlns:a16="http://schemas.microsoft.com/office/drawing/2014/main" id="{D5391212-5277-4C05-9E96-E724C9611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5971" y="2816635"/>
            <a:ext cx="2865340" cy="2865340"/>
          </a:xfrm>
          <a:prstGeom prst="ellipse">
            <a:avLst/>
          </a:pr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Freeform 65">
            <a:extLst>
              <a:ext uri="{FF2B5EF4-FFF2-40B4-BE49-F238E27FC236}">
                <a16:creationId xmlns:a16="http://schemas.microsoft.com/office/drawing/2014/main" id="{0B331F10-0144-4133-AB48-EDEFB35465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090921" cy="3465906"/>
          </a:xfrm>
          <a:custGeom>
            <a:avLst/>
            <a:gdLst>
              <a:gd name="connsiteX0" fmla="*/ 0 w 4090921"/>
              <a:gd name="connsiteY0" fmla="*/ 0 h 3465906"/>
              <a:gd name="connsiteX1" fmla="*/ 3746474 w 4090921"/>
              <a:gd name="connsiteY1" fmla="*/ 0 h 3465906"/>
              <a:gd name="connsiteX2" fmla="*/ 3817144 w 4090921"/>
              <a:gd name="connsiteY2" fmla="*/ 116327 h 3465906"/>
              <a:gd name="connsiteX3" fmla="*/ 4090921 w 4090921"/>
              <a:gd name="connsiteY3" fmla="*/ 1197557 h 3465906"/>
              <a:gd name="connsiteX4" fmla="*/ 1822572 w 4090921"/>
              <a:gd name="connsiteY4" fmla="*/ 3465906 h 3465906"/>
              <a:gd name="connsiteX5" fmla="*/ 72204 w 4090921"/>
              <a:gd name="connsiteY5" fmla="*/ 2640438 h 3465906"/>
              <a:gd name="connsiteX6" fmla="*/ 0 w 4090921"/>
              <a:gd name="connsiteY6" fmla="*/ 2543882 h 3465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90921" h="3465906">
                <a:moveTo>
                  <a:pt x="0" y="0"/>
                </a:moveTo>
                <a:lnTo>
                  <a:pt x="3746474" y="0"/>
                </a:lnTo>
                <a:lnTo>
                  <a:pt x="3817144" y="116327"/>
                </a:lnTo>
                <a:cubicBezTo>
                  <a:pt x="3991744" y="437737"/>
                  <a:pt x="4090921" y="806065"/>
                  <a:pt x="4090921" y="1197557"/>
                </a:cubicBezTo>
                <a:cubicBezTo>
                  <a:pt x="4090921" y="2450332"/>
                  <a:pt x="3075348" y="3465906"/>
                  <a:pt x="1822572" y="3465906"/>
                </a:cubicBezTo>
                <a:cubicBezTo>
                  <a:pt x="1117886" y="3465906"/>
                  <a:pt x="488252" y="3144572"/>
                  <a:pt x="72204" y="2640438"/>
                </a:cubicBezTo>
                <a:lnTo>
                  <a:pt x="0" y="2543882"/>
                </a:ln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Hình ảnh 6" descr="Ảnh có chứa ngoài trời, cỏ, người đàn ông&#10;&#10;Mô tả được tạo với mức tin cậy cao">
            <a:extLst>
              <a:ext uri="{FF2B5EF4-FFF2-40B4-BE49-F238E27FC236}">
                <a16:creationId xmlns:a16="http://schemas.microsoft.com/office/drawing/2014/main" id="{536FA50F-C47A-41E9-BB26-26308E2FBC0F}"/>
              </a:ext>
            </a:extLst>
          </p:cNvPr>
          <p:cNvPicPr>
            <a:picLocks noChangeAspect="1"/>
          </p:cNvPicPr>
          <p:nvPr/>
        </p:nvPicPr>
        <p:blipFill rotWithShape="1">
          <a:blip r:embed="rId4">
            <a:alphaModFix/>
            <a:extLst>
              <a:ext uri="{28A0092B-C50C-407E-A947-70E740481C1C}">
                <a14:useLocalDpi xmlns:a14="http://schemas.microsoft.com/office/drawing/2010/main" val="0"/>
              </a:ext>
            </a:extLst>
          </a:blip>
          <a:srcRect l="14235" r="18576" b="-3"/>
          <a:stretch/>
        </p:blipFill>
        <p:spPr>
          <a:xfrm>
            <a:off x="-92364" y="4153037"/>
            <a:ext cx="3334494" cy="2704964"/>
          </a:xfrm>
          <a:custGeom>
            <a:avLst/>
            <a:gdLst>
              <a:gd name="connsiteX0" fmla="*/ 1464476 w 3083442"/>
              <a:gd name="connsiteY0" fmla="*/ 0 h 2547077"/>
              <a:gd name="connsiteX1" fmla="*/ 3083442 w 3083442"/>
              <a:gd name="connsiteY1" fmla="*/ 1618966 h 2547077"/>
              <a:gd name="connsiteX2" fmla="*/ 2806948 w 3083442"/>
              <a:gd name="connsiteY2" fmla="*/ 2524145 h 2547077"/>
              <a:gd name="connsiteX3" fmla="*/ 2789800 w 3083442"/>
              <a:gd name="connsiteY3" fmla="*/ 2547077 h 2547077"/>
              <a:gd name="connsiteX4" fmla="*/ 139152 w 3083442"/>
              <a:gd name="connsiteY4" fmla="*/ 2547077 h 2547077"/>
              <a:gd name="connsiteX5" fmla="*/ 122004 w 3083442"/>
              <a:gd name="connsiteY5" fmla="*/ 2524145 h 2547077"/>
              <a:gd name="connsiteX6" fmla="*/ 40911 w 3083442"/>
              <a:gd name="connsiteY6" fmla="*/ 2390661 h 2547077"/>
              <a:gd name="connsiteX7" fmla="*/ 0 w 3083442"/>
              <a:gd name="connsiteY7" fmla="*/ 2305737 h 2547077"/>
              <a:gd name="connsiteX8" fmla="*/ 0 w 3083442"/>
              <a:gd name="connsiteY8" fmla="*/ 932195 h 2547077"/>
              <a:gd name="connsiteX9" fmla="*/ 40911 w 3083442"/>
              <a:gd name="connsiteY9" fmla="*/ 847271 h 2547077"/>
              <a:gd name="connsiteX10" fmla="*/ 1464476 w 3083442"/>
              <a:gd name="connsiteY10" fmla="*/ 0 h 2547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83442" h="2547077">
                <a:moveTo>
                  <a:pt x="1464476" y="0"/>
                </a:moveTo>
                <a:cubicBezTo>
                  <a:pt x="2358607" y="0"/>
                  <a:pt x="3083442" y="724836"/>
                  <a:pt x="3083442" y="1618966"/>
                </a:cubicBezTo>
                <a:cubicBezTo>
                  <a:pt x="3083442" y="1954265"/>
                  <a:pt x="2981512" y="2265757"/>
                  <a:pt x="2806948" y="2524145"/>
                </a:cubicBezTo>
                <a:lnTo>
                  <a:pt x="2789800" y="2547077"/>
                </a:lnTo>
                <a:lnTo>
                  <a:pt x="139152" y="2547077"/>
                </a:lnTo>
                <a:lnTo>
                  <a:pt x="122004" y="2524145"/>
                </a:lnTo>
                <a:cubicBezTo>
                  <a:pt x="92910" y="2481081"/>
                  <a:pt x="65834" y="2436541"/>
                  <a:pt x="40911" y="2390661"/>
                </a:cubicBezTo>
                <a:lnTo>
                  <a:pt x="0" y="2305737"/>
                </a:lnTo>
                <a:lnTo>
                  <a:pt x="0" y="932195"/>
                </a:lnTo>
                <a:lnTo>
                  <a:pt x="40911" y="847271"/>
                </a:lnTo>
                <a:cubicBezTo>
                  <a:pt x="315065" y="342598"/>
                  <a:pt x="849762" y="0"/>
                  <a:pt x="1464476" y="0"/>
                </a:cubicBezTo>
                <a:close/>
              </a:path>
            </a:pathLst>
          </a:custGeom>
          <a:effectLst>
            <a:softEdge rad="0"/>
          </a:effectLst>
        </p:spPr>
      </p:pic>
      <p:pic>
        <p:nvPicPr>
          <p:cNvPr id="9" name="Hình ảnh 8" descr="Ảnh có chứa ngoài trời, người, ảnh, đen&#10;&#10;Mô tả được tạo với mức tin cậy rất cao">
            <a:extLst>
              <a:ext uri="{FF2B5EF4-FFF2-40B4-BE49-F238E27FC236}">
                <a16:creationId xmlns:a16="http://schemas.microsoft.com/office/drawing/2014/main" id="{4C998554-25E9-4B33-86EB-31F61D1B7830}"/>
              </a:ext>
            </a:extLst>
          </p:cNvPr>
          <p:cNvPicPr>
            <a:picLocks noChangeAspect="1"/>
          </p:cNvPicPr>
          <p:nvPr/>
        </p:nvPicPr>
        <p:blipFill rotWithShape="1">
          <a:blip r:embed="rId5">
            <a:alphaModFix/>
            <a:extLst>
              <a:ext uri="{28A0092B-C50C-407E-A947-70E740481C1C}">
                <a14:useLocalDpi xmlns:a14="http://schemas.microsoft.com/office/drawing/2010/main" val="0"/>
              </a:ext>
            </a:extLst>
          </a:blip>
          <a:srcRect r="14732" b="-3"/>
          <a:stretch/>
        </p:blipFill>
        <p:spPr>
          <a:xfrm>
            <a:off x="1" y="-1"/>
            <a:ext cx="4090921" cy="3592946"/>
          </a:xfrm>
          <a:custGeom>
            <a:avLst/>
            <a:gdLst>
              <a:gd name="connsiteX0" fmla="*/ 73119 w 3943111"/>
              <a:gd name="connsiteY0" fmla="*/ 0 h 3318096"/>
              <a:gd name="connsiteX1" fmla="*/ 3572026 w 3943111"/>
              <a:gd name="connsiteY1" fmla="*/ 0 h 3318096"/>
              <a:gd name="connsiteX2" fmla="*/ 3580957 w 3943111"/>
              <a:gd name="connsiteY2" fmla="*/ 11944 h 3318096"/>
              <a:gd name="connsiteX3" fmla="*/ 3943111 w 3943111"/>
              <a:gd name="connsiteY3" fmla="*/ 1197557 h 3318096"/>
              <a:gd name="connsiteX4" fmla="*/ 1822572 w 3943111"/>
              <a:gd name="connsiteY4" fmla="*/ 3318096 h 3318096"/>
              <a:gd name="connsiteX5" fmla="*/ 64188 w 3943111"/>
              <a:gd name="connsiteY5" fmla="*/ 2383171 h 3318096"/>
              <a:gd name="connsiteX6" fmla="*/ 0 w 3943111"/>
              <a:gd name="connsiteY6" fmla="*/ 2277515 h 3318096"/>
              <a:gd name="connsiteX7" fmla="*/ 0 w 3943111"/>
              <a:gd name="connsiteY7" fmla="*/ 117600 h 3318096"/>
              <a:gd name="connsiteX8" fmla="*/ 64188 w 3943111"/>
              <a:gd name="connsiteY8" fmla="*/ 11944 h 3318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43111" h="3318096">
                <a:moveTo>
                  <a:pt x="73119" y="0"/>
                </a:moveTo>
                <a:lnTo>
                  <a:pt x="3572026" y="0"/>
                </a:lnTo>
                <a:lnTo>
                  <a:pt x="3580957" y="11944"/>
                </a:lnTo>
                <a:cubicBezTo>
                  <a:pt x="3809602" y="350384"/>
                  <a:pt x="3943111" y="758379"/>
                  <a:pt x="3943111" y="1197557"/>
                </a:cubicBezTo>
                <a:cubicBezTo>
                  <a:pt x="3943111" y="2368699"/>
                  <a:pt x="2993714" y="3318096"/>
                  <a:pt x="1822572" y="3318096"/>
                </a:cubicBezTo>
                <a:cubicBezTo>
                  <a:pt x="1090609" y="3318096"/>
                  <a:pt x="445264" y="2947238"/>
                  <a:pt x="64188" y="2383171"/>
                </a:cubicBezTo>
                <a:lnTo>
                  <a:pt x="0" y="2277515"/>
                </a:lnTo>
                <a:lnTo>
                  <a:pt x="0" y="117600"/>
                </a:lnTo>
                <a:lnTo>
                  <a:pt x="64188" y="11944"/>
                </a:lnTo>
                <a:close/>
              </a:path>
            </a:pathLst>
          </a:custGeom>
          <a:effectLst>
            <a:softEdge rad="0"/>
          </a:effectLst>
        </p:spPr>
      </p:pic>
      <p:sp>
        <p:nvSpPr>
          <p:cNvPr id="14" name="Content Placeholder 13">
            <a:extLst>
              <a:ext uri="{FF2B5EF4-FFF2-40B4-BE49-F238E27FC236}">
                <a16:creationId xmlns:a16="http://schemas.microsoft.com/office/drawing/2014/main" id="{0E3B888B-C9C9-4AED-A469-85B22DBF124B}"/>
              </a:ext>
            </a:extLst>
          </p:cNvPr>
          <p:cNvSpPr>
            <a:spLocks noGrp="1"/>
          </p:cNvSpPr>
          <p:nvPr>
            <p:ph idx="1"/>
          </p:nvPr>
        </p:nvSpPr>
        <p:spPr>
          <a:xfrm>
            <a:off x="6333674" y="63520"/>
            <a:ext cx="5516255" cy="2950304"/>
          </a:xfrm>
          <a:solidFill>
            <a:schemeClr val="accent5">
              <a:lumMod val="20000"/>
              <a:lumOff val="80000"/>
            </a:schemeClr>
          </a:solidFill>
        </p:spPr>
        <p:txBody>
          <a:bodyPr anchor="ctr">
            <a:noAutofit/>
          </a:bodyPr>
          <a:lstStyle/>
          <a:p>
            <a:pPr marL="0" indent="0">
              <a:lnSpc>
                <a:spcPct val="100000"/>
              </a:lnSpc>
              <a:buNone/>
            </a:pPr>
            <a:r>
              <a:rPr lang="en-US" altLang="vi-VN" sz="1800" b="1" dirty="0">
                <a:latin typeface="Times New Roman" panose="02020603050405020304" pitchFamily="18" charset="0"/>
                <a:cs typeface="Times New Roman" panose="02020603050405020304" pitchFamily="18" charset="0"/>
              </a:rPr>
              <a:t>Anh </a:t>
            </a:r>
            <a:r>
              <a:rPr lang="en-US" altLang="vi-VN" sz="1800" b="1" dirty="0" err="1">
                <a:latin typeface="Times New Roman" panose="02020603050405020304" pitchFamily="18" charset="0"/>
                <a:cs typeface="Times New Roman" panose="02020603050405020304" pitchFamily="18" charset="0"/>
              </a:rPr>
              <a:t>với</a:t>
            </a:r>
            <a:r>
              <a:rPr lang="en-US" altLang="vi-VN" sz="1800" b="1" dirty="0">
                <a:latin typeface="Times New Roman" panose="02020603050405020304" pitchFamily="18" charset="0"/>
                <a:cs typeface="Times New Roman" panose="02020603050405020304" pitchFamily="18" charset="0"/>
              </a:rPr>
              <a:t> </a:t>
            </a:r>
            <a:r>
              <a:rPr lang="en-US" altLang="vi-VN" sz="1800" b="1" dirty="0" err="1">
                <a:latin typeface="Times New Roman" panose="02020603050405020304" pitchFamily="18" charset="0"/>
                <a:cs typeface="Times New Roman" panose="02020603050405020304" pitchFamily="18" charset="0"/>
              </a:rPr>
              <a:t>tôi</a:t>
            </a:r>
            <a:r>
              <a:rPr lang="en-US" altLang="vi-VN" sz="1800" b="1" dirty="0">
                <a:latin typeface="Times New Roman" panose="02020603050405020304" pitchFamily="18" charset="0"/>
                <a:cs typeface="Times New Roman" panose="02020603050405020304" pitchFamily="18" charset="0"/>
              </a:rPr>
              <a:t> </a:t>
            </a:r>
            <a:r>
              <a:rPr lang="en-US" altLang="vi-VN" sz="1800" b="1" dirty="0" err="1">
                <a:latin typeface="Times New Roman" panose="02020603050405020304" pitchFamily="18" charset="0"/>
                <a:cs typeface="Times New Roman" panose="02020603050405020304" pitchFamily="18" charset="0"/>
              </a:rPr>
              <a:t>biết</a:t>
            </a:r>
            <a:r>
              <a:rPr lang="en-US" altLang="vi-VN" sz="1800" b="1" dirty="0">
                <a:latin typeface="Times New Roman" panose="02020603050405020304" pitchFamily="18" charset="0"/>
                <a:cs typeface="Times New Roman" panose="02020603050405020304" pitchFamily="18" charset="0"/>
              </a:rPr>
              <a:t> </a:t>
            </a:r>
            <a:r>
              <a:rPr lang="en-US" altLang="vi-VN" sz="1800" b="1" dirty="0" err="1">
                <a:latin typeface="Times New Roman" panose="02020603050405020304" pitchFamily="18" charset="0"/>
                <a:cs typeface="Times New Roman" panose="02020603050405020304" pitchFamily="18" charset="0"/>
              </a:rPr>
              <a:t>từng</a:t>
            </a:r>
            <a:r>
              <a:rPr lang="en-US" altLang="vi-VN" sz="1800" b="1" dirty="0">
                <a:latin typeface="Times New Roman" panose="02020603050405020304" pitchFamily="18" charset="0"/>
                <a:cs typeface="Times New Roman" panose="02020603050405020304" pitchFamily="18" charset="0"/>
              </a:rPr>
              <a:t> </a:t>
            </a:r>
            <a:r>
              <a:rPr lang="en-US" altLang="vi-VN" sz="1800" b="1" u="sng" dirty="0" err="1">
                <a:highlight>
                  <a:srgbClr val="FFFF00"/>
                </a:highlight>
                <a:latin typeface="Times New Roman" panose="02020603050405020304" pitchFamily="18" charset="0"/>
                <a:cs typeface="Times New Roman" panose="02020603050405020304" pitchFamily="18" charset="0"/>
              </a:rPr>
              <a:t>cơn</a:t>
            </a:r>
            <a:r>
              <a:rPr lang="en-US" altLang="vi-VN" sz="1800" b="1" u="sng" dirty="0">
                <a:highlight>
                  <a:srgbClr val="FFFF00"/>
                </a:highlight>
                <a:latin typeface="Times New Roman" panose="02020603050405020304" pitchFamily="18" charset="0"/>
                <a:cs typeface="Times New Roman" panose="02020603050405020304" pitchFamily="18" charset="0"/>
              </a:rPr>
              <a:t> </a:t>
            </a:r>
            <a:r>
              <a:rPr lang="en-US" altLang="vi-VN" sz="1800" b="1" u="sng" dirty="0" err="1">
                <a:highlight>
                  <a:srgbClr val="FFFF00"/>
                </a:highlight>
                <a:latin typeface="Times New Roman" panose="02020603050405020304" pitchFamily="18" charset="0"/>
                <a:cs typeface="Times New Roman" panose="02020603050405020304" pitchFamily="18" charset="0"/>
              </a:rPr>
              <a:t>ớn</a:t>
            </a:r>
            <a:r>
              <a:rPr lang="en-US" altLang="vi-VN" sz="1800" b="1" u="sng" dirty="0">
                <a:highlight>
                  <a:srgbClr val="FFFF00"/>
                </a:highlight>
                <a:latin typeface="Times New Roman" panose="02020603050405020304" pitchFamily="18" charset="0"/>
                <a:cs typeface="Times New Roman" panose="02020603050405020304" pitchFamily="18" charset="0"/>
              </a:rPr>
              <a:t> </a:t>
            </a:r>
            <a:r>
              <a:rPr lang="en-US" altLang="vi-VN" sz="1800" b="1" u="sng" dirty="0" err="1">
                <a:highlight>
                  <a:srgbClr val="FFFF00"/>
                </a:highlight>
                <a:latin typeface="Times New Roman" panose="02020603050405020304" pitchFamily="18" charset="0"/>
                <a:cs typeface="Times New Roman" panose="02020603050405020304" pitchFamily="18" charset="0"/>
              </a:rPr>
              <a:t>lạnh</a:t>
            </a:r>
            <a:endParaRPr lang="en-US" altLang="vi-VN" sz="1800" b="1" u="sng" dirty="0">
              <a:highlight>
                <a:srgbClr val="FFFF00"/>
              </a:highlight>
              <a:latin typeface="Times New Roman" panose="02020603050405020304" pitchFamily="18" charset="0"/>
              <a:cs typeface="Times New Roman" panose="02020603050405020304" pitchFamily="18" charset="0"/>
            </a:endParaRPr>
          </a:p>
          <a:p>
            <a:pPr marL="0" indent="0">
              <a:lnSpc>
                <a:spcPct val="100000"/>
              </a:lnSpc>
              <a:buNone/>
            </a:pPr>
            <a:r>
              <a:rPr lang="en-US" altLang="vi-VN" sz="1800" b="1" u="sng" dirty="0" err="1">
                <a:highlight>
                  <a:srgbClr val="FFFF00"/>
                </a:highlight>
                <a:latin typeface="Times New Roman" panose="02020603050405020304" pitchFamily="18" charset="0"/>
                <a:cs typeface="Times New Roman" panose="02020603050405020304" pitchFamily="18" charset="0"/>
              </a:rPr>
              <a:t>Sốt</a:t>
            </a:r>
            <a:r>
              <a:rPr lang="en-US" altLang="vi-VN" sz="1800" b="1" u="sng" dirty="0">
                <a:highlight>
                  <a:srgbClr val="FFFF00"/>
                </a:highlight>
                <a:latin typeface="Times New Roman" panose="02020603050405020304" pitchFamily="18" charset="0"/>
                <a:cs typeface="Times New Roman" panose="02020603050405020304" pitchFamily="18" charset="0"/>
              </a:rPr>
              <a:t> run </a:t>
            </a:r>
            <a:r>
              <a:rPr lang="en-US" altLang="vi-VN" sz="1800" b="1" u="sng" dirty="0" err="1">
                <a:highlight>
                  <a:srgbClr val="FFFF00"/>
                </a:highlight>
                <a:latin typeface="Times New Roman" panose="02020603050405020304" pitchFamily="18" charset="0"/>
                <a:cs typeface="Times New Roman" panose="02020603050405020304" pitchFamily="18" charset="0"/>
              </a:rPr>
              <a:t>người</a:t>
            </a:r>
            <a:r>
              <a:rPr lang="en-US" altLang="vi-VN" sz="1800" b="1" u="sng" dirty="0">
                <a:highlight>
                  <a:srgbClr val="FFFF00"/>
                </a:highlight>
                <a:latin typeface="Times New Roman" panose="02020603050405020304" pitchFamily="18" charset="0"/>
                <a:cs typeface="Times New Roman" panose="02020603050405020304" pitchFamily="18" charset="0"/>
              </a:rPr>
              <a:t> </a:t>
            </a:r>
            <a:r>
              <a:rPr lang="en-US" altLang="vi-VN" sz="1800" b="1" dirty="0" err="1">
                <a:latin typeface="Times New Roman" panose="02020603050405020304" pitchFamily="18" charset="0"/>
                <a:cs typeface="Times New Roman" panose="02020603050405020304" pitchFamily="18" charset="0"/>
              </a:rPr>
              <a:t>vầng</a:t>
            </a:r>
            <a:r>
              <a:rPr lang="en-US" altLang="vi-VN" sz="1800" b="1" dirty="0">
                <a:latin typeface="Times New Roman" panose="02020603050405020304" pitchFamily="18" charset="0"/>
                <a:cs typeface="Times New Roman" panose="02020603050405020304" pitchFamily="18" charset="0"/>
              </a:rPr>
              <a:t> </a:t>
            </a:r>
            <a:r>
              <a:rPr lang="en-US" altLang="vi-VN" sz="1800" b="1" dirty="0" err="1">
                <a:latin typeface="Times New Roman" panose="02020603050405020304" pitchFamily="18" charset="0"/>
                <a:cs typeface="Times New Roman" panose="02020603050405020304" pitchFamily="18" charset="0"/>
              </a:rPr>
              <a:t>trán</a:t>
            </a:r>
            <a:r>
              <a:rPr lang="en-US" altLang="vi-VN" sz="1800" b="1" dirty="0">
                <a:latin typeface="Times New Roman" panose="02020603050405020304" pitchFamily="18" charset="0"/>
                <a:cs typeface="Times New Roman" panose="02020603050405020304" pitchFamily="18" charset="0"/>
              </a:rPr>
              <a:t> </a:t>
            </a:r>
            <a:r>
              <a:rPr lang="en-US" altLang="vi-VN" sz="1800" b="1" dirty="0" err="1">
                <a:latin typeface="Times New Roman" panose="02020603050405020304" pitchFamily="18" charset="0"/>
                <a:cs typeface="Times New Roman" panose="02020603050405020304" pitchFamily="18" charset="0"/>
              </a:rPr>
              <a:t>ướt</a:t>
            </a:r>
            <a:r>
              <a:rPr lang="en-US" altLang="vi-VN" sz="1800" b="1" dirty="0">
                <a:latin typeface="Times New Roman" panose="02020603050405020304" pitchFamily="18" charset="0"/>
                <a:cs typeface="Times New Roman" panose="02020603050405020304" pitchFamily="18" charset="0"/>
              </a:rPr>
              <a:t> </a:t>
            </a:r>
            <a:r>
              <a:rPr lang="en-US" altLang="vi-VN" sz="1800" b="1" dirty="0" err="1">
                <a:latin typeface="Times New Roman" panose="02020603050405020304" pitchFamily="18" charset="0"/>
                <a:cs typeface="Times New Roman" panose="02020603050405020304" pitchFamily="18" charset="0"/>
              </a:rPr>
              <a:t>mồ</a:t>
            </a:r>
            <a:r>
              <a:rPr lang="en-US" altLang="vi-VN" sz="1800" b="1" dirty="0">
                <a:latin typeface="Times New Roman" panose="02020603050405020304" pitchFamily="18" charset="0"/>
                <a:cs typeface="Times New Roman" panose="02020603050405020304" pitchFamily="18" charset="0"/>
              </a:rPr>
              <a:t> </a:t>
            </a:r>
            <a:r>
              <a:rPr lang="en-US" altLang="vi-VN" sz="1800" b="1" dirty="0" err="1">
                <a:latin typeface="Times New Roman" panose="02020603050405020304" pitchFamily="18" charset="0"/>
                <a:cs typeface="Times New Roman" panose="02020603050405020304" pitchFamily="18" charset="0"/>
              </a:rPr>
              <a:t>hôi</a:t>
            </a:r>
            <a:endParaRPr lang="en-US" altLang="vi-VN" sz="1800" b="1" dirty="0">
              <a:latin typeface="Times New Roman" panose="02020603050405020304" pitchFamily="18" charset="0"/>
              <a:cs typeface="Times New Roman" panose="02020603050405020304" pitchFamily="18" charset="0"/>
            </a:endParaRPr>
          </a:p>
          <a:p>
            <a:pPr marL="0" indent="0">
              <a:lnSpc>
                <a:spcPct val="100000"/>
              </a:lnSpc>
              <a:buNone/>
            </a:pPr>
            <a:r>
              <a:rPr lang="en-US" altLang="vi-VN" sz="1800" b="1" dirty="0" err="1">
                <a:highlight>
                  <a:srgbClr val="FFFF00"/>
                </a:highlight>
                <a:latin typeface="Times New Roman" panose="02020603050405020304" pitchFamily="18" charset="0"/>
                <a:cs typeface="Times New Roman" panose="02020603050405020304" pitchFamily="18" charset="0"/>
              </a:rPr>
              <a:t>Áo</a:t>
            </a:r>
            <a:r>
              <a:rPr lang="en-US" altLang="vi-VN" sz="1800" b="1" dirty="0">
                <a:latin typeface="Times New Roman" panose="02020603050405020304" pitchFamily="18" charset="0"/>
                <a:cs typeface="Times New Roman" panose="02020603050405020304" pitchFamily="18" charset="0"/>
              </a:rPr>
              <a:t> </a:t>
            </a:r>
            <a:r>
              <a:rPr lang="en-US" altLang="vi-VN" sz="1800" b="1" dirty="0" err="1">
                <a:latin typeface="Times New Roman" panose="02020603050405020304" pitchFamily="18" charset="0"/>
                <a:cs typeface="Times New Roman" panose="02020603050405020304" pitchFamily="18" charset="0"/>
              </a:rPr>
              <a:t>anh</a:t>
            </a:r>
            <a:r>
              <a:rPr lang="en-US" altLang="vi-VN" sz="1800" b="1" dirty="0">
                <a:latin typeface="Times New Roman" panose="02020603050405020304" pitchFamily="18" charset="0"/>
                <a:cs typeface="Times New Roman" panose="02020603050405020304" pitchFamily="18" charset="0"/>
              </a:rPr>
              <a:t> </a:t>
            </a:r>
            <a:r>
              <a:rPr lang="en-US" altLang="vi-VN" sz="1800" b="1" dirty="0" err="1">
                <a:highlight>
                  <a:srgbClr val="FFFF00"/>
                </a:highlight>
                <a:latin typeface="Times New Roman" panose="02020603050405020304" pitchFamily="18" charset="0"/>
                <a:cs typeface="Times New Roman" panose="02020603050405020304" pitchFamily="18" charset="0"/>
              </a:rPr>
              <a:t>rách</a:t>
            </a:r>
            <a:r>
              <a:rPr lang="en-US" altLang="vi-VN" sz="1800" b="1" dirty="0">
                <a:highlight>
                  <a:srgbClr val="FFFF00"/>
                </a:highlight>
                <a:latin typeface="Times New Roman" panose="02020603050405020304" pitchFamily="18" charset="0"/>
                <a:cs typeface="Times New Roman" panose="02020603050405020304" pitchFamily="18" charset="0"/>
              </a:rPr>
              <a:t> </a:t>
            </a:r>
            <a:r>
              <a:rPr lang="en-US" altLang="vi-VN" sz="1800" b="1" dirty="0" err="1">
                <a:highlight>
                  <a:srgbClr val="FFFF00"/>
                </a:highlight>
                <a:latin typeface="Times New Roman" panose="02020603050405020304" pitchFamily="18" charset="0"/>
                <a:cs typeface="Times New Roman" panose="02020603050405020304" pitchFamily="18" charset="0"/>
              </a:rPr>
              <a:t>vai</a:t>
            </a:r>
            <a:endParaRPr lang="en-US" altLang="vi-VN" sz="1800" b="1" dirty="0">
              <a:highlight>
                <a:srgbClr val="FFFF00"/>
              </a:highlight>
              <a:latin typeface="Times New Roman" panose="02020603050405020304" pitchFamily="18" charset="0"/>
              <a:cs typeface="Times New Roman" panose="02020603050405020304" pitchFamily="18" charset="0"/>
            </a:endParaRPr>
          </a:p>
          <a:p>
            <a:pPr marL="0" indent="0">
              <a:lnSpc>
                <a:spcPct val="100000"/>
              </a:lnSpc>
              <a:buNone/>
            </a:pPr>
            <a:r>
              <a:rPr lang="en-US" altLang="vi-VN" sz="1800" b="1" dirty="0" err="1">
                <a:highlight>
                  <a:srgbClr val="FFFF00"/>
                </a:highlight>
                <a:latin typeface="Times New Roman" panose="02020603050405020304" pitchFamily="18" charset="0"/>
                <a:cs typeface="Times New Roman" panose="02020603050405020304" pitchFamily="18" charset="0"/>
              </a:rPr>
              <a:t>Quần</a:t>
            </a:r>
            <a:r>
              <a:rPr lang="en-US" altLang="vi-VN" sz="1800" b="1" dirty="0">
                <a:latin typeface="Times New Roman" panose="02020603050405020304" pitchFamily="18" charset="0"/>
                <a:cs typeface="Times New Roman" panose="02020603050405020304" pitchFamily="18" charset="0"/>
              </a:rPr>
              <a:t> </a:t>
            </a:r>
            <a:r>
              <a:rPr lang="en-US" altLang="vi-VN" sz="1800" b="1" dirty="0" err="1">
                <a:latin typeface="Times New Roman" panose="02020603050405020304" pitchFamily="18" charset="0"/>
                <a:cs typeface="Times New Roman" panose="02020603050405020304" pitchFamily="18" charset="0"/>
              </a:rPr>
              <a:t>tôi</a:t>
            </a:r>
            <a:r>
              <a:rPr lang="en-US" altLang="vi-VN" sz="1800" b="1" dirty="0">
                <a:latin typeface="Times New Roman" panose="02020603050405020304" pitchFamily="18" charset="0"/>
                <a:cs typeface="Times New Roman" panose="02020603050405020304" pitchFamily="18" charset="0"/>
              </a:rPr>
              <a:t> </a:t>
            </a:r>
            <a:r>
              <a:rPr lang="en-US" altLang="vi-VN" sz="1800" b="1" dirty="0" err="1">
                <a:latin typeface="Times New Roman" panose="02020603050405020304" pitchFamily="18" charset="0"/>
                <a:cs typeface="Times New Roman" panose="02020603050405020304" pitchFamily="18" charset="0"/>
              </a:rPr>
              <a:t>có</a:t>
            </a:r>
            <a:r>
              <a:rPr lang="en-US" altLang="vi-VN" sz="1800" b="1" dirty="0">
                <a:latin typeface="Times New Roman" panose="02020603050405020304" pitchFamily="18" charset="0"/>
                <a:cs typeface="Times New Roman" panose="02020603050405020304" pitchFamily="18" charset="0"/>
              </a:rPr>
              <a:t> </a:t>
            </a:r>
            <a:r>
              <a:rPr lang="en-US" altLang="vi-VN" sz="1800" b="1" dirty="0" err="1">
                <a:latin typeface="Times New Roman" panose="02020603050405020304" pitchFamily="18" charset="0"/>
                <a:cs typeface="Times New Roman" panose="02020603050405020304" pitchFamily="18" charset="0"/>
              </a:rPr>
              <a:t>vài</a:t>
            </a:r>
            <a:r>
              <a:rPr lang="en-US" altLang="vi-VN" sz="1800" b="1" dirty="0">
                <a:latin typeface="Times New Roman" panose="02020603050405020304" pitchFamily="18" charset="0"/>
                <a:cs typeface="Times New Roman" panose="02020603050405020304" pitchFamily="18" charset="0"/>
              </a:rPr>
              <a:t> </a:t>
            </a:r>
            <a:r>
              <a:rPr lang="en-US" altLang="vi-VN" sz="1800" b="1" dirty="0" err="1">
                <a:latin typeface="Times New Roman" panose="02020603050405020304" pitchFamily="18" charset="0"/>
                <a:cs typeface="Times New Roman" panose="02020603050405020304" pitchFamily="18" charset="0"/>
              </a:rPr>
              <a:t>mảnh</a:t>
            </a:r>
            <a:r>
              <a:rPr lang="en-US" altLang="vi-VN" sz="1800" b="1" dirty="0">
                <a:latin typeface="Times New Roman" panose="02020603050405020304" pitchFamily="18" charset="0"/>
                <a:cs typeface="Times New Roman" panose="02020603050405020304" pitchFamily="18" charset="0"/>
              </a:rPr>
              <a:t> </a:t>
            </a:r>
            <a:r>
              <a:rPr lang="en-US" altLang="vi-VN" sz="1800" b="1" dirty="0" err="1">
                <a:highlight>
                  <a:srgbClr val="FFFF00"/>
                </a:highlight>
                <a:latin typeface="Times New Roman" panose="02020603050405020304" pitchFamily="18" charset="0"/>
                <a:cs typeface="Times New Roman" panose="02020603050405020304" pitchFamily="18" charset="0"/>
              </a:rPr>
              <a:t>vá</a:t>
            </a:r>
            <a:endParaRPr lang="en-US" altLang="vi-VN" sz="1800" b="1" dirty="0">
              <a:highlight>
                <a:srgbClr val="FFFF00"/>
              </a:highlight>
              <a:latin typeface="Times New Roman" panose="02020603050405020304" pitchFamily="18" charset="0"/>
              <a:cs typeface="Times New Roman" panose="02020603050405020304" pitchFamily="18" charset="0"/>
            </a:endParaRPr>
          </a:p>
          <a:p>
            <a:pPr marL="0" indent="0">
              <a:lnSpc>
                <a:spcPct val="100000"/>
              </a:lnSpc>
              <a:buNone/>
            </a:pPr>
            <a:r>
              <a:rPr lang="en-US" altLang="vi-VN" sz="1800" b="1" dirty="0" err="1">
                <a:latin typeface="Times New Roman" panose="02020603050405020304" pitchFamily="18" charset="0"/>
                <a:cs typeface="Times New Roman" panose="02020603050405020304" pitchFamily="18" charset="0"/>
              </a:rPr>
              <a:t>Miệng</a:t>
            </a:r>
            <a:r>
              <a:rPr lang="en-US" altLang="vi-VN" sz="1800" b="1" dirty="0">
                <a:latin typeface="Times New Roman" panose="02020603050405020304" pitchFamily="18" charset="0"/>
                <a:cs typeface="Times New Roman" panose="02020603050405020304" pitchFamily="18" charset="0"/>
              </a:rPr>
              <a:t> </a:t>
            </a:r>
            <a:r>
              <a:rPr lang="en-US" altLang="vi-VN" sz="1800" b="1" dirty="0" err="1">
                <a:latin typeface="Times New Roman" panose="02020603050405020304" pitchFamily="18" charset="0"/>
                <a:cs typeface="Times New Roman" panose="02020603050405020304" pitchFamily="18" charset="0"/>
              </a:rPr>
              <a:t>cười</a:t>
            </a:r>
            <a:r>
              <a:rPr lang="en-US" altLang="vi-VN" sz="1800" b="1" dirty="0">
                <a:latin typeface="Times New Roman" panose="02020603050405020304" pitchFamily="18" charset="0"/>
                <a:cs typeface="Times New Roman" panose="02020603050405020304" pitchFamily="18" charset="0"/>
              </a:rPr>
              <a:t> </a:t>
            </a:r>
            <a:r>
              <a:rPr lang="en-US" altLang="vi-VN" sz="1800" b="1" dirty="0" err="1">
                <a:latin typeface="Times New Roman" panose="02020603050405020304" pitchFamily="18" charset="0"/>
                <a:cs typeface="Times New Roman" panose="02020603050405020304" pitchFamily="18" charset="0"/>
              </a:rPr>
              <a:t>buốt</a:t>
            </a:r>
            <a:r>
              <a:rPr lang="en-US" altLang="vi-VN" sz="1800" b="1" dirty="0">
                <a:latin typeface="Times New Roman" panose="02020603050405020304" pitchFamily="18" charset="0"/>
                <a:cs typeface="Times New Roman" panose="02020603050405020304" pitchFamily="18" charset="0"/>
              </a:rPr>
              <a:t> </a:t>
            </a:r>
            <a:r>
              <a:rPr lang="en-US" altLang="vi-VN" sz="1800" b="1" dirty="0" err="1">
                <a:latin typeface="Times New Roman" panose="02020603050405020304" pitchFamily="18" charset="0"/>
                <a:cs typeface="Times New Roman" panose="02020603050405020304" pitchFamily="18" charset="0"/>
              </a:rPr>
              <a:t>giá</a:t>
            </a:r>
            <a:endParaRPr lang="en-US" altLang="vi-VN" sz="1800" b="1" dirty="0">
              <a:latin typeface="Times New Roman" panose="02020603050405020304" pitchFamily="18" charset="0"/>
              <a:cs typeface="Times New Roman" panose="02020603050405020304" pitchFamily="18" charset="0"/>
            </a:endParaRPr>
          </a:p>
          <a:p>
            <a:pPr marL="0" indent="0">
              <a:lnSpc>
                <a:spcPct val="100000"/>
              </a:lnSpc>
              <a:buNone/>
            </a:pPr>
            <a:r>
              <a:rPr lang="en-US" altLang="vi-VN" sz="1800" b="1" dirty="0" err="1">
                <a:highlight>
                  <a:srgbClr val="FFFF00"/>
                </a:highlight>
                <a:latin typeface="Times New Roman" panose="02020603050405020304" pitchFamily="18" charset="0"/>
                <a:cs typeface="Times New Roman" panose="02020603050405020304" pitchFamily="18" charset="0"/>
              </a:rPr>
              <a:t>Chân</a:t>
            </a:r>
            <a:r>
              <a:rPr lang="en-US" altLang="vi-VN" sz="1800" b="1" dirty="0">
                <a:highlight>
                  <a:srgbClr val="FFFF00"/>
                </a:highlight>
                <a:latin typeface="Times New Roman" panose="02020603050405020304" pitchFamily="18" charset="0"/>
                <a:cs typeface="Times New Roman" panose="02020603050405020304" pitchFamily="18" charset="0"/>
              </a:rPr>
              <a:t> </a:t>
            </a:r>
            <a:r>
              <a:rPr lang="en-US" altLang="vi-VN" sz="1800" b="1" dirty="0" err="1">
                <a:highlight>
                  <a:srgbClr val="FFFF00"/>
                </a:highlight>
                <a:latin typeface="Times New Roman" panose="02020603050405020304" pitchFamily="18" charset="0"/>
                <a:cs typeface="Times New Roman" panose="02020603050405020304" pitchFamily="18" charset="0"/>
              </a:rPr>
              <a:t>không</a:t>
            </a:r>
            <a:r>
              <a:rPr lang="en-US" altLang="vi-VN" sz="1800" b="1" dirty="0">
                <a:highlight>
                  <a:srgbClr val="FFFF00"/>
                </a:highlight>
                <a:latin typeface="Times New Roman" panose="02020603050405020304" pitchFamily="18" charset="0"/>
                <a:cs typeface="Times New Roman" panose="02020603050405020304" pitchFamily="18" charset="0"/>
              </a:rPr>
              <a:t> </a:t>
            </a:r>
            <a:r>
              <a:rPr lang="en-US" altLang="vi-VN" sz="1800" b="1" dirty="0" err="1">
                <a:highlight>
                  <a:srgbClr val="FFFF00"/>
                </a:highlight>
                <a:latin typeface="Times New Roman" panose="02020603050405020304" pitchFamily="18" charset="0"/>
                <a:cs typeface="Times New Roman" panose="02020603050405020304" pitchFamily="18" charset="0"/>
              </a:rPr>
              <a:t>giày</a:t>
            </a:r>
            <a:endParaRPr lang="en-US" altLang="vi-VN" sz="1800" b="1" dirty="0">
              <a:highlight>
                <a:srgbClr val="FFFF00"/>
              </a:highlight>
              <a:latin typeface="Times New Roman" panose="02020603050405020304" pitchFamily="18" charset="0"/>
              <a:cs typeface="Times New Roman" panose="02020603050405020304" pitchFamily="18" charset="0"/>
            </a:endParaRPr>
          </a:p>
          <a:p>
            <a:pPr marL="0" indent="0">
              <a:lnSpc>
                <a:spcPct val="100000"/>
              </a:lnSpc>
              <a:buNone/>
            </a:pPr>
            <a:r>
              <a:rPr lang="en-US" altLang="vi-VN" sz="1800" b="1" dirty="0" err="1">
                <a:latin typeface="Times New Roman" panose="02020603050405020304" pitchFamily="18" charset="0"/>
                <a:cs typeface="Times New Roman" panose="02020603050405020304" pitchFamily="18" charset="0"/>
              </a:rPr>
              <a:t>Thương</a:t>
            </a:r>
            <a:r>
              <a:rPr lang="en-US" altLang="vi-VN" sz="1800" b="1" dirty="0">
                <a:latin typeface="Times New Roman" panose="02020603050405020304" pitchFamily="18" charset="0"/>
                <a:cs typeface="Times New Roman" panose="02020603050405020304" pitchFamily="18" charset="0"/>
              </a:rPr>
              <a:t> </a:t>
            </a:r>
            <a:r>
              <a:rPr lang="en-US" altLang="vi-VN" sz="1800" b="1" dirty="0" err="1">
                <a:latin typeface="Times New Roman" panose="02020603050405020304" pitchFamily="18" charset="0"/>
                <a:cs typeface="Times New Roman" panose="02020603050405020304" pitchFamily="18" charset="0"/>
              </a:rPr>
              <a:t>nhau</a:t>
            </a:r>
            <a:r>
              <a:rPr lang="en-US" altLang="vi-VN" sz="1800" b="1" dirty="0">
                <a:latin typeface="Times New Roman" panose="02020603050405020304" pitchFamily="18" charset="0"/>
                <a:cs typeface="Times New Roman" panose="02020603050405020304" pitchFamily="18" charset="0"/>
              </a:rPr>
              <a:t> </a:t>
            </a:r>
            <a:r>
              <a:rPr lang="en-US" altLang="vi-VN" sz="1800" b="1" dirty="0" err="1">
                <a:latin typeface="Times New Roman" panose="02020603050405020304" pitchFamily="18" charset="0"/>
                <a:cs typeface="Times New Roman" panose="02020603050405020304" pitchFamily="18" charset="0"/>
              </a:rPr>
              <a:t>tay</a:t>
            </a:r>
            <a:r>
              <a:rPr lang="en-US" altLang="vi-VN" sz="1800" b="1" dirty="0">
                <a:latin typeface="Times New Roman" panose="02020603050405020304" pitchFamily="18" charset="0"/>
                <a:cs typeface="Times New Roman" panose="02020603050405020304" pitchFamily="18" charset="0"/>
              </a:rPr>
              <a:t> </a:t>
            </a:r>
            <a:r>
              <a:rPr lang="en-US" altLang="vi-VN" sz="1800" b="1" dirty="0" err="1">
                <a:latin typeface="Times New Roman" panose="02020603050405020304" pitchFamily="18" charset="0"/>
                <a:cs typeface="Times New Roman" panose="02020603050405020304" pitchFamily="18" charset="0"/>
              </a:rPr>
              <a:t>nắm</a:t>
            </a:r>
            <a:r>
              <a:rPr lang="en-US" altLang="vi-VN" sz="1800" b="1" dirty="0">
                <a:latin typeface="Times New Roman" panose="02020603050405020304" pitchFamily="18" charset="0"/>
                <a:cs typeface="Times New Roman" panose="02020603050405020304" pitchFamily="18" charset="0"/>
              </a:rPr>
              <a:t> </a:t>
            </a:r>
            <a:r>
              <a:rPr lang="en-US" altLang="vi-VN" sz="1800" b="1" dirty="0" err="1">
                <a:latin typeface="Times New Roman" panose="02020603050405020304" pitchFamily="18" charset="0"/>
                <a:cs typeface="Times New Roman" panose="02020603050405020304" pitchFamily="18" charset="0"/>
              </a:rPr>
              <a:t>lấy</a:t>
            </a:r>
            <a:r>
              <a:rPr lang="en-US" altLang="vi-VN" sz="1800" b="1" dirty="0">
                <a:latin typeface="Times New Roman" panose="02020603050405020304" pitchFamily="18" charset="0"/>
                <a:cs typeface="Times New Roman" panose="02020603050405020304" pitchFamily="18" charset="0"/>
              </a:rPr>
              <a:t> </a:t>
            </a:r>
            <a:r>
              <a:rPr lang="en-US" altLang="vi-VN" sz="1800" b="1" dirty="0" err="1">
                <a:latin typeface="Times New Roman" panose="02020603050405020304" pitchFamily="18" charset="0"/>
                <a:cs typeface="Times New Roman" panose="02020603050405020304" pitchFamily="18" charset="0"/>
              </a:rPr>
              <a:t>bàn</a:t>
            </a:r>
            <a:r>
              <a:rPr lang="en-US" altLang="vi-VN" sz="1800" b="1" dirty="0">
                <a:latin typeface="Times New Roman" panose="02020603050405020304" pitchFamily="18" charset="0"/>
                <a:cs typeface="Times New Roman" panose="02020603050405020304" pitchFamily="18" charset="0"/>
              </a:rPr>
              <a:t> </a:t>
            </a:r>
            <a:r>
              <a:rPr lang="en-US" altLang="vi-VN" sz="1800" b="1" dirty="0" err="1">
                <a:latin typeface="Times New Roman" panose="02020603050405020304" pitchFamily="18" charset="0"/>
                <a:cs typeface="Times New Roman" panose="02020603050405020304" pitchFamily="18" charset="0"/>
              </a:rPr>
              <a:t>tay</a:t>
            </a:r>
            <a:r>
              <a:rPr lang="en-US" altLang="vi-VN" sz="1800" b="1" dirty="0">
                <a:latin typeface="Times New Roman" panose="02020603050405020304" pitchFamily="18" charset="0"/>
                <a:cs typeface="Times New Roman" panose="02020603050405020304" pitchFamily="18" charset="0"/>
              </a:rPr>
              <a:t>.</a:t>
            </a:r>
          </a:p>
          <a:p>
            <a:pPr marL="0" indent="0">
              <a:lnSpc>
                <a:spcPct val="100000"/>
              </a:lnSpc>
              <a:buNone/>
            </a:pPr>
            <a:r>
              <a:rPr lang="en-US" altLang="vi-VN" sz="1800" dirty="0">
                <a:latin typeface="Times New Roman" panose="02020603050405020304" pitchFamily="18" charset="0"/>
                <a:cs typeface="Times New Roman" panose="02020603050405020304" pitchFamily="18" charset="0"/>
              </a:rPr>
              <a:t> </a:t>
            </a:r>
            <a:endParaRPr lang="en-US" sz="1800" b="1" dirty="0">
              <a:latin typeface="Times New Roman" panose="02020603050405020304" pitchFamily="18" charset="0"/>
              <a:cs typeface="Times New Roman" panose="02020603050405020304" pitchFamily="18" charset="0"/>
            </a:endParaRPr>
          </a:p>
        </p:txBody>
      </p:sp>
      <p:sp>
        <p:nvSpPr>
          <p:cNvPr id="2" name="Hộp Văn bản 1">
            <a:extLst>
              <a:ext uri="{FF2B5EF4-FFF2-40B4-BE49-F238E27FC236}">
                <a16:creationId xmlns:a16="http://schemas.microsoft.com/office/drawing/2014/main" id="{8785FCC1-7401-41B4-909C-E68AF34AB898}"/>
              </a:ext>
            </a:extLst>
          </p:cNvPr>
          <p:cNvSpPr txBox="1"/>
          <p:nvPr/>
        </p:nvSpPr>
        <p:spPr>
          <a:xfrm>
            <a:off x="3334494" y="3183540"/>
            <a:ext cx="8515436" cy="1938992"/>
          </a:xfrm>
          <a:prstGeom prst="rect">
            <a:avLst/>
          </a:prstGeom>
          <a:solidFill>
            <a:schemeClr val="accent4"/>
          </a:solidFill>
        </p:spPr>
        <p:txBody>
          <a:bodyPr wrap="square" rtlCol="0">
            <a:spAutoFit/>
          </a:bodyPr>
          <a:lstStyle/>
          <a:p>
            <a:pPr marL="342900" indent="-342900" algn="just">
              <a:buFontTx/>
              <a:buChar char="-"/>
            </a:pPr>
            <a:r>
              <a:rPr lang="vi-VN" sz="2400" dirty="0" err="1">
                <a:latin typeface="+mj-lt"/>
              </a:rPr>
              <a:t>Cùng</a:t>
            </a:r>
            <a:r>
              <a:rPr lang="vi-VN" sz="2400" dirty="0">
                <a:latin typeface="+mj-lt"/>
              </a:rPr>
              <a:t> </a:t>
            </a:r>
            <a:r>
              <a:rPr lang="vi-VN" sz="2400" dirty="0" err="1">
                <a:latin typeface="+mj-lt"/>
              </a:rPr>
              <a:t>trải</a:t>
            </a:r>
            <a:r>
              <a:rPr lang="vi-VN" sz="2400" dirty="0">
                <a:latin typeface="+mj-lt"/>
              </a:rPr>
              <a:t> qua </a:t>
            </a:r>
            <a:r>
              <a:rPr lang="vi-VN" sz="2400" dirty="0" err="1">
                <a:latin typeface="+mj-lt"/>
              </a:rPr>
              <a:t>những</a:t>
            </a:r>
            <a:r>
              <a:rPr lang="vi-VN" sz="2400" dirty="0">
                <a:latin typeface="+mj-lt"/>
              </a:rPr>
              <a:t> cơn </a:t>
            </a:r>
            <a:r>
              <a:rPr lang="vi-VN" sz="2400" dirty="0" err="1">
                <a:latin typeface="+mj-lt"/>
              </a:rPr>
              <a:t>sốt</a:t>
            </a:r>
            <a:r>
              <a:rPr lang="vi-VN" sz="2400" dirty="0">
                <a:latin typeface="+mj-lt"/>
              </a:rPr>
              <a:t> </a:t>
            </a:r>
            <a:r>
              <a:rPr lang="vi-VN" sz="2400" dirty="0" err="1">
                <a:latin typeface="+mj-lt"/>
              </a:rPr>
              <a:t>rét</a:t>
            </a:r>
            <a:r>
              <a:rPr lang="vi-VN" sz="2400" dirty="0">
                <a:latin typeface="+mj-lt"/>
              </a:rPr>
              <a:t> </a:t>
            </a:r>
            <a:r>
              <a:rPr lang="vi-VN" sz="2400" dirty="0" err="1">
                <a:latin typeface="+mj-lt"/>
              </a:rPr>
              <a:t>rừng</a:t>
            </a:r>
            <a:endParaRPr lang="vi-VN" sz="2400" dirty="0">
              <a:latin typeface="+mj-lt"/>
            </a:endParaRPr>
          </a:p>
          <a:p>
            <a:pPr marL="342900" indent="-342900" algn="just">
              <a:buFontTx/>
              <a:buChar char="-"/>
            </a:pPr>
            <a:r>
              <a:rPr lang="vi-VN" sz="2400" dirty="0" err="1">
                <a:latin typeface="+mj-lt"/>
              </a:rPr>
              <a:t>Cùng</a:t>
            </a:r>
            <a:r>
              <a:rPr lang="vi-VN" sz="2400" dirty="0">
                <a:latin typeface="+mj-lt"/>
              </a:rPr>
              <a:t> chia </a:t>
            </a:r>
            <a:r>
              <a:rPr lang="vi-VN" sz="2400" dirty="0" err="1">
                <a:latin typeface="+mj-lt"/>
              </a:rPr>
              <a:t>sẻ</a:t>
            </a:r>
            <a:r>
              <a:rPr lang="vi-VN" sz="2400" dirty="0">
                <a:latin typeface="+mj-lt"/>
              </a:rPr>
              <a:t> </a:t>
            </a:r>
            <a:r>
              <a:rPr lang="vi-VN" sz="2400" dirty="0" err="1">
                <a:latin typeface="+mj-lt"/>
              </a:rPr>
              <a:t>những</a:t>
            </a:r>
            <a:r>
              <a:rPr lang="vi-VN" sz="2400" dirty="0">
                <a:latin typeface="+mj-lt"/>
              </a:rPr>
              <a:t> </a:t>
            </a:r>
            <a:r>
              <a:rPr lang="vi-VN" sz="2400" dirty="0" err="1">
                <a:latin typeface="+mj-lt"/>
              </a:rPr>
              <a:t>thiếu</a:t>
            </a:r>
            <a:r>
              <a:rPr lang="vi-VN" sz="2400" dirty="0">
                <a:latin typeface="+mj-lt"/>
              </a:rPr>
              <a:t> </a:t>
            </a:r>
            <a:r>
              <a:rPr lang="vi-VN" sz="2400" dirty="0" err="1">
                <a:latin typeface="+mj-lt"/>
              </a:rPr>
              <a:t>thốn</a:t>
            </a:r>
            <a:r>
              <a:rPr lang="vi-VN" sz="2400" dirty="0">
                <a:latin typeface="+mj-lt"/>
              </a:rPr>
              <a:t> trong </a:t>
            </a:r>
            <a:r>
              <a:rPr lang="vi-VN" sz="2400" dirty="0" err="1">
                <a:latin typeface="+mj-lt"/>
              </a:rPr>
              <a:t>cuộc</a:t>
            </a:r>
            <a:r>
              <a:rPr lang="vi-VN" sz="2400" dirty="0">
                <a:latin typeface="+mj-lt"/>
              </a:rPr>
              <a:t> </a:t>
            </a:r>
            <a:r>
              <a:rPr lang="vi-VN" sz="2400" dirty="0" err="1">
                <a:latin typeface="+mj-lt"/>
              </a:rPr>
              <a:t>đời</a:t>
            </a:r>
            <a:r>
              <a:rPr lang="vi-VN" sz="2400" dirty="0">
                <a:latin typeface="+mj-lt"/>
              </a:rPr>
              <a:t> quân </a:t>
            </a:r>
            <a:r>
              <a:rPr lang="vi-VN" sz="2400" dirty="0" err="1">
                <a:latin typeface="+mj-lt"/>
              </a:rPr>
              <a:t>ngũ</a:t>
            </a:r>
            <a:r>
              <a:rPr lang="vi-VN" sz="2400" dirty="0">
                <a:latin typeface="+mj-lt"/>
              </a:rPr>
              <a:t> (</a:t>
            </a:r>
            <a:r>
              <a:rPr lang="vi-VN" sz="2400" dirty="0" err="1">
                <a:latin typeface="+mj-lt"/>
              </a:rPr>
              <a:t>áo</a:t>
            </a:r>
            <a:r>
              <a:rPr lang="vi-VN" sz="2400" dirty="0">
                <a:latin typeface="+mj-lt"/>
              </a:rPr>
              <a:t> </a:t>
            </a:r>
            <a:r>
              <a:rPr lang="vi-VN" sz="2400" dirty="0" err="1">
                <a:latin typeface="+mj-lt"/>
              </a:rPr>
              <a:t>rách</a:t>
            </a:r>
            <a:r>
              <a:rPr lang="vi-VN" sz="2400" dirty="0">
                <a:latin typeface="+mj-lt"/>
              </a:rPr>
              <a:t>, </a:t>
            </a:r>
            <a:r>
              <a:rPr lang="vi-VN" sz="2400" dirty="0" err="1">
                <a:latin typeface="+mj-lt"/>
              </a:rPr>
              <a:t>quần</a:t>
            </a:r>
            <a:r>
              <a:rPr lang="vi-VN" sz="2400" dirty="0">
                <a:latin typeface="+mj-lt"/>
              </a:rPr>
              <a:t> </a:t>
            </a:r>
            <a:r>
              <a:rPr lang="vi-VN" sz="2400" dirty="0" err="1">
                <a:latin typeface="+mj-lt"/>
              </a:rPr>
              <a:t>vá</a:t>
            </a:r>
            <a:r>
              <a:rPr lang="vi-VN" sz="2400" dirty="0">
                <a:latin typeface="+mj-lt"/>
              </a:rPr>
              <a:t>, chân không </a:t>
            </a:r>
            <a:r>
              <a:rPr lang="vi-VN" sz="2400" dirty="0" err="1">
                <a:latin typeface="+mj-lt"/>
              </a:rPr>
              <a:t>giày</a:t>
            </a:r>
            <a:r>
              <a:rPr lang="vi-VN" sz="2400" dirty="0">
                <a:latin typeface="+mj-lt"/>
              </a:rPr>
              <a:t>)</a:t>
            </a:r>
          </a:p>
          <a:p>
            <a:pPr marL="342900" indent="-342900" algn="just">
              <a:buFontTx/>
              <a:buChar char="-"/>
            </a:pPr>
            <a:r>
              <a:rPr lang="vi-VN" sz="2400" dirty="0">
                <a:latin typeface="+mj-lt"/>
              </a:rPr>
              <a:t>San </a:t>
            </a:r>
            <a:r>
              <a:rPr lang="vi-VN" sz="2400" dirty="0" err="1">
                <a:latin typeface="+mj-lt"/>
              </a:rPr>
              <a:t>sẻ</a:t>
            </a:r>
            <a:r>
              <a:rPr lang="vi-VN" sz="2400" dirty="0">
                <a:latin typeface="+mj-lt"/>
              </a:rPr>
              <a:t>, </a:t>
            </a:r>
            <a:r>
              <a:rPr lang="vi-VN" sz="2400" dirty="0" err="1">
                <a:latin typeface="+mj-lt"/>
              </a:rPr>
              <a:t>động</a:t>
            </a:r>
            <a:r>
              <a:rPr lang="vi-VN" sz="2400" dirty="0">
                <a:latin typeface="+mj-lt"/>
              </a:rPr>
              <a:t> viên nhau </a:t>
            </a:r>
            <a:r>
              <a:rPr lang="vi-VN" sz="2400" dirty="0" err="1">
                <a:latin typeface="+mj-lt"/>
              </a:rPr>
              <a:t>với</a:t>
            </a:r>
            <a:r>
              <a:rPr lang="vi-VN" sz="2400" dirty="0">
                <a:latin typeface="+mj-lt"/>
              </a:rPr>
              <a:t> </a:t>
            </a:r>
            <a:r>
              <a:rPr lang="vi-VN" sz="2400" dirty="0" err="1">
                <a:latin typeface="+mj-lt"/>
              </a:rPr>
              <a:t>một</a:t>
            </a:r>
            <a:r>
              <a:rPr lang="vi-VN" sz="2400" dirty="0">
                <a:latin typeface="+mj-lt"/>
              </a:rPr>
              <a:t> tinh </a:t>
            </a:r>
            <a:r>
              <a:rPr lang="vi-VN" sz="2400" dirty="0" err="1">
                <a:latin typeface="+mj-lt"/>
              </a:rPr>
              <a:t>thần</a:t>
            </a:r>
            <a:r>
              <a:rPr lang="vi-VN" sz="2400" dirty="0">
                <a:latin typeface="+mj-lt"/>
              </a:rPr>
              <a:t> </a:t>
            </a:r>
            <a:r>
              <a:rPr lang="vi-VN" sz="2400" dirty="0" err="1">
                <a:latin typeface="+mj-lt"/>
              </a:rPr>
              <a:t>lạc</a:t>
            </a:r>
            <a:r>
              <a:rPr lang="vi-VN" sz="2400" dirty="0">
                <a:latin typeface="+mj-lt"/>
              </a:rPr>
              <a:t> quan (</a:t>
            </a:r>
            <a:r>
              <a:rPr lang="vi-VN" sz="2400" dirty="0" err="1">
                <a:latin typeface="+mj-lt"/>
              </a:rPr>
              <a:t>miệng</a:t>
            </a:r>
            <a:r>
              <a:rPr lang="vi-VN" sz="2400" dirty="0">
                <a:latin typeface="+mj-lt"/>
              </a:rPr>
              <a:t> </a:t>
            </a:r>
            <a:r>
              <a:rPr lang="vi-VN" sz="2400" dirty="0" err="1">
                <a:latin typeface="+mj-lt"/>
              </a:rPr>
              <a:t>cười</a:t>
            </a:r>
            <a:r>
              <a:rPr lang="vi-VN" sz="2400" dirty="0">
                <a:latin typeface="+mj-lt"/>
              </a:rPr>
              <a:t> , tay </a:t>
            </a:r>
            <a:r>
              <a:rPr lang="vi-VN" sz="2400" dirty="0" err="1">
                <a:latin typeface="+mj-lt"/>
              </a:rPr>
              <a:t>nắm</a:t>
            </a:r>
            <a:r>
              <a:rPr lang="vi-VN" sz="2400" dirty="0">
                <a:latin typeface="+mj-lt"/>
              </a:rPr>
              <a:t> </a:t>
            </a:r>
            <a:r>
              <a:rPr lang="vi-VN" sz="2400" dirty="0" err="1">
                <a:latin typeface="+mj-lt"/>
              </a:rPr>
              <a:t>bàn</a:t>
            </a:r>
            <a:r>
              <a:rPr lang="vi-VN" sz="2400" dirty="0">
                <a:latin typeface="+mj-lt"/>
              </a:rPr>
              <a:t> tay)</a:t>
            </a:r>
            <a:endParaRPr lang="en-GB" sz="2400" dirty="0">
              <a:latin typeface="+mj-lt"/>
            </a:endParaRPr>
          </a:p>
        </p:txBody>
      </p:sp>
      <p:sp>
        <p:nvSpPr>
          <p:cNvPr id="3" name="Mũi tên: Xuống 2">
            <a:extLst>
              <a:ext uri="{FF2B5EF4-FFF2-40B4-BE49-F238E27FC236}">
                <a16:creationId xmlns:a16="http://schemas.microsoft.com/office/drawing/2014/main" id="{36F67627-F296-4D47-9C88-D576F0026B41}"/>
              </a:ext>
            </a:extLst>
          </p:cNvPr>
          <p:cNvSpPr/>
          <p:nvPr/>
        </p:nvSpPr>
        <p:spPr>
          <a:xfrm>
            <a:off x="7553744" y="5159309"/>
            <a:ext cx="426720" cy="5969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Hộp Văn bản 12">
            <a:extLst>
              <a:ext uri="{FF2B5EF4-FFF2-40B4-BE49-F238E27FC236}">
                <a16:creationId xmlns:a16="http://schemas.microsoft.com/office/drawing/2014/main" id="{6B0B78D4-A5A5-4D34-A65A-BFDA778B19A9}"/>
              </a:ext>
            </a:extLst>
          </p:cNvPr>
          <p:cNvSpPr txBox="1"/>
          <p:nvPr/>
        </p:nvSpPr>
        <p:spPr>
          <a:xfrm>
            <a:off x="3722746" y="5830458"/>
            <a:ext cx="8515436" cy="830997"/>
          </a:xfrm>
          <a:prstGeom prst="rect">
            <a:avLst/>
          </a:prstGeom>
          <a:solidFill>
            <a:schemeClr val="accent4"/>
          </a:solidFill>
        </p:spPr>
        <p:txBody>
          <a:bodyPr wrap="square" rtlCol="0">
            <a:spAutoFit/>
          </a:bodyPr>
          <a:lstStyle/>
          <a:p>
            <a:pPr marL="342900" indent="-342900" algn="just">
              <a:buFontTx/>
              <a:buChar char="-"/>
            </a:pPr>
            <a:r>
              <a:rPr lang="vi-VN" sz="2400" dirty="0" err="1">
                <a:latin typeface="+mj-lt"/>
              </a:rPr>
              <a:t>Nghệ</a:t>
            </a:r>
            <a:r>
              <a:rPr lang="vi-VN" sz="2400" dirty="0">
                <a:latin typeface="+mj-lt"/>
              </a:rPr>
              <a:t> </a:t>
            </a:r>
            <a:r>
              <a:rPr lang="vi-VN" sz="2400" dirty="0" err="1">
                <a:latin typeface="+mj-lt"/>
              </a:rPr>
              <a:t>thuật</a:t>
            </a:r>
            <a:r>
              <a:rPr lang="vi-VN" sz="2400" dirty="0">
                <a:latin typeface="+mj-lt"/>
              </a:rPr>
              <a:t>: </a:t>
            </a:r>
            <a:r>
              <a:rPr lang="vi-VN" sz="2400" dirty="0" err="1">
                <a:latin typeface="+mj-lt"/>
              </a:rPr>
              <a:t>Liệt</a:t>
            </a:r>
            <a:r>
              <a:rPr lang="vi-VN" sz="2400" dirty="0">
                <a:latin typeface="+mj-lt"/>
              </a:rPr>
              <a:t> kê, </a:t>
            </a:r>
            <a:r>
              <a:rPr lang="vi-VN" sz="2400" dirty="0" err="1">
                <a:latin typeface="+mj-lt"/>
              </a:rPr>
              <a:t>các</a:t>
            </a:r>
            <a:r>
              <a:rPr lang="vi-VN" sz="2400" dirty="0">
                <a:latin typeface="+mj-lt"/>
              </a:rPr>
              <a:t> </a:t>
            </a:r>
            <a:r>
              <a:rPr lang="vi-VN" sz="2400" dirty="0" err="1">
                <a:latin typeface="+mj-lt"/>
              </a:rPr>
              <a:t>hình</a:t>
            </a:r>
            <a:r>
              <a:rPr lang="vi-VN" sz="2400" dirty="0">
                <a:latin typeface="+mj-lt"/>
              </a:rPr>
              <a:t> </a:t>
            </a:r>
            <a:r>
              <a:rPr lang="vi-VN" sz="2400" dirty="0" err="1">
                <a:latin typeface="+mj-lt"/>
              </a:rPr>
              <a:t>ảnh</a:t>
            </a:r>
            <a:r>
              <a:rPr lang="vi-VN" sz="2400" dirty="0">
                <a:latin typeface="+mj-lt"/>
              </a:rPr>
              <a:t> </a:t>
            </a:r>
            <a:r>
              <a:rPr lang="vi-VN" sz="2400" dirty="0" err="1">
                <a:latin typeface="+mj-lt"/>
              </a:rPr>
              <a:t>sóng</a:t>
            </a:r>
            <a:r>
              <a:rPr lang="vi-VN" sz="2400" dirty="0">
                <a:latin typeface="+mj-lt"/>
              </a:rPr>
              <a:t> đôi </a:t>
            </a:r>
            <a:r>
              <a:rPr lang="vi-VN" sz="2400" dirty="0">
                <a:latin typeface="+mj-lt"/>
                <a:sym typeface="Wingdings" panose="05000000000000000000" pitchFamily="2" charset="2"/>
              </a:rPr>
              <a:t> </a:t>
            </a:r>
            <a:r>
              <a:rPr lang="vi-VN" sz="2400" dirty="0" err="1">
                <a:latin typeface="+mj-lt"/>
                <a:sym typeface="Wingdings" panose="05000000000000000000" pitchFamily="2" charset="2"/>
              </a:rPr>
              <a:t>nhấn</a:t>
            </a:r>
            <a:r>
              <a:rPr lang="vi-VN" sz="2400" dirty="0">
                <a:latin typeface="+mj-lt"/>
                <a:sym typeface="Wingdings" panose="05000000000000000000" pitchFamily="2" charset="2"/>
              </a:rPr>
              <a:t> </a:t>
            </a:r>
            <a:r>
              <a:rPr lang="vi-VN" sz="2400" dirty="0" err="1">
                <a:latin typeface="+mj-lt"/>
                <a:sym typeface="Wingdings" panose="05000000000000000000" pitchFamily="2" charset="2"/>
              </a:rPr>
              <a:t>mạnh</a:t>
            </a:r>
            <a:r>
              <a:rPr lang="vi-VN" sz="2400" dirty="0">
                <a:latin typeface="+mj-lt"/>
                <a:sym typeface="Wingdings" panose="05000000000000000000" pitchFamily="2" charset="2"/>
              </a:rPr>
              <a:t> </a:t>
            </a:r>
            <a:r>
              <a:rPr lang="vi-VN" sz="2400" dirty="0" err="1">
                <a:latin typeface="+mj-lt"/>
                <a:sym typeface="Wingdings" panose="05000000000000000000" pitchFamily="2" charset="2"/>
              </a:rPr>
              <a:t>sự</a:t>
            </a:r>
            <a:r>
              <a:rPr lang="vi-VN" sz="2400" dirty="0">
                <a:latin typeface="+mj-lt"/>
                <a:sym typeface="Wingdings" panose="05000000000000000000" pitchFamily="2" charset="2"/>
              </a:rPr>
              <a:t> </a:t>
            </a:r>
            <a:r>
              <a:rPr lang="vi-VN" sz="2400" dirty="0" err="1">
                <a:latin typeface="+mj-lt"/>
                <a:sym typeface="Wingdings" panose="05000000000000000000" pitchFamily="2" charset="2"/>
              </a:rPr>
              <a:t>đồng</a:t>
            </a:r>
            <a:r>
              <a:rPr lang="vi-VN" sz="2400" dirty="0">
                <a:latin typeface="+mj-lt"/>
                <a:sym typeface="Wingdings" panose="05000000000000000000" pitchFamily="2" charset="2"/>
              </a:rPr>
              <a:t> cam </a:t>
            </a:r>
            <a:r>
              <a:rPr lang="vi-VN" sz="2400" dirty="0" err="1">
                <a:latin typeface="+mj-lt"/>
                <a:sym typeface="Wingdings" panose="05000000000000000000" pitchFamily="2" charset="2"/>
              </a:rPr>
              <a:t>cộng</a:t>
            </a:r>
            <a:r>
              <a:rPr lang="vi-VN" sz="2400" dirty="0">
                <a:latin typeface="+mj-lt"/>
                <a:sym typeface="Wingdings" panose="05000000000000000000" pitchFamily="2" charset="2"/>
              </a:rPr>
              <a:t> </a:t>
            </a:r>
            <a:r>
              <a:rPr lang="vi-VN" sz="2400" dirty="0" err="1">
                <a:latin typeface="+mj-lt"/>
                <a:sym typeface="Wingdings" panose="05000000000000000000" pitchFamily="2" charset="2"/>
              </a:rPr>
              <a:t>khổ</a:t>
            </a:r>
            <a:endParaRPr lang="en-GB" sz="2400" dirty="0">
              <a:latin typeface="+mj-lt"/>
            </a:endParaRPr>
          </a:p>
        </p:txBody>
      </p:sp>
    </p:spTree>
    <p:extLst>
      <p:ext uri="{BB962C8B-B14F-4D97-AF65-F5344CB8AC3E}">
        <p14:creationId xmlns:p14="http://schemas.microsoft.com/office/powerpoint/2010/main" val="1695341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randombar(horizontal)">
                                      <p:cBhvr>
                                        <p:cTn id="7" dur="500"/>
                                        <p:tgtEl>
                                          <p:spTgt spid="14">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14">
                                            <p:txEl>
                                              <p:pRg st="1" end="1"/>
                                            </p:txEl>
                                          </p:spTgt>
                                        </p:tgtEl>
                                        <p:attrNameLst>
                                          <p:attrName>style.visibility</p:attrName>
                                        </p:attrNameLst>
                                      </p:cBhvr>
                                      <p:to>
                                        <p:strVal val="visible"/>
                                      </p:to>
                                    </p:set>
                                    <p:animEffect transition="in" filter="randombar(horizontal)">
                                      <p:cBhvr>
                                        <p:cTn id="10" dur="500"/>
                                        <p:tgtEl>
                                          <p:spTgt spid="14">
                                            <p:txEl>
                                              <p:pRg st="1" end="1"/>
                                            </p:txEl>
                                          </p:spTgt>
                                        </p:tgtEl>
                                      </p:cBhvr>
                                    </p:animEffect>
                                  </p:childTnLst>
                                </p:cTn>
                              </p:par>
                              <p:par>
                                <p:cTn id="11" presetID="14" presetClass="entr" presetSubtype="10" fill="hold" nodeType="withEffect">
                                  <p:stCondLst>
                                    <p:cond delay="0"/>
                                  </p:stCondLst>
                                  <p:childTnLst>
                                    <p:set>
                                      <p:cBhvr>
                                        <p:cTn id="12" dur="1" fill="hold">
                                          <p:stCondLst>
                                            <p:cond delay="0"/>
                                          </p:stCondLst>
                                        </p:cTn>
                                        <p:tgtEl>
                                          <p:spTgt spid="14">
                                            <p:txEl>
                                              <p:pRg st="2" end="2"/>
                                            </p:txEl>
                                          </p:spTgt>
                                        </p:tgtEl>
                                        <p:attrNameLst>
                                          <p:attrName>style.visibility</p:attrName>
                                        </p:attrNameLst>
                                      </p:cBhvr>
                                      <p:to>
                                        <p:strVal val="visible"/>
                                      </p:to>
                                    </p:set>
                                    <p:animEffect transition="in" filter="randombar(horizontal)">
                                      <p:cBhvr>
                                        <p:cTn id="13" dur="500"/>
                                        <p:tgtEl>
                                          <p:spTgt spid="14">
                                            <p:txEl>
                                              <p:pRg st="2" end="2"/>
                                            </p:txEl>
                                          </p:spTgt>
                                        </p:tgtEl>
                                      </p:cBhvr>
                                    </p:animEffect>
                                  </p:childTnLst>
                                </p:cTn>
                              </p:par>
                              <p:par>
                                <p:cTn id="14" presetID="14" presetClass="entr" presetSubtype="10" fill="hold" nodeType="withEffect">
                                  <p:stCondLst>
                                    <p:cond delay="0"/>
                                  </p:stCondLst>
                                  <p:childTnLst>
                                    <p:set>
                                      <p:cBhvr>
                                        <p:cTn id="15" dur="1" fill="hold">
                                          <p:stCondLst>
                                            <p:cond delay="0"/>
                                          </p:stCondLst>
                                        </p:cTn>
                                        <p:tgtEl>
                                          <p:spTgt spid="14">
                                            <p:txEl>
                                              <p:pRg st="3" end="3"/>
                                            </p:txEl>
                                          </p:spTgt>
                                        </p:tgtEl>
                                        <p:attrNameLst>
                                          <p:attrName>style.visibility</p:attrName>
                                        </p:attrNameLst>
                                      </p:cBhvr>
                                      <p:to>
                                        <p:strVal val="visible"/>
                                      </p:to>
                                    </p:set>
                                    <p:animEffect transition="in" filter="randombar(horizontal)">
                                      <p:cBhvr>
                                        <p:cTn id="16" dur="500"/>
                                        <p:tgtEl>
                                          <p:spTgt spid="14">
                                            <p:txEl>
                                              <p:pRg st="3" end="3"/>
                                            </p:txEl>
                                          </p:spTgt>
                                        </p:tgtEl>
                                      </p:cBhvr>
                                    </p:animEffect>
                                  </p:childTnLst>
                                </p:cTn>
                              </p:par>
                              <p:par>
                                <p:cTn id="17" presetID="14" presetClass="entr" presetSubtype="10" fill="hold" nodeType="withEffect">
                                  <p:stCondLst>
                                    <p:cond delay="0"/>
                                  </p:stCondLst>
                                  <p:childTnLst>
                                    <p:set>
                                      <p:cBhvr>
                                        <p:cTn id="18" dur="1" fill="hold">
                                          <p:stCondLst>
                                            <p:cond delay="0"/>
                                          </p:stCondLst>
                                        </p:cTn>
                                        <p:tgtEl>
                                          <p:spTgt spid="14">
                                            <p:txEl>
                                              <p:pRg st="4" end="4"/>
                                            </p:txEl>
                                          </p:spTgt>
                                        </p:tgtEl>
                                        <p:attrNameLst>
                                          <p:attrName>style.visibility</p:attrName>
                                        </p:attrNameLst>
                                      </p:cBhvr>
                                      <p:to>
                                        <p:strVal val="visible"/>
                                      </p:to>
                                    </p:set>
                                    <p:animEffect transition="in" filter="randombar(horizontal)">
                                      <p:cBhvr>
                                        <p:cTn id="19" dur="500"/>
                                        <p:tgtEl>
                                          <p:spTgt spid="14">
                                            <p:txEl>
                                              <p:pRg st="4" end="4"/>
                                            </p:txEl>
                                          </p:spTgt>
                                        </p:tgtEl>
                                      </p:cBhvr>
                                    </p:animEffect>
                                  </p:childTnLst>
                                </p:cTn>
                              </p:par>
                              <p:par>
                                <p:cTn id="20" presetID="14" presetClass="entr" presetSubtype="10" fill="hold" nodeType="withEffect">
                                  <p:stCondLst>
                                    <p:cond delay="0"/>
                                  </p:stCondLst>
                                  <p:childTnLst>
                                    <p:set>
                                      <p:cBhvr>
                                        <p:cTn id="21" dur="1" fill="hold">
                                          <p:stCondLst>
                                            <p:cond delay="0"/>
                                          </p:stCondLst>
                                        </p:cTn>
                                        <p:tgtEl>
                                          <p:spTgt spid="14">
                                            <p:txEl>
                                              <p:pRg st="5" end="5"/>
                                            </p:txEl>
                                          </p:spTgt>
                                        </p:tgtEl>
                                        <p:attrNameLst>
                                          <p:attrName>style.visibility</p:attrName>
                                        </p:attrNameLst>
                                      </p:cBhvr>
                                      <p:to>
                                        <p:strVal val="visible"/>
                                      </p:to>
                                    </p:set>
                                    <p:animEffect transition="in" filter="randombar(horizontal)">
                                      <p:cBhvr>
                                        <p:cTn id="22" dur="500"/>
                                        <p:tgtEl>
                                          <p:spTgt spid="14">
                                            <p:txEl>
                                              <p:pRg st="5" end="5"/>
                                            </p:txEl>
                                          </p:spTgt>
                                        </p:tgtEl>
                                      </p:cBhvr>
                                    </p:animEffect>
                                  </p:childTnLst>
                                </p:cTn>
                              </p:par>
                              <p:par>
                                <p:cTn id="23" presetID="14" presetClass="entr" presetSubtype="10" fill="hold" nodeType="withEffect">
                                  <p:stCondLst>
                                    <p:cond delay="0"/>
                                  </p:stCondLst>
                                  <p:childTnLst>
                                    <p:set>
                                      <p:cBhvr>
                                        <p:cTn id="24" dur="1" fill="hold">
                                          <p:stCondLst>
                                            <p:cond delay="0"/>
                                          </p:stCondLst>
                                        </p:cTn>
                                        <p:tgtEl>
                                          <p:spTgt spid="14">
                                            <p:txEl>
                                              <p:pRg st="6" end="6"/>
                                            </p:txEl>
                                          </p:spTgt>
                                        </p:tgtEl>
                                        <p:attrNameLst>
                                          <p:attrName>style.visibility</p:attrName>
                                        </p:attrNameLst>
                                      </p:cBhvr>
                                      <p:to>
                                        <p:strVal val="visible"/>
                                      </p:to>
                                    </p:set>
                                    <p:animEffect transition="in" filter="randombar(horizontal)">
                                      <p:cBhvr>
                                        <p:cTn id="25" dur="500"/>
                                        <p:tgtEl>
                                          <p:spTgt spid="14">
                                            <p:txEl>
                                              <p:pRg st="6" end="6"/>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heel(1)">
                                      <p:cBhvr>
                                        <p:cTn id="30" dur="2000"/>
                                        <p:tgtEl>
                                          <p:spTgt spid="9"/>
                                        </p:tgtEl>
                                      </p:cBhvr>
                                    </p:animEffect>
                                  </p:childTnLst>
                                </p:cTn>
                              </p:par>
                            </p:childTnLst>
                          </p:cTn>
                        </p:par>
                        <p:par>
                          <p:cTn id="31" fill="hold">
                            <p:stCondLst>
                              <p:cond delay="2000"/>
                            </p:stCondLst>
                            <p:childTnLst>
                              <p:par>
                                <p:cTn id="32" presetID="14" presetClass="entr" presetSubtype="10" fill="hold"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randombar(horizontal)">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additive="base">
                                        <p:cTn id="39" dur="500" fill="hold"/>
                                        <p:tgtEl>
                                          <p:spTgt spid="2"/>
                                        </p:tgtEl>
                                        <p:attrNameLst>
                                          <p:attrName>ppt_x</p:attrName>
                                        </p:attrNameLst>
                                      </p:cBhvr>
                                      <p:tavLst>
                                        <p:tav tm="0">
                                          <p:val>
                                            <p:strVal val="#ppt_x"/>
                                          </p:val>
                                        </p:tav>
                                        <p:tav tm="100000">
                                          <p:val>
                                            <p:strVal val="#ppt_x"/>
                                          </p:val>
                                        </p:tav>
                                      </p:tavLst>
                                    </p:anim>
                                    <p:anim calcmode="lin" valueType="num">
                                      <p:cBhvr additive="base">
                                        <p:cTn id="4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additive="base">
                                        <p:cTn id="45" dur="500" fill="hold"/>
                                        <p:tgtEl>
                                          <p:spTgt spid="13"/>
                                        </p:tgtEl>
                                        <p:attrNameLst>
                                          <p:attrName>ppt_x</p:attrName>
                                        </p:attrNameLst>
                                      </p:cBhvr>
                                      <p:tavLst>
                                        <p:tav tm="0">
                                          <p:val>
                                            <p:strVal val="#ppt_x"/>
                                          </p:val>
                                        </p:tav>
                                        <p:tav tm="100000">
                                          <p:val>
                                            <p:strVal val="#ppt_x"/>
                                          </p:val>
                                        </p:tav>
                                      </p:tavLst>
                                    </p:anim>
                                    <p:anim calcmode="lin" valueType="num">
                                      <p:cBhvr additive="base">
                                        <p:cTn id="4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181C30-0E70-4785-A09E-46E244AD5102}"/>
              </a:ext>
            </a:extLst>
          </p:cNvPr>
          <p:cNvSpPr/>
          <p:nvPr/>
        </p:nvSpPr>
        <p:spPr>
          <a:xfrm>
            <a:off x="2225937" y="546028"/>
            <a:ext cx="7734810" cy="707886"/>
          </a:xfrm>
          <a:prstGeom prst="rect">
            <a:avLst/>
          </a:prstGeom>
        </p:spPr>
        <p:style>
          <a:lnRef idx="2">
            <a:schemeClr val="accent6"/>
          </a:lnRef>
          <a:fillRef idx="1">
            <a:schemeClr val="lt1"/>
          </a:fillRef>
          <a:effectRef idx="0">
            <a:schemeClr val="accent6"/>
          </a:effectRef>
          <a:fontRef idx="minor">
            <a:schemeClr val="dk1"/>
          </a:fontRef>
        </p:style>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SG" altLang="vi-VN" sz="40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Những</a:t>
            </a:r>
            <a:r>
              <a:rPr kumimoji="0" lang="en-SG" altLang="vi-VN" sz="40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SG" altLang="vi-VN" sz="40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biểu</a:t>
            </a:r>
            <a:r>
              <a:rPr kumimoji="0" lang="en-SG" altLang="vi-VN" sz="40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SG" altLang="vi-VN" sz="40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hiện</a:t>
            </a:r>
            <a:r>
              <a:rPr kumimoji="0" lang="en-SG" altLang="vi-VN" sz="40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vi-VN" altLang="vi-VN" sz="40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của tình đồng chí</a:t>
            </a:r>
            <a:endParaRPr kumimoji="0" lang="en-SG" sz="4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BEB1F972-B319-4E47-B481-EC3F086C847C}"/>
              </a:ext>
            </a:extLst>
          </p:cNvPr>
          <p:cNvSpPr/>
          <p:nvPr/>
        </p:nvSpPr>
        <p:spPr>
          <a:xfrm>
            <a:off x="512000" y="2503760"/>
            <a:ext cx="2231701" cy="646331"/>
          </a:xfrm>
          <a:prstGeom prst="rect">
            <a:avLst/>
          </a:prstGeom>
        </p:spPr>
        <p:style>
          <a:lnRef idx="2">
            <a:schemeClr val="accent6"/>
          </a:lnRef>
          <a:fillRef idx="1">
            <a:schemeClr val="lt1"/>
          </a:fillRef>
          <a:effectRef idx="0">
            <a:schemeClr val="accent6"/>
          </a:effectRef>
          <a:fontRef idx="minor">
            <a:schemeClr val="dk1"/>
          </a:fontRef>
        </p:style>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SG" altLang="vi-VN" sz="3600" b="1" i="0" u="none" strike="noStrike" kern="1200" cap="none" spc="0" normalizeH="0" baseline="0" noProof="0" dirty="0" err="1">
                <a:ln>
                  <a:noFill/>
                </a:ln>
                <a:solidFill>
                  <a:srgbClr val="0070C0"/>
                </a:solidFill>
                <a:effectLst/>
                <a:uLnTx/>
                <a:uFillTx/>
                <a:latin typeface="Times New Roman" panose="02020603050405020304" pitchFamily="18" charset="0"/>
                <a:cs typeface="Times New Roman" panose="02020603050405020304" pitchFamily="18" charset="0"/>
              </a:rPr>
              <a:t>Thấu</a:t>
            </a:r>
            <a:r>
              <a:rPr kumimoji="0" lang="en-SG" altLang="vi-VN" sz="3600" b="1"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rPr>
              <a:t> </a:t>
            </a:r>
            <a:r>
              <a:rPr kumimoji="0" lang="en-SG" altLang="vi-VN" sz="3600" b="1" i="0" u="none" strike="noStrike" kern="1200" cap="none" spc="0" normalizeH="0" baseline="0" noProof="0" dirty="0" err="1">
                <a:ln>
                  <a:noFill/>
                </a:ln>
                <a:solidFill>
                  <a:srgbClr val="0070C0"/>
                </a:solidFill>
                <a:effectLst/>
                <a:uLnTx/>
                <a:uFillTx/>
                <a:latin typeface="Times New Roman" panose="02020603050405020304" pitchFamily="18" charset="0"/>
                <a:cs typeface="Times New Roman" panose="02020603050405020304" pitchFamily="18" charset="0"/>
              </a:rPr>
              <a:t>hiểu</a:t>
            </a:r>
            <a:endParaRPr kumimoji="0" lang="en-SG" sz="3600" b="0"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4F042CC2-20E7-44A8-9B4D-9B438F38A981}"/>
              </a:ext>
            </a:extLst>
          </p:cNvPr>
          <p:cNvSpPr/>
          <p:nvPr/>
        </p:nvSpPr>
        <p:spPr>
          <a:xfrm>
            <a:off x="4582118" y="2226762"/>
            <a:ext cx="3022449" cy="1200329"/>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3600" b="1" i="0" u="none" strike="noStrike" kern="1200" cap="none" spc="0" normalizeH="0" baseline="0" noProof="0" dirty="0" err="1">
                <a:ln>
                  <a:noFill/>
                </a:ln>
                <a:solidFill>
                  <a:srgbClr val="0070C0"/>
                </a:solidFill>
                <a:effectLst/>
                <a:uLnTx/>
                <a:uFillTx/>
                <a:latin typeface="Times New Roman" panose="02020603050405020304" pitchFamily="18" charset="0"/>
                <a:cs typeface="Times New Roman" panose="02020603050405020304" pitchFamily="18" charset="0"/>
              </a:rPr>
              <a:t>Đồng</a:t>
            </a:r>
            <a:r>
              <a:rPr kumimoji="0" lang="en-SG" sz="3600" b="1"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rPr>
              <a:t> cam </a:t>
            </a:r>
            <a:r>
              <a:rPr kumimoji="0" lang="en-SG" sz="3600" b="1" i="0" u="none" strike="noStrike" kern="1200" cap="none" spc="0" normalizeH="0" baseline="0" noProof="0" dirty="0" err="1">
                <a:ln>
                  <a:noFill/>
                </a:ln>
                <a:solidFill>
                  <a:srgbClr val="0070C0"/>
                </a:solidFill>
                <a:effectLst/>
                <a:uLnTx/>
                <a:uFillTx/>
                <a:latin typeface="Times New Roman" panose="02020603050405020304" pitchFamily="18" charset="0"/>
                <a:cs typeface="Times New Roman" panose="02020603050405020304" pitchFamily="18" charset="0"/>
              </a:rPr>
              <a:t>cộng</a:t>
            </a:r>
            <a:r>
              <a:rPr kumimoji="0" lang="en-SG" sz="3600" b="1"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rPr>
              <a:t> </a:t>
            </a:r>
            <a:r>
              <a:rPr kumimoji="0" lang="en-SG" sz="3600" b="1" i="0" u="none" strike="noStrike" kern="1200" cap="none" spc="0" normalizeH="0" baseline="0" noProof="0" dirty="0" err="1">
                <a:ln>
                  <a:noFill/>
                </a:ln>
                <a:solidFill>
                  <a:srgbClr val="0070C0"/>
                </a:solidFill>
                <a:effectLst/>
                <a:uLnTx/>
                <a:uFillTx/>
                <a:latin typeface="Times New Roman" panose="02020603050405020304" pitchFamily="18" charset="0"/>
                <a:cs typeface="Times New Roman" panose="02020603050405020304" pitchFamily="18" charset="0"/>
              </a:rPr>
              <a:t>khổ</a:t>
            </a:r>
            <a:endParaRPr kumimoji="0" lang="en-SG" sz="3600" b="0"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CEE9357C-8D5B-42C1-958F-B570A04604E8}"/>
              </a:ext>
            </a:extLst>
          </p:cNvPr>
          <p:cNvSpPr/>
          <p:nvPr/>
        </p:nvSpPr>
        <p:spPr>
          <a:xfrm>
            <a:off x="8917185" y="2226762"/>
            <a:ext cx="2762815" cy="1200329"/>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3600" b="1" i="0" u="none" strike="noStrike" kern="1200" cap="none" spc="0" normalizeH="0" baseline="0" noProof="0" dirty="0" err="1">
                <a:ln>
                  <a:noFill/>
                </a:ln>
                <a:solidFill>
                  <a:srgbClr val="0070C0"/>
                </a:solidFill>
                <a:effectLst/>
                <a:uLnTx/>
                <a:uFillTx/>
                <a:latin typeface="Times New Roman" panose="02020603050405020304" pitchFamily="18" charset="0"/>
                <a:cs typeface="Times New Roman" panose="02020603050405020304" pitchFamily="18" charset="0"/>
              </a:rPr>
              <a:t>Yêu</a:t>
            </a:r>
            <a:r>
              <a:rPr kumimoji="0" lang="en-SG" sz="3600" b="1"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rPr>
              <a:t> </a:t>
            </a:r>
            <a:r>
              <a:rPr kumimoji="0" lang="en-SG" sz="3600" b="1" i="0" u="none" strike="noStrike" kern="1200" cap="none" spc="0" normalizeH="0" baseline="0" noProof="0" dirty="0" err="1">
                <a:ln>
                  <a:noFill/>
                </a:ln>
                <a:solidFill>
                  <a:srgbClr val="0070C0"/>
                </a:solidFill>
                <a:effectLst/>
                <a:uLnTx/>
                <a:uFillTx/>
                <a:latin typeface="Times New Roman" panose="02020603050405020304" pitchFamily="18" charset="0"/>
                <a:cs typeface="Times New Roman" panose="02020603050405020304" pitchFamily="18" charset="0"/>
              </a:rPr>
              <a:t>th</a:t>
            </a:r>
            <a:r>
              <a:rPr kumimoji="0" lang="vi-VN" sz="3600" b="1"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rPr>
              <a:t>ư</a:t>
            </a:r>
            <a:r>
              <a:rPr kumimoji="0" lang="en-SG" sz="3600" b="1" i="0" u="none" strike="noStrike" kern="1200" cap="none" spc="0" normalizeH="0" baseline="0" noProof="0" dirty="0" err="1">
                <a:ln>
                  <a:noFill/>
                </a:ln>
                <a:solidFill>
                  <a:srgbClr val="0070C0"/>
                </a:solidFill>
                <a:effectLst/>
                <a:uLnTx/>
                <a:uFillTx/>
                <a:latin typeface="Times New Roman" panose="02020603050405020304" pitchFamily="18" charset="0"/>
                <a:cs typeface="Times New Roman" panose="02020603050405020304" pitchFamily="18" charset="0"/>
              </a:rPr>
              <a:t>ơng</a:t>
            </a:r>
            <a:r>
              <a:rPr kumimoji="0" lang="en-SG" sz="3600" b="1"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rPr>
              <a:t> </a:t>
            </a:r>
            <a:r>
              <a:rPr kumimoji="0" lang="en-SG" sz="3600" b="1" i="0" u="none" strike="noStrike" kern="1200" cap="none" spc="0" normalizeH="0" baseline="0" noProof="0" dirty="0" err="1">
                <a:ln>
                  <a:noFill/>
                </a:ln>
                <a:solidFill>
                  <a:srgbClr val="0070C0"/>
                </a:solidFill>
                <a:effectLst/>
                <a:uLnTx/>
                <a:uFillTx/>
                <a:latin typeface="Times New Roman" panose="02020603050405020304" pitchFamily="18" charset="0"/>
                <a:cs typeface="Times New Roman" panose="02020603050405020304" pitchFamily="18" charset="0"/>
              </a:rPr>
              <a:t>gắn</a:t>
            </a:r>
            <a:r>
              <a:rPr kumimoji="0" lang="en-SG" sz="3600" b="1"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rPr>
              <a:t> </a:t>
            </a:r>
            <a:r>
              <a:rPr kumimoji="0" lang="en-SG" sz="3600" b="1" i="0" u="none" strike="noStrike" kern="1200" cap="none" spc="0" normalizeH="0" baseline="0" noProof="0" dirty="0" err="1">
                <a:ln>
                  <a:noFill/>
                </a:ln>
                <a:solidFill>
                  <a:srgbClr val="0070C0"/>
                </a:solidFill>
                <a:effectLst/>
                <a:uLnTx/>
                <a:uFillTx/>
                <a:latin typeface="Times New Roman" panose="02020603050405020304" pitchFamily="18" charset="0"/>
                <a:cs typeface="Times New Roman" panose="02020603050405020304" pitchFamily="18" charset="0"/>
              </a:rPr>
              <a:t>bó</a:t>
            </a:r>
            <a:endParaRPr kumimoji="0" lang="en-SG" sz="3600" b="0"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endParaRPr>
          </a:p>
        </p:txBody>
      </p:sp>
      <p:cxnSp>
        <p:nvCxnSpPr>
          <p:cNvPr id="7" name="Straight Arrow Connector 6">
            <a:extLst>
              <a:ext uri="{FF2B5EF4-FFF2-40B4-BE49-F238E27FC236}">
                <a16:creationId xmlns:a16="http://schemas.microsoft.com/office/drawing/2014/main" id="{8ACE4900-F7A0-4266-BAC2-DFE2D344456E}"/>
              </a:ext>
            </a:extLst>
          </p:cNvPr>
          <p:cNvCxnSpPr>
            <a:stCxn id="2" idx="2"/>
            <a:endCxn id="4" idx="0"/>
          </p:cNvCxnSpPr>
          <p:nvPr/>
        </p:nvCxnSpPr>
        <p:spPr>
          <a:xfrm flipH="1">
            <a:off x="1627851" y="1366326"/>
            <a:ext cx="4468149" cy="11374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4590AAB8-8BFE-4A46-9A83-A8BCC9C246E8}"/>
              </a:ext>
            </a:extLst>
          </p:cNvPr>
          <p:cNvCxnSpPr>
            <a:cxnSpLocks/>
            <a:stCxn id="2" idx="2"/>
            <a:endCxn id="5" idx="0"/>
          </p:cNvCxnSpPr>
          <p:nvPr/>
        </p:nvCxnSpPr>
        <p:spPr>
          <a:xfrm flipH="1">
            <a:off x="6093343" y="1366326"/>
            <a:ext cx="2657" cy="8604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ADF399AF-4522-4450-B45E-0156E5BA8B15}"/>
              </a:ext>
            </a:extLst>
          </p:cNvPr>
          <p:cNvCxnSpPr>
            <a:cxnSpLocks/>
            <a:stCxn id="2" idx="2"/>
            <a:endCxn id="6" idx="0"/>
          </p:cNvCxnSpPr>
          <p:nvPr/>
        </p:nvCxnSpPr>
        <p:spPr>
          <a:xfrm>
            <a:off x="6096000" y="1366326"/>
            <a:ext cx="4202593" cy="8604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F6947A39-A212-42DF-A78B-089870BD33FA}"/>
              </a:ext>
            </a:extLst>
          </p:cNvPr>
          <p:cNvSpPr txBox="1"/>
          <p:nvPr/>
        </p:nvSpPr>
        <p:spPr>
          <a:xfrm flipH="1">
            <a:off x="511999" y="3680748"/>
            <a:ext cx="2798359" cy="584775"/>
          </a:xfrm>
          <a:prstGeom prst="rect">
            <a:avLst/>
          </a:prstGeom>
          <a:noFill/>
        </p:spPr>
        <p:txBody>
          <a:bodyPr wrap="square" rtlCol="0">
            <a:spAutoFit/>
          </a:bodyPr>
          <a:lstStyle/>
          <a:p>
            <a:pPr marL="285750" marR="0" lvl="0" indent="-285750" algn="just" defTabSz="914400" rtl="0" eaLnBrk="1" fontAlgn="auto" latinLnBrk="0" hangingPunct="1">
              <a:lnSpc>
                <a:spcPct val="100000"/>
              </a:lnSpc>
              <a:spcBef>
                <a:spcPts val="0"/>
              </a:spcBef>
              <a:spcAft>
                <a:spcPts val="0"/>
              </a:spcAft>
              <a:buClrTx/>
              <a:buSzTx/>
              <a:buFontTx/>
              <a:buChar char="-"/>
              <a:tabLst/>
              <a:defRPr/>
            </a:pPr>
            <a:r>
              <a:rPr kumimoji="0" lang="en-SG" sz="32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Hoàn</a:t>
            </a:r>
            <a:r>
              <a:rPr kumimoji="0" lang="en-SG"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SG" sz="32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cảnh</a:t>
            </a:r>
            <a:endParaRPr kumimoji="0" lang="en-SG"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26" name="TextBox 25">
            <a:extLst>
              <a:ext uri="{FF2B5EF4-FFF2-40B4-BE49-F238E27FC236}">
                <a16:creationId xmlns:a16="http://schemas.microsoft.com/office/drawing/2014/main" id="{A3F55772-034F-4D49-81D3-0E6F20FDBC95}"/>
              </a:ext>
            </a:extLst>
          </p:cNvPr>
          <p:cNvSpPr txBox="1"/>
          <p:nvPr/>
        </p:nvSpPr>
        <p:spPr>
          <a:xfrm flipH="1">
            <a:off x="511999" y="4408043"/>
            <a:ext cx="2798359" cy="584775"/>
          </a:xfrm>
          <a:prstGeom prst="rect">
            <a:avLst/>
          </a:prstGeom>
          <a:noFill/>
        </p:spPr>
        <p:txBody>
          <a:bodyPr wrap="square" rtlCol="0">
            <a:spAutoFit/>
          </a:bodyPr>
          <a:lstStyle/>
          <a:p>
            <a:pPr marL="285750" marR="0" lvl="0" indent="-285750" algn="just" defTabSz="914400" rtl="0" eaLnBrk="1" fontAlgn="auto" latinLnBrk="0" hangingPunct="1">
              <a:lnSpc>
                <a:spcPct val="100000"/>
              </a:lnSpc>
              <a:spcBef>
                <a:spcPts val="0"/>
              </a:spcBef>
              <a:spcAft>
                <a:spcPts val="0"/>
              </a:spcAft>
              <a:buClrTx/>
              <a:buSzTx/>
              <a:buFontTx/>
              <a:buChar char="-"/>
              <a:tabLst/>
              <a:defRPr/>
            </a:pPr>
            <a:r>
              <a:rPr kumimoji="0" lang="en-SG" sz="32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Nỗi</a:t>
            </a:r>
            <a:r>
              <a:rPr kumimoji="0" lang="en-SG"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SG" sz="32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lòng</a:t>
            </a:r>
            <a:endParaRPr kumimoji="0" lang="en-SG"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29" name="TextBox 28">
            <a:extLst>
              <a:ext uri="{FF2B5EF4-FFF2-40B4-BE49-F238E27FC236}">
                <a16:creationId xmlns:a16="http://schemas.microsoft.com/office/drawing/2014/main" id="{144E8CC1-5461-4830-AC98-5DE8F8E6B0E4}"/>
              </a:ext>
            </a:extLst>
          </p:cNvPr>
          <p:cNvSpPr txBox="1"/>
          <p:nvPr/>
        </p:nvSpPr>
        <p:spPr>
          <a:xfrm flipH="1">
            <a:off x="4582118" y="3702752"/>
            <a:ext cx="2798359" cy="584775"/>
          </a:xfrm>
          <a:prstGeom prst="rect">
            <a:avLst/>
          </a:prstGeom>
          <a:noFill/>
        </p:spPr>
        <p:txBody>
          <a:bodyPr wrap="square" rtlCol="0">
            <a:spAutoFit/>
          </a:bodyPr>
          <a:lstStyle/>
          <a:p>
            <a:pPr marL="285750" marR="0" lvl="0" indent="-285750" algn="just" defTabSz="914400" rtl="0" eaLnBrk="1" fontAlgn="auto" latinLnBrk="0" hangingPunct="1">
              <a:lnSpc>
                <a:spcPct val="100000"/>
              </a:lnSpc>
              <a:spcBef>
                <a:spcPts val="0"/>
              </a:spcBef>
              <a:spcAft>
                <a:spcPts val="0"/>
              </a:spcAft>
              <a:buClrTx/>
              <a:buSzTx/>
              <a:buFontTx/>
              <a:buChar char="-"/>
              <a:tabLst/>
              <a:defRPr/>
            </a:pPr>
            <a:r>
              <a:rPr kumimoji="0" lang="en-SG" sz="32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Sốt</a:t>
            </a:r>
            <a:r>
              <a:rPr kumimoji="0" lang="en-SG"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SG" sz="32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rét</a:t>
            </a:r>
            <a:r>
              <a:rPr kumimoji="0" lang="en-SG"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SG" sz="32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rừng</a:t>
            </a:r>
            <a:endParaRPr kumimoji="0" lang="en-SG"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30" name="TextBox 29">
            <a:extLst>
              <a:ext uri="{FF2B5EF4-FFF2-40B4-BE49-F238E27FC236}">
                <a16:creationId xmlns:a16="http://schemas.microsoft.com/office/drawing/2014/main" id="{9631AF61-F029-4830-8DFE-339C38971F14}"/>
              </a:ext>
            </a:extLst>
          </p:cNvPr>
          <p:cNvSpPr txBox="1"/>
          <p:nvPr/>
        </p:nvSpPr>
        <p:spPr>
          <a:xfrm flipH="1">
            <a:off x="4582118" y="4430047"/>
            <a:ext cx="2798359" cy="584775"/>
          </a:xfrm>
          <a:prstGeom prst="rect">
            <a:avLst/>
          </a:prstGeom>
          <a:noFill/>
        </p:spPr>
        <p:txBody>
          <a:bodyPr wrap="square" rtlCol="0">
            <a:spAutoFit/>
          </a:bodyPr>
          <a:lstStyle/>
          <a:p>
            <a:pPr marL="285750" marR="0" lvl="0" indent="-285750" algn="just" defTabSz="914400" rtl="0" eaLnBrk="1" fontAlgn="auto" latinLnBrk="0" hangingPunct="1">
              <a:lnSpc>
                <a:spcPct val="100000"/>
              </a:lnSpc>
              <a:spcBef>
                <a:spcPts val="0"/>
              </a:spcBef>
              <a:spcAft>
                <a:spcPts val="0"/>
              </a:spcAft>
              <a:buClrTx/>
              <a:buSzTx/>
              <a:buFontTx/>
              <a:buChar char="-"/>
              <a:tabLst/>
              <a:defRPr/>
            </a:pPr>
            <a:r>
              <a:rPr kumimoji="0" lang="en-SG" sz="32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Thiếu</a:t>
            </a:r>
            <a:r>
              <a:rPr kumimoji="0" lang="en-SG"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SG" sz="32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thốn</a:t>
            </a:r>
            <a:endParaRPr kumimoji="0" lang="en-SG"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31" name="TextBox 30">
            <a:extLst>
              <a:ext uri="{FF2B5EF4-FFF2-40B4-BE49-F238E27FC236}">
                <a16:creationId xmlns:a16="http://schemas.microsoft.com/office/drawing/2014/main" id="{459A282E-C96E-4307-AF5D-07B606F9250D}"/>
              </a:ext>
            </a:extLst>
          </p:cNvPr>
          <p:cNvSpPr txBox="1"/>
          <p:nvPr/>
        </p:nvSpPr>
        <p:spPr>
          <a:xfrm flipH="1">
            <a:off x="4582116" y="5157342"/>
            <a:ext cx="5001721" cy="584775"/>
          </a:xfrm>
          <a:prstGeom prst="rect">
            <a:avLst/>
          </a:prstGeom>
          <a:noFill/>
        </p:spPr>
        <p:txBody>
          <a:bodyPr wrap="square" rtlCol="0">
            <a:spAutoFit/>
          </a:bodyPr>
          <a:lstStyle/>
          <a:p>
            <a:pPr marL="285750" marR="0" lvl="0" indent="-285750" algn="just" defTabSz="914400" rtl="0" eaLnBrk="1" fontAlgn="auto" latinLnBrk="0" hangingPunct="1">
              <a:lnSpc>
                <a:spcPct val="100000"/>
              </a:lnSpc>
              <a:spcBef>
                <a:spcPts val="0"/>
              </a:spcBef>
              <a:spcAft>
                <a:spcPts val="0"/>
              </a:spcAft>
              <a:buClrTx/>
              <a:buSzTx/>
              <a:buFontTx/>
              <a:buChar char="-"/>
              <a:tabLst/>
              <a:defRPr/>
            </a:pPr>
            <a:r>
              <a:rPr kumimoji="0" lang="en-SG" sz="32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Thiên</a:t>
            </a:r>
            <a:r>
              <a:rPr kumimoji="0" lang="en-SG"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SG" sz="32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nhiên</a:t>
            </a:r>
            <a:r>
              <a:rPr kumimoji="0" lang="en-SG"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SG" sz="32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khắc</a:t>
            </a:r>
            <a:r>
              <a:rPr kumimoji="0" lang="en-SG"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SG" sz="32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nghiệt</a:t>
            </a:r>
            <a:endParaRPr kumimoji="0" lang="en-SG"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33" name="TextBox 32">
            <a:extLst>
              <a:ext uri="{FF2B5EF4-FFF2-40B4-BE49-F238E27FC236}">
                <a16:creationId xmlns:a16="http://schemas.microsoft.com/office/drawing/2014/main" id="{A8A7120A-441B-4983-B54C-1DE7E5CEB086}"/>
              </a:ext>
            </a:extLst>
          </p:cNvPr>
          <p:cNvSpPr txBox="1"/>
          <p:nvPr/>
        </p:nvSpPr>
        <p:spPr>
          <a:xfrm flipH="1">
            <a:off x="8899413" y="3740677"/>
            <a:ext cx="2798359" cy="1077218"/>
          </a:xfrm>
          <a:prstGeom prst="rect">
            <a:avLst/>
          </a:prstGeom>
          <a:noFill/>
        </p:spPr>
        <p:txBody>
          <a:bodyPr wrap="square" rtlCol="0">
            <a:spAutoFit/>
          </a:bodyPr>
          <a:lstStyle/>
          <a:p>
            <a:pPr marL="285750" marR="0" lvl="0" indent="-285750" algn="just" defTabSz="914400" rtl="0" eaLnBrk="1" fontAlgn="auto" latinLnBrk="0" hangingPunct="1">
              <a:lnSpc>
                <a:spcPct val="100000"/>
              </a:lnSpc>
              <a:spcBef>
                <a:spcPts val="0"/>
              </a:spcBef>
              <a:spcAft>
                <a:spcPts val="0"/>
              </a:spcAft>
              <a:buClrTx/>
              <a:buSzTx/>
              <a:buFontTx/>
              <a:buChar char="-"/>
              <a:tabLst/>
              <a:defRPr/>
            </a:pPr>
            <a:r>
              <a:rPr kumimoji="0" lang="en-SG"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Tay </a:t>
            </a:r>
            <a:r>
              <a:rPr kumimoji="0" lang="en-SG" sz="32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nắm</a:t>
            </a:r>
            <a:r>
              <a:rPr kumimoji="0" lang="en-SG"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SG" sz="32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lấy</a:t>
            </a:r>
            <a:r>
              <a:rPr kumimoji="0" lang="en-SG"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SG" sz="32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bàn</a:t>
            </a:r>
            <a:r>
              <a:rPr kumimoji="0" lang="en-SG"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SG" sz="32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tay</a:t>
            </a:r>
            <a:endParaRPr kumimoji="0" lang="en-SG"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37" name="TextBox 36">
            <a:extLst>
              <a:ext uri="{FF2B5EF4-FFF2-40B4-BE49-F238E27FC236}">
                <a16:creationId xmlns:a16="http://schemas.microsoft.com/office/drawing/2014/main" id="{0A871F99-48EA-4F0B-A2ED-7B56A614186D}"/>
              </a:ext>
            </a:extLst>
          </p:cNvPr>
          <p:cNvSpPr txBox="1"/>
          <p:nvPr/>
        </p:nvSpPr>
        <p:spPr>
          <a:xfrm flipH="1">
            <a:off x="-1" y="6012046"/>
            <a:ext cx="12191999" cy="95410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SG" sz="28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Wingdings" panose="05000000000000000000" pitchFamily="2" charset="2"/>
              </a:rPr>
              <a:t> NT </a:t>
            </a:r>
            <a:r>
              <a:rPr kumimoji="0" lang="en-SG" sz="28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sym typeface="Wingdings" panose="05000000000000000000" pitchFamily="2" charset="2"/>
              </a:rPr>
              <a:t>liệt</a:t>
            </a:r>
            <a:r>
              <a:rPr kumimoji="0" lang="en-SG" sz="2800" b="1"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sym typeface="Wingdings" panose="05000000000000000000" pitchFamily="2" charset="2"/>
              </a:rPr>
              <a:t> </a:t>
            </a:r>
            <a:r>
              <a:rPr kumimoji="0" lang="en-SG" sz="2800" b="1" i="0"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sym typeface="Wingdings" panose="05000000000000000000" pitchFamily="2" charset="2"/>
              </a:rPr>
              <a:t>kê</a:t>
            </a:r>
            <a:r>
              <a:rPr kumimoji="0" lang="en-SG" sz="2800" b="1"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sym typeface="Wingdings" panose="05000000000000000000" pitchFamily="2" charset="2"/>
              </a:rPr>
              <a:t>, </a:t>
            </a:r>
            <a:r>
              <a:rPr kumimoji="0" lang="en-SG" sz="2800" b="1" i="0"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sym typeface="Wingdings" panose="05000000000000000000" pitchFamily="2" charset="2"/>
              </a:rPr>
              <a:t>hình</a:t>
            </a:r>
            <a:r>
              <a:rPr kumimoji="0" lang="en-SG" sz="2800" b="1"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sym typeface="Wingdings" panose="05000000000000000000" pitchFamily="2" charset="2"/>
              </a:rPr>
              <a:t> </a:t>
            </a:r>
            <a:r>
              <a:rPr kumimoji="0" lang="en-SG" sz="2800" b="1" i="0"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sym typeface="Wingdings" panose="05000000000000000000" pitchFamily="2" charset="2"/>
              </a:rPr>
              <a:t>ảnh</a:t>
            </a:r>
            <a:r>
              <a:rPr kumimoji="0" lang="en-SG" sz="2800" b="1"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sym typeface="Wingdings" panose="05000000000000000000" pitchFamily="2" charset="2"/>
              </a:rPr>
              <a:t> song </a:t>
            </a:r>
            <a:r>
              <a:rPr kumimoji="0" lang="en-SG" sz="2800" b="1" i="0"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sym typeface="Wingdings" panose="05000000000000000000" pitchFamily="2" charset="2"/>
              </a:rPr>
              <a:t>đôi</a:t>
            </a:r>
            <a:r>
              <a:rPr kumimoji="0" lang="en-SG" sz="28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sym typeface="Wingdings" panose="05000000000000000000" pitchFamily="2" charset="2"/>
              </a:rPr>
              <a:t>Tình</a:t>
            </a:r>
            <a:r>
              <a:rPr kumimoji="0" lang="en-SG" sz="28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Wingdings" panose="05000000000000000000" pitchFamily="2" charset="2"/>
              </a:rPr>
              <a:t> </a:t>
            </a:r>
            <a:r>
              <a:rPr kumimoji="0" lang="en-SG" sz="28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sym typeface="Wingdings" panose="05000000000000000000" pitchFamily="2" charset="2"/>
              </a:rPr>
              <a:t>cảm</a:t>
            </a:r>
            <a:r>
              <a:rPr kumimoji="0" lang="en-SG" sz="28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Wingdings" panose="05000000000000000000" pitchFamily="2" charset="2"/>
              </a:rPr>
              <a:t> </a:t>
            </a:r>
            <a:r>
              <a:rPr kumimoji="0" lang="en-SG" sz="28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sym typeface="Wingdings" panose="05000000000000000000" pitchFamily="2" charset="2"/>
              </a:rPr>
              <a:t>chân</a:t>
            </a:r>
            <a:r>
              <a:rPr kumimoji="0" lang="en-SG" sz="28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Wingdings" panose="05000000000000000000" pitchFamily="2" charset="2"/>
              </a:rPr>
              <a:t> </a:t>
            </a:r>
            <a:r>
              <a:rPr kumimoji="0" lang="en-SG" sz="28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sym typeface="Wingdings" panose="05000000000000000000" pitchFamily="2" charset="2"/>
              </a:rPr>
              <a:t>thành</a:t>
            </a:r>
            <a:r>
              <a:rPr kumimoji="0" lang="en-SG" sz="28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Wingdings" panose="05000000000000000000" pitchFamily="2" charset="2"/>
              </a:rPr>
              <a:t>, </a:t>
            </a:r>
            <a:r>
              <a:rPr kumimoji="0" lang="en-SG" sz="28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sym typeface="Wingdings" panose="05000000000000000000" pitchFamily="2" charset="2"/>
              </a:rPr>
              <a:t>sâu</a:t>
            </a:r>
            <a:r>
              <a:rPr kumimoji="0" lang="en-SG" sz="28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Wingdings" panose="05000000000000000000" pitchFamily="2" charset="2"/>
              </a:rPr>
              <a:t> </a:t>
            </a:r>
            <a:r>
              <a:rPr kumimoji="0" lang="en-SG" sz="28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sym typeface="Wingdings" panose="05000000000000000000" pitchFamily="2" charset="2"/>
              </a:rPr>
              <a:t>sắc</a:t>
            </a:r>
            <a:r>
              <a:rPr kumimoji="0" lang="en-SG" sz="28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Wingdings" panose="05000000000000000000" pitchFamily="2" charset="2"/>
              </a:rPr>
              <a:t>, </a:t>
            </a:r>
            <a:r>
              <a:rPr kumimoji="0" lang="en-SG" sz="28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sym typeface="Wingdings" panose="05000000000000000000" pitchFamily="2" charset="2"/>
              </a:rPr>
              <a:t>nâng</a:t>
            </a:r>
            <a:r>
              <a:rPr kumimoji="0" lang="en-SG" sz="28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Wingdings" panose="05000000000000000000" pitchFamily="2" charset="2"/>
              </a:rPr>
              <a:t> </a:t>
            </a:r>
            <a:r>
              <a:rPr kumimoji="0" lang="en-SG" sz="28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sym typeface="Wingdings" panose="05000000000000000000" pitchFamily="2" charset="2"/>
              </a:rPr>
              <a:t>đỡ</a:t>
            </a:r>
            <a:r>
              <a:rPr kumimoji="0" lang="en-SG" sz="28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Wingdings" panose="05000000000000000000" pitchFamily="2" charset="2"/>
              </a:rPr>
              <a:t> </a:t>
            </a:r>
            <a:r>
              <a:rPr kumimoji="0" lang="en-SG" sz="28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sym typeface="Wingdings" panose="05000000000000000000" pitchFamily="2" charset="2"/>
              </a:rPr>
              <a:t>người</a:t>
            </a:r>
            <a:r>
              <a:rPr kumimoji="0" lang="en-SG" sz="28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Wingdings" panose="05000000000000000000" pitchFamily="2" charset="2"/>
              </a:rPr>
              <a:t> </a:t>
            </a:r>
            <a:r>
              <a:rPr kumimoji="0" lang="en-SG" sz="28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sym typeface="Wingdings" panose="05000000000000000000" pitchFamily="2" charset="2"/>
              </a:rPr>
              <a:t>lính</a:t>
            </a:r>
            <a:r>
              <a:rPr kumimoji="0" lang="en-SG" sz="28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Wingdings" panose="05000000000000000000" pitchFamily="2" charset="2"/>
              </a:rPr>
              <a:t> </a:t>
            </a:r>
            <a:r>
              <a:rPr kumimoji="0" lang="en-SG" sz="28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sym typeface="Wingdings" panose="05000000000000000000" pitchFamily="2" charset="2"/>
              </a:rPr>
              <a:t>trên</a:t>
            </a:r>
            <a:r>
              <a:rPr kumimoji="0" lang="en-SG" sz="28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Wingdings" panose="05000000000000000000" pitchFamily="2" charset="2"/>
              </a:rPr>
              <a:t> </a:t>
            </a:r>
            <a:r>
              <a:rPr kumimoji="0" lang="en-SG" sz="28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sym typeface="Wingdings" panose="05000000000000000000" pitchFamily="2" charset="2"/>
              </a:rPr>
              <a:t>mọi</a:t>
            </a:r>
            <a:r>
              <a:rPr kumimoji="0" lang="en-SG" sz="28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Wingdings" panose="05000000000000000000" pitchFamily="2" charset="2"/>
              </a:rPr>
              <a:t> </a:t>
            </a:r>
            <a:r>
              <a:rPr kumimoji="0" lang="en-SG" sz="28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sym typeface="Wingdings" panose="05000000000000000000" pitchFamily="2" charset="2"/>
              </a:rPr>
              <a:t>nẻo</a:t>
            </a:r>
            <a:r>
              <a:rPr kumimoji="0" lang="en-SG" sz="28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Wingdings" panose="05000000000000000000" pitchFamily="2" charset="2"/>
              </a:rPr>
              <a:t> </a:t>
            </a:r>
            <a:r>
              <a:rPr kumimoji="0" lang="en-SG" sz="28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sym typeface="Wingdings" panose="05000000000000000000" pitchFamily="2" charset="2"/>
              </a:rPr>
              <a:t>đường</a:t>
            </a:r>
            <a:endParaRPr kumimoji="0" lang="en-SG" sz="28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97524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randombar(horizontal)">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randombar(horizontal)">
                                      <p:cBhvr>
                                        <p:cTn id="20" dur="500"/>
                                        <p:tgtEl>
                                          <p:spTgt spid="9"/>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randombar(horizontal)">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randombar(horizontal)">
                                      <p:cBhvr>
                                        <p:cTn id="28" dur="500"/>
                                        <p:tgtEl>
                                          <p:spTgt spid="13"/>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randombar(horizontal)">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barn(inVertical)">
                                      <p:cBhvr>
                                        <p:cTn id="36" dur="500"/>
                                        <p:tgtEl>
                                          <p:spTgt spid="24"/>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barn(inVertical)">
                                      <p:cBhvr>
                                        <p:cTn id="41" dur="500"/>
                                        <p:tgtEl>
                                          <p:spTgt spid="26"/>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barn(inVertical)">
                                      <p:cBhvr>
                                        <p:cTn id="46" dur="500"/>
                                        <p:tgtEl>
                                          <p:spTgt spid="29"/>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grpId="0" nodeType="clickEffect">
                                  <p:stCondLst>
                                    <p:cond delay="0"/>
                                  </p:stCondLst>
                                  <p:childTnLst>
                                    <p:set>
                                      <p:cBhvr>
                                        <p:cTn id="50" dur="1" fill="hold">
                                          <p:stCondLst>
                                            <p:cond delay="0"/>
                                          </p:stCondLst>
                                        </p:cTn>
                                        <p:tgtEl>
                                          <p:spTgt spid="30"/>
                                        </p:tgtEl>
                                        <p:attrNameLst>
                                          <p:attrName>style.visibility</p:attrName>
                                        </p:attrNameLst>
                                      </p:cBhvr>
                                      <p:to>
                                        <p:strVal val="visible"/>
                                      </p:to>
                                    </p:set>
                                    <p:animEffect transition="in" filter="barn(inVertical)">
                                      <p:cBhvr>
                                        <p:cTn id="51" dur="500"/>
                                        <p:tgtEl>
                                          <p:spTgt spid="30"/>
                                        </p:tgtEl>
                                      </p:cBhvr>
                                    </p:animEffect>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grpId="0" nodeType="clickEffect">
                                  <p:stCondLst>
                                    <p:cond delay="0"/>
                                  </p:stCondLst>
                                  <p:childTnLst>
                                    <p:set>
                                      <p:cBhvr>
                                        <p:cTn id="55" dur="1" fill="hold">
                                          <p:stCondLst>
                                            <p:cond delay="0"/>
                                          </p:stCondLst>
                                        </p:cTn>
                                        <p:tgtEl>
                                          <p:spTgt spid="31"/>
                                        </p:tgtEl>
                                        <p:attrNameLst>
                                          <p:attrName>style.visibility</p:attrName>
                                        </p:attrNameLst>
                                      </p:cBhvr>
                                      <p:to>
                                        <p:strVal val="visible"/>
                                      </p:to>
                                    </p:set>
                                    <p:animEffect transition="in" filter="barn(inVertical)">
                                      <p:cBhvr>
                                        <p:cTn id="56" dur="500"/>
                                        <p:tgtEl>
                                          <p:spTgt spid="31"/>
                                        </p:tgtEl>
                                      </p:cBhvr>
                                    </p:animEffect>
                                  </p:childTnLst>
                                </p:cTn>
                              </p:par>
                            </p:childTnLst>
                          </p:cTn>
                        </p:par>
                      </p:childTnLst>
                    </p:cTn>
                  </p:par>
                  <p:par>
                    <p:cTn id="57" fill="hold">
                      <p:stCondLst>
                        <p:cond delay="indefinite"/>
                      </p:stCondLst>
                      <p:childTnLst>
                        <p:par>
                          <p:cTn id="58" fill="hold">
                            <p:stCondLst>
                              <p:cond delay="0"/>
                            </p:stCondLst>
                            <p:childTnLst>
                              <p:par>
                                <p:cTn id="59" presetID="16" presetClass="entr" presetSubtype="21" fill="hold" grpId="0" nodeType="click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barn(inVertical)">
                                      <p:cBhvr>
                                        <p:cTn id="61" dur="500"/>
                                        <p:tgtEl>
                                          <p:spTgt spid="33"/>
                                        </p:tgtEl>
                                      </p:cBhvr>
                                    </p:animEffect>
                                  </p:childTnLst>
                                </p:cTn>
                              </p:par>
                            </p:childTnLst>
                          </p:cTn>
                        </p:par>
                      </p:childTnLst>
                    </p:cTn>
                  </p:par>
                  <p:par>
                    <p:cTn id="62" fill="hold">
                      <p:stCondLst>
                        <p:cond delay="indefinite"/>
                      </p:stCondLst>
                      <p:childTnLst>
                        <p:par>
                          <p:cTn id="63" fill="hold">
                            <p:stCondLst>
                              <p:cond delay="0"/>
                            </p:stCondLst>
                            <p:childTnLst>
                              <p:par>
                                <p:cTn id="64" presetID="16" presetClass="entr" presetSubtype="21" fill="hold" grpId="0" nodeType="clickEffect">
                                  <p:stCondLst>
                                    <p:cond delay="0"/>
                                  </p:stCondLst>
                                  <p:childTnLst>
                                    <p:set>
                                      <p:cBhvr>
                                        <p:cTn id="65" dur="1" fill="hold">
                                          <p:stCondLst>
                                            <p:cond delay="0"/>
                                          </p:stCondLst>
                                        </p:cTn>
                                        <p:tgtEl>
                                          <p:spTgt spid="37"/>
                                        </p:tgtEl>
                                        <p:attrNameLst>
                                          <p:attrName>style.visibility</p:attrName>
                                        </p:attrNameLst>
                                      </p:cBhvr>
                                      <p:to>
                                        <p:strVal val="visible"/>
                                      </p:to>
                                    </p:set>
                                    <p:animEffect transition="in" filter="barn(inVertical)">
                                      <p:cBhvr>
                                        <p:cTn id="6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P spid="24" grpId="0"/>
      <p:bldP spid="26" grpId="0"/>
      <p:bldP spid="29" grpId="0"/>
      <p:bldP spid="30" grpId="0"/>
      <p:bldP spid="31" grpId="0"/>
      <p:bldP spid="33" grpId="0"/>
      <p:bldP spid="3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2" descr="HÃ¬nh áº£nh cÃ³ liÃªn quan">
            <a:extLst>
              <a:ext uri="{FF2B5EF4-FFF2-40B4-BE49-F238E27FC236}">
                <a16:creationId xmlns:a16="http://schemas.microsoft.com/office/drawing/2014/main" id="{4F34E340-7204-4183-B037-646CB8D727D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1365" r="-1" b="-1"/>
          <a:stretch/>
        </p:blipFill>
        <p:spPr bwMode="auto">
          <a:xfrm>
            <a:off x="-1" y="10"/>
            <a:ext cx="12192000" cy="6857990"/>
          </a:xfrm>
          <a:prstGeom prst="rect">
            <a:avLst/>
          </a:prstGeom>
          <a:noFill/>
          <a:extLst>
            <a:ext uri="{909E8E84-426E-40DD-AFC4-6F175D3DCCD1}">
              <a14:hiddenFill xmlns:a14="http://schemas.microsoft.com/office/drawing/2010/main">
                <a:solidFill>
                  <a:srgbClr val="FFFFFF"/>
                </a:solidFill>
              </a14:hiddenFill>
            </a:ext>
          </a:extLst>
        </p:spPr>
      </p:pic>
      <p:sp>
        <p:nvSpPr>
          <p:cNvPr id="71"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marL="0" marR="0" lvl="0" indent="0" algn="ctr" defTabSz="914400" rtl="0" eaLnBrk="1" fontAlgn="auto" latinLnBrk="0" hangingPunct="1">
              <a:lnSpc>
                <a:spcPct val="100000"/>
              </a:lnSpc>
              <a:spcBef>
                <a:spcPts val="0"/>
              </a:spcBef>
              <a:spcAft>
                <a:spcPts val="1000"/>
              </a:spcAft>
              <a:buClr>
                <a:prstClr val="black"/>
              </a:buClr>
              <a:buSzPct val="100000"/>
              <a:buFont typeface="Arial"/>
              <a:buNone/>
              <a:tabLst/>
              <a:defRPr/>
            </a:pPr>
            <a:endParaRPr kumimoji="0" lang="en-US" sz="1600" b="0" i="0" u="none" strike="noStrike" kern="1200" cap="all" spc="0" normalizeH="0" baseline="0" noProof="0">
              <a:ln>
                <a:noFill/>
              </a:ln>
              <a:solidFill>
                <a:prstClr val="black"/>
              </a:solidFill>
              <a:effectLst/>
              <a:uLnTx/>
              <a:uFillTx/>
              <a:latin typeface="Calibri" panose="020F0502020204030204"/>
              <a:ea typeface="+mn-ea"/>
              <a:cs typeface="+mn-cs"/>
            </a:endParaRPr>
          </a:p>
        </p:txBody>
      </p:sp>
      <p:cxnSp>
        <p:nvCxnSpPr>
          <p:cNvPr id="73" name="Straight Connector 72">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Chỗ dành sẵn cho Nội dung 2">
            <a:extLst>
              <a:ext uri="{FF2B5EF4-FFF2-40B4-BE49-F238E27FC236}">
                <a16:creationId xmlns:a16="http://schemas.microsoft.com/office/drawing/2014/main" id="{CC94062D-F2D3-41FF-BE4B-16B621D29881}"/>
              </a:ext>
            </a:extLst>
          </p:cNvPr>
          <p:cNvSpPr>
            <a:spLocks noGrp="1"/>
          </p:cNvSpPr>
          <p:nvPr>
            <p:ph idx="1"/>
          </p:nvPr>
        </p:nvSpPr>
        <p:spPr>
          <a:xfrm>
            <a:off x="-172802" y="3107861"/>
            <a:ext cx="6017172" cy="2619839"/>
          </a:xfrm>
        </p:spPr>
        <p:txBody>
          <a:bodyPr anchor="ctr">
            <a:noAutofit/>
          </a:bodyPr>
          <a:lstStyle/>
          <a:p>
            <a:pPr algn="ctr"/>
            <a:r>
              <a:rPr lang="en-BZ" b="1" dirty="0" err="1">
                <a:solidFill>
                  <a:srgbClr val="7030A0"/>
                </a:solidFill>
                <a:latin typeface="Times New Roman" panose="02020603050405020304" pitchFamily="18" charset="0"/>
                <a:cs typeface="Times New Roman" panose="02020603050405020304" pitchFamily="18" charset="0"/>
              </a:rPr>
              <a:t>Tây</a:t>
            </a:r>
            <a:r>
              <a:rPr lang="en-BZ" b="1" dirty="0">
                <a:solidFill>
                  <a:srgbClr val="7030A0"/>
                </a:solidFill>
                <a:latin typeface="Times New Roman" panose="02020603050405020304" pitchFamily="18" charset="0"/>
                <a:cs typeface="Times New Roman" panose="02020603050405020304" pitchFamily="18" charset="0"/>
              </a:rPr>
              <a:t> </a:t>
            </a:r>
            <a:r>
              <a:rPr lang="en-BZ" b="1" dirty="0" err="1">
                <a:solidFill>
                  <a:srgbClr val="7030A0"/>
                </a:solidFill>
                <a:latin typeface="Times New Roman" panose="02020603050405020304" pitchFamily="18" charset="0"/>
                <a:cs typeface="Times New Roman" panose="02020603050405020304" pitchFamily="18" charset="0"/>
              </a:rPr>
              <a:t>Tiến</a:t>
            </a:r>
            <a:r>
              <a:rPr lang="en-BZ" b="1" dirty="0">
                <a:solidFill>
                  <a:srgbClr val="7030A0"/>
                </a:solidFill>
                <a:latin typeface="Times New Roman" panose="02020603050405020304" pitchFamily="18" charset="0"/>
                <a:cs typeface="Times New Roman" panose="02020603050405020304" pitchFamily="18" charset="0"/>
              </a:rPr>
              <a:t> </a:t>
            </a:r>
            <a:r>
              <a:rPr lang="en-BZ" b="1" dirty="0" err="1">
                <a:solidFill>
                  <a:srgbClr val="7030A0"/>
                </a:solidFill>
                <a:latin typeface="Times New Roman" panose="02020603050405020304" pitchFamily="18" charset="0"/>
                <a:cs typeface="Times New Roman" panose="02020603050405020304" pitchFamily="18" charset="0"/>
              </a:rPr>
              <a:t>đoàn</a:t>
            </a:r>
            <a:r>
              <a:rPr lang="en-BZ" b="1" dirty="0">
                <a:solidFill>
                  <a:srgbClr val="7030A0"/>
                </a:solidFill>
                <a:latin typeface="Times New Roman" panose="02020603050405020304" pitchFamily="18" charset="0"/>
                <a:cs typeface="Times New Roman" panose="02020603050405020304" pitchFamily="18" charset="0"/>
              </a:rPr>
              <a:t> </a:t>
            </a:r>
            <a:r>
              <a:rPr lang="en-BZ" b="1" dirty="0" err="1">
                <a:solidFill>
                  <a:srgbClr val="7030A0"/>
                </a:solidFill>
                <a:latin typeface="Times New Roman" panose="02020603050405020304" pitchFamily="18" charset="0"/>
                <a:cs typeface="Times New Roman" panose="02020603050405020304" pitchFamily="18" charset="0"/>
              </a:rPr>
              <a:t>binh</a:t>
            </a:r>
            <a:r>
              <a:rPr lang="en-BZ" b="1" dirty="0">
                <a:solidFill>
                  <a:srgbClr val="7030A0"/>
                </a:solidFill>
                <a:latin typeface="Times New Roman" panose="02020603050405020304" pitchFamily="18" charset="0"/>
                <a:cs typeface="Times New Roman" panose="02020603050405020304" pitchFamily="18" charset="0"/>
              </a:rPr>
              <a:t> </a:t>
            </a:r>
            <a:r>
              <a:rPr lang="en-BZ" b="1" dirty="0" err="1">
                <a:solidFill>
                  <a:srgbClr val="7030A0"/>
                </a:solidFill>
                <a:latin typeface="Times New Roman" panose="02020603050405020304" pitchFamily="18" charset="0"/>
                <a:cs typeface="Times New Roman" panose="02020603050405020304" pitchFamily="18" charset="0"/>
              </a:rPr>
              <a:t>không</a:t>
            </a:r>
            <a:r>
              <a:rPr lang="en-BZ" b="1" dirty="0">
                <a:solidFill>
                  <a:srgbClr val="7030A0"/>
                </a:solidFill>
                <a:latin typeface="Times New Roman" panose="02020603050405020304" pitchFamily="18" charset="0"/>
                <a:cs typeface="Times New Roman" panose="02020603050405020304" pitchFamily="18" charset="0"/>
              </a:rPr>
              <a:t> </a:t>
            </a:r>
            <a:r>
              <a:rPr lang="en-BZ" b="1" dirty="0" err="1">
                <a:solidFill>
                  <a:srgbClr val="7030A0"/>
                </a:solidFill>
                <a:latin typeface="Times New Roman" panose="02020603050405020304" pitchFamily="18" charset="0"/>
                <a:cs typeface="Times New Roman" panose="02020603050405020304" pitchFamily="18" charset="0"/>
              </a:rPr>
              <a:t>mọc</a:t>
            </a:r>
            <a:r>
              <a:rPr lang="en-BZ" b="1" dirty="0">
                <a:solidFill>
                  <a:srgbClr val="7030A0"/>
                </a:solidFill>
                <a:latin typeface="Times New Roman" panose="02020603050405020304" pitchFamily="18" charset="0"/>
                <a:cs typeface="Times New Roman" panose="02020603050405020304" pitchFamily="18" charset="0"/>
              </a:rPr>
              <a:t> </a:t>
            </a:r>
            <a:r>
              <a:rPr lang="en-BZ" b="1" dirty="0" err="1">
                <a:solidFill>
                  <a:srgbClr val="7030A0"/>
                </a:solidFill>
                <a:latin typeface="Times New Roman" panose="02020603050405020304" pitchFamily="18" charset="0"/>
                <a:cs typeface="Times New Roman" panose="02020603050405020304" pitchFamily="18" charset="0"/>
              </a:rPr>
              <a:t>tóc</a:t>
            </a:r>
            <a:endParaRPr lang="en-BZ" b="1" dirty="0">
              <a:solidFill>
                <a:srgbClr val="7030A0"/>
              </a:solidFill>
              <a:latin typeface="Times New Roman" panose="02020603050405020304" pitchFamily="18" charset="0"/>
              <a:cs typeface="Times New Roman" panose="02020603050405020304" pitchFamily="18" charset="0"/>
            </a:endParaRPr>
          </a:p>
          <a:p>
            <a:pPr marL="0" indent="0" algn="ctr">
              <a:buNone/>
            </a:pPr>
            <a:r>
              <a:rPr lang="en-BZ" b="1" dirty="0" err="1">
                <a:solidFill>
                  <a:srgbClr val="7030A0"/>
                </a:solidFill>
                <a:latin typeface="Times New Roman" panose="02020603050405020304" pitchFamily="18" charset="0"/>
                <a:cs typeface="Times New Roman" panose="02020603050405020304" pitchFamily="18" charset="0"/>
              </a:rPr>
              <a:t>Quân</a:t>
            </a:r>
            <a:r>
              <a:rPr lang="en-BZ" b="1" dirty="0">
                <a:solidFill>
                  <a:srgbClr val="7030A0"/>
                </a:solidFill>
                <a:latin typeface="Times New Roman" panose="02020603050405020304" pitchFamily="18" charset="0"/>
                <a:cs typeface="Times New Roman" panose="02020603050405020304" pitchFamily="18" charset="0"/>
              </a:rPr>
              <a:t> </a:t>
            </a:r>
            <a:r>
              <a:rPr lang="en-BZ" b="1" dirty="0" err="1">
                <a:solidFill>
                  <a:srgbClr val="7030A0"/>
                </a:solidFill>
                <a:latin typeface="Times New Roman" panose="02020603050405020304" pitchFamily="18" charset="0"/>
                <a:cs typeface="Times New Roman" panose="02020603050405020304" pitchFamily="18" charset="0"/>
              </a:rPr>
              <a:t>xanh</a:t>
            </a:r>
            <a:r>
              <a:rPr lang="en-BZ" b="1" dirty="0">
                <a:solidFill>
                  <a:srgbClr val="7030A0"/>
                </a:solidFill>
                <a:latin typeface="Times New Roman" panose="02020603050405020304" pitchFamily="18" charset="0"/>
                <a:cs typeface="Times New Roman" panose="02020603050405020304" pitchFamily="18" charset="0"/>
              </a:rPr>
              <a:t> </a:t>
            </a:r>
            <a:r>
              <a:rPr lang="en-BZ" b="1" dirty="0" err="1">
                <a:solidFill>
                  <a:srgbClr val="7030A0"/>
                </a:solidFill>
                <a:latin typeface="Times New Roman" panose="02020603050405020304" pitchFamily="18" charset="0"/>
                <a:cs typeface="Times New Roman" panose="02020603050405020304" pitchFamily="18" charset="0"/>
              </a:rPr>
              <a:t>màu</a:t>
            </a:r>
            <a:r>
              <a:rPr lang="en-BZ" b="1" dirty="0">
                <a:solidFill>
                  <a:srgbClr val="7030A0"/>
                </a:solidFill>
                <a:latin typeface="Times New Roman" panose="02020603050405020304" pitchFamily="18" charset="0"/>
                <a:cs typeface="Times New Roman" panose="02020603050405020304" pitchFamily="18" charset="0"/>
              </a:rPr>
              <a:t> </a:t>
            </a:r>
            <a:r>
              <a:rPr lang="en-BZ" b="1" dirty="0" err="1">
                <a:solidFill>
                  <a:srgbClr val="7030A0"/>
                </a:solidFill>
                <a:latin typeface="Times New Roman" panose="02020603050405020304" pitchFamily="18" charset="0"/>
                <a:cs typeface="Times New Roman" panose="02020603050405020304" pitchFamily="18" charset="0"/>
              </a:rPr>
              <a:t>lá</a:t>
            </a:r>
            <a:r>
              <a:rPr lang="en-BZ" b="1" dirty="0">
                <a:solidFill>
                  <a:srgbClr val="7030A0"/>
                </a:solidFill>
                <a:latin typeface="Times New Roman" panose="02020603050405020304" pitchFamily="18" charset="0"/>
                <a:cs typeface="Times New Roman" panose="02020603050405020304" pitchFamily="18" charset="0"/>
              </a:rPr>
              <a:t> </a:t>
            </a:r>
            <a:r>
              <a:rPr lang="en-BZ" b="1" dirty="0" err="1">
                <a:solidFill>
                  <a:srgbClr val="7030A0"/>
                </a:solidFill>
                <a:latin typeface="Times New Roman" panose="02020603050405020304" pitchFamily="18" charset="0"/>
                <a:cs typeface="Times New Roman" panose="02020603050405020304" pitchFamily="18" charset="0"/>
              </a:rPr>
              <a:t>dữ</a:t>
            </a:r>
            <a:r>
              <a:rPr lang="en-BZ" b="1" dirty="0">
                <a:solidFill>
                  <a:srgbClr val="7030A0"/>
                </a:solidFill>
                <a:latin typeface="Times New Roman" panose="02020603050405020304" pitchFamily="18" charset="0"/>
                <a:cs typeface="Times New Roman" panose="02020603050405020304" pitchFamily="18" charset="0"/>
              </a:rPr>
              <a:t> </a:t>
            </a:r>
            <a:r>
              <a:rPr lang="en-BZ" b="1" dirty="0" err="1">
                <a:solidFill>
                  <a:srgbClr val="7030A0"/>
                </a:solidFill>
                <a:latin typeface="Times New Roman" panose="02020603050405020304" pitchFamily="18" charset="0"/>
                <a:cs typeface="Times New Roman" panose="02020603050405020304" pitchFamily="18" charset="0"/>
              </a:rPr>
              <a:t>oai</a:t>
            </a:r>
            <a:r>
              <a:rPr lang="en-BZ" b="1" dirty="0">
                <a:solidFill>
                  <a:srgbClr val="7030A0"/>
                </a:solidFill>
                <a:latin typeface="Times New Roman" panose="02020603050405020304" pitchFamily="18" charset="0"/>
                <a:cs typeface="Times New Roman" panose="02020603050405020304" pitchFamily="18" charset="0"/>
              </a:rPr>
              <a:t> </a:t>
            </a:r>
            <a:r>
              <a:rPr lang="en-BZ" b="1" dirty="0" err="1">
                <a:solidFill>
                  <a:srgbClr val="7030A0"/>
                </a:solidFill>
                <a:latin typeface="Times New Roman" panose="02020603050405020304" pitchFamily="18" charset="0"/>
                <a:cs typeface="Times New Roman" panose="02020603050405020304" pitchFamily="18" charset="0"/>
              </a:rPr>
              <a:t>hùng</a:t>
            </a:r>
            <a:endParaRPr lang="en-BZ" sz="2000" b="1" dirty="0">
              <a:solidFill>
                <a:srgbClr val="7030A0"/>
              </a:solidFill>
              <a:latin typeface="Times New Roman" panose="02020603050405020304" pitchFamily="18" charset="0"/>
              <a:cs typeface="Times New Roman" panose="02020603050405020304" pitchFamily="18" charset="0"/>
            </a:endParaRPr>
          </a:p>
          <a:p>
            <a:pPr marL="0" indent="0" algn="ctr">
              <a:buNone/>
            </a:pPr>
            <a:r>
              <a:rPr lang="en-BZ" sz="2000" b="1" dirty="0">
                <a:solidFill>
                  <a:srgbClr val="7030A0"/>
                </a:solidFill>
                <a:latin typeface="Times New Roman" panose="02020603050405020304" pitchFamily="18" charset="0"/>
                <a:cs typeface="Times New Roman" panose="02020603050405020304" pitchFamily="18" charset="0"/>
              </a:rPr>
              <a:t>(Quang </a:t>
            </a:r>
            <a:r>
              <a:rPr lang="en-BZ" sz="2000" b="1" dirty="0" err="1">
                <a:solidFill>
                  <a:srgbClr val="7030A0"/>
                </a:solidFill>
                <a:latin typeface="Times New Roman" panose="02020603050405020304" pitchFamily="18" charset="0"/>
                <a:cs typeface="Times New Roman" panose="02020603050405020304" pitchFamily="18" charset="0"/>
              </a:rPr>
              <a:t>Dũng</a:t>
            </a:r>
            <a:r>
              <a:rPr lang="en-BZ" sz="2000" b="1" dirty="0">
                <a:solidFill>
                  <a:srgbClr val="7030A0"/>
                </a:solidFill>
                <a:latin typeface="Times New Roman" panose="02020603050405020304" pitchFamily="18" charset="0"/>
                <a:cs typeface="Times New Roman" panose="02020603050405020304" pitchFamily="18" charset="0"/>
              </a:rPr>
              <a:t>)</a:t>
            </a:r>
          </a:p>
          <a:p>
            <a:pPr marL="0" indent="0" algn="ctr">
              <a:buNone/>
            </a:pPr>
            <a:endParaRPr lang="en-BZ" sz="2000" b="1" dirty="0">
              <a:solidFill>
                <a:srgbClr val="7030A0"/>
              </a:solidFill>
              <a:latin typeface="Times New Roman" panose="02020603050405020304" pitchFamily="18" charset="0"/>
              <a:cs typeface="Times New Roman" panose="02020603050405020304" pitchFamily="18" charset="0"/>
            </a:endParaRPr>
          </a:p>
          <a:p>
            <a:pPr algn="ctr"/>
            <a:r>
              <a:rPr lang="en-BZ" b="1" dirty="0" err="1">
                <a:solidFill>
                  <a:srgbClr val="7030A0"/>
                </a:solidFill>
                <a:latin typeface="Times New Roman" panose="02020603050405020304" pitchFamily="18" charset="0"/>
                <a:cs typeface="Times New Roman" panose="02020603050405020304" pitchFamily="18" charset="0"/>
              </a:rPr>
              <a:t>Giọt</a:t>
            </a:r>
            <a:r>
              <a:rPr lang="en-BZ" b="1" dirty="0">
                <a:solidFill>
                  <a:srgbClr val="7030A0"/>
                </a:solidFill>
                <a:latin typeface="Times New Roman" panose="02020603050405020304" pitchFamily="18" charset="0"/>
                <a:cs typeface="Times New Roman" panose="02020603050405020304" pitchFamily="18" charset="0"/>
              </a:rPr>
              <a:t> </a:t>
            </a:r>
            <a:r>
              <a:rPr lang="en-BZ" b="1" dirty="0" err="1">
                <a:solidFill>
                  <a:srgbClr val="7030A0"/>
                </a:solidFill>
                <a:latin typeface="Times New Roman" panose="02020603050405020304" pitchFamily="18" charset="0"/>
                <a:cs typeface="Times New Roman" panose="02020603050405020304" pitchFamily="18" charset="0"/>
              </a:rPr>
              <a:t>giọt</a:t>
            </a:r>
            <a:r>
              <a:rPr lang="en-BZ" b="1" dirty="0">
                <a:solidFill>
                  <a:srgbClr val="7030A0"/>
                </a:solidFill>
                <a:latin typeface="Times New Roman" panose="02020603050405020304" pitchFamily="18" charset="0"/>
                <a:cs typeface="Times New Roman" panose="02020603050405020304" pitchFamily="18" charset="0"/>
              </a:rPr>
              <a:t> </a:t>
            </a:r>
            <a:r>
              <a:rPr lang="en-BZ" b="1" dirty="0" err="1">
                <a:solidFill>
                  <a:srgbClr val="7030A0"/>
                </a:solidFill>
                <a:latin typeface="Times New Roman" panose="02020603050405020304" pitchFamily="18" charset="0"/>
                <a:cs typeface="Times New Roman" panose="02020603050405020304" pitchFamily="18" charset="0"/>
              </a:rPr>
              <a:t>mồ</a:t>
            </a:r>
            <a:r>
              <a:rPr lang="en-BZ" b="1" dirty="0">
                <a:solidFill>
                  <a:srgbClr val="7030A0"/>
                </a:solidFill>
                <a:latin typeface="Times New Roman" panose="02020603050405020304" pitchFamily="18" charset="0"/>
                <a:cs typeface="Times New Roman" panose="02020603050405020304" pitchFamily="18" charset="0"/>
              </a:rPr>
              <a:t> </a:t>
            </a:r>
            <a:r>
              <a:rPr lang="en-BZ" b="1" dirty="0" err="1">
                <a:solidFill>
                  <a:srgbClr val="7030A0"/>
                </a:solidFill>
                <a:latin typeface="Times New Roman" panose="02020603050405020304" pitchFamily="18" charset="0"/>
                <a:cs typeface="Times New Roman" panose="02020603050405020304" pitchFamily="18" charset="0"/>
              </a:rPr>
              <a:t>hôi</a:t>
            </a:r>
            <a:r>
              <a:rPr lang="en-BZ" b="1" dirty="0">
                <a:solidFill>
                  <a:srgbClr val="7030A0"/>
                </a:solidFill>
                <a:latin typeface="Times New Roman" panose="02020603050405020304" pitchFamily="18" charset="0"/>
                <a:cs typeface="Times New Roman" panose="02020603050405020304" pitchFamily="18" charset="0"/>
              </a:rPr>
              <a:t> </a:t>
            </a:r>
            <a:r>
              <a:rPr lang="en-BZ" b="1" dirty="0" err="1">
                <a:solidFill>
                  <a:srgbClr val="7030A0"/>
                </a:solidFill>
                <a:latin typeface="Times New Roman" panose="02020603050405020304" pitchFamily="18" charset="0"/>
                <a:cs typeface="Times New Roman" panose="02020603050405020304" pitchFamily="18" charset="0"/>
              </a:rPr>
              <a:t>rơi</a:t>
            </a:r>
            <a:endParaRPr lang="en-BZ" b="1" dirty="0">
              <a:solidFill>
                <a:srgbClr val="7030A0"/>
              </a:solidFill>
              <a:latin typeface="Times New Roman" panose="02020603050405020304" pitchFamily="18" charset="0"/>
              <a:cs typeface="Times New Roman" panose="02020603050405020304" pitchFamily="18" charset="0"/>
            </a:endParaRPr>
          </a:p>
          <a:p>
            <a:pPr marL="0" indent="0" algn="ctr">
              <a:buNone/>
            </a:pPr>
            <a:r>
              <a:rPr lang="en-BZ" b="1" dirty="0" err="1">
                <a:solidFill>
                  <a:srgbClr val="7030A0"/>
                </a:solidFill>
                <a:latin typeface="Times New Roman" panose="02020603050405020304" pitchFamily="18" charset="0"/>
                <a:cs typeface="Times New Roman" panose="02020603050405020304" pitchFamily="18" charset="0"/>
              </a:rPr>
              <a:t>Trên</a:t>
            </a:r>
            <a:r>
              <a:rPr lang="en-BZ" b="1" dirty="0">
                <a:solidFill>
                  <a:srgbClr val="7030A0"/>
                </a:solidFill>
                <a:latin typeface="Times New Roman" panose="02020603050405020304" pitchFamily="18" charset="0"/>
                <a:cs typeface="Times New Roman" panose="02020603050405020304" pitchFamily="18" charset="0"/>
              </a:rPr>
              <a:t> </a:t>
            </a:r>
            <a:r>
              <a:rPr lang="en-BZ" b="1" dirty="0" err="1">
                <a:solidFill>
                  <a:srgbClr val="7030A0"/>
                </a:solidFill>
                <a:latin typeface="Times New Roman" panose="02020603050405020304" pitchFamily="18" charset="0"/>
                <a:cs typeface="Times New Roman" panose="02020603050405020304" pitchFamily="18" charset="0"/>
              </a:rPr>
              <a:t>má</a:t>
            </a:r>
            <a:r>
              <a:rPr lang="en-BZ" b="1" dirty="0">
                <a:solidFill>
                  <a:srgbClr val="7030A0"/>
                </a:solidFill>
                <a:latin typeface="Times New Roman" panose="02020603050405020304" pitchFamily="18" charset="0"/>
                <a:cs typeface="Times New Roman" panose="02020603050405020304" pitchFamily="18" charset="0"/>
              </a:rPr>
              <a:t> </a:t>
            </a:r>
            <a:r>
              <a:rPr lang="en-BZ" b="1" dirty="0" err="1">
                <a:solidFill>
                  <a:srgbClr val="7030A0"/>
                </a:solidFill>
                <a:latin typeface="Times New Roman" panose="02020603050405020304" pitchFamily="18" charset="0"/>
                <a:cs typeface="Times New Roman" panose="02020603050405020304" pitchFamily="18" charset="0"/>
              </a:rPr>
              <a:t>anh</a:t>
            </a:r>
            <a:r>
              <a:rPr lang="en-BZ" b="1" dirty="0">
                <a:solidFill>
                  <a:srgbClr val="7030A0"/>
                </a:solidFill>
                <a:latin typeface="Times New Roman" panose="02020603050405020304" pitchFamily="18" charset="0"/>
                <a:cs typeface="Times New Roman" panose="02020603050405020304" pitchFamily="18" charset="0"/>
              </a:rPr>
              <a:t> </a:t>
            </a:r>
            <a:r>
              <a:rPr lang="en-BZ" b="1" dirty="0" err="1">
                <a:solidFill>
                  <a:srgbClr val="7030A0"/>
                </a:solidFill>
                <a:latin typeface="Times New Roman" panose="02020603050405020304" pitchFamily="18" charset="0"/>
                <a:cs typeface="Times New Roman" panose="02020603050405020304" pitchFamily="18" charset="0"/>
              </a:rPr>
              <a:t>vàng</a:t>
            </a:r>
            <a:r>
              <a:rPr lang="en-BZ" b="1" dirty="0">
                <a:solidFill>
                  <a:srgbClr val="7030A0"/>
                </a:solidFill>
                <a:latin typeface="Times New Roman" panose="02020603050405020304" pitchFamily="18" charset="0"/>
                <a:cs typeface="Times New Roman" panose="02020603050405020304" pitchFamily="18" charset="0"/>
              </a:rPr>
              <a:t> </a:t>
            </a:r>
            <a:r>
              <a:rPr lang="en-BZ" b="1" dirty="0" err="1">
                <a:solidFill>
                  <a:srgbClr val="7030A0"/>
                </a:solidFill>
                <a:latin typeface="Times New Roman" panose="02020603050405020304" pitchFamily="18" charset="0"/>
                <a:cs typeface="Times New Roman" panose="02020603050405020304" pitchFamily="18" charset="0"/>
              </a:rPr>
              <a:t>nghệ</a:t>
            </a:r>
            <a:endParaRPr lang="en-BZ" b="1" dirty="0">
              <a:solidFill>
                <a:srgbClr val="7030A0"/>
              </a:solidFill>
              <a:latin typeface="Times New Roman" panose="02020603050405020304" pitchFamily="18" charset="0"/>
              <a:cs typeface="Times New Roman" panose="02020603050405020304" pitchFamily="18" charset="0"/>
            </a:endParaRPr>
          </a:p>
          <a:p>
            <a:pPr marL="0" indent="0" algn="ctr">
              <a:buNone/>
            </a:pPr>
            <a:r>
              <a:rPr lang="en-BZ" sz="2000" b="1" dirty="0">
                <a:solidFill>
                  <a:srgbClr val="7030A0"/>
                </a:solidFill>
                <a:latin typeface="Times New Roman" panose="02020603050405020304" pitchFamily="18" charset="0"/>
                <a:cs typeface="Times New Roman" panose="02020603050405020304" pitchFamily="18" charset="0"/>
              </a:rPr>
              <a:t>(</a:t>
            </a:r>
            <a:r>
              <a:rPr lang="en-BZ" sz="2000" b="1" dirty="0" err="1">
                <a:solidFill>
                  <a:srgbClr val="7030A0"/>
                </a:solidFill>
                <a:latin typeface="Times New Roman" panose="02020603050405020304" pitchFamily="18" charset="0"/>
                <a:cs typeface="Times New Roman" panose="02020603050405020304" pitchFamily="18" charset="0"/>
              </a:rPr>
              <a:t>Tố</a:t>
            </a:r>
            <a:r>
              <a:rPr lang="en-BZ" sz="2000" b="1" dirty="0">
                <a:solidFill>
                  <a:srgbClr val="7030A0"/>
                </a:solidFill>
                <a:latin typeface="Times New Roman" panose="02020603050405020304" pitchFamily="18" charset="0"/>
                <a:cs typeface="Times New Roman" panose="02020603050405020304" pitchFamily="18" charset="0"/>
              </a:rPr>
              <a:t> </a:t>
            </a:r>
            <a:r>
              <a:rPr lang="en-BZ" sz="2000" b="1" dirty="0" err="1">
                <a:solidFill>
                  <a:srgbClr val="7030A0"/>
                </a:solidFill>
                <a:latin typeface="Times New Roman" panose="02020603050405020304" pitchFamily="18" charset="0"/>
                <a:cs typeface="Times New Roman" panose="02020603050405020304" pitchFamily="18" charset="0"/>
              </a:rPr>
              <a:t>Hữu</a:t>
            </a:r>
            <a:r>
              <a:rPr lang="en-BZ" sz="2000" b="1" dirty="0">
                <a:solidFill>
                  <a:srgbClr val="7030A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828995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êu đề 1">
            <a:extLst>
              <a:ext uri="{FF2B5EF4-FFF2-40B4-BE49-F238E27FC236}">
                <a16:creationId xmlns:a16="http://schemas.microsoft.com/office/drawing/2014/main" id="{A2056A3C-5FDB-4B3B-88B7-58BA66A814D1}"/>
              </a:ext>
            </a:extLst>
          </p:cNvPr>
          <p:cNvSpPr>
            <a:spLocks noGrp="1"/>
          </p:cNvSpPr>
          <p:nvPr>
            <p:ph type="title"/>
          </p:nvPr>
        </p:nvSpPr>
        <p:spPr>
          <a:xfrm>
            <a:off x="524256" y="4767072"/>
            <a:ext cx="6594189" cy="1625210"/>
          </a:xfrm>
        </p:spPr>
        <p:txBody>
          <a:bodyPr>
            <a:normAutofit/>
          </a:bodyPr>
          <a:lstStyle/>
          <a:p>
            <a:pPr algn="ctr"/>
            <a:r>
              <a:rPr lang="en-BZ" sz="4000" b="1" dirty="0" err="1">
                <a:solidFill>
                  <a:schemeClr val="bg1"/>
                </a:solidFill>
                <a:latin typeface="Times New Roman" panose="02020603050405020304" pitchFamily="18" charset="0"/>
                <a:cs typeface="Times New Roman" panose="02020603050405020304" pitchFamily="18" charset="0"/>
              </a:rPr>
              <a:t>Biểu</a:t>
            </a:r>
            <a:r>
              <a:rPr lang="en-BZ" sz="4000" b="1" dirty="0">
                <a:solidFill>
                  <a:schemeClr val="bg1"/>
                </a:solidFill>
                <a:latin typeface="Times New Roman" panose="02020603050405020304" pitchFamily="18" charset="0"/>
                <a:cs typeface="Times New Roman" panose="02020603050405020304" pitchFamily="18" charset="0"/>
              </a:rPr>
              <a:t> </a:t>
            </a:r>
            <a:r>
              <a:rPr lang="en-BZ" sz="4000" b="1" dirty="0" err="1">
                <a:solidFill>
                  <a:schemeClr val="bg1"/>
                </a:solidFill>
                <a:latin typeface="Times New Roman" panose="02020603050405020304" pitchFamily="18" charset="0"/>
                <a:cs typeface="Times New Roman" panose="02020603050405020304" pitchFamily="18" charset="0"/>
              </a:rPr>
              <a:t>hiện</a:t>
            </a:r>
            <a:r>
              <a:rPr lang="en-BZ" sz="4000" b="1" dirty="0">
                <a:solidFill>
                  <a:schemeClr val="bg1"/>
                </a:solidFill>
                <a:latin typeface="Times New Roman" panose="02020603050405020304" pitchFamily="18" charset="0"/>
                <a:cs typeface="Times New Roman" panose="02020603050405020304" pitchFamily="18" charset="0"/>
              </a:rPr>
              <a:t> </a:t>
            </a:r>
            <a:r>
              <a:rPr lang="en-BZ" sz="4000" b="1" dirty="0" err="1">
                <a:solidFill>
                  <a:schemeClr val="bg1"/>
                </a:solidFill>
                <a:latin typeface="Times New Roman" panose="02020603050405020304" pitchFamily="18" charset="0"/>
                <a:cs typeface="Times New Roman" panose="02020603050405020304" pitchFamily="18" charset="0"/>
              </a:rPr>
              <a:t>của</a:t>
            </a:r>
            <a:r>
              <a:rPr lang="en-BZ" sz="4000" b="1" dirty="0">
                <a:solidFill>
                  <a:schemeClr val="bg1"/>
                </a:solidFill>
                <a:latin typeface="Times New Roman" panose="02020603050405020304" pitchFamily="18" charset="0"/>
                <a:cs typeface="Times New Roman" panose="02020603050405020304" pitchFamily="18" charset="0"/>
              </a:rPr>
              <a:t> </a:t>
            </a:r>
            <a:r>
              <a:rPr lang="en-BZ" sz="4000" b="1" dirty="0" err="1">
                <a:solidFill>
                  <a:schemeClr val="bg1"/>
                </a:solidFill>
                <a:latin typeface="Times New Roman" panose="02020603050405020304" pitchFamily="18" charset="0"/>
                <a:cs typeface="Times New Roman" panose="02020603050405020304" pitchFamily="18" charset="0"/>
              </a:rPr>
              <a:t>tình</a:t>
            </a:r>
            <a:r>
              <a:rPr lang="en-BZ" sz="4000" b="1" dirty="0">
                <a:solidFill>
                  <a:schemeClr val="bg1"/>
                </a:solidFill>
                <a:latin typeface="Times New Roman" panose="02020603050405020304" pitchFamily="18" charset="0"/>
                <a:cs typeface="Times New Roman" panose="02020603050405020304" pitchFamily="18" charset="0"/>
              </a:rPr>
              <a:t> </a:t>
            </a:r>
            <a:r>
              <a:rPr lang="en-BZ" sz="4000" b="1" dirty="0" err="1">
                <a:solidFill>
                  <a:schemeClr val="bg1"/>
                </a:solidFill>
                <a:latin typeface="Times New Roman" panose="02020603050405020304" pitchFamily="18" charset="0"/>
                <a:cs typeface="Times New Roman" panose="02020603050405020304" pitchFamily="18" charset="0"/>
              </a:rPr>
              <a:t>đồng</a:t>
            </a:r>
            <a:r>
              <a:rPr lang="en-BZ" sz="4000" b="1" dirty="0">
                <a:solidFill>
                  <a:schemeClr val="bg1"/>
                </a:solidFill>
                <a:latin typeface="Times New Roman" panose="02020603050405020304" pitchFamily="18" charset="0"/>
                <a:cs typeface="Times New Roman" panose="02020603050405020304" pitchFamily="18" charset="0"/>
              </a:rPr>
              <a:t> </a:t>
            </a:r>
            <a:r>
              <a:rPr lang="en-BZ" sz="4000" b="1" dirty="0" err="1">
                <a:solidFill>
                  <a:schemeClr val="bg1"/>
                </a:solidFill>
                <a:latin typeface="Times New Roman" panose="02020603050405020304" pitchFamily="18" charset="0"/>
                <a:cs typeface="Times New Roman" panose="02020603050405020304" pitchFamily="18" charset="0"/>
              </a:rPr>
              <a:t>chí</a:t>
            </a:r>
            <a:endParaRPr lang="en-BZ" sz="4000" b="1" dirty="0">
              <a:solidFill>
                <a:schemeClr val="bg1"/>
              </a:solidFill>
              <a:latin typeface="Times New Roman" panose="02020603050405020304" pitchFamily="18" charset="0"/>
              <a:cs typeface="Times New Roman" panose="02020603050405020304" pitchFamily="18" charset="0"/>
            </a:endParaRPr>
          </a:p>
        </p:txBody>
      </p:sp>
      <p:pic>
        <p:nvPicPr>
          <p:cNvPr id="8" name="Hình ảnh 7" descr="Ảnh có chứa ngoài trời, bầu trời, cỏ, ảnh&#10;&#10;Mô tả được tạo với mức tin cậy rất cao">
            <a:extLst>
              <a:ext uri="{FF2B5EF4-FFF2-40B4-BE49-F238E27FC236}">
                <a16:creationId xmlns:a16="http://schemas.microsoft.com/office/drawing/2014/main" id="{0D996B8F-2FEC-4899-90D9-A9C1C5516167}"/>
              </a:ext>
            </a:extLst>
          </p:cNvPr>
          <p:cNvPicPr>
            <a:picLocks noChangeAspect="1"/>
          </p:cNvPicPr>
          <p:nvPr/>
        </p:nvPicPr>
        <p:blipFill rotWithShape="1">
          <a:blip r:embed="rId3">
            <a:extLst>
              <a:ext uri="{28A0092B-C50C-407E-A947-70E740481C1C}">
                <a14:useLocalDpi xmlns:a14="http://schemas.microsoft.com/office/drawing/2010/main" val="0"/>
              </a:ext>
            </a:extLst>
          </a:blip>
          <a:srcRect t="24425" r="1" b="1"/>
          <a:stretch/>
        </p:blipFill>
        <p:spPr>
          <a:xfrm>
            <a:off x="327547" y="321733"/>
            <a:ext cx="7058306" cy="4107392"/>
          </a:xfrm>
          <a:prstGeom prst="rect">
            <a:avLst/>
          </a:prstGeom>
        </p:spPr>
      </p:pic>
      <p:sp>
        <p:nvSpPr>
          <p:cNvPr id="15" name="Rectangle 14">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4" name="Chỗ dành sẵn cho Nội dung 3">
            <a:extLst>
              <a:ext uri="{FF2B5EF4-FFF2-40B4-BE49-F238E27FC236}">
                <a16:creationId xmlns:a16="http://schemas.microsoft.com/office/drawing/2014/main" id="{2DB8D6EC-AF29-436D-B894-0CAE69EC9108}"/>
              </a:ext>
            </a:extLst>
          </p:cNvPr>
          <p:cNvGraphicFramePr>
            <a:graphicFrameLocks noGrp="1"/>
          </p:cNvGraphicFramePr>
          <p:nvPr>
            <p:ph idx="1"/>
            <p:extLst>
              <p:ext uri="{D42A27DB-BD31-4B8C-83A1-F6EECF244321}">
                <p14:modId xmlns:p14="http://schemas.microsoft.com/office/powerpoint/2010/main" val="1906244832"/>
              </p:ext>
            </p:extLst>
          </p:nvPr>
        </p:nvGraphicFramePr>
        <p:xfrm>
          <a:off x="7621927" y="460626"/>
          <a:ext cx="4149928" cy="595914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370262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graphicEl>
                                              <a:dgm id="{1F256405-6E6C-419B-BC95-DB262E923F8F}"/>
                                            </p:graphicEl>
                                          </p:spTgt>
                                        </p:tgtEl>
                                        <p:attrNameLst>
                                          <p:attrName>style.visibility</p:attrName>
                                        </p:attrNameLst>
                                      </p:cBhvr>
                                      <p:to>
                                        <p:strVal val="visible"/>
                                      </p:to>
                                    </p:set>
                                    <p:animEffect transition="in" filter="fade">
                                      <p:cBhvr>
                                        <p:cTn id="7" dur="1000"/>
                                        <p:tgtEl>
                                          <p:spTgt spid="4">
                                            <p:graphicEl>
                                              <a:dgm id="{1F256405-6E6C-419B-BC95-DB262E923F8F}"/>
                                            </p:graphicEl>
                                          </p:spTgt>
                                        </p:tgtEl>
                                      </p:cBhvr>
                                    </p:animEffect>
                                    <p:anim calcmode="lin" valueType="num">
                                      <p:cBhvr>
                                        <p:cTn id="8" dur="1000" fill="hold"/>
                                        <p:tgtEl>
                                          <p:spTgt spid="4">
                                            <p:graphicEl>
                                              <a:dgm id="{1F256405-6E6C-419B-BC95-DB262E923F8F}"/>
                                            </p:graphicEl>
                                          </p:spTgt>
                                        </p:tgtEl>
                                        <p:attrNameLst>
                                          <p:attrName>ppt_x</p:attrName>
                                        </p:attrNameLst>
                                      </p:cBhvr>
                                      <p:tavLst>
                                        <p:tav tm="0">
                                          <p:val>
                                            <p:strVal val="#ppt_x"/>
                                          </p:val>
                                        </p:tav>
                                        <p:tav tm="100000">
                                          <p:val>
                                            <p:strVal val="#ppt_x"/>
                                          </p:val>
                                        </p:tav>
                                      </p:tavLst>
                                    </p:anim>
                                    <p:anim calcmode="lin" valueType="num">
                                      <p:cBhvr>
                                        <p:cTn id="9" dur="1000" fill="hold"/>
                                        <p:tgtEl>
                                          <p:spTgt spid="4">
                                            <p:graphicEl>
                                              <a:dgm id="{1F256405-6E6C-419B-BC95-DB262E923F8F}"/>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graphicEl>
                                              <a:dgm id="{3DC72E0C-43AA-4F90-816A-3224A7AE1965}"/>
                                            </p:graphicEl>
                                          </p:spTgt>
                                        </p:tgtEl>
                                        <p:attrNameLst>
                                          <p:attrName>style.visibility</p:attrName>
                                        </p:attrNameLst>
                                      </p:cBhvr>
                                      <p:to>
                                        <p:strVal val="visible"/>
                                      </p:to>
                                    </p:set>
                                    <p:animEffect transition="in" filter="fade">
                                      <p:cBhvr>
                                        <p:cTn id="14" dur="1000"/>
                                        <p:tgtEl>
                                          <p:spTgt spid="4">
                                            <p:graphicEl>
                                              <a:dgm id="{3DC72E0C-43AA-4F90-816A-3224A7AE1965}"/>
                                            </p:graphicEl>
                                          </p:spTgt>
                                        </p:tgtEl>
                                      </p:cBhvr>
                                    </p:animEffect>
                                    <p:anim calcmode="lin" valueType="num">
                                      <p:cBhvr>
                                        <p:cTn id="15" dur="1000" fill="hold"/>
                                        <p:tgtEl>
                                          <p:spTgt spid="4">
                                            <p:graphicEl>
                                              <a:dgm id="{3DC72E0C-43AA-4F90-816A-3224A7AE1965}"/>
                                            </p:graphicEl>
                                          </p:spTgt>
                                        </p:tgtEl>
                                        <p:attrNameLst>
                                          <p:attrName>ppt_x</p:attrName>
                                        </p:attrNameLst>
                                      </p:cBhvr>
                                      <p:tavLst>
                                        <p:tav tm="0">
                                          <p:val>
                                            <p:strVal val="#ppt_x"/>
                                          </p:val>
                                        </p:tav>
                                        <p:tav tm="100000">
                                          <p:val>
                                            <p:strVal val="#ppt_x"/>
                                          </p:val>
                                        </p:tav>
                                      </p:tavLst>
                                    </p:anim>
                                    <p:anim calcmode="lin" valueType="num">
                                      <p:cBhvr>
                                        <p:cTn id="16" dur="1000" fill="hold"/>
                                        <p:tgtEl>
                                          <p:spTgt spid="4">
                                            <p:graphicEl>
                                              <a:dgm id="{3DC72E0C-43AA-4F90-816A-3224A7AE1965}"/>
                                            </p:graphic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4">
                                            <p:graphicEl>
                                              <a:dgm id="{97BE70DB-FAB6-4A62-9BE2-F54DAF7E362E}"/>
                                            </p:graphicEl>
                                          </p:spTgt>
                                        </p:tgtEl>
                                        <p:attrNameLst>
                                          <p:attrName>style.visibility</p:attrName>
                                        </p:attrNameLst>
                                      </p:cBhvr>
                                      <p:to>
                                        <p:strVal val="visible"/>
                                      </p:to>
                                    </p:set>
                                    <p:animEffect transition="in" filter="fade">
                                      <p:cBhvr>
                                        <p:cTn id="19" dur="1000"/>
                                        <p:tgtEl>
                                          <p:spTgt spid="4">
                                            <p:graphicEl>
                                              <a:dgm id="{97BE70DB-FAB6-4A62-9BE2-F54DAF7E362E}"/>
                                            </p:graphicEl>
                                          </p:spTgt>
                                        </p:tgtEl>
                                      </p:cBhvr>
                                    </p:animEffect>
                                    <p:anim calcmode="lin" valueType="num">
                                      <p:cBhvr>
                                        <p:cTn id="20" dur="1000" fill="hold"/>
                                        <p:tgtEl>
                                          <p:spTgt spid="4">
                                            <p:graphicEl>
                                              <a:dgm id="{97BE70DB-FAB6-4A62-9BE2-F54DAF7E362E}"/>
                                            </p:graphicEl>
                                          </p:spTgt>
                                        </p:tgtEl>
                                        <p:attrNameLst>
                                          <p:attrName>ppt_x</p:attrName>
                                        </p:attrNameLst>
                                      </p:cBhvr>
                                      <p:tavLst>
                                        <p:tav tm="0">
                                          <p:val>
                                            <p:strVal val="#ppt_x"/>
                                          </p:val>
                                        </p:tav>
                                        <p:tav tm="100000">
                                          <p:val>
                                            <p:strVal val="#ppt_x"/>
                                          </p:val>
                                        </p:tav>
                                      </p:tavLst>
                                    </p:anim>
                                    <p:anim calcmode="lin" valueType="num">
                                      <p:cBhvr>
                                        <p:cTn id="21" dur="1000" fill="hold"/>
                                        <p:tgtEl>
                                          <p:spTgt spid="4">
                                            <p:graphicEl>
                                              <a:dgm id="{97BE70DB-FAB6-4A62-9BE2-F54DAF7E362E}"/>
                                            </p:graphic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4">
                                            <p:graphicEl>
                                              <a:dgm id="{5B8A8DEF-DC7D-476E-8BF3-60B552F2D972}"/>
                                            </p:graphicEl>
                                          </p:spTgt>
                                        </p:tgtEl>
                                        <p:attrNameLst>
                                          <p:attrName>style.visibility</p:attrName>
                                        </p:attrNameLst>
                                      </p:cBhvr>
                                      <p:to>
                                        <p:strVal val="visible"/>
                                      </p:to>
                                    </p:set>
                                    <p:animEffect transition="in" filter="fade">
                                      <p:cBhvr>
                                        <p:cTn id="26" dur="1000"/>
                                        <p:tgtEl>
                                          <p:spTgt spid="4">
                                            <p:graphicEl>
                                              <a:dgm id="{5B8A8DEF-DC7D-476E-8BF3-60B552F2D972}"/>
                                            </p:graphicEl>
                                          </p:spTgt>
                                        </p:tgtEl>
                                      </p:cBhvr>
                                    </p:animEffect>
                                    <p:anim calcmode="lin" valueType="num">
                                      <p:cBhvr>
                                        <p:cTn id="27" dur="1000" fill="hold"/>
                                        <p:tgtEl>
                                          <p:spTgt spid="4">
                                            <p:graphicEl>
                                              <a:dgm id="{5B8A8DEF-DC7D-476E-8BF3-60B552F2D972}"/>
                                            </p:graphicEl>
                                          </p:spTgt>
                                        </p:tgtEl>
                                        <p:attrNameLst>
                                          <p:attrName>ppt_x</p:attrName>
                                        </p:attrNameLst>
                                      </p:cBhvr>
                                      <p:tavLst>
                                        <p:tav tm="0">
                                          <p:val>
                                            <p:strVal val="#ppt_x"/>
                                          </p:val>
                                        </p:tav>
                                        <p:tav tm="100000">
                                          <p:val>
                                            <p:strVal val="#ppt_x"/>
                                          </p:val>
                                        </p:tav>
                                      </p:tavLst>
                                    </p:anim>
                                    <p:anim calcmode="lin" valueType="num">
                                      <p:cBhvr>
                                        <p:cTn id="28" dur="1000" fill="hold"/>
                                        <p:tgtEl>
                                          <p:spTgt spid="4">
                                            <p:graphicEl>
                                              <a:dgm id="{5B8A8DEF-DC7D-476E-8BF3-60B552F2D972}"/>
                                            </p:graphic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4">
                                            <p:graphicEl>
                                              <a:dgm id="{3376B0AC-F885-4FA5-84EB-550563FD6B95}"/>
                                            </p:graphicEl>
                                          </p:spTgt>
                                        </p:tgtEl>
                                        <p:attrNameLst>
                                          <p:attrName>style.visibility</p:attrName>
                                        </p:attrNameLst>
                                      </p:cBhvr>
                                      <p:to>
                                        <p:strVal val="visible"/>
                                      </p:to>
                                    </p:set>
                                    <p:animEffect transition="in" filter="fade">
                                      <p:cBhvr>
                                        <p:cTn id="31" dur="1000"/>
                                        <p:tgtEl>
                                          <p:spTgt spid="4">
                                            <p:graphicEl>
                                              <a:dgm id="{3376B0AC-F885-4FA5-84EB-550563FD6B95}"/>
                                            </p:graphicEl>
                                          </p:spTgt>
                                        </p:tgtEl>
                                      </p:cBhvr>
                                    </p:animEffect>
                                    <p:anim calcmode="lin" valueType="num">
                                      <p:cBhvr>
                                        <p:cTn id="32" dur="1000" fill="hold"/>
                                        <p:tgtEl>
                                          <p:spTgt spid="4">
                                            <p:graphicEl>
                                              <a:dgm id="{3376B0AC-F885-4FA5-84EB-550563FD6B95}"/>
                                            </p:graphicEl>
                                          </p:spTgt>
                                        </p:tgtEl>
                                        <p:attrNameLst>
                                          <p:attrName>ppt_x</p:attrName>
                                        </p:attrNameLst>
                                      </p:cBhvr>
                                      <p:tavLst>
                                        <p:tav tm="0">
                                          <p:val>
                                            <p:strVal val="#ppt_x"/>
                                          </p:val>
                                        </p:tav>
                                        <p:tav tm="100000">
                                          <p:val>
                                            <p:strVal val="#ppt_x"/>
                                          </p:val>
                                        </p:tav>
                                      </p:tavLst>
                                    </p:anim>
                                    <p:anim calcmode="lin" valueType="num">
                                      <p:cBhvr>
                                        <p:cTn id="33" dur="1000" fill="hold"/>
                                        <p:tgtEl>
                                          <p:spTgt spid="4">
                                            <p:graphicEl>
                                              <a:dgm id="{3376B0AC-F885-4FA5-84EB-550563FD6B95}"/>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Chỗ dành sẵn cho Nội dung 4">
            <a:extLst>
              <a:ext uri="{FF2B5EF4-FFF2-40B4-BE49-F238E27FC236}">
                <a16:creationId xmlns:a16="http://schemas.microsoft.com/office/drawing/2014/main" id="{86E45847-06F1-435C-9CF2-CA5D9CA2F21C}"/>
              </a:ext>
            </a:extLst>
          </p:cNvPr>
          <p:cNvPicPr>
            <a:picLocks noChangeAspect="1"/>
          </p:cNvPicPr>
          <p:nvPr/>
        </p:nvPicPr>
        <p:blipFill rotWithShape="1">
          <a:blip r:embed="rId3">
            <a:extLst>
              <a:ext uri="{28A0092B-C50C-407E-A947-70E740481C1C}">
                <a14:useLocalDpi xmlns:a14="http://schemas.microsoft.com/office/drawing/2010/main" val="0"/>
              </a:ext>
            </a:extLst>
          </a:blip>
          <a:srcRect l="11165" r="2377"/>
          <a:stretch/>
        </p:blipFill>
        <p:spPr>
          <a:xfrm>
            <a:off x="16458" y="36518"/>
            <a:ext cx="6324601" cy="6857990"/>
          </a:xfrm>
          <a:prstGeom prst="rect">
            <a:avLst/>
          </a:prstGeom>
        </p:spPr>
      </p:pic>
      <p:pic>
        <p:nvPicPr>
          <p:cNvPr id="13" name="Picture 12">
            <a:extLst>
              <a:ext uri="{FF2B5EF4-FFF2-40B4-BE49-F238E27FC236}">
                <a16:creationId xmlns:a16="http://schemas.microsoft.com/office/drawing/2014/main" id="{19AE98B8-B73A-4724-B639-017087F923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Content Placeholder 9">
            <a:extLst>
              <a:ext uri="{FF2B5EF4-FFF2-40B4-BE49-F238E27FC236}">
                <a16:creationId xmlns:a16="http://schemas.microsoft.com/office/drawing/2014/main" id="{4EC11178-2BAF-4130-9F0B-61B55BFA5BE2}"/>
              </a:ext>
            </a:extLst>
          </p:cNvPr>
          <p:cNvSpPr>
            <a:spLocks noGrp="1"/>
          </p:cNvSpPr>
          <p:nvPr>
            <p:ph idx="1"/>
          </p:nvPr>
        </p:nvSpPr>
        <p:spPr>
          <a:xfrm>
            <a:off x="6221037" y="729756"/>
            <a:ext cx="6090986" cy="3892381"/>
          </a:xfrm>
        </p:spPr>
        <p:txBody>
          <a:bodyPr anchor="b">
            <a:normAutofit/>
          </a:bodyPr>
          <a:lstStyle/>
          <a:p>
            <a:pPr marL="0" indent="0">
              <a:buNone/>
            </a:pPr>
            <a:r>
              <a:rPr lang="en-US" altLang="vi-VN" sz="3200" b="1" dirty="0" err="1">
                <a:latin typeface="Times New Roman" panose="02020603050405020304" pitchFamily="18" charset="0"/>
                <a:cs typeface="Times New Roman" panose="02020603050405020304" pitchFamily="18" charset="0"/>
              </a:rPr>
              <a:t>Đêm</a:t>
            </a:r>
            <a:r>
              <a:rPr lang="en-US" altLang="vi-VN" sz="3200" b="1" dirty="0">
                <a:latin typeface="Times New Roman" panose="02020603050405020304" pitchFamily="18" charset="0"/>
                <a:cs typeface="Times New Roman" panose="02020603050405020304" pitchFamily="18" charset="0"/>
              </a:rPr>
              <a:t> nay </a:t>
            </a:r>
            <a:r>
              <a:rPr lang="en-US" altLang="vi-VN" sz="3200" b="1" dirty="0" err="1">
                <a:latin typeface="Times New Roman" panose="02020603050405020304" pitchFamily="18" charset="0"/>
                <a:cs typeface="Times New Roman" panose="02020603050405020304" pitchFamily="18" charset="0"/>
              </a:rPr>
              <a:t>rừng</a:t>
            </a:r>
            <a:r>
              <a:rPr lang="en-US" altLang="vi-VN" sz="3200" b="1" dirty="0">
                <a:latin typeface="Times New Roman" panose="02020603050405020304" pitchFamily="18" charset="0"/>
                <a:cs typeface="Times New Roman" panose="02020603050405020304" pitchFamily="18" charset="0"/>
              </a:rPr>
              <a:t> </a:t>
            </a:r>
            <a:r>
              <a:rPr lang="en-US" altLang="vi-VN" sz="3200" b="1" dirty="0" err="1">
                <a:latin typeface="Times New Roman" panose="02020603050405020304" pitchFamily="18" charset="0"/>
                <a:cs typeface="Times New Roman" panose="02020603050405020304" pitchFamily="18" charset="0"/>
              </a:rPr>
              <a:t>hoang</a:t>
            </a:r>
            <a:r>
              <a:rPr lang="en-US" altLang="vi-VN" sz="3200" b="1" dirty="0">
                <a:latin typeface="Times New Roman" panose="02020603050405020304" pitchFamily="18" charset="0"/>
                <a:cs typeface="Times New Roman" panose="02020603050405020304" pitchFamily="18" charset="0"/>
              </a:rPr>
              <a:t> </a:t>
            </a:r>
            <a:r>
              <a:rPr lang="en-US" altLang="vi-VN" sz="3200" b="1" dirty="0" err="1">
                <a:latin typeface="Times New Roman" panose="02020603050405020304" pitchFamily="18" charset="0"/>
                <a:cs typeface="Times New Roman" panose="02020603050405020304" pitchFamily="18" charset="0"/>
              </a:rPr>
              <a:t>sương</a:t>
            </a:r>
            <a:r>
              <a:rPr lang="en-US" altLang="vi-VN" sz="3200" b="1" dirty="0">
                <a:latin typeface="Times New Roman" panose="02020603050405020304" pitchFamily="18" charset="0"/>
                <a:cs typeface="Times New Roman" panose="02020603050405020304" pitchFamily="18" charset="0"/>
              </a:rPr>
              <a:t> </a:t>
            </a:r>
            <a:r>
              <a:rPr lang="en-US" altLang="vi-VN" sz="3200" b="1" dirty="0" err="1">
                <a:latin typeface="Times New Roman" panose="02020603050405020304" pitchFamily="18" charset="0"/>
                <a:cs typeface="Times New Roman" panose="02020603050405020304" pitchFamily="18" charset="0"/>
              </a:rPr>
              <a:t>muối</a:t>
            </a:r>
            <a:endParaRPr lang="en-US" altLang="vi-VN" sz="3200" b="1" dirty="0">
              <a:latin typeface="Times New Roman" panose="02020603050405020304" pitchFamily="18" charset="0"/>
              <a:cs typeface="Times New Roman" panose="02020603050405020304" pitchFamily="18" charset="0"/>
            </a:endParaRPr>
          </a:p>
          <a:p>
            <a:pPr marL="0" indent="0">
              <a:buNone/>
            </a:pPr>
            <a:r>
              <a:rPr lang="en-US" altLang="vi-VN" sz="3200" b="1" dirty="0" err="1">
                <a:latin typeface="Times New Roman" panose="02020603050405020304" pitchFamily="18" charset="0"/>
                <a:cs typeface="Times New Roman" panose="02020603050405020304" pitchFamily="18" charset="0"/>
              </a:rPr>
              <a:t>Đứng</a:t>
            </a:r>
            <a:r>
              <a:rPr lang="en-US" altLang="vi-VN" sz="3200" b="1" dirty="0">
                <a:latin typeface="Times New Roman" panose="02020603050405020304" pitchFamily="18" charset="0"/>
                <a:cs typeface="Times New Roman" panose="02020603050405020304" pitchFamily="18" charset="0"/>
              </a:rPr>
              <a:t> </a:t>
            </a:r>
            <a:r>
              <a:rPr lang="en-US" altLang="vi-VN" sz="3200" b="1" dirty="0" err="1">
                <a:latin typeface="Times New Roman" panose="02020603050405020304" pitchFamily="18" charset="0"/>
                <a:cs typeface="Times New Roman" panose="02020603050405020304" pitchFamily="18" charset="0"/>
              </a:rPr>
              <a:t>cạnh</a:t>
            </a:r>
            <a:r>
              <a:rPr lang="en-US" altLang="vi-VN" sz="3200" b="1" dirty="0">
                <a:latin typeface="Times New Roman" panose="02020603050405020304" pitchFamily="18" charset="0"/>
                <a:cs typeface="Times New Roman" panose="02020603050405020304" pitchFamily="18" charset="0"/>
              </a:rPr>
              <a:t> </a:t>
            </a:r>
            <a:r>
              <a:rPr lang="en-US" altLang="vi-VN" sz="3200" b="1" dirty="0" err="1">
                <a:latin typeface="Times New Roman" panose="02020603050405020304" pitchFamily="18" charset="0"/>
                <a:cs typeface="Times New Roman" panose="02020603050405020304" pitchFamily="18" charset="0"/>
              </a:rPr>
              <a:t>bên</a:t>
            </a:r>
            <a:r>
              <a:rPr lang="en-US" altLang="vi-VN" sz="3200" b="1" dirty="0">
                <a:latin typeface="Times New Roman" panose="02020603050405020304" pitchFamily="18" charset="0"/>
                <a:cs typeface="Times New Roman" panose="02020603050405020304" pitchFamily="18" charset="0"/>
              </a:rPr>
              <a:t> </a:t>
            </a:r>
            <a:r>
              <a:rPr lang="en-US" altLang="vi-VN" sz="3200" b="1" dirty="0" err="1">
                <a:latin typeface="Times New Roman" panose="02020603050405020304" pitchFamily="18" charset="0"/>
                <a:cs typeface="Times New Roman" panose="02020603050405020304" pitchFamily="18" charset="0"/>
              </a:rPr>
              <a:t>nhau</a:t>
            </a:r>
            <a:r>
              <a:rPr lang="en-US" altLang="vi-VN" sz="3200" b="1" dirty="0">
                <a:latin typeface="Times New Roman" panose="02020603050405020304" pitchFamily="18" charset="0"/>
                <a:cs typeface="Times New Roman" panose="02020603050405020304" pitchFamily="18" charset="0"/>
              </a:rPr>
              <a:t> </a:t>
            </a:r>
            <a:r>
              <a:rPr lang="en-US" altLang="vi-VN" sz="3200" b="1" dirty="0" err="1">
                <a:latin typeface="Times New Roman" panose="02020603050405020304" pitchFamily="18" charset="0"/>
                <a:cs typeface="Times New Roman" panose="02020603050405020304" pitchFamily="18" charset="0"/>
              </a:rPr>
              <a:t>chờ</a:t>
            </a:r>
            <a:r>
              <a:rPr lang="en-US" altLang="vi-VN" sz="3200" b="1" dirty="0">
                <a:latin typeface="Times New Roman" panose="02020603050405020304" pitchFamily="18" charset="0"/>
                <a:cs typeface="Times New Roman" panose="02020603050405020304" pitchFamily="18" charset="0"/>
              </a:rPr>
              <a:t> </a:t>
            </a:r>
            <a:r>
              <a:rPr lang="en-US" altLang="vi-VN" sz="3200" b="1" dirty="0" err="1">
                <a:latin typeface="Times New Roman" panose="02020603050405020304" pitchFamily="18" charset="0"/>
                <a:cs typeface="Times New Roman" panose="02020603050405020304" pitchFamily="18" charset="0"/>
              </a:rPr>
              <a:t>giặc</a:t>
            </a:r>
            <a:r>
              <a:rPr lang="en-US" altLang="vi-VN" sz="3200" b="1" dirty="0">
                <a:latin typeface="Times New Roman" panose="02020603050405020304" pitchFamily="18" charset="0"/>
                <a:cs typeface="Times New Roman" panose="02020603050405020304" pitchFamily="18" charset="0"/>
              </a:rPr>
              <a:t> </a:t>
            </a:r>
            <a:r>
              <a:rPr lang="en-US" altLang="vi-VN" sz="3200" b="1" dirty="0" err="1">
                <a:latin typeface="Times New Roman" panose="02020603050405020304" pitchFamily="18" charset="0"/>
                <a:cs typeface="Times New Roman" panose="02020603050405020304" pitchFamily="18" charset="0"/>
              </a:rPr>
              <a:t>tới</a:t>
            </a:r>
            <a:endParaRPr lang="en-US" altLang="vi-VN" sz="3200" b="1" dirty="0">
              <a:latin typeface="Times New Roman" panose="02020603050405020304" pitchFamily="18" charset="0"/>
              <a:cs typeface="Times New Roman" panose="02020603050405020304" pitchFamily="18" charset="0"/>
            </a:endParaRPr>
          </a:p>
          <a:p>
            <a:pPr marL="0" indent="0">
              <a:buNone/>
            </a:pPr>
            <a:r>
              <a:rPr lang="en-US" altLang="vi-VN" sz="3200" b="1" dirty="0" err="1">
                <a:latin typeface="Times New Roman" panose="02020603050405020304" pitchFamily="18" charset="0"/>
                <a:cs typeface="Times New Roman" panose="02020603050405020304" pitchFamily="18" charset="0"/>
              </a:rPr>
              <a:t>Đầu</a:t>
            </a:r>
            <a:r>
              <a:rPr lang="en-US" altLang="vi-VN" sz="3200" b="1" dirty="0">
                <a:latin typeface="Times New Roman" panose="02020603050405020304" pitchFamily="18" charset="0"/>
                <a:cs typeface="Times New Roman" panose="02020603050405020304" pitchFamily="18" charset="0"/>
              </a:rPr>
              <a:t> </a:t>
            </a:r>
            <a:r>
              <a:rPr lang="en-US" altLang="vi-VN" sz="3200" b="1" dirty="0" err="1">
                <a:latin typeface="Times New Roman" panose="02020603050405020304" pitchFamily="18" charset="0"/>
                <a:cs typeface="Times New Roman" panose="02020603050405020304" pitchFamily="18" charset="0"/>
              </a:rPr>
              <a:t>súng</a:t>
            </a:r>
            <a:r>
              <a:rPr lang="en-US" altLang="vi-VN" sz="3200" b="1" dirty="0">
                <a:latin typeface="Times New Roman" panose="02020603050405020304" pitchFamily="18" charset="0"/>
                <a:cs typeface="Times New Roman" panose="02020603050405020304" pitchFamily="18" charset="0"/>
              </a:rPr>
              <a:t> </a:t>
            </a:r>
            <a:r>
              <a:rPr lang="en-US" altLang="vi-VN" sz="3200" b="1" dirty="0" err="1">
                <a:latin typeface="Times New Roman" panose="02020603050405020304" pitchFamily="18" charset="0"/>
                <a:cs typeface="Times New Roman" panose="02020603050405020304" pitchFamily="18" charset="0"/>
              </a:rPr>
              <a:t>trăng</a:t>
            </a:r>
            <a:r>
              <a:rPr lang="en-US" altLang="vi-VN" sz="3200" b="1" dirty="0">
                <a:latin typeface="Times New Roman" panose="02020603050405020304" pitchFamily="18" charset="0"/>
                <a:cs typeface="Times New Roman" panose="02020603050405020304" pitchFamily="18" charset="0"/>
              </a:rPr>
              <a:t> </a:t>
            </a:r>
            <a:r>
              <a:rPr lang="en-US" altLang="vi-VN" sz="3200" b="1" dirty="0" err="1">
                <a:latin typeface="Times New Roman" panose="02020603050405020304" pitchFamily="18" charset="0"/>
                <a:cs typeface="Times New Roman" panose="02020603050405020304" pitchFamily="18" charset="0"/>
              </a:rPr>
              <a:t>treo</a:t>
            </a:r>
            <a:endParaRPr lang="en-US" altLang="vi-VN" sz="3200" b="1" dirty="0">
              <a:latin typeface="Times New Roman" panose="02020603050405020304" pitchFamily="18" charset="0"/>
              <a:cs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31418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8">
            <a:extLst>
              <a:ext uri="{FF2B5EF4-FFF2-40B4-BE49-F238E27FC236}">
                <a16:creationId xmlns:a16="http://schemas.microsoft.com/office/drawing/2014/main" id="{526E0BFB-CDF1-4990-8C11-AC849311E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Chỗ dành sẵn cho Nội dung 4">
            <a:extLst>
              <a:ext uri="{FF2B5EF4-FFF2-40B4-BE49-F238E27FC236}">
                <a16:creationId xmlns:a16="http://schemas.microsoft.com/office/drawing/2014/main" id="{0440871D-707D-470E-80A0-73D8BA310CBF}"/>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1214" b="14322"/>
          <a:stretch/>
        </p:blipFill>
        <p:spPr>
          <a:xfrm>
            <a:off x="19796" y="0"/>
            <a:ext cx="8668512" cy="6857990"/>
          </a:xfrm>
          <a:prstGeom prst="rect">
            <a:avLst/>
          </a:prstGeom>
        </p:spPr>
      </p:pic>
      <p:sp>
        <p:nvSpPr>
          <p:cNvPr id="18" name="Rectangle 10">
            <a:extLst>
              <a:ext uri="{FF2B5EF4-FFF2-40B4-BE49-F238E27FC236}">
                <a16:creationId xmlns:a16="http://schemas.microsoft.com/office/drawing/2014/main" id="{6069A1F8-9BEB-4786-9694-FC48B2D75D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788244" y="0"/>
            <a:ext cx="9403756" cy="6858000"/>
          </a:xfrm>
          <a:prstGeom prst="rect">
            <a:avLst/>
          </a:prstGeom>
          <a:gradFill>
            <a:gsLst>
              <a:gs pos="58000">
                <a:schemeClr val="bg1"/>
              </a:gs>
              <a:gs pos="30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5" name="Sơ đồ 4">
            <a:extLst>
              <a:ext uri="{FF2B5EF4-FFF2-40B4-BE49-F238E27FC236}">
                <a16:creationId xmlns:a16="http://schemas.microsoft.com/office/drawing/2014/main" id="{B7CFF82D-27A4-4CB1-A74E-9A455C6A3452}"/>
              </a:ext>
            </a:extLst>
          </p:cNvPr>
          <p:cNvGraphicFramePr/>
          <p:nvPr>
            <p:extLst>
              <p:ext uri="{D42A27DB-BD31-4B8C-83A1-F6EECF244321}">
                <p14:modId xmlns:p14="http://schemas.microsoft.com/office/powerpoint/2010/main" val="1885197094"/>
              </p:ext>
            </p:extLst>
          </p:nvPr>
        </p:nvGraphicFramePr>
        <p:xfrm>
          <a:off x="3423515" y="1818294"/>
          <a:ext cx="5841541" cy="335149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9" name="Rectangle 1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1305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1648" y="4546920"/>
            <a:ext cx="402336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Content Placeholder 9">
            <a:extLst>
              <a:ext uri="{FF2B5EF4-FFF2-40B4-BE49-F238E27FC236}">
                <a16:creationId xmlns:a16="http://schemas.microsoft.com/office/drawing/2014/main" id="{2CFA6856-7704-4BC0-B6F8-88CEB4DB0283}"/>
              </a:ext>
            </a:extLst>
          </p:cNvPr>
          <p:cNvSpPr txBox="1">
            <a:spLocks/>
          </p:cNvSpPr>
          <p:nvPr/>
        </p:nvSpPr>
        <p:spPr>
          <a:xfrm>
            <a:off x="5289020" y="0"/>
            <a:ext cx="6090986" cy="2352353"/>
          </a:xfrm>
          <a:prstGeom prst="rect">
            <a:avLst/>
          </a:prstGeom>
        </p:spPr>
        <p:txBody>
          <a:bodyPr vert="horz" lIns="91440" tIns="45720" rIns="91440" bIns="45720" rtlCol="0" anchor="b">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ltLang="vi-VN" sz="3200" b="1" dirty="0" err="1">
                <a:latin typeface="Times New Roman" panose="02020603050405020304" pitchFamily="18" charset="0"/>
                <a:cs typeface="Times New Roman" panose="02020603050405020304" pitchFamily="18" charset="0"/>
              </a:rPr>
              <a:t>Đêm</a:t>
            </a:r>
            <a:r>
              <a:rPr lang="en-US" altLang="vi-VN" sz="3200" b="1" dirty="0">
                <a:latin typeface="Times New Roman" panose="02020603050405020304" pitchFamily="18" charset="0"/>
                <a:cs typeface="Times New Roman" panose="02020603050405020304" pitchFamily="18" charset="0"/>
              </a:rPr>
              <a:t> nay </a:t>
            </a:r>
            <a:r>
              <a:rPr lang="en-US" altLang="vi-VN" sz="3200" b="1" dirty="0" err="1">
                <a:latin typeface="Times New Roman" panose="02020603050405020304" pitchFamily="18" charset="0"/>
                <a:cs typeface="Times New Roman" panose="02020603050405020304" pitchFamily="18" charset="0"/>
              </a:rPr>
              <a:t>rừng</a:t>
            </a:r>
            <a:r>
              <a:rPr lang="en-US" altLang="vi-VN" sz="3200" b="1" dirty="0">
                <a:latin typeface="Times New Roman" panose="02020603050405020304" pitchFamily="18" charset="0"/>
                <a:cs typeface="Times New Roman" panose="02020603050405020304" pitchFamily="18" charset="0"/>
              </a:rPr>
              <a:t> </a:t>
            </a:r>
            <a:r>
              <a:rPr lang="en-US" altLang="vi-VN" sz="3200" b="1" dirty="0" err="1">
                <a:latin typeface="Times New Roman" panose="02020603050405020304" pitchFamily="18" charset="0"/>
                <a:cs typeface="Times New Roman" panose="02020603050405020304" pitchFamily="18" charset="0"/>
              </a:rPr>
              <a:t>hoang</a:t>
            </a:r>
            <a:r>
              <a:rPr lang="en-US" altLang="vi-VN" sz="3200" b="1" dirty="0">
                <a:latin typeface="Times New Roman" panose="02020603050405020304" pitchFamily="18" charset="0"/>
                <a:cs typeface="Times New Roman" panose="02020603050405020304" pitchFamily="18" charset="0"/>
              </a:rPr>
              <a:t> </a:t>
            </a:r>
            <a:r>
              <a:rPr lang="en-US" altLang="vi-VN" sz="3200" b="1" dirty="0" err="1">
                <a:latin typeface="Times New Roman" panose="02020603050405020304" pitchFamily="18" charset="0"/>
                <a:cs typeface="Times New Roman" panose="02020603050405020304" pitchFamily="18" charset="0"/>
              </a:rPr>
              <a:t>sương</a:t>
            </a:r>
            <a:r>
              <a:rPr lang="en-US" altLang="vi-VN" sz="3200" b="1" dirty="0">
                <a:latin typeface="Times New Roman" panose="02020603050405020304" pitchFamily="18" charset="0"/>
                <a:cs typeface="Times New Roman" panose="02020603050405020304" pitchFamily="18" charset="0"/>
              </a:rPr>
              <a:t> </a:t>
            </a:r>
            <a:r>
              <a:rPr lang="en-US" altLang="vi-VN" sz="3200" b="1" dirty="0" err="1">
                <a:latin typeface="Times New Roman" panose="02020603050405020304" pitchFamily="18" charset="0"/>
                <a:cs typeface="Times New Roman" panose="02020603050405020304" pitchFamily="18" charset="0"/>
              </a:rPr>
              <a:t>muối</a:t>
            </a:r>
            <a:endParaRPr lang="en-US" altLang="vi-VN" sz="3200" b="1" dirty="0">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r>
              <a:rPr lang="en-US" altLang="vi-VN" sz="3200" b="1" dirty="0" err="1">
                <a:latin typeface="Times New Roman" panose="02020603050405020304" pitchFamily="18" charset="0"/>
                <a:cs typeface="Times New Roman" panose="02020603050405020304" pitchFamily="18" charset="0"/>
              </a:rPr>
              <a:t>Đứng</a:t>
            </a:r>
            <a:r>
              <a:rPr lang="en-US" altLang="vi-VN" sz="3200" b="1" dirty="0">
                <a:latin typeface="Times New Roman" panose="02020603050405020304" pitchFamily="18" charset="0"/>
                <a:cs typeface="Times New Roman" panose="02020603050405020304" pitchFamily="18" charset="0"/>
              </a:rPr>
              <a:t> </a:t>
            </a:r>
            <a:r>
              <a:rPr lang="en-US" altLang="vi-VN" sz="3200" b="1" dirty="0" err="1">
                <a:latin typeface="Times New Roman" panose="02020603050405020304" pitchFamily="18" charset="0"/>
                <a:cs typeface="Times New Roman" panose="02020603050405020304" pitchFamily="18" charset="0"/>
              </a:rPr>
              <a:t>cạnh</a:t>
            </a:r>
            <a:r>
              <a:rPr lang="en-US" altLang="vi-VN" sz="3200" b="1" dirty="0">
                <a:latin typeface="Times New Roman" panose="02020603050405020304" pitchFamily="18" charset="0"/>
                <a:cs typeface="Times New Roman" panose="02020603050405020304" pitchFamily="18" charset="0"/>
              </a:rPr>
              <a:t> </a:t>
            </a:r>
            <a:r>
              <a:rPr lang="en-US" altLang="vi-VN" sz="3200" b="1" dirty="0" err="1">
                <a:latin typeface="Times New Roman" panose="02020603050405020304" pitchFamily="18" charset="0"/>
                <a:cs typeface="Times New Roman" panose="02020603050405020304" pitchFamily="18" charset="0"/>
              </a:rPr>
              <a:t>bên</a:t>
            </a:r>
            <a:r>
              <a:rPr lang="en-US" altLang="vi-VN" sz="3200" b="1" dirty="0">
                <a:latin typeface="Times New Roman" panose="02020603050405020304" pitchFamily="18" charset="0"/>
                <a:cs typeface="Times New Roman" panose="02020603050405020304" pitchFamily="18" charset="0"/>
              </a:rPr>
              <a:t> </a:t>
            </a:r>
            <a:r>
              <a:rPr lang="en-US" altLang="vi-VN" sz="3200" b="1" dirty="0" err="1">
                <a:latin typeface="Times New Roman" panose="02020603050405020304" pitchFamily="18" charset="0"/>
                <a:cs typeface="Times New Roman" panose="02020603050405020304" pitchFamily="18" charset="0"/>
              </a:rPr>
              <a:t>nhau</a:t>
            </a:r>
            <a:r>
              <a:rPr lang="en-US" altLang="vi-VN" sz="3200" b="1" dirty="0">
                <a:latin typeface="Times New Roman" panose="02020603050405020304" pitchFamily="18" charset="0"/>
                <a:cs typeface="Times New Roman" panose="02020603050405020304" pitchFamily="18" charset="0"/>
              </a:rPr>
              <a:t> </a:t>
            </a:r>
            <a:r>
              <a:rPr lang="en-US" altLang="vi-VN" sz="3200" b="1" dirty="0" err="1">
                <a:latin typeface="Times New Roman" panose="02020603050405020304" pitchFamily="18" charset="0"/>
                <a:cs typeface="Times New Roman" panose="02020603050405020304" pitchFamily="18" charset="0"/>
              </a:rPr>
              <a:t>chờ</a:t>
            </a:r>
            <a:r>
              <a:rPr lang="en-US" altLang="vi-VN" sz="3200" b="1" dirty="0">
                <a:latin typeface="Times New Roman" panose="02020603050405020304" pitchFamily="18" charset="0"/>
                <a:cs typeface="Times New Roman" panose="02020603050405020304" pitchFamily="18" charset="0"/>
              </a:rPr>
              <a:t> </a:t>
            </a:r>
            <a:r>
              <a:rPr lang="en-US" altLang="vi-VN" sz="3200" b="1" dirty="0" err="1">
                <a:latin typeface="Times New Roman" panose="02020603050405020304" pitchFamily="18" charset="0"/>
                <a:cs typeface="Times New Roman" panose="02020603050405020304" pitchFamily="18" charset="0"/>
              </a:rPr>
              <a:t>giặc</a:t>
            </a:r>
            <a:r>
              <a:rPr lang="en-US" altLang="vi-VN" sz="3200" b="1" dirty="0">
                <a:latin typeface="Times New Roman" panose="02020603050405020304" pitchFamily="18" charset="0"/>
                <a:cs typeface="Times New Roman" panose="02020603050405020304" pitchFamily="18" charset="0"/>
              </a:rPr>
              <a:t> </a:t>
            </a:r>
            <a:r>
              <a:rPr lang="en-US" altLang="vi-VN" sz="3200" b="1" dirty="0" err="1">
                <a:latin typeface="Times New Roman" panose="02020603050405020304" pitchFamily="18" charset="0"/>
                <a:cs typeface="Times New Roman" panose="02020603050405020304" pitchFamily="18" charset="0"/>
              </a:rPr>
              <a:t>tới</a:t>
            </a:r>
            <a:endParaRPr lang="en-US" altLang="vi-VN" sz="3200" b="1" dirty="0">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r>
              <a:rPr lang="en-US" altLang="vi-VN" sz="3200" b="1" dirty="0" err="1">
                <a:latin typeface="Times New Roman" panose="02020603050405020304" pitchFamily="18" charset="0"/>
                <a:cs typeface="Times New Roman" panose="02020603050405020304" pitchFamily="18" charset="0"/>
              </a:rPr>
              <a:t>Đầu</a:t>
            </a:r>
            <a:r>
              <a:rPr lang="en-US" altLang="vi-VN" sz="3200" b="1" dirty="0">
                <a:latin typeface="Times New Roman" panose="02020603050405020304" pitchFamily="18" charset="0"/>
                <a:cs typeface="Times New Roman" panose="02020603050405020304" pitchFamily="18" charset="0"/>
              </a:rPr>
              <a:t> </a:t>
            </a:r>
            <a:r>
              <a:rPr lang="en-US" altLang="vi-VN" sz="3200" b="1" dirty="0" err="1">
                <a:latin typeface="Times New Roman" panose="02020603050405020304" pitchFamily="18" charset="0"/>
                <a:cs typeface="Times New Roman" panose="02020603050405020304" pitchFamily="18" charset="0"/>
              </a:rPr>
              <a:t>súng</a:t>
            </a:r>
            <a:r>
              <a:rPr lang="en-US" altLang="vi-VN" sz="3200" b="1" dirty="0">
                <a:latin typeface="Times New Roman" panose="02020603050405020304" pitchFamily="18" charset="0"/>
                <a:cs typeface="Times New Roman" panose="02020603050405020304" pitchFamily="18" charset="0"/>
              </a:rPr>
              <a:t> </a:t>
            </a:r>
            <a:r>
              <a:rPr lang="en-US" altLang="vi-VN" sz="3200" b="1" dirty="0" err="1">
                <a:latin typeface="Times New Roman" panose="02020603050405020304" pitchFamily="18" charset="0"/>
                <a:cs typeface="Times New Roman" panose="02020603050405020304" pitchFamily="18" charset="0"/>
              </a:rPr>
              <a:t>trăng</a:t>
            </a:r>
            <a:r>
              <a:rPr lang="en-US" altLang="vi-VN" sz="3200" b="1" dirty="0">
                <a:latin typeface="Times New Roman" panose="02020603050405020304" pitchFamily="18" charset="0"/>
                <a:cs typeface="Times New Roman" panose="02020603050405020304" pitchFamily="18" charset="0"/>
              </a:rPr>
              <a:t> </a:t>
            </a:r>
            <a:r>
              <a:rPr lang="en-US" altLang="vi-VN" sz="3200" b="1" dirty="0" err="1">
                <a:latin typeface="Times New Roman" panose="02020603050405020304" pitchFamily="18" charset="0"/>
                <a:cs typeface="Times New Roman" panose="02020603050405020304" pitchFamily="18" charset="0"/>
              </a:rPr>
              <a:t>treo</a:t>
            </a:r>
            <a:endParaRPr lang="en-US" altLang="vi-VN" sz="3200" b="1" dirty="0">
              <a:latin typeface="Times New Roman" panose="02020603050405020304" pitchFamily="18" charset="0"/>
              <a:cs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endParaRPr>
          </a:p>
        </p:txBody>
      </p:sp>
      <p:sp>
        <p:nvSpPr>
          <p:cNvPr id="2" name="Hộp Văn bản 1">
            <a:extLst>
              <a:ext uri="{FF2B5EF4-FFF2-40B4-BE49-F238E27FC236}">
                <a16:creationId xmlns:a16="http://schemas.microsoft.com/office/drawing/2014/main" id="{95F214F6-3735-45A0-96F3-BBBAD8D79BE0}"/>
              </a:ext>
            </a:extLst>
          </p:cNvPr>
          <p:cNvSpPr txBox="1"/>
          <p:nvPr/>
        </p:nvSpPr>
        <p:spPr>
          <a:xfrm>
            <a:off x="19796" y="2359712"/>
            <a:ext cx="3376470" cy="1200329"/>
          </a:xfrm>
          <a:prstGeom prst="rect">
            <a:avLst/>
          </a:prstGeom>
          <a:solidFill>
            <a:srgbClr val="00B050"/>
          </a:solidFill>
        </p:spPr>
        <p:txBody>
          <a:bodyPr wrap="square" rtlCol="0">
            <a:spAutoFit/>
          </a:bodyPr>
          <a:lstStyle/>
          <a:p>
            <a:pPr marL="285750" indent="-285750">
              <a:buFontTx/>
              <a:buChar char="-"/>
            </a:pPr>
            <a:r>
              <a:rPr lang="en-GB" sz="2400" dirty="0" err="1">
                <a:latin typeface="Times New Roman" panose="02020603050405020304" pitchFamily="18" charset="0"/>
                <a:cs typeface="Times New Roman" panose="02020603050405020304" pitchFamily="18" charset="0"/>
              </a:rPr>
              <a:t>Thời</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gian</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Đêm</a:t>
            </a:r>
            <a:endParaRPr lang="en-GB" sz="2400" dirty="0">
              <a:latin typeface="Times New Roman" panose="02020603050405020304" pitchFamily="18" charset="0"/>
              <a:cs typeface="Times New Roman" panose="02020603050405020304" pitchFamily="18" charset="0"/>
            </a:endParaRPr>
          </a:p>
          <a:p>
            <a:pPr marL="285750" indent="-285750">
              <a:buFontTx/>
              <a:buChar char="-"/>
            </a:pPr>
            <a:r>
              <a:rPr lang="en-GB" sz="2400" dirty="0" err="1">
                <a:latin typeface="Times New Roman" panose="02020603050405020304" pitchFamily="18" charset="0"/>
                <a:cs typeface="Times New Roman" panose="02020603050405020304" pitchFamily="18" charset="0"/>
              </a:rPr>
              <a:t>Không</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gian</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Rừng</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hoang</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sương</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muối</a:t>
            </a:r>
            <a:endParaRPr lang="en-GB" sz="2400" dirty="0">
              <a:latin typeface="Times New Roman" panose="02020603050405020304" pitchFamily="18" charset="0"/>
              <a:cs typeface="Times New Roman" panose="02020603050405020304" pitchFamily="18" charset="0"/>
            </a:endParaRPr>
          </a:p>
        </p:txBody>
      </p:sp>
      <p:sp>
        <p:nvSpPr>
          <p:cNvPr id="10" name="Hộp Văn bản 9">
            <a:extLst>
              <a:ext uri="{FF2B5EF4-FFF2-40B4-BE49-F238E27FC236}">
                <a16:creationId xmlns:a16="http://schemas.microsoft.com/office/drawing/2014/main" id="{9AA7200F-92A7-4A90-ACD7-5CF620FB16AB}"/>
              </a:ext>
            </a:extLst>
          </p:cNvPr>
          <p:cNvSpPr txBox="1"/>
          <p:nvPr/>
        </p:nvSpPr>
        <p:spPr>
          <a:xfrm>
            <a:off x="9265055" y="2970318"/>
            <a:ext cx="2990555" cy="1938992"/>
          </a:xfrm>
          <a:prstGeom prst="rect">
            <a:avLst/>
          </a:prstGeom>
          <a:solidFill>
            <a:srgbClr val="00B050"/>
          </a:solidFill>
        </p:spPr>
        <p:txBody>
          <a:bodyPr wrap="square" rtlCol="0">
            <a:spAutoFit/>
          </a:bodyPr>
          <a:lstStyle/>
          <a:p>
            <a:pPr marL="285750" indent="-285750">
              <a:buFontTx/>
              <a:buChar char="-"/>
            </a:pPr>
            <a:r>
              <a:rPr lang="en-GB" sz="2400" dirty="0" err="1">
                <a:latin typeface="Times New Roman" panose="02020603050405020304" pitchFamily="18" charset="0"/>
                <a:cs typeface="Times New Roman" panose="02020603050405020304" pitchFamily="18" charset="0"/>
              </a:rPr>
              <a:t>Tư</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thế</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Đứng</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cạnh</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bên</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nhau</a:t>
            </a:r>
            <a:endParaRPr lang="en-GB" sz="2400" dirty="0">
              <a:latin typeface="Times New Roman" panose="02020603050405020304" pitchFamily="18" charset="0"/>
              <a:cs typeface="Times New Roman" panose="02020603050405020304" pitchFamily="18" charset="0"/>
            </a:endParaRPr>
          </a:p>
          <a:p>
            <a:pPr marL="285750" indent="-285750">
              <a:buFontTx/>
              <a:buChar char="-"/>
            </a:pPr>
            <a:r>
              <a:rPr lang="en-GB" sz="2400" dirty="0" err="1">
                <a:latin typeface="Times New Roman" panose="02020603050405020304" pitchFamily="18" charset="0"/>
                <a:cs typeface="Times New Roman" panose="02020603050405020304" pitchFamily="18" charset="0"/>
              </a:rPr>
              <a:t>Thái</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độ:chủ</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động</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sẵn</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sàng</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chờ</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giặc</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tới</a:t>
            </a:r>
            <a:endParaRPr lang="en-GB"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3743671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graphicEl>
                                              <a:dgm id="{EFC07A5F-1A5E-4CA3-ACC7-F71A5316A88E}"/>
                                            </p:graphicEl>
                                          </p:spTgt>
                                        </p:tgtEl>
                                        <p:attrNameLst>
                                          <p:attrName>style.visibility</p:attrName>
                                        </p:attrNameLst>
                                      </p:cBhvr>
                                      <p:to>
                                        <p:strVal val="visible"/>
                                      </p:to>
                                    </p:set>
                                    <p:animEffect transition="in" filter="fade">
                                      <p:cBhvr>
                                        <p:cTn id="7" dur="1000"/>
                                        <p:tgtEl>
                                          <p:spTgt spid="5">
                                            <p:graphicEl>
                                              <a:dgm id="{EFC07A5F-1A5E-4CA3-ACC7-F71A5316A88E}"/>
                                            </p:graphicEl>
                                          </p:spTgt>
                                        </p:tgtEl>
                                      </p:cBhvr>
                                    </p:animEffect>
                                    <p:anim calcmode="lin" valueType="num">
                                      <p:cBhvr>
                                        <p:cTn id="8" dur="1000" fill="hold"/>
                                        <p:tgtEl>
                                          <p:spTgt spid="5">
                                            <p:graphicEl>
                                              <a:dgm id="{EFC07A5F-1A5E-4CA3-ACC7-F71A5316A88E}"/>
                                            </p:graphicEl>
                                          </p:spTgt>
                                        </p:tgtEl>
                                        <p:attrNameLst>
                                          <p:attrName>ppt_x</p:attrName>
                                        </p:attrNameLst>
                                      </p:cBhvr>
                                      <p:tavLst>
                                        <p:tav tm="0">
                                          <p:val>
                                            <p:strVal val="#ppt_x"/>
                                          </p:val>
                                        </p:tav>
                                        <p:tav tm="100000">
                                          <p:val>
                                            <p:strVal val="#ppt_x"/>
                                          </p:val>
                                        </p:tav>
                                      </p:tavLst>
                                    </p:anim>
                                    <p:anim calcmode="lin" valueType="num">
                                      <p:cBhvr>
                                        <p:cTn id="9" dur="1000" fill="hold"/>
                                        <p:tgtEl>
                                          <p:spTgt spid="5">
                                            <p:graphicEl>
                                              <a:dgm id="{EFC07A5F-1A5E-4CA3-ACC7-F71A5316A88E}"/>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graphicEl>
                                              <a:dgm id="{D6B9B1E9-18BB-4E3B-86AF-6BA34C0AD13B}"/>
                                            </p:graphicEl>
                                          </p:spTgt>
                                        </p:tgtEl>
                                        <p:attrNameLst>
                                          <p:attrName>style.visibility</p:attrName>
                                        </p:attrNameLst>
                                      </p:cBhvr>
                                      <p:to>
                                        <p:strVal val="visible"/>
                                      </p:to>
                                    </p:set>
                                    <p:animEffect transition="in" filter="fade">
                                      <p:cBhvr>
                                        <p:cTn id="14" dur="1000"/>
                                        <p:tgtEl>
                                          <p:spTgt spid="5">
                                            <p:graphicEl>
                                              <a:dgm id="{D6B9B1E9-18BB-4E3B-86AF-6BA34C0AD13B}"/>
                                            </p:graphicEl>
                                          </p:spTgt>
                                        </p:tgtEl>
                                      </p:cBhvr>
                                    </p:animEffect>
                                    <p:anim calcmode="lin" valueType="num">
                                      <p:cBhvr>
                                        <p:cTn id="15" dur="1000" fill="hold"/>
                                        <p:tgtEl>
                                          <p:spTgt spid="5">
                                            <p:graphicEl>
                                              <a:dgm id="{D6B9B1E9-18BB-4E3B-86AF-6BA34C0AD13B}"/>
                                            </p:graphicEl>
                                          </p:spTgt>
                                        </p:tgtEl>
                                        <p:attrNameLst>
                                          <p:attrName>ppt_x</p:attrName>
                                        </p:attrNameLst>
                                      </p:cBhvr>
                                      <p:tavLst>
                                        <p:tav tm="0">
                                          <p:val>
                                            <p:strVal val="#ppt_x"/>
                                          </p:val>
                                        </p:tav>
                                        <p:tav tm="100000">
                                          <p:val>
                                            <p:strVal val="#ppt_x"/>
                                          </p:val>
                                        </p:tav>
                                      </p:tavLst>
                                    </p:anim>
                                    <p:anim calcmode="lin" valueType="num">
                                      <p:cBhvr>
                                        <p:cTn id="16" dur="1000" fill="hold"/>
                                        <p:tgtEl>
                                          <p:spTgt spid="5">
                                            <p:graphicEl>
                                              <a:dgm id="{D6B9B1E9-18BB-4E3B-86AF-6BA34C0AD13B}"/>
                                            </p:graphic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graphicEl>
                                              <a:dgm id="{2E22A386-61A0-4F23-BC71-AECC106A4D56}"/>
                                            </p:graphicEl>
                                          </p:spTgt>
                                        </p:tgtEl>
                                        <p:attrNameLst>
                                          <p:attrName>style.visibility</p:attrName>
                                        </p:attrNameLst>
                                      </p:cBhvr>
                                      <p:to>
                                        <p:strVal val="visible"/>
                                      </p:to>
                                    </p:set>
                                    <p:animEffect transition="in" filter="fade">
                                      <p:cBhvr>
                                        <p:cTn id="21" dur="1000"/>
                                        <p:tgtEl>
                                          <p:spTgt spid="5">
                                            <p:graphicEl>
                                              <a:dgm id="{2E22A386-61A0-4F23-BC71-AECC106A4D56}"/>
                                            </p:graphicEl>
                                          </p:spTgt>
                                        </p:tgtEl>
                                      </p:cBhvr>
                                    </p:animEffect>
                                    <p:anim calcmode="lin" valueType="num">
                                      <p:cBhvr>
                                        <p:cTn id="22" dur="1000" fill="hold"/>
                                        <p:tgtEl>
                                          <p:spTgt spid="5">
                                            <p:graphicEl>
                                              <a:dgm id="{2E22A386-61A0-4F23-BC71-AECC106A4D56}"/>
                                            </p:graphicEl>
                                          </p:spTgt>
                                        </p:tgtEl>
                                        <p:attrNameLst>
                                          <p:attrName>ppt_x</p:attrName>
                                        </p:attrNameLst>
                                      </p:cBhvr>
                                      <p:tavLst>
                                        <p:tav tm="0">
                                          <p:val>
                                            <p:strVal val="#ppt_x"/>
                                          </p:val>
                                        </p:tav>
                                        <p:tav tm="100000">
                                          <p:val>
                                            <p:strVal val="#ppt_x"/>
                                          </p:val>
                                        </p:tav>
                                      </p:tavLst>
                                    </p:anim>
                                    <p:anim calcmode="lin" valueType="num">
                                      <p:cBhvr>
                                        <p:cTn id="23" dur="1000" fill="hold"/>
                                        <p:tgtEl>
                                          <p:spTgt spid="5">
                                            <p:graphicEl>
                                              <a:dgm id="{2E22A386-61A0-4F23-BC71-AECC106A4D56}"/>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CA2BB97F-840A-47CF-8393-9CD96732AE16}"/>
              </a:ext>
            </a:extLst>
          </p:cNvPr>
          <p:cNvSpPr>
            <a:spLocks noGrp="1"/>
          </p:cNvSpPr>
          <p:nvPr>
            <p:ph type="title"/>
          </p:nvPr>
        </p:nvSpPr>
        <p:spPr>
          <a:xfrm>
            <a:off x="215398" y="-77122"/>
            <a:ext cx="4010834" cy="1325563"/>
          </a:xfrm>
        </p:spPr>
        <p:txBody>
          <a:bodyPr>
            <a:normAutofit/>
          </a:bodyPr>
          <a:lstStyle/>
          <a:p>
            <a:pPr algn="ctr"/>
            <a:r>
              <a:rPr lang="en-BZ" sz="3200" b="1" dirty="0">
                <a:latin typeface="Times New Roman" panose="02020603050405020304" pitchFamily="18" charset="0"/>
                <a:cs typeface="Times New Roman" panose="02020603050405020304" pitchFamily="18" charset="0"/>
              </a:rPr>
              <a:t>Ý </a:t>
            </a:r>
            <a:r>
              <a:rPr lang="en-BZ" sz="3200" b="1" dirty="0" err="1">
                <a:latin typeface="Times New Roman" panose="02020603050405020304" pitchFamily="18" charset="0"/>
                <a:cs typeface="Times New Roman" panose="02020603050405020304" pitchFamily="18" charset="0"/>
              </a:rPr>
              <a:t>nghĩa</a:t>
            </a:r>
            <a:r>
              <a:rPr lang="en-BZ" sz="3200" b="1" dirty="0">
                <a:latin typeface="Times New Roman" panose="02020603050405020304" pitchFamily="18" charset="0"/>
                <a:cs typeface="Times New Roman" panose="02020603050405020304" pitchFamily="18" charset="0"/>
              </a:rPr>
              <a:t> </a:t>
            </a:r>
            <a:r>
              <a:rPr lang="en-BZ" sz="3200" b="1" dirty="0" err="1">
                <a:latin typeface="Times New Roman" panose="02020603050405020304" pitchFamily="18" charset="0"/>
                <a:cs typeface="Times New Roman" panose="02020603050405020304" pitchFamily="18" charset="0"/>
              </a:rPr>
              <a:t>biểu</a:t>
            </a:r>
            <a:r>
              <a:rPr lang="en-BZ" sz="3200" b="1" dirty="0">
                <a:latin typeface="Times New Roman" panose="02020603050405020304" pitchFamily="18" charset="0"/>
                <a:cs typeface="Times New Roman" panose="02020603050405020304" pitchFamily="18" charset="0"/>
              </a:rPr>
              <a:t> t</a:t>
            </a:r>
            <a:r>
              <a:rPr lang="vi-VN" sz="3200" b="1" dirty="0">
                <a:latin typeface="Times New Roman" panose="02020603050405020304" pitchFamily="18" charset="0"/>
                <a:cs typeface="Times New Roman" panose="02020603050405020304" pitchFamily="18" charset="0"/>
              </a:rPr>
              <a:t>ư</a:t>
            </a:r>
            <a:r>
              <a:rPr lang="en-BZ" sz="3200" b="1" dirty="0" err="1">
                <a:latin typeface="Times New Roman" panose="02020603050405020304" pitchFamily="18" charset="0"/>
                <a:cs typeface="Times New Roman" panose="02020603050405020304" pitchFamily="18" charset="0"/>
              </a:rPr>
              <a:t>ợng</a:t>
            </a:r>
            <a:r>
              <a:rPr lang="en-BZ" sz="3200" b="1" dirty="0">
                <a:latin typeface="Times New Roman" panose="02020603050405020304" pitchFamily="18" charset="0"/>
                <a:cs typeface="Times New Roman" panose="02020603050405020304" pitchFamily="18" charset="0"/>
              </a:rPr>
              <a:t>:</a:t>
            </a:r>
          </a:p>
        </p:txBody>
      </p:sp>
      <p:pic>
        <p:nvPicPr>
          <p:cNvPr id="8" name="Chỗ dành sẵn cho Nội dung 4" descr="Ảnh có chứa thiên nhiên, người, ngoài trời&#10;&#10;Mô tả được tạo với mức tin cậy cao">
            <a:extLst>
              <a:ext uri="{FF2B5EF4-FFF2-40B4-BE49-F238E27FC236}">
                <a16:creationId xmlns:a16="http://schemas.microsoft.com/office/drawing/2014/main" id="{AF067E37-2444-4168-BFB8-76114EA1647E}"/>
              </a:ext>
            </a:extLst>
          </p:cNvPr>
          <p:cNvPicPr>
            <a:picLocks noChangeAspect="1"/>
          </p:cNvPicPr>
          <p:nvPr/>
        </p:nvPicPr>
        <p:blipFill rotWithShape="1">
          <a:blip r:embed="rId3">
            <a:extLst>
              <a:ext uri="{28A0092B-C50C-407E-A947-70E740481C1C}">
                <a14:useLocalDpi xmlns:a14="http://schemas.microsoft.com/office/drawing/2010/main" val="0"/>
              </a:ext>
            </a:extLst>
          </a:blip>
          <a:srcRect l="12381" r="855" b="1"/>
          <a:stretch/>
        </p:blipFill>
        <p:spPr>
          <a:xfrm>
            <a:off x="533410" y="1248441"/>
            <a:ext cx="3374810" cy="4272681"/>
          </a:xfrm>
          <a:prstGeom prst="rect">
            <a:avLst/>
          </a:prstGeom>
        </p:spPr>
      </p:pic>
      <p:graphicFrame>
        <p:nvGraphicFramePr>
          <p:cNvPr id="6" name="Chỗ dành sẵn cho Nội dung 5">
            <a:extLst>
              <a:ext uri="{FF2B5EF4-FFF2-40B4-BE49-F238E27FC236}">
                <a16:creationId xmlns:a16="http://schemas.microsoft.com/office/drawing/2014/main" id="{CD0D5998-24DD-426B-81C7-88B5FD496985}"/>
              </a:ext>
            </a:extLst>
          </p:cNvPr>
          <p:cNvGraphicFramePr>
            <a:graphicFrameLocks noGrp="1"/>
          </p:cNvGraphicFramePr>
          <p:nvPr>
            <p:ph idx="1"/>
            <p:extLst>
              <p:ext uri="{D42A27DB-BD31-4B8C-83A1-F6EECF244321}">
                <p14:modId xmlns:p14="http://schemas.microsoft.com/office/powerpoint/2010/main" val="2026934337"/>
              </p:ext>
            </p:extLst>
          </p:nvPr>
        </p:nvGraphicFramePr>
        <p:xfrm>
          <a:off x="4689933" y="177523"/>
          <a:ext cx="7281172" cy="537617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TextBox 4">
            <a:extLst>
              <a:ext uri="{FF2B5EF4-FFF2-40B4-BE49-F238E27FC236}">
                <a16:creationId xmlns:a16="http://schemas.microsoft.com/office/drawing/2014/main" id="{673DD0C2-6A66-4A68-9EE0-F84CE26D52B7}"/>
              </a:ext>
            </a:extLst>
          </p:cNvPr>
          <p:cNvSpPr txBox="1">
            <a:spLocks noChangeArrowheads="1"/>
          </p:cNvSpPr>
          <p:nvPr/>
        </p:nvSpPr>
        <p:spPr bwMode="auto">
          <a:xfrm>
            <a:off x="435687" y="5723518"/>
            <a:ext cx="11756313" cy="954107"/>
          </a:xfrm>
          <a:prstGeom prst="rect">
            <a:avLst/>
          </a:prstGeom>
          <a:noFill/>
          <a:ln w="9525">
            <a:noFill/>
            <a:miter lim="800000"/>
            <a:headEnd/>
            <a:tailEnd/>
          </a:ln>
        </p:spPr>
        <p:txBody>
          <a:bodyPr wrap="square">
            <a:spAutoFit/>
          </a:bodyPr>
          <a:lstStyle/>
          <a:p>
            <a:r>
              <a:rPr kumimoji="0" lang="en-US" sz="2800" b="0" i="0" u="none" strike="noStrike" kern="120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sym typeface="Wingdings" panose="05000000000000000000" pitchFamily="2" charset="2"/>
              </a:rPr>
              <a:t> </a:t>
            </a:r>
            <a:r>
              <a:rPr lang="en-US" sz="2800">
                <a:solidFill>
                  <a:srgbClr val="FF0000"/>
                </a:solidFill>
                <a:latin typeface="Times New Roman" panose="02020603050405020304" pitchFamily="18" charset="0"/>
                <a:cs typeface="Times New Roman" panose="02020603050405020304" pitchFamily="18" charset="0"/>
              </a:rPr>
              <a:t>Súng và trăng là gần và xa, thực tại và mơ mộng, chất chiến đấu và chất trữ tình hoà quện, giữa chiến tranh vẫn hiện lên cái thanh bình yên ả của thiên nhiên.</a:t>
            </a:r>
          </a:p>
        </p:txBody>
      </p:sp>
    </p:spTree>
    <p:extLst>
      <p:ext uri="{BB962C8B-B14F-4D97-AF65-F5344CB8AC3E}">
        <p14:creationId xmlns:p14="http://schemas.microsoft.com/office/powerpoint/2010/main" val="2871598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graphicEl>
                                              <a:dgm id="{63970251-56EF-4D84-8E7D-4DD6F02E9A99}"/>
                                            </p:graphicEl>
                                          </p:spTgt>
                                        </p:tgtEl>
                                        <p:attrNameLst>
                                          <p:attrName>style.visibility</p:attrName>
                                        </p:attrNameLst>
                                      </p:cBhvr>
                                      <p:to>
                                        <p:strVal val="visible"/>
                                      </p:to>
                                    </p:set>
                                    <p:animEffect transition="in" filter="fade">
                                      <p:cBhvr>
                                        <p:cTn id="7" dur="1000"/>
                                        <p:tgtEl>
                                          <p:spTgt spid="6">
                                            <p:graphicEl>
                                              <a:dgm id="{63970251-56EF-4D84-8E7D-4DD6F02E9A99}"/>
                                            </p:graphicEl>
                                          </p:spTgt>
                                        </p:tgtEl>
                                      </p:cBhvr>
                                    </p:animEffect>
                                    <p:anim calcmode="lin" valueType="num">
                                      <p:cBhvr>
                                        <p:cTn id="8" dur="1000" fill="hold"/>
                                        <p:tgtEl>
                                          <p:spTgt spid="6">
                                            <p:graphicEl>
                                              <a:dgm id="{63970251-56EF-4D84-8E7D-4DD6F02E9A99}"/>
                                            </p:graphicEl>
                                          </p:spTgt>
                                        </p:tgtEl>
                                        <p:attrNameLst>
                                          <p:attrName>ppt_x</p:attrName>
                                        </p:attrNameLst>
                                      </p:cBhvr>
                                      <p:tavLst>
                                        <p:tav tm="0">
                                          <p:val>
                                            <p:strVal val="#ppt_x"/>
                                          </p:val>
                                        </p:tav>
                                        <p:tav tm="100000">
                                          <p:val>
                                            <p:strVal val="#ppt_x"/>
                                          </p:val>
                                        </p:tav>
                                      </p:tavLst>
                                    </p:anim>
                                    <p:anim calcmode="lin" valueType="num">
                                      <p:cBhvr>
                                        <p:cTn id="9" dur="1000" fill="hold"/>
                                        <p:tgtEl>
                                          <p:spTgt spid="6">
                                            <p:graphicEl>
                                              <a:dgm id="{63970251-56EF-4D84-8E7D-4DD6F02E9A99}"/>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graphicEl>
                                              <a:dgm id="{0AC1A8CA-F51F-4943-8D18-DEA05A37D9A8}"/>
                                            </p:graphicEl>
                                          </p:spTgt>
                                        </p:tgtEl>
                                        <p:attrNameLst>
                                          <p:attrName>style.visibility</p:attrName>
                                        </p:attrNameLst>
                                      </p:cBhvr>
                                      <p:to>
                                        <p:strVal val="visible"/>
                                      </p:to>
                                    </p:set>
                                    <p:animEffect transition="in" filter="fade">
                                      <p:cBhvr>
                                        <p:cTn id="14" dur="1000"/>
                                        <p:tgtEl>
                                          <p:spTgt spid="6">
                                            <p:graphicEl>
                                              <a:dgm id="{0AC1A8CA-F51F-4943-8D18-DEA05A37D9A8}"/>
                                            </p:graphicEl>
                                          </p:spTgt>
                                        </p:tgtEl>
                                      </p:cBhvr>
                                    </p:animEffect>
                                    <p:anim calcmode="lin" valueType="num">
                                      <p:cBhvr>
                                        <p:cTn id="15" dur="1000" fill="hold"/>
                                        <p:tgtEl>
                                          <p:spTgt spid="6">
                                            <p:graphicEl>
                                              <a:dgm id="{0AC1A8CA-F51F-4943-8D18-DEA05A37D9A8}"/>
                                            </p:graphicEl>
                                          </p:spTgt>
                                        </p:tgtEl>
                                        <p:attrNameLst>
                                          <p:attrName>ppt_x</p:attrName>
                                        </p:attrNameLst>
                                      </p:cBhvr>
                                      <p:tavLst>
                                        <p:tav tm="0">
                                          <p:val>
                                            <p:strVal val="#ppt_x"/>
                                          </p:val>
                                        </p:tav>
                                        <p:tav tm="100000">
                                          <p:val>
                                            <p:strVal val="#ppt_x"/>
                                          </p:val>
                                        </p:tav>
                                      </p:tavLst>
                                    </p:anim>
                                    <p:anim calcmode="lin" valueType="num">
                                      <p:cBhvr>
                                        <p:cTn id="16" dur="1000" fill="hold"/>
                                        <p:tgtEl>
                                          <p:spTgt spid="6">
                                            <p:graphicEl>
                                              <a:dgm id="{0AC1A8CA-F51F-4943-8D18-DEA05A37D9A8}"/>
                                            </p:graphic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graphicEl>
                                              <a:dgm id="{EF794EF1-C6BF-4D5E-BF3A-628F412FA28B}"/>
                                            </p:graphicEl>
                                          </p:spTgt>
                                        </p:tgtEl>
                                        <p:attrNameLst>
                                          <p:attrName>style.visibility</p:attrName>
                                        </p:attrNameLst>
                                      </p:cBhvr>
                                      <p:to>
                                        <p:strVal val="visible"/>
                                      </p:to>
                                    </p:set>
                                    <p:animEffect transition="in" filter="fade">
                                      <p:cBhvr>
                                        <p:cTn id="21" dur="1000"/>
                                        <p:tgtEl>
                                          <p:spTgt spid="6">
                                            <p:graphicEl>
                                              <a:dgm id="{EF794EF1-C6BF-4D5E-BF3A-628F412FA28B}"/>
                                            </p:graphicEl>
                                          </p:spTgt>
                                        </p:tgtEl>
                                      </p:cBhvr>
                                    </p:animEffect>
                                    <p:anim calcmode="lin" valueType="num">
                                      <p:cBhvr>
                                        <p:cTn id="22" dur="1000" fill="hold"/>
                                        <p:tgtEl>
                                          <p:spTgt spid="6">
                                            <p:graphicEl>
                                              <a:dgm id="{EF794EF1-C6BF-4D5E-BF3A-628F412FA28B}"/>
                                            </p:graphicEl>
                                          </p:spTgt>
                                        </p:tgtEl>
                                        <p:attrNameLst>
                                          <p:attrName>ppt_x</p:attrName>
                                        </p:attrNameLst>
                                      </p:cBhvr>
                                      <p:tavLst>
                                        <p:tav tm="0">
                                          <p:val>
                                            <p:strVal val="#ppt_x"/>
                                          </p:val>
                                        </p:tav>
                                        <p:tav tm="100000">
                                          <p:val>
                                            <p:strVal val="#ppt_x"/>
                                          </p:val>
                                        </p:tav>
                                      </p:tavLst>
                                    </p:anim>
                                    <p:anim calcmode="lin" valueType="num">
                                      <p:cBhvr>
                                        <p:cTn id="23" dur="1000" fill="hold"/>
                                        <p:tgtEl>
                                          <p:spTgt spid="6">
                                            <p:graphicEl>
                                              <a:dgm id="{EF794EF1-C6BF-4D5E-BF3A-628F412FA28B}"/>
                                            </p:graphicEl>
                                          </p:spTgt>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
                                            <p:graphicEl>
                                              <a:dgm id="{6EB8BAB1-3D70-4860-9D97-68A82BB7B7BF}"/>
                                            </p:graphicEl>
                                          </p:spTgt>
                                        </p:tgtEl>
                                        <p:attrNameLst>
                                          <p:attrName>style.visibility</p:attrName>
                                        </p:attrNameLst>
                                      </p:cBhvr>
                                      <p:to>
                                        <p:strVal val="visible"/>
                                      </p:to>
                                    </p:set>
                                    <p:animEffect transition="in" filter="fade">
                                      <p:cBhvr>
                                        <p:cTn id="26" dur="1000"/>
                                        <p:tgtEl>
                                          <p:spTgt spid="6">
                                            <p:graphicEl>
                                              <a:dgm id="{6EB8BAB1-3D70-4860-9D97-68A82BB7B7BF}"/>
                                            </p:graphicEl>
                                          </p:spTgt>
                                        </p:tgtEl>
                                      </p:cBhvr>
                                    </p:animEffect>
                                    <p:anim calcmode="lin" valueType="num">
                                      <p:cBhvr>
                                        <p:cTn id="27" dur="1000" fill="hold"/>
                                        <p:tgtEl>
                                          <p:spTgt spid="6">
                                            <p:graphicEl>
                                              <a:dgm id="{6EB8BAB1-3D70-4860-9D97-68A82BB7B7BF}"/>
                                            </p:graphicEl>
                                          </p:spTgt>
                                        </p:tgtEl>
                                        <p:attrNameLst>
                                          <p:attrName>ppt_x</p:attrName>
                                        </p:attrNameLst>
                                      </p:cBhvr>
                                      <p:tavLst>
                                        <p:tav tm="0">
                                          <p:val>
                                            <p:strVal val="#ppt_x"/>
                                          </p:val>
                                        </p:tav>
                                        <p:tav tm="100000">
                                          <p:val>
                                            <p:strVal val="#ppt_x"/>
                                          </p:val>
                                        </p:tav>
                                      </p:tavLst>
                                    </p:anim>
                                    <p:anim calcmode="lin" valueType="num">
                                      <p:cBhvr>
                                        <p:cTn id="28" dur="1000" fill="hold"/>
                                        <p:tgtEl>
                                          <p:spTgt spid="6">
                                            <p:graphicEl>
                                              <a:dgm id="{6EB8BAB1-3D70-4860-9D97-68A82BB7B7BF}"/>
                                            </p:graphic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6">
                                            <p:graphicEl>
                                              <a:dgm id="{53BEA869-2C28-4323-800F-AA3CBA0B43DD}"/>
                                            </p:graphicEl>
                                          </p:spTgt>
                                        </p:tgtEl>
                                        <p:attrNameLst>
                                          <p:attrName>style.visibility</p:attrName>
                                        </p:attrNameLst>
                                      </p:cBhvr>
                                      <p:to>
                                        <p:strVal val="visible"/>
                                      </p:to>
                                    </p:set>
                                    <p:animEffect transition="in" filter="fade">
                                      <p:cBhvr>
                                        <p:cTn id="33" dur="1000"/>
                                        <p:tgtEl>
                                          <p:spTgt spid="6">
                                            <p:graphicEl>
                                              <a:dgm id="{53BEA869-2C28-4323-800F-AA3CBA0B43DD}"/>
                                            </p:graphicEl>
                                          </p:spTgt>
                                        </p:tgtEl>
                                      </p:cBhvr>
                                    </p:animEffect>
                                    <p:anim calcmode="lin" valueType="num">
                                      <p:cBhvr>
                                        <p:cTn id="34" dur="1000" fill="hold"/>
                                        <p:tgtEl>
                                          <p:spTgt spid="6">
                                            <p:graphicEl>
                                              <a:dgm id="{53BEA869-2C28-4323-800F-AA3CBA0B43DD}"/>
                                            </p:graphicEl>
                                          </p:spTgt>
                                        </p:tgtEl>
                                        <p:attrNameLst>
                                          <p:attrName>ppt_x</p:attrName>
                                        </p:attrNameLst>
                                      </p:cBhvr>
                                      <p:tavLst>
                                        <p:tav tm="0">
                                          <p:val>
                                            <p:strVal val="#ppt_x"/>
                                          </p:val>
                                        </p:tav>
                                        <p:tav tm="100000">
                                          <p:val>
                                            <p:strVal val="#ppt_x"/>
                                          </p:val>
                                        </p:tav>
                                      </p:tavLst>
                                    </p:anim>
                                    <p:anim calcmode="lin" valueType="num">
                                      <p:cBhvr>
                                        <p:cTn id="35" dur="1000" fill="hold"/>
                                        <p:tgtEl>
                                          <p:spTgt spid="6">
                                            <p:graphicEl>
                                              <a:dgm id="{53BEA869-2C28-4323-800F-AA3CBA0B43DD}"/>
                                            </p:graphicEl>
                                          </p:spTgt>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6">
                                            <p:graphicEl>
                                              <a:dgm id="{E45282FE-2173-414D-9297-283087B6F82F}"/>
                                            </p:graphicEl>
                                          </p:spTgt>
                                        </p:tgtEl>
                                        <p:attrNameLst>
                                          <p:attrName>style.visibility</p:attrName>
                                        </p:attrNameLst>
                                      </p:cBhvr>
                                      <p:to>
                                        <p:strVal val="visible"/>
                                      </p:to>
                                    </p:set>
                                    <p:animEffect transition="in" filter="fade">
                                      <p:cBhvr>
                                        <p:cTn id="38" dur="1000"/>
                                        <p:tgtEl>
                                          <p:spTgt spid="6">
                                            <p:graphicEl>
                                              <a:dgm id="{E45282FE-2173-414D-9297-283087B6F82F}"/>
                                            </p:graphicEl>
                                          </p:spTgt>
                                        </p:tgtEl>
                                      </p:cBhvr>
                                    </p:animEffect>
                                    <p:anim calcmode="lin" valueType="num">
                                      <p:cBhvr>
                                        <p:cTn id="39" dur="1000" fill="hold"/>
                                        <p:tgtEl>
                                          <p:spTgt spid="6">
                                            <p:graphicEl>
                                              <a:dgm id="{E45282FE-2173-414D-9297-283087B6F82F}"/>
                                            </p:graphicEl>
                                          </p:spTgt>
                                        </p:tgtEl>
                                        <p:attrNameLst>
                                          <p:attrName>ppt_x</p:attrName>
                                        </p:attrNameLst>
                                      </p:cBhvr>
                                      <p:tavLst>
                                        <p:tav tm="0">
                                          <p:val>
                                            <p:strVal val="#ppt_x"/>
                                          </p:val>
                                        </p:tav>
                                        <p:tav tm="100000">
                                          <p:val>
                                            <p:strVal val="#ppt_x"/>
                                          </p:val>
                                        </p:tav>
                                      </p:tavLst>
                                    </p:anim>
                                    <p:anim calcmode="lin" valueType="num">
                                      <p:cBhvr>
                                        <p:cTn id="40" dur="1000" fill="hold"/>
                                        <p:tgtEl>
                                          <p:spTgt spid="6">
                                            <p:graphicEl>
                                              <a:dgm id="{E45282FE-2173-414D-9297-283087B6F82F}"/>
                                            </p:graphic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6">
                                            <p:graphicEl>
                                              <a:dgm id="{540BFA0B-11AC-436A-B91B-0968D80F8869}"/>
                                            </p:graphicEl>
                                          </p:spTgt>
                                        </p:tgtEl>
                                        <p:attrNameLst>
                                          <p:attrName>style.visibility</p:attrName>
                                        </p:attrNameLst>
                                      </p:cBhvr>
                                      <p:to>
                                        <p:strVal val="visible"/>
                                      </p:to>
                                    </p:set>
                                    <p:animEffect transition="in" filter="fade">
                                      <p:cBhvr>
                                        <p:cTn id="45" dur="1000"/>
                                        <p:tgtEl>
                                          <p:spTgt spid="6">
                                            <p:graphicEl>
                                              <a:dgm id="{540BFA0B-11AC-436A-B91B-0968D80F8869}"/>
                                            </p:graphicEl>
                                          </p:spTgt>
                                        </p:tgtEl>
                                      </p:cBhvr>
                                    </p:animEffect>
                                    <p:anim calcmode="lin" valueType="num">
                                      <p:cBhvr>
                                        <p:cTn id="46" dur="1000" fill="hold"/>
                                        <p:tgtEl>
                                          <p:spTgt spid="6">
                                            <p:graphicEl>
                                              <a:dgm id="{540BFA0B-11AC-436A-B91B-0968D80F8869}"/>
                                            </p:graphicEl>
                                          </p:spTgt>
                                        </p:tgtEl>
                                        <p:attrNameLst>
                                          <p:attrName>ppt_x</p:attrName>
                                        </p:attrNameLst>
                                      </p:cBhvr>
                                      <p:tavLst>
                                        <p:tav tm="0">
                                          <p:val>
                                            <p:strVal val="#ppt_x"/>
                                          </p:val>
                                        </p:tav>
                                        <p:tav tm="100000">
                                          <p:val>
                                            <p:strVal val="#ppt_x"/>
                                          </p:val>
                                        </p:tav>
                                      </p:tavLst>
                                    </p:anim>
                                    <p:anim calcmode="lin" valueType="num">
                                      <p:cBhvr>
                                        <p:cTn id="47" dur="1000" fill="hold"/>
                                        <p:tgtEl>
                                          <p:spTgt spid="6">
                                            <p:graphicEl>
                                              <a:dgm id="{540BFA0B-11AC-436A-B91B-0968D80F8869}"/>
                                            </p:graphicEl>
                                          </p:spTgt>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
                                            <p:graphicEl>
                                              <a:dgm id="{A930D567-283B-43E1-AF71-5723B9D3C989}"/>
                                            </p:graphicEl>
                                          </p:spTgt>
                                        </p:tgtEl>
                                        <p:attrNameLst>
                                          <p:attrName>style.visibility</p:attrName>
                                        </p:attrNameLst>
                                      </p:cBhvr>
                                      <p:to>
                                        <p:strVal val="visible"/>
                                      </p:to>
                                    </p:set>
                                    <p:animEffect transition="in" filter="fade">
                                      <p:cBhvr>
                                        <p:cTn id="50" dur="1000"/>
                                        <p:tgtEl>
                                          <p:spTgt spid="6">
                                            <p:graphicEl>
                                              <a:dgm id="{A930D567-283B-43E1-AF71-5723B9D3C989}"/>
                                            </p:graphicEl>
                                          </p:spTgt>
                                        </p:tgtEl>
                                      </p:cBhvr>
                                    </p:animEffect>
                                    <p:anim calcmode="lin" valueType="num">
                                      <p:cBhvr>
                                        <p:cTn id="51" dur="1000" fill="hold"/>
                                        <p:tgtEl>
                                          <p:spTgt spid="6">
                                            <p:graphicEl>
                                              <a:dgm id="{A930D567-283B-43E1-AF71-5723B9D3C989}"/>
                                            </p:graphicEl>
                                          </p:spTgt>
                                        </p:tgtEl>
                                        <p:attrNameLst>
                                          <p:attrName>ppt_x</p:attrName>
                                        </p:attrNameLst>
                                      </p:cBhvr>
                                      <p:tavLst>
                                        <p:tav tm="0">
                                          <p:val>
                                            <p:strVal val="#ppt_x"/>
                                          </p:val>
                                        </p:tav>
                                        <p:tav tm="100000">
                                          <p:val>
                                            <p:strVal val="#ppt_x"/>
                                          </p:val>
                                        </p:tav>
                                      </p:tavLst>
                                    </p:anim>
                                    <p:anim calcmode="lin" valueType="num">
                                      <p:cBhvr>
                                        <p:cTn id="52" dur="1000" fill="hold"/>
                                        <p:tgtEl>
                                          <p:spTgt spid="6">
                                            <p:graphicEl>
                                              <a:dgm id="{A930D567-283B-43E1-AF71-5723B9D3C989}"/>
                                            </p:graphicEl>
                                          </p:spTgt>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grpId="0" nodeType="clickEffect">
                                  <p:stCondLst>
                                    <p:cond delay="0"/>
                                  </p:stCondLst>
                                  <p:childTnLst>
                                    <p:set>
                                      <p:cBhvr>
                                        <p:cTn id="56" dur="1" fill="hold">
                                          <p:stCondLst>
                                            <p:cond delay="0"/>
                                          </p:stCondLst>
                                        </p:cTn>
                                        <p:tgtEl>
                                          <p:spTgt spid="6">
                                            <p:graphicEl>
                                              <a:dgm id="{31FD5115-9B6F-4557-B02D-EA295FE71E54}"/>
                                            </p:graphicEl>
                                          </p:spTgt>
                                        </p:tgtEl>
                                        <p:attrNameLst>
                                          <p:attrName>style.visibility</p:attrName>
                                        </p:attrNameLst>
                                      </p:cBhvr>
                                      <p:to>
                                        <p:strVal val="visible"/>
                                      </p:to>
                                    </p:set>
                                    <p:animEffect transition="in" filter="fade">
                                      <p:cBhvr>
                                        <p:cTn id="57" dur="1000"/>
                                        <p:tgtEl>
                                          <p:spTgt spid="6">
                                            <p:graphicEl>
                                              <a:dgm id="{31FD5115-9B6F-4557-B02D-EA295FE71E54}"/>
                                            </p:graphicEl>
                                          </p:spTgt>
                                        </p:tgtEl>
                                      </p:cBhvr>
                                    </p:animEffect>
                                    <p:anim calcmode="lin" valueType="num">
                                      <p:cBhvr>
                                        <p:cTn id="58" dur="1000" fill="hold"/>
                                        <p:tgtEl>
                                          <p:spTgt spid="6">
                                            <p:graphicEl>
                                              <a:dgm id="{31FD5115-9B6F-4557-B02D-EA295FE71E54}"/>
                                            </p:graphicEl>
                                          </p:spTgt>
                                        </p:tgtEl>
                                        <p:attrNameLst>
                                          <p:attrName>ppt_x</p:attrName>
                                        </p:attrNameLst>
                                      </p:cBhvr>
                                      <p:tavLst>
                                        <p:tav tm="0">
                                          <p:val>
                                            <p:strVal val="#ppt_x"/>
                                          </p:val>
                                        </p:tav>
                                        <p:tav tm="100000">
                                          <p:val>
                                            <p:strVal val="#ppt_x"/>
                                          </p:val>
                                        </p:tav>
                                      </p:tavLst>
                                    </p:anim>
                                    <p:anim calcmode="lin" valueType="num">
                                      <p:cBhvr>
                                        <p:cTn id="59" dur="1000" fill="hold"/>
                                        <p:tgtEl>
                                          <p:spTgt spid="6">
                                            <p:graphicEl>
                                              <a:dgm id="{31FD5115-9B6F-4557-B02D-EA295FE71E54}"/>
                                            </p:graphicEl>
                                          </p:spTgt>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6">
                                            <p:graphicEl>
                                              <a:dgm id="{0B760DBB-4A2C-40F2-9A2C-90C5F0427122}"/>
                                            </p:graphicEl>
                                          </p:spTgt>
                                        </p:tgtEl>
                                        <p:attrNameLst>
                                          <p:attrName>style.visibility</p:attrName>
                                        </p:attrNameLst>
                                      </p:cBhvr>
                                      <p:to>
                                        <p:strVal val="visible"/>
                                      </p:to>
                                    </p:set>
                                    <p:animEffect transition="in" filter="fade">
                                      <p:cBhvr>
                                        <p:cTn id="62" dur="1000"/>
                                        <p:tgtEl>
                                          <p:spTgt spid="6">
                                            <p:graphicEl>
                                              <a:dgm id="{0B760DBB-4A2C-40F2-9A2C-90C5F0427122}"/>
                                            </p:graphicEl>
                                          </p:spTgt>
                                        </p:tgtEl>
                                      </p:cBhvr>
                                    </p:animEffect>
                                    <p:anim calcmode="lin" valueType="num">
                                      <p:cBhvr>
                                        <p:cTn id="63" dur="1000" fill="hold"/>
                                        <p:tgtEl>
                                          <p:spTgt spid="6">
                                            <p:graphicEl>
                                              <a:dgm id="{0B760DBB-4A2C-40F2-9A2C-90C5F0427122}"/>
                                            </p:graphicEl>
                                          </p:spTgt>
                                        </p:tgtEl>
                                        <p:attrNameLst>
                                          <p:attrName>ppt_x</p:attrName>
                                        </p:attrNameLst>
                                      </p:cBhvr>
                                      <p:tavLst>
                                        <p:tav tm="0">
                                          <p:val>
                                            <p:strVal val="#ppt_x"/>
                                          </p:val>
                                        </p:tav>
                                        <p:tav tm="100000">
                                          <p:val>
                                            <p:strVal val="#ppt_x"/>
                                          </p:val>
                                        </p:tav>
                                      </p:tavLst>
                                    </p:anim>
                                    <p:anim calcmode="lin" valueType="num">
                                      <p:cBhvr>
                                        <p:cTn id="64" dur="1000" fill="hold"/>
                                        <p:tgtEl>
                                          <p:spTgt spid="6">
                                            <p:graphicEl>
                                              <a:dgm id="{0B760DBB-4A2C-40F2-9A2C-90C5F0427122}"/>
                                            </p:graphicEl>
                                          </p:spTgt>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grpId="0" nodeType="clickEffect">
                                  <p:stCondLst>
                                    <p:cond delay="0"/>
                                  </p:stCondLst>
                                  <p:childTnLst>
                                    <p:set>
                                      <p:cBhvr>
                                        <p:cTn id="68" dur="1" fill="hold">
                                          <p:stCondLst>
                                            <p:cond delay="0"/>
                                          </p:stCondLst>
                                        </p:cTn>
                                        <p:tgtEl>
                                          <p:spTgt spid="6">
                                            <p:graphicEl>
                                              <a:dgm id="{7A9889DD-FEA4-4EF1-BE9C-BCEBC71C2B48}"/>
                                            </p:graphicEl>
                                          </p:spTgt>
                                        </p:tgtEl>
                                        <p:attrNameLst>
                                          <p:attrName>style.visibility</p:attrName>
                                        </p:attrNameLst>
                                      </p:cBhvr>
                                      <p:to>
                                        <p:strVal val="visible"/>
                                      </p:to>
                                    </p:set>
                                    <p:animEffect transition="in" filter="fade">
                                      <p:cBhvr>
                                        <p:cTn id="69" dur="1000"/>
                                        <p:tgtEl>
                                          <p:spTgt spid="6">
                                            <p:graphicEl>
                                              <a:dgm id="{7A9889DD-FEA4-4EF1-BE9C-BCEBC71C2B48}"/>
                                            </p:graphicEl>
                                          </p:spTgt>
                                        </p:tgtEl>
                                      </p:cBhvr>
                                    </p:animEffect>
                                    <p:anim calcmode="lin" valueType="num">
                                      <p:cBhvr>
                                        <p:cTn id="70" dur="1000" fill="hold"/>
                                        <p:tgtEl>
                                          <p:spTgt spid="6">
                                            <p:graphicEl>
                                              <a:dgm id="{7A9889DD-FEA4-4EF1-BE9C-BCEBC71C2B48}"/>
                                            </p:graphicEl>
                                          </p:spTgt>
                                        </p:tgtEl>
                                        <p:attrNameLst>
                                          <p:attrName>ppt_x</p:attrName>
                                        </p:attrNameLst>
                                      </p:cBhvr>
                                      <p:tavLst>
                                        <p:tav tm="0">
                                          <p:val>
                                            <p:strVal val="#ppt_x"/>
                                          </p:val>
                                        </p:tav>
                                        <p:tav tm="100000">
                                          <p:val>
                                            <p:strVal val="#ppt_x"/>
                                          </p:val>
                                        </p:tav>
                                      </p:tavLst>
                                    </p:anim>
                                    <p:anim calcmode="lin" valueType="num">
                                      <p:cBhvr>
                                        <p:cTn id="71" dur="1000" fill="hold"/>
                                        <p:tgtEl>
                                          <p:spTgt spid="6">
                                            <p:graphicEl>
                                              <a:dgm id="{7A9889DD-FEA4-4EF1-BE9C-BCEBC71C2B48}"/>
                                            </p:graphicEl>
                                          </p:spTgt>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6">
                                            <p:graphicEl>
                                              <a:dgm id="{E9C57FE2-7C41-4442-86D5-BD1BDA25FFA1}"/>
                                            </p:graphicEl>
                                          </p:spTgt>
                                        </p:tgtEl>
                                        <p:attrNameLst>
                                          <p:attrName>style.visibility</p:attrName>
                                        </p:attrNameLst>
                                      </p:cBhvr>
                                      <p:to>
                                        <p:strVal val="visible"/>
                                      </p:to>
                                    </p:set>
                                    <p:animEffect transition="in" filter="fade">
                                      <p:cBhvr>
                                        <p:cTn id="74" dur="1000"/>
                                        <p:tgtEl>
                                          <p:spTgt spid="6">
                                            <p:graphicEl>
                                              <a:dgm id="{E9C57FE2-7C41-4442-86D5-BD1BDA25FFA1}"/>
                                            </p:graphicEl>
                                          </p:spTgt>
                                        </p:tgtEl>
                                      </p:cBhvr>
                                    </p:animEffect>
                                    <p:anim calcmode="lin" valueType="num">
                                      <p:cBhvr>
                                        <p:cTn id="75" dur="1000" fill="hold"/>
                                        <p:tgtEl>
                                          <p:spTgt spid="6">
                                            <p:graphicEl>
                                              <a:dgm id="{E9C57FE2-7C41-4442-86D5-BD1BDA25FFA1}"/>
                                            </p:graphicEl>
                                          </p:spTgt>
                                        </p:tgtEl>
                                        <p:attrNameLst>
                                          <p:attrName>ppt_x</p:attrName>
                                        </p:attrNameLst>
                                      </p:cBhvr>
                                      <p:tavLst>
                                        <p:tav tm="0">
                                          <p:val>
                                            <p:strVal val="#ppt_x"/>
                                          </p:val>
                                        </p:tav>
                                        <p:tav tm="100000">
                                          <p:val>
                                            <p:strVal val="#ppt_x"/>
                                          </p:val>
                                        </p:tav>
                                      </p:tavLst>
                                    </p:anim>
                                    <p:anim calcmode="lin" valueType="num">
                                      <p:cBhvr>
                                        <p:cTn id="76" dur="1000" fill="hold"/>
                                        <p:tgtEl>
                                          <p:spTgt spid="6">
                                            <p:graphicEl>
                                              <a:dgm id="{E9C57FE2-7C41-4442-86D5-BD1BDA25FFA1}"/>
                                            </p:graphicEl>
                                          </p:spTgt>
                                        </p:tgtEl>
                                        <p:attrNameLst>
                                          <p:attrName>ppt_y</p:attrName>
                                        </p:attrNameLst>
                                      </p:cBhvr>
                                      <p:tavLst>
                                        <p:tav tm="0">
                                          <p:val>
                                            <p:strVal val="#ppt_y+.1"/>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42" presetClass="entr" presetSubtype="0" fill="hold" grpId="0" nodeType="clickEffect">
                                  <p:stCondLst>
                                    <p:cond delay="0"/>
                                  </p:stCondLst>
                                  <p:childTnLst>
                                    <p:set>
                                      <p:cBhvr>
                                        <p:cTn id="80" dur="1" fill="hold">
                                          <p:stCondLst>
                                            <p:cond delay="0"/>
                                          </p:stCondLst>
                                        </p:cTn>
                                        <p:tgtEl>
                                          <p:spTgt spid="6">
                                            <p:graphicEl>
                                              <a:dgm id="{22E4C7BC-D3AF-4D89-A529-D49F23DBD9DA}"/>
                                            </p:graphicEl>
                                          </p:spTgt>
                                        </p:tgtEl>
                                        <p:attrNameLst>
                                          <p:attrName>style.visibility</p:attrName>
                                        </p:attrNameLst>
                                      </p:cBhvr>
                                      <p:to>
                                        <p:strVal val="visible"/>
                                      </p:to>
                                    </p:set>
                                    <p:animEffect transition="in" filter="fade">
                                      <p:cBhvr>
                                        <p:cTn id="81" dur="1000"/>
                                        <p:tgtEl>
                                          <p:spTgt spid="6">
                                            <p:graphicEl>
                                              <a:dgm id="{22E4C7BC-D3AF-4D89-A529-D49F23DBD9DA}"/>
                                            </p:graphicEl>
                                          </p:spTgt>
                                        </p:tgtEl>
                                      </p:cBhvr>
                                    </p:animEffect>
                                    <p:anim calcmode="lin" valueType="num">
                                      <p:cBhvr>
                                        <p:cTn id="82" dur="1000" fill="hold"/>
                                        <p:tgtEl>
                                          <p:spTgt spid="6">
                                            <p:graphicEl>
                                              <a:dgm id="{22E4C7BC-D3AF-4D89-A529-D49F23DBD9DA}"/>
                                            </p:graphicEl>
                                          </p:spTgt>
                                        </p:tgtEl>
                                        <p:attrNameLst>
                                          <p:attrName>ppt_x</p:attrName>
                                        </p:attrNameLst>
                                      </p:cBhvr>
                                      <p:tavLst>
                                        <p:tav tm="0">
                                          <p:val>
                                            <p:strVal val="#ppt_x"/>
                                          </p:val>
                                        </p:tav>
                                        <p:tav tm="100000">
                                          <p:val>
                                            <p:strVal val="#ppt_x"/>
                                          </p:val>
                                        </p:tav>
                                      </p:tavLst>
                                    </p:anim>
                                    <p:anim calcmode="lin" valueType="num">
                                      <p:cBhvr>
                                        <p:cTn id="83" dur="1000" fill="hold"/>
                                        <p:tgtEl>
                                          <p:spTgt spid="6">
                                            <p:graphicEl>
                                              <a:dgm id="{22E4C7BC-D3AF-4D89-A529-D49F23DBD9DA}"/>
                                            </p:graphicEl>
                                          </p:spTgt>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6">
                                            <p:graphicEl>
                                              <a:dgm id="{913D4153-85C9-443F-94F1-D7B9195EB5EE}"/>
                                            </p:graphicEl>
                                          </p:spTgt>
                                        </p:tgtEl>
                                        <p:attrNameLst>
                                          <p:attrName>style.visibility</p:attrName>
                                        </p:attrNameLst>
                                      </p:cBhvr>
                                      <p:to>
                                        <p:strVal val="visible"/>
                                      </p:to>
                                    </p:set>
                                    <p:animEffect transition="in" filter="fade">
                                      <p:cBhvr>
                                        <p:cTn id="86" dur="1000"/>
                                        <p:tgtEl>
                                          <p:spTgt spid="6">
                                            <p:graphicEl>
                                              <a:dgm id="{913D4153-85C9-443F-94F1-D7B9195EB5EE}"/>
                                            </p:graphicEl>
                                          </p:spTgt>
                                        </p:tgtEl>
                                      </p:cBhvr>
                                    </p:animEffect>
                                    <p:anim calcmode="lin" valueType="num">
                                      <p:cBhvr>
                                        <p:cTn id="87" dur="1000" fill="hold"/>
                                        <p:tgtEl>
                                          <p:spTgt spid="6">
                                            <p:graphicEl>
                                              <a:dgm id="{913D4153-85C9-443F-94F1-D7B9195EB5EE}"/>
                                            </p:graphicEl>
                                          </p:spTgt>
                                        </p:tgtEl>
                                        <p:attrNameLst>
                                          <p:attrName>ppt_x</p:attrName>
                                        </p:attrNameLst>
                                      </p:cBhvr>
                                      <p:tavLst>
                                        <p:tav tm="0">
                                          <p:val>
                                            <p:strVal val="#ppt_x"/>
                                          </p:val>
                                        </p:tav>
                                        <p:tav tm="100000">
                                          <p:val>
                                            <p:strVal val="#ppt_x"/>
                                          </p:val>
                                        </p:tav>
                                      </p:tavLst>
                                    </p:anim>
                                    <p:anim calcmode="lin" valueType="num">
                                      <p:cBhvr>
                                        <p:cTn id="88" dur="1000" fill="hold"/>
                                        <p:tgtEl>
                                          <p:spTgt spid="6">
                                            <p:graphicEl>
                                              <a:dgm id="{913D4153-85C9-443F-94F1-D7B9195EB5EE}"/>
                                            </p:graphicEl>
                                          </p:spTgt>
                                        </p:tgtEl>
                                        <p:attrNameLst>
                                          <p:attrName>ppt_y</p:attrName>
                                        </p:attrNameLst>
                                      </p:cBhvr>
                                      <p:tavLst>
                                        <p:tav tm="0">
                                          <p:val>
                                            <p:strVal val="#ppt_y+.1"/>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42" presetClass="entr" presetSubtype="0" fill="hold" grpId="0" nodeType="clickEffect">
                                  <p:stCondLst>
                                    <p:cond delay="0"/>
                                  </p:stCondLst>
                                  <p:childTnLst>
                                    <p:set>
                                      <p:cBhvr>
                                        <p:cTn id="92" dur="1" fill="hold">
                                          <p:stCondLst>
                                            <p:cond delay="0"/>
                                          </p:stCondLst>
                                        </p:cTn>
                                        <p:tgtEl>
                                          <p:spTgt spid="6">
                                            <p:graphicEl>
                                              <a:dgm id="{0E6D322F-0779-4011-933F-F5743828E40E}"/>
                                            </p:graphicEl>
                                          </p:spTgt>
                                        </p:tgtEl>
                                        <p:attrNameLst>
                                          <p:attrName>style.visibility</p:attrName>
                                        </p:attrNameLst>
                                      </p:cBhvr>
                                      <p:to>
                                        <p:strVal val="visible"/>
                                      </p:to>
                                    </p:set>
                                    <p:animEffect transition="in" filter="fade">
                                      <p:cBhvr>
                                        <p:cTn id="93" dur="1000"/>
                                        <p:tgtEl>
                                          <p:spTgt spid="6">
                                            <p:graphicEl>
                                              <a:dgm id="{0E6D322F-0779-4011-933F-F5743828E40E}"/>
                                            </p:graphicEl>
                                          </p:spTgt>
                                        </p:tgtEl>
                                      </p:cBhvr>
                                    </p:animEffect>
                                    <p:anim calcmode="lin" valueType="num">
                                      <p:cBhvr>
                                        <p:cTn id="94" dur="1000" fill="hold"/>
                                        <p:tgtEl>
                                          <p:spTgt spid="6">
                                            <p:graphicEl>
                                              <a:dgm id="{0E6D322F-0779-4011-933F-F5743828E40E}"/>
                                            </p:graphicEl>
                                          </p:spTgt>
                                        </p:tgtEl>
                                        <p:attrNameLst>
                                          <p:attrName>ppt_x</p:attrName>
                                        </p:attrNameLst>
                                      </p:cBhvr>
                                      <p:tavLst>
                                        <p:tav tm="0">
                                          <p:val>
                                            <p:strVal val="#ppt_x"/>
                                          </p:val>
                                        </p:tav>
                                        <p:tav tm="100000">
                                          <p:val>
                                            <p:strVal val="#ppt_x"/>
                                          </p:val>
                                        </p:tav>
                                      </p:tavLst>
                                    </p:anim>
                                    <p:anim calcmode="lin" valueType="num">
                                      <p:cBhvr>
                                        <p:cTn id="95" dur="1000" fill="hold"/>
                                        <p:tgtEl>
                                          <p:spTgt spid="6">
                                            <p:graphicEl>
                                              <a:dgm id="{0E6D322F-0779-4011-933F-F5743828E40E}"/>
                                            </p:graphicEl>
                                          </p:spTgt>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6">
                                            <p:graphicEl>
                                              <a:dgm id="{AF4BD5E6-59F0-475D-A839-4EE1A4A30647}"/>
                                            </p:graphicEl>
                                          </p:spTgt>
                                        </p:tgtEl>
                                        <p:attrNameLst>
                                          <p:attrName>style.visibility</p:attrName>
                                        </p:attrNameLst>
                                      </p:cBhvr>
                                      <p:to>
                                        <p:strVal val="visible"/>
                                      </p:to>
                                    </p:set>
                                    <p:animEffect transition="in" filter="fade">
                                      <p:cBhvr>
                                        <p:cTn id="98" dur="1000"/>
                                        <p:tgtEl>
                                          <p:spTgt spid="6">
                                            <p:graphicEl>
                                              <a:dgm id="{AF4BD5E6-59F0-475D-A839-4EE1A4A30647}"/>
                                            </p:graphicEl>
                                          </p:spTgt>
                                        </p:tgtEl>
                                      </p:cBhvr>
                                    </p:animEffect>
                                    <p:anim calcmode="lin" valueType="num">
                                      <p:cBhvr>
                                        <p:cTn id="99" dur="1000" fill="hold"/>
                                        <p:tgtEl>
                                          <p:spTgt spid="6">
                                            <p:graphicEl>
                                              <a:dgm id="{AF4BD5E6-59F0-475D-A839-4EE1A4A30647}"/>
                                            </p:graphicEl>
                                          </p:spTgt>
                                        </p:tgtEl>
                                        <p:attrNameLst>
                                          <p:attrName>ppt_x</p:attrName>
                                        </p:attrNameLst>
                                      </p:cBhvr>
                                      <p:tavLst>
                                        <p:tav tm="0">
                                          <p:val>
                                            <p:strVal val="#ppt_x"/>
                                          </p:val>
                                        </p:tav>
                                        <p:tav tm="100000">
                                          <p:val>
                                            <p:strVal val="#ppt_x"/>
                                          </p:val>
                                        </p:tav>
                                      </p:tavLst>
                                    </p:anim>
                                    <p:anim calcmode="lin" valueType="num">
                                      <p:cBhvr>
                                        <p:cTn id="100" dur="1000" fill="hold"/>
                                        <p:tgtEl>
                                          <p:spTgt spid="6">
                                            <p:graphicEl>
                                              <a:dgm id="{AF4BD5E6-59F0-475D-A839-4EE1A4A30647}"/>
                                            </p:graphicEl>
                                          </p:spTgt>
                                        </p:tgtEl>
                                        <p:attrNameLst>
                                          <p:attrName>ppt_y</p:attrName>
                                        </p:attrNameLst>
                                      </p:cBhvr>
                                      <p:tavLst>
                                        <p:tav tm="0">
                                          <p:val>
                                            <p:strVal val="#ppt_y+.1"/>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42" presetClass="entr" presetSubtype="0" fill="hold" grpId="0" nodeType="clickEffect">
                                  <p:stCondLst>
                                    <p:cond delay="0"/>
                                  </p:stCondLst>
                                  <p:childTnLst>
                                    <p:set>
                                      <p:cBhvr>
                                        <p:cTn id="104" dur="1" fill="hold">
                                          <p:stCondLst>
                                            <p:cond delay="0"/>
                                          </p:stCondLst>
                                        </p:cTn>
                                        <p:tgtEl>
                                          <p:spTgt spid="6">
                                            <p:graphicEl>
                                              <a:dgm id="{CC2316DC-82E4-4129-A9F7-1BC7614BBF9A}"/>
                                            </p:graphicEl>
                                          </p:spTgt>
                                        </p:tgtEl>
                                        <p:attrNameLst>
                                          <p:attrName>style.visibility</p:attrName>
                                        </p:attrNameLst>
                                      </p:cBhvr>
                                      <p:to>
                                        <p:strVal val="visible"/>
                                      </p:to>
                                    </p:set>
                                    <p:animEffect transition="in" filter="fade">
                                      <p:cBhvr>
                                        <p:cTn id="105" dur="1000"/>
                                        <p:tgtEl>
                                          <p:spTgt spid="6">
                                            <p:graphicEl>
                                              <a:dgm id="{CC2316DC-82E4-4129-A9F7-1BC7614BBF9A}"/>
                                            </p:graphicEl>
                                          </p:spTgt>
                                        </p:tgtEl>
                                      </p:cBhvr>
                                    </p:animEffect>
                                    <p:anim calcmode="lin" valueType="num">
                                      <p:cBhvr>
                                        <p:cTn id="106" dur="1000" fill="hold"/>
                                        <p:tgtEl>
                                          <p:spTgt spid="6">
                                            <p:graphicEl>
                                              <a:dgm id="{CC2316DC-82E4-4129-A9F7-1BC7614BBF9A}"/>
                                            </p:graphicEl>
                                          </p:spTgt>
                                        </p:tgtEl>
                                        <p:attrNameLst>
                                          <p:attrName>ppt_x</p:attrName>
                                        </p:attrNameLst>
                                      </p:cBhvr>
                                      <p:tavLst>
                                        <p:tav tm="0">
                                          <p:val>
                                            <p:strVal val="#ppt_x"/>
                                          </p:val>
                                        </p:tav>
                                        <p:tav tm="100000">
                                          <p:val>
                                            <p:strVal val="#ppt_x"/>
                                          </p:val>
                                        </p:tav>
                                      </p:tavLst>
                                    </p:anim>
                                    <p:anim calcmode="lin" valueType="num">
                                      <p:cBhvr>
                                        <p:cTn id="107" dur="1000" fill="hold"/>
                                        <p:tgtEl>
                                          <p:spTgt spid="6">
                                            <p:graphicEl>
                                              <a:dgm id="{CC2316DC-82E4-4129-A9F7-1BC7614BBF9A}"/>
                                            </p:graphicEl>
                                          </p:spTgt>
                                        </p:tgtEl>
                                        <p:attrNameLst>
                                          <p:attrName>ppt_y</p:attrName>
                                        </p:attrNameLst>
                                      </p:cBhvr>
                                      <p:tavLst>
                                        <p:tav tm="0">
                                          <p:val>
                                            <p:strVal val="#ppt_y+.1"/>
                                          </p:val>
                                        </p:tav>
                                        <p:tav tm="100000">
                                          <p:val>
                                            <p:strVal val="#ppt_y"/>
                                          </p:val>
                                        </p:tav>
                                      </p:tavLst>
                                    </p:anim>
                                  </p:childTnLst>
                                </p:cTn>
                              </p:par>
                              <p:par>
                                <p:cTn id="108" presetID="42" presetClass="entr" presetSubtype="0" fill="hold" grpId="0" nodeType="withEffect">
                                  <p:stCondLst>
                                    <p:cond delay="0"/>
                                  </p:stCondLst>
                                  <p:childTnLst>
                                    <p:set>
                                      <p:cBhvr>
                                        <p:cTn id="109" dur="1" fill="hold">
                                          <p:stCondLst>
                                            <p:cond delay="0"/>
                                          </p:stCondLst>
                                        </p:cTn>
                                        <p:tgtEl>
                                          <p:spTgt spid="6">
                                            <p:graphicEl>
                                              <a:dgm id="{4AB5E8DB-B8C9-4918-B0CB-E2DA7C8A3E95}"/>
                                            </p:graphicEl>
                                          </p:spTgt>
                                        </p:tgtEl>
                                        <p:attrNameLst>
                                          <p:attrName>style.visibility</p:attrName>
                                        </p:attrNameLst>
                                      </p:cBhvr>
                                      <p:to>
                                        <p:strVal val="visible"/>
                                      </p:to>
                                    </p:set>
                                    <p:animEffect transition="in" filter="fade">
                                      <p:cBhvr>
                                        <p:cTn id="110" dur="1000"/>
                                        <p:tgtEl>
                                          <p:spTgt spid="6">
                                            <p:graphicEl>
                                              <a:dgm id="{4AB5E8DB-B8C9-4918-B0CB-E2DA7C8A3E95}"/>
                                            </p:graphicEl>
                                          </p:spTgt>
                                        </p:tgtEl>
                                      </p:cBhvr>
                                    </p:animEffect>
                                    <p:anim calcmode="lin" valueType="num">
                                      <p:cBhvr>
                                        <p:cTn id="111" dur="1000" fill="hold"/>
                                        <p:tgtEl>
                                          <p:spTgt spid="6">
                                            <p:graphicEl>
                                              <a:dgm id="{4AB5E8DB-B8C9-4918-B0CB-E2DA7C8A3E95}"/>
                                            </p:graphicEl>
                                          </p:spTgt>
                                        </p:tgtEl>
                                        <p:attrNameLst>
                                          <p:attrName>ppt_x</p:attrName>
                                        </p:attrNameLst>
                                      </p:cBhvr>
                                      <p:tavLst>
                                        <p:tav tm="0">
                                          <p:val>
                                            <p:strVal val="#ppt_x"/>
                                          </p:val>
                                        </p:tav>
                                        <p:tav tm="100000">
                                          <p:val>
                                            <p:strVal val="#ppt_x"/>
                                          </p:val>
                                        </p:tav>
                                      </p:tavLst>
                                    </p:anim>
                                    <p:anim calcmode="lin" valueType="num">
                                      <p:cBhvr>
                                        <p:cTn id="112" dur="1000" fill="hold"/>
                                        <p:tgtEl>
                                          <p:spTgt spid="6">
                                            <p:graphicEl>
                                              <a:dgm id="{4AB5E8DB-B8C9-4918-B0CB-E2DA7C8A3E95}"/>
                                            </p:graphicEl>
                                          </p:spTgt>
                                        </p:tgtEl>
                                        <p:attrNameLst>
                                          <p:attrName>ppt_y</p:attrName>
                                        </p:attrNameLst>
                                      </p:cBhvr>
                                      <p:tavLst>
                                        <p:tav tm="0">
                                          <p:val>
                                            <p:strVal val="#ppt_y+.1"/>
                                          </p:val>
                                        </p:tav>
                                        <p:tav tm="100000">
                                          <p:val>
                                            <p:strVal val="#ppt_y"/>
                                          </p:val>
                                        </p:tav>
                                      </p:tavLst>
                                    </p:anim>
                                  </p:childTnLst>
                                </p:cTn>
                              </p:par>
                            </p:childTnLst>
                          </p:cTn>
                        </p:par>
                      </p:childTnLst>
                    </p:cTn>
                  </p:par>
                  <p:par>
                    <p:cTn id="113" fill="hold">
                      <p:stCondLst>
                        <p:cond delay="indefinite"/>
                      </p:stCondLst>
                      <p:childTnLst>
                        <p:par>
                          <p:cTn id="114" fill="hold">
                            <p:stCondLst>
                              <p:cond delay="0"/>
                            </p:stCondLst>
                            <p:childTnLst>
                              <p:par>
                                <p:cTn id="115" presetID="16" presetClass="entr" presetSubtype="21" fill="hold" grpId="0" nodeType="clickEffect">
                                  <p:stCondLst>
                                    <p:cond delay="0"/>
                                  </p:stCondLst>
                                  <p:childTnLst>
                                    <p:set>
                                      <p:cBhvr>
                                        <p:cTn id="116" dur="1" fill="hold">
                                          <p:stCondLst>
                                            <p:cond delay="0"/>
                                          </p:stCondLst>
                                        </p:cTn>
                                        <p:tgtEl>
                                          <p:spTgt spid="5"/>
                                        </p:tgtEl>
                                        <p:attrNameLst>
                                          <p:attrName>style.visibility</p:attrName>
                                        </p:attrNameLst>
                                      </p:cBhvr>
                                      <p:to>
                                        <p:strVal val="visible"/>
                                      </p:to>
                                    </p:set>
                                    <p:animEffect transition="in" filter="barn(inVertical)">
                                      <p:cBhvr>
                                        <p:cTn id="1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lvlOne"/>
        </p:bldSub>
      </p:bldGraphic>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pattFill prst="pct90">
          <a:fgClr>
            <a:srgbClr val="00B050"/>
          </a:fgClr>
          <a:bgClr>
            <a:schemeClr val="bg1"/>
          </a:bgClr>
        </a:pattFill>
        <a:effectLst/>
      </p:bgPr>
    </p:bg>
    <p:spTree>
      <p:nvGrpSpPr>
        <p:cNvPr id="1" name=""/>
        <p:cNvGrpSpPr/>
        <p:nvPr/>
      </p:nvGrpSpPr>
      <p:grpSpPr>
        <a:xfrm>
          <a:off x="0" y="0"/>
          <a:ext cx="0" cy="0"/>
          <a:chOff x="0" y="0"/>
          <a:chExt cx="0" cy="0"/>
        </a:xfrm>
      </p:grpSpPr>
      <p:sp>
        <p:nvSpPr>
          <p:cNvPr id="14338" name="Text Box 7">
            <a:extLst>
              <a:ext uri="{FF2B5EF4-FFF2-40B4-BE49-F238E27FC236}">
                <a16:creationId xmlns:a16="http://schemas.microsoft.com/office/drawing/2014/main" id="{CF1B8038-2FD9-4126-A464-1F567DDBC4AB}"/>
              </a:ext>
            </a:extLst>
          </p:cNvPr>
          <p:cNvSpPr txBox="1">
            <a:spLocks noChangeArrowheads="1"/>
          </p:cNvSpPr>
          <p:nvPr/>
        </p:nvSpPr>
        <p:spPr bwMode="auto">
          <a:xfrm>
            <a:off x="2209800" y="2438400"/>
            <a:ext cx="6629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i="1">
                <a:solidFill>
                  <a:schemeClr val="tx1"/>
                </a:solidFill>
                <a:latin typeface="Arial Narrow" panose="020B0606020202030204" pitchFamily="34" charset="0"/>
              </a:defRPr>
            </a:lvl1pPr>
            <a:lvl2pPr marL="742950" indent="-285750" eaLnBrk="0" hangingPunct="0">
              <a:defRPr sz="2400" i="1">
                <a:solidFill>
                  <a:schemeClr val="tx1"/>
                </a:solidFill>
                <a:latin typeface="Arial Narrow" panose="020B0606020202030204" pitchFamily="34" charset="0"/>
              </a:defRPr>
            </a:lvl2pPr>
            <a:lvl3pPr marL="1143000" indent="-228600" eaLnBrk="0" hangingPunct="0">
              <a:defRPr sz="2400" i="1">
                <a:solidFill>
                  <a:schemeClr val="tx1"/>
                </a:solidFill>
                <a:latin typeface="Arial Narrow" panose="020B0606020202030204" pitchFamily="34" charset="0"/>
              </a:defRPr>
            </a:lvl3pPr>
            <a:lvl4pPr marL="1600200" indent="-228600" eaLnBrk="0" hangingPunct="0">
              <a:defRPr sz="2400" i="1">
                <a:solidFill>
                  <a:schemeClr val="tx1"/>
                </a:solidFill>
                <a:latin typeface="Arial Narrow" panose="020B0606020202030204" pitchFamily="34" charset="0"/>
              </a:defRPr>
            </a:lvl4pPr>
            <a:lvl5pPr marL="2057400" indent="-228600" eaLnBrk="0" hangingPunct="0">
              <a:defRPr sz="2400" i="1">
                <a:solidFill>
                  <a:schemeClr val="tx1"/>
                </a:solidFill>
                <a:latin typeface="Arial Narrow" panose="020B0606020202030204" pitchFamily="34" charset="0"/>
              </a:defRPr>
            </a:lvl5pPr>
            <a:lvl6pPr marL="2514600" indent="-228600" eaLnBrk="0" fontAlgn="base" hangingPunct="0">
              <a:spcBef>
                <a:spcPct val="0"/>
              </a:spcBef>
              <a:spcAft>
                <a:spcPct val="0"/>
              </a:spcAft>
              <a:defRPr sz="2400" i="1">
                <a:solidFill>
                  <a:schemeClr val="tx1"/>
                </a:solidFill>
                <a:latin typeface="Arial Narrow" panose="020B0606020202030204" pitchFamily="34" charset="0"/>
              </a:defRPr>
            </a:lvl6pPr>
            <a:lvl7pPr marL="2971800" indent="-228600" eaLnBrk="0" fontAlgn="base" hangingPunct="0">
              <a:spcBef>
                <a:spcPct val="0"/>
              </a:spcBef>
              <a:spcAft>
                <a:spcPct val="0"/>
              </a:spcAft>
              <a:defRPr sz="2400" i="1">
                <a:solidFill>
                  <a:schemeClr val="tx1"/>
                </a:solidFill>
                <a:latin typeface="Arial Narrow" panose="020B0606020202030204" pitchFamily="34" charset="0"/>
              </a:defRPr>
            </a:lvl7pPr>
            <a:lvl8pPr marL="3429000" indent="-228600" eaLnBrk="0" fontAlgn="base" hangingPunct="0">
              <a:spcBef>
                <a:spcPct val="0"/>
              </a:spcBef>
              <a:spcAft>
                <a:spcPct val="0"/>
              </a:spcAft>
              <a:defRPr sz="2400" i="1">
                <a:solidFill>
                  <a:schemeClr val="tx1"/>
                </a:solidFill>
                <a:latin typeface="Arial Narrow" panose="020B0606020202030204" pitchFamily="34" charset="0"/>
              </a:defRPr>
            </a:lvl8pPr>
            <a:lvl9pPr marL="3886200" indent="-228600" eaLnBrk="0" fontAlgn="base" hangingPunct="0">
              <a:spcBef>
                <a:spcPct val="0"/>
              </a:spcBef>
              <a:spcAft>
                <a:spcPct val="0"/>
              </a:spcAft>
              <a:defRPr sz="2400" i="1">
                <a:solidFill>
                  <a:schemeClr val="tx1"/>
                </a:solidFill>
                <a:latin typeface="Arial Narrow" panose="020B0606020202030204" pitchFamily="34" charset="0"/>
              </a:defRPr>
            </a:lvl9pPr>
          </a:lstStyle>
          <a:p>
            <a:pPr eaLnBrk="1" hangingPunct="1">
              <a:spcBef>
                <a:spcPct val="50000"/>
              </a:spcBef>
            </a:pPr>
            <a:endParaRPr lang="en-US" altLang="en-US">
              <a:latin typeface="Times New Roman" panose="02020603050405020304" pitchFamily="18" charset="0"/>
            </a:endParaRPr>
          </a:p>
        </p:txBody>
      </p:sp>
      <p:sp>
        <p:nvSpPr>
          <p:cNvPr id="14339" name="Text Box 8">
            <a:extLst>
              <a:ext uri="{FF2B5EF4-FFF2-40B4-BE49-F238E27FC236}">
                <a16:creationId xmlns:a16="http://schemas.microsoft.com/office/drawing/2014/main" id="{9844AB03-1B91-435A-963E-958C059B0495}"/>
              </a:ext>
            </a:extLst>
          </p:cNvPr>
          <p:cNvSpPr txBox="1">
            <a:spLocks noChangeArrowheads="1"/>
          </p:cNvSpPr>
          <p:nvPr/>
        </p:nvSpPr>
        <p:spPr bwMode="auto">
          <a:xfrm>
            <a:off x="3733800" y="4953000"/>
            <a:ext cx="2743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i="1">
                <a:solidFill>
                  <a:schemeClr val="tx1"/>
                </a:solidFill>
                <a:latin typeface="Arial Narrow" panose="020B0606020202030204" pitchFamily="34" charset="0"/>
              </a:defRPr>
            </a:lvl1pPr>
            <a:lvl2pPr marL="742950" indent="-285750" eaLnBrk="0" hangingPunct="0">
              <a:defRPr sz="2400" i="1">
                <a:solidFill>
                  <a:schemeClr val="tx1"/>
                </a:solidFill>
                <a:latin typeface="Arial Narrow" panose="020B0606020202030204" pitchFamily="34" charset="0"/>
              </a:defRPr>
            </a:lvl2pPr>
            <a:lvl3pPr marL="1143000" indent="-228600" eaLnBrk="0" hangingPunct="0">
              <a:defRPr sz="2400" i="1">
                <a:solidFill>
                  <a:schemeClr val="tx1"/>
                </a:solidFill>
                <a:latin typeface="Arial Narrow" panose="020B0606020202030204" pitchFamily="34" charset="0"/>
              </a:defRPr>
            </a:lvl3pPr>
            <a:lvl4pPr marL="1600200" indent="-228600" eaLnBrk="0" hangingPunct="0">
              <a:defRPr sz="2400" i="1">
                <a:solidFill>
                  <a:schemeClr val="tx1"/>
                </a:solidFill>
                <a:latin typeface="Arial Narrow" panose="020B0606020202030204" pitchFamily="34" charset="0"/>
              </a:defRPr>
            </a:lvl4pPr>
            <a:lvl5pPr marL="2057400" indent="-228600" eaLnBrk="0" hangingPunct="0">
              <a:defRPr sz="2400" i="1">
                <a:solidFill>
                  <a:schemeClr val="tx1"/>
                </a:solidFill>
                <a:latin typeface="Arial Narrow" panose="020B0606020202030204" pitchFamily="34" charset="0"/>
              </a:defRPr>
            </a:lvl5pPr>
            <a:lvl6pPr marL="2514600" indent="-228600" eaLnBrk="0" fontAlgn="base" hangingPunct="0">
              <a:spcBef>
                <a:spcPct val="0"/>
              </a:spcBef>
              <a:spcAft>
                <a:spcPct val="0"/>
              </a:spcAft>
              <a:defRPr sz="2400" i="1">
                <a:solidFill>
                  <a:schemeClr val="tx1"/>
                </a:solidFill>
                <a:latin typeface="Arial Narrow" panose="020B0606020202030204" pitchFamily="34" charset="0"/>
              </a:defRPr>
            </a:lvl6pPr>
            <a:lvl7pPr marL="2971800" indent="-228600" eaLnBrk="0" fontAlgn="base" hangingPunct="0">
              <a:spcBef>
                <a:spcPct val="0"/>
              </a:spcBef>
              <a:spcAft>
                <a:spcPct val="0"/>
              </a:spcAft>
              <a:defRPr sz="2400" i="1">
                <a:solidFill>
                  <a:schemeClr val="tx1"/>
                </a:solidFill>
                <a:latin typeface="Arial Narrow" panose="020B0606020202030204" pitchFamily="34" charset="0"/>
              </a:defRPr>
            </a:lvl7pPr>
            <a:lvl8pPr marL="3429000" indent="-228600" eaLnBrk="0" fontAlgn="base" hangingPunct="0">
              <a:spcBef>
                <a:spcPct val="0"/>
              </a:spcBef>
              <a:spcAft>
                <a:spcPct val="0"/>
              </a:spcAft>
              <a:defRPr sz="2400" i="1">
                <a:solidFill>
                  <a:schemeClr val="tx1"/>
                </a:solidFill>
                <a:latin typeface="Arial Narrow" panose="020B0606020202030204" pitchFamily="34" charset="0"/>
              </a:defRPr>
            </a:lvl8pPr>
            <a:lvl9pPr marL="3886200" indent="-228600" eaLnBrk="0" fontAlgn="base" hangingPunct="0">
              <a:spcBef>
                <a:spcPct val="0"/>
              </a:spcBef>
              <a:spcAft>
                <a:spcPct val="0"/>
              </a:spcAft>
              <a:defRPr sz="2400" i="1">
                <a:solidFill>
                  <a:schemeClr val="tx1"/>
                </a:solidFill>
                <a:latin typeface="Arial Narrow" panose="020B0606020202030204" pitchFamily="34" charset="0"/>
              </a:defRPr>
            </a:lvl9pPr>
          </a:lstStyle>
          <a:p>
            <a:pPr eaLnBrk="1" hangingPunct="1">
              <a:spcBef>
                <a:spcPct val="50000"/>
              </a:spcBef>
            </a:pPr>
            <a:endParaRPr lang="en-US" altLang="en-US">
              <a:latin typeface="Times New Roman" panose="02020603050405020304" pitchFamily="18" charset="0"/>
            </a:endParaRPr>
          </a:p>
        </p:txBody>
      </p:sp>
      <p:sp>
        <p:nvSpPr>
          <p:cNvPr id="14340" name="Rectangle 9">
            <a:extLst>
              <a:ext uri="{FF2B5EF4-FFF2-40B4-BE49-F238E27FC236}">
                <a16:creationId xmlns:a16="http://schemas.microsoft.com/office/drawing/2014/main" id="{A7092134-70EB-4FAE-8A0E-A1E05833C2B5}"/>
              </a:ext>
            </a:extLst>
          </p:cNvPr>
          <p:cNvSpPr>
            <a:spLocks noChangeArrowheads="1"/>
          </p:cNvSpPr>
          <p:nvPr/>
        </p:nvSpPr>
        <p:spPr bwMode="auto">
          <a:xfrm>
            <a:off x="3717925" y="3200400"/>
            <a:ext cx="1098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i="1">
                <a:solidFill>
                  <a:schemeClr val="tx1"/>
                </a:solidFill>
                <a:latin typeface="Arial Narrow" panose="020B0606020202030204" pitchFamily="34" charset="0"/>
              </a:defRPr>
            </a:lvl1pPr>
            <a:lvl2pPr marL="742950" indent="-285750" eaLnBrk="0" hangingPunct="0">
              <a:defRPr sz="2400" i="1">
                <a:solidFill>
                  <a:schemeClr val="tx1"/>
                </a:solidFill>
                <a:latin typeface="Arial Narrow" panose="020B0606020202030204" pitchFamily="34" charset="0"/>
              </a:defRPr>
            </a:lvl2pPr>
            <a:lvl3pPr marL="1143000" indent="-228600" eaLnBrk="0" hangingPunct="0">
              <a:defRPr sz="2400" i="1">
                <a:solidFill>
                  <a:schemeClr val="tx1"/>
                </a:solidFill>
                <a:latin typeface="Arial Narrow" panose="020B0606020202030204" pitchFamily="34" charset="0"/>
              </a:defRPr>
            </a:lvl3pPr>
            <a:lvl4pPr marL="1600200" indent="-228600" eaLnBrk="0" hangingPunct="0">
              <a:defRPr sz="2400" i="1">
                <a:solidFill>
                  <a:schemeClr val="tx1"/>
                </a:solidFill>
                <a:latin typeface="Arial Narrow" panose="020B0606020202030204" pitchFamily="34" charset="0"/>
              </a:defRPr>
            </a:lvl4pPr>
            <a:lvl5pPr marL="2057400" indent="-228600" eaLnBrk="0" hangingPunct="0">
              <a:defRPr sz="2400" i="1">
                <a:solidFill>
                  <a:schemeClr val="tx1"/>
                </a:solidFill>
                <a:latin typeface="Arial Narrow" panose="020B0606020202030204" pitchFamily="34" charset="0"/>
              </a:defRPr>
            </a:lvl5pPr>
            <a:lvl6pPr marL="2514600" indent="-228600" eaLnBrk="0" fontAlgn="base" hangingPunct="0">
              <a:spcBef>
                <a:spcPct val="0"/>
              </a:spcBef>
              <a:spcAft>
                <a:spcPct val="0"/>
              </a:spcAft>
              <a:defRPr sz="2400" i="1">
                <a:solidFill>
                  <a:schemeClr val="tx1"/>
                </a:solidFill>
                <a:latin typeface="Arial Narrow" panose="020B0606020202030204" pitchFamily="34" charset="0"/>
              </a:defRPr>
            </a:lvl6pPr>
            <a:lvl7pPr marL="2971800" indent="-228600" eaLnBrk="0" fontAlgn="base" hangingPunct="0">
              <a:spcBef>
                <a:spcPct val="0"/>
              </a:spcBef>
              <a:spcAft>
                <a:spcPct val="0"/>
              </a:spcAft>
              <a:defRPr sz="2400" i="1">
                <a:solidFill>
                  <a:schemeClr val="tx1"/>
                </a:solidFill>
                <a:latin typeface="Arial Narrow" panose="020B0606020202030204" pitchFamily="34" charset="0"/>
              </a:defRPr>
            </a:lvl7pPr>
            <a:lvl8pPr marL="3429000" indent="-228600" eaLnBrk="0" fontAlgn="base" hangingPunct="0">
              <a:spcBef>
                <a:spcPct val="0"/>
              </a:spcBef>
              <a:spcAft>
                <a:spcPct val="0"/>
              </a:spcAft>
              <a:defRPr sz="2400" i="1">
                <a:solidFill>
                  <a:schemeClr val="tx1"/>
                </a:solidFill>
                <a:latin typeface="Arial Narrow" panose="020B0606020202030204" pitchFamily="34" charset="0"/>
              </a:defRPr>
            </a:lvl8pPr>
            <a:lvl9pPr marL="3886200" indent="-228600" eaLnBrk="0" fontAlgn="base" hangingPunct="0">
              <a:spcBef>
                <a:spcPct val="0"/>
              </a:spcBef>
              <a:spcAft>
                <a:spcPct val="0"/>
              </a:spcAft>
              <a:defRPr sz="2400" i="1">
                <a:solidFill>
                  <a:schemeClr val="tx1"/>
                </a:solidFill>
                <a:latin typeface="Arial Narrow" panose="020B0606020202030204" pitchFamily="34" charset="0"/>
              </a:defRPr>
            </a:lvl9pPr>
          </a:lstStyle>
          <a:p>
            <a:pPr eaLnBrk="1" hangingPunct="1"/>
            <a:r>
              <a:rPr lang="en-US" altLang="en-US" i="0">
                <a:latin typeface="Times New Roman" panose="02020603050405020304" pitchFamily="18" charset="0"/>
              </a:rPr>
              <a:t>	</a:t>
            </a:r>
          </a:p>
        </p:txBody>
      </p:sp>
      <p:sp>
        <p:nvSpPr>
          <p:cNvPr id="14341" name="WordArt 10">
            <a:extLst>
              <a:ext uri="{FF2B5EF4-FFF2-40B4-BE49-F238E27FC236}">
                <a16:creationId xmlns:a16="http://schemas.microsoft.com/office/drawing/2014/main" id="{314B695F-1FE1-42D9-BCCA-28B48DFD0346}"/>
              </a:ext>
            </a:extLst>
          </p:cNvPr>
          <p:cNvSpPr>
            <a:spLocks noChangeArrowheads="1" noChangeShapeType="1" noTextEdit="1"/>
          </p:cNvSpPr>
          <p:nvPr/>
        </p:nvSpPr>
        <p:spPr bwMode="auto">
          <a:xfrm>
            <a:off x="2438401" y="762000"/>
            <a:ext cx="1285875" cy="4572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endParaRPr lang="en-GB" sz="3600" kern="10">
              <a:solidFill>
                <a:srgbClr val="336699"/>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endParaRPr>
          </a:p>
        </p:txBody>
      </p:sp>
      <p:sp>
        <p:nvSpPr>
          <p:cNvPr id="14342" name="Text Box 11">
            <a:extLst>
              <a:ext uri="{FF2B5EF4-FFF2-40B4-BE49-F238E27FC236}">
                <a16:creationId xmlns:a16="http://schemas.microsoft.com/office/drawing/2014/main" id="{BDAFF787-2AEF-4034-9103-8CD04B847769}"/>
              </a:ext>
            </a:extLst>
          </p:cNvPr>
          <p:cNvSpPr txBox="1">
            <a:spLocks noChangeArrowheads="1"/>
          </p:cNvSpPr>
          <p:nvPr/>
        </p:nvSpPr>
        <p:spPr bwMode="auto">
          <a:xfrm>
            <a:off x="304800" y="990600"/>
            <a:ext cx="1905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i="1">
                <a:solidFill>
                  <a:schemeClr val="tx1"/>
                </a:solidFill>
                <a:latin typeface="Arial Narrow" panose="020B0606020202030204" pitchFamily="34" charset="0"/>
              </a:defRPr>
            </a:lvl1pPr>
            <a:lvl2pPr marL="742950" indent="-285750" eaLnBrk="0" hangingPunct="0">
              <a:defRPr sz="2400" i="1">
                <a:solidFill>
                  <a:schemeClr val="tx1"/>
                </a:solidFill>
                <a:latin typeface="Arial Narrow" panose="020B0606020202030204" pitchFamily="34" charset="0"/>
              </a:defRPr>
            </a:lvl2pPr>
            <a:lvl3pPr marL="1143000" indent="-228600" eaLnBrk="0" hangingPunct="0">
              <a:defRPr sz="2400" i="1">
                <a:solidFill>
                  <a:schemeClr val="tx1"/>
                </a:solidFill>
                <a:latin typeface="Arial Narrow" panose="020B0606020202030204" pitchFamily="34" charset="0"/>
              </a:defRPr>
            </a:lvl3pPr>
            <a:lvl4pPr marL="1600200" indent="-228600" eaLnBrk="0" hangingPunct="0">
              <a:defRPr sz="2400" i="1">
                <a:solidFill>
                  <a:schemeClr val="tx1"/>
                </a:solidFill>
                <a:latin typeface="Arial Narrow" panose="020B0606020202030204" pitchFamily="34" charset="0"/>
              </a:defRPr>
            </a:lvl4pPr>
            <a:lvl5pPr marL="2057400" indent="-228600" eaLnBrk="0" hangingPunct="0">
              <a:defRPr sz="2400" i="1">
                <a:solidFill>
                  <a:schemeClr val="tx1"/>
                </a:solidFill>
                <a:latin typeface="Arial Narrow" panose="020B0606020202030204" pitchFamily="34" charset="0"/>
              </a:defRPr>
            </a:lvl5pPr>
            <a:lvl6pPr marL="2514600" indent="-228600" eaLnBrk="0" fontAlgn="base" hangingPunct="0">
              <a:spcBef>
                <a:spcPct val="0"/>
              </a:spcBef>
              <a:spcAft>
                <a:spcPct val="0"/>
              </a:spcAft>
              <a:defRPr sz="2400" i="1">
                <a:solidFill>
                  <a:schemeClr val="tx1"/>
                </a:solidFill>
                <a:latin typeface="Arial Narrow" panose="020B0606020202030204" pitchFamily="34" charset="0"/>
              </a:defRPr>
            </a:lvl6pPr>
            <a:lvl7pPr marL="2971800" indent="-228600" eaLnBrk="0" fontAlgn="base" hangingPunct="0">
              <a:spcBef>
                <a:spcPct val="0"/>
              </a:spcBef>
              <a:spcAft>
                <a:spcPct val="0"/>
              </a:spcAft>
              <a:defRPr sz="2400" i="1">
                <a:solidFill>
                  <a:schemeClr val="tx1"/>
                </a:solidFill>
                <a:latin typeface="Arial Narrow" panose="020B0606020202030204" pitchFamily="34" charset="0"/>
              </a:defRPr>
            </a:lvl7pPr>
            <a:lvl8pPr marL="3429000" indent="-228600" eaLnBrk="0" fontAlgn="base" hangingPunct="0">
              <a:spcBef>
                <a:spcPct val="0"/>
              </a:spcBef>
              <a:spcAft>
                <a:spcPct val="0"/>
              </a:spcAft>
              <a:defRPr sz="2400" i="1">
                <a:solidFill>
                  <a:schemeClr val="tx1"/>
                </a:solidFill>
                <a:latin typeface="Arial Narrow" panose="020B0606020202030204" pitchFamily="34" charset="0"/>
              </a:defRPr>
            </a:lvl8pPr>
            <a:lvl9pPr marL="3886200" indent="-228600" eaLnBrk="0" fontAlgn="base" hangingPunct="0">
              <a:spcBef>
                <a:spcPct val="0"/>
              </a:spcBef>
              <a:spcAft>
                <a:spcPct val="0"/>
              </a:spcAft>
              <a:defRPr sz="2400" i="1">
                <a:solidFill>
                  <a:schemeClr val="tx1"/>
                </a:solidFill>
                <a:latin typeface="Arial Narrow" panose="020B0606020202030204" pitchFamily="34" charset="0"/>
              </a:defRPr>
            </a:lvl9pPr>
          </a:lstStyle>
          <a:p>
            <a:pPr eaLnBrk="1" hangingPunct="1"/>
            <a:r>
              <a:rPr lang="en-US" altLang="en-US" sz="2000" b="1" i="0" dirty="0">
                <a:solidFill>
                  <a:srgbClr val="FF0000"/>
                </a:solidFill>
                <a:latin typeface="Times New Roman" panose="02020603050405020304" pitchFamily="18" charset="0"/>
              </a:rPr>
              <a:t> </a:t>
            </a:r>
            <a:r>
              <a:rPr lang="en-US" altLang="en-US" sz="2000" b="1" i="0" u="sng" dirty="0" err="1">
                <a:solidFill>
                  <a:srgbClr val="FF0000"/>
                </a:solidFill>
                <a:latin typeface="Times New Roman" panose="02020603050405020304" pitchFamily="18" charset="0"/>
              </a:rPr>
              <a:t>Nội</a:t>
            </a:r>
            <a:r>
              <a:rPr lang="en-US" altLang="en-US" sz="2000" b="1" i="0" u="sng" dirty="0">
                <a:solidFill>
                  <a:srgbClr val="FF0000"/>
                </a:solidFill>
                <a:latin typeface="Times New Roman" panose="02020603050405020304" pitchFamily="18" charset="0"/>
              </a:rPr>
              <a:t> dung</a:t>
            </a:r>
          </a:p>
        </p:txBody>
      </p:sp>
      <p:sp>
        <p:nvSpPr>
          <p:cNvPr id="62476" name="Text Box 12">
            <a:extLst>
              <a:ext uri="{FF2B5EF4-FFF2-40B4-BE49-F238E27FC236}">
                <a16:creationId xmlns:a16="http://schemas.microsoft.com/office/drawing/2014/main" id="{7343FEA7-D5A4-4CDA-987F-34AB019C3CB9}"/>
              </a:ext>
            </a:extLst>
          </p:cNvPr>
          <p:cNvSpPr txBox="1">
            <a:spLocks noChangeArrowheads="1"/>
          </p:cNvSpPr>
          <p:nvPr/>
        </p:nvSpPr>
        <p:spPr bwMode="auto">
          <a:xfrm>
            <a:off x="1904999" y="1096963"/>
            <a:ext cx="9106990" cy="830997"/>
          </a:xfrm>
          <a:prstGeom prst="rect">
            <a:avLst/>
          </a:prstGeom>
          <a:solidFill>
            <a:schemeClr val="accent4">
              <a:lumMod val="20000"/>
              <a:lumOff val="80000"/>
            </a:schemeClr>
          </a:solidFill>
          <a:ln>
            <a:noFill/>
          </a:ln>
        </p:spPr>
        <p:txBody>
          <a:bodyPr wrap="square">
            <a:spAutoFit/>
          </a:bodyPr>
          <a:lstStyle>
            <a:lvl1pPr eaLnBrk="0" hangingPunct="0">
              <a:defRPr sz="2400" i="1">
                <a:solidFill>
                  <a:schemeClr val="tx1"/>
                </a:solidFill>
                <a:latin typeface="Arial Narrow" panose="020B0606020202030204" pitchFamily="34" charset="0"/>
              </a:defRPr>
            </a:lvl1pPr>
            <a:lvl2pPr marL="742950" indent="-285750" eaLnBrk="0" hangingPunct="0">
              <a:defRPr sz="2400" i="1">
                <a:solidFill>
                  <a:schemeClr val="tx1"/>
                </a:solidFill>
                <a:latin typeface="Arial Narrow" panose="020B0606020202030204" pitchFamily="34" charset="0"/>
              </a:defRPr>
            </a:lvl2pPr>
            <a:lvl3pPr marL="1143000" indent="-228600" eaLnBrk="0" hangingPunct="0">
              <a:defRPr sz="2400" i="1">
                <a:solidFill>
                  <a:schemeClr val="tx1"/>
                </a:solidFill>
                <a:latin typeface="Arial Narrow" panose="020B0606020202030204" pitchFamily="34" charset="0"/>
              </a:defRPr>
            </a:lvl3pPr>
            <a:lvl4pPr marL="1600200" indent="-228600" eaLnBrk="0" hangingPunct="0">
              <a:defRPr sz="2400" i="1">
                <a:solidFill>
                  <a:schemeClr val="tx1"/>
                </a:solidFill>
                <a:latin typeface="Arial Narrow" panose="020B0606020202030204" pitchFamily="34" charset="0"/>
              </a:defRPr>
            </a:lvl4pPr>
            <a:lvl5pPr marL="2057400" indent="-228600" eaLnBrk="0" hangingPunct="0">
              <a:defRPr sz="2400" i="1">
                <a:solidFill>
                  <a:schemeClr val="tx1"/>
                </a:solidFill>
                <a:latin typeface="Arial Narrow" panose="020B0606020202030204" pitchFamily="34" charset="0"/>
              </a:defRPr>
            </a:lvl5pPr>
            <a:lvl6pPr marL="2514600" indent="-228600" eaLnBrk="0" fontAlgn="base" hangingPunct="0">
              <a:spcBef>
                <a:spcPct val="0"/>
              </a:spcBef>
              <a:spcAft>
                <a:spcPct val="0"/>
              </a:spcAft>
              <a:defRPr sz="2400" i="1">
                <a:solidFill>
                  <a:schemeClr val="tx1"/>
                </a:solidFill>
                <a:latin typeface="Arial Narrow" panose="020B0606020202030204" pitchFamily="34" charset="0"/>
              </a:defRPr>
            </a:lvl6pPr>
            <a:lvl7pPr marL="2971800" indent="-228600" eaLnBrk="0" fontAlgn="base" hangingPunct="0">
              <a:spcBef>
                <a:spcPct val="0"/>
              </a:spcBef>
              <a:spcAft>
                <a:spcPct val="0"/>
              </a:spcAft>
              <a:defRPr sz="2400" i="1">
                <a:solidFill>
                  <a:schemeClr val="tx1"/>
                </a:solidFill>
                <a:latin typeface="Arial Narrow" panose="020B0606020202030204" pitchFamily="34" charset="0"/>
              </a:defRPr>
            </a:lvl7pPr>
            <a:lvl8pPr marL="3429000" indent="-228600" eaLnBrk="0" fontAlgn="base" hangingPunct="0">
              <a:spcBef>
                <a:spcPct val="0"/>
              </a:spcBef>
              <a:spcAft>
                <a:spcPct val="0"/>
              </a:spcAft>
              <a:defRPr sz="2400" i="1">
                <a:solidFill>
                  <a:schemeClr val="tx1"/>
                </a:solidFill>
                <a:latin typeface="Arial Narrow" panose="020B0606020202030204" pitchFamily="34" charset="0"/>
              </a:defRPr>
            </a:lvl8pPr>
            <a:lvl9pPr marL="3886200" indent="-228600" eaLnBrk="0" fontAlgn="base" hangingPunct="0">
              <a:spcBef>
                <a:spcPct val="0"/>
              </a:spcBef>
              <a:spcAft>
                <a:spcPct val="0"/>
              </a:spcAft>
              <a:defRPr sz="2400" i="1">
                <a:solidFill>
                  <a:schemeClr val="tx1"/>
                </a:solidFill>
                <a:latin typeface="Arial Narrow" panose="020B0606020202030204" pitchFamily="34" charset="0"/>
              </a:defRPr>
            </a:lvl9pPr>
          </a:lstStyle>
          <a:p>
            <a:pPr eaLnBrk="1" hangingPunct="1">
              <a:spcBef>
                <a:spcPct val="50000"/>
              </a:spcBef>
            </a:pPr>
            <a:r>
              <a:rPr lang="en-US">
                <a:latin typeface="Times New Roman" panose="02020603050405020304" pitchFamily="18" charset="0"/>
                <a:cs typeface="Times New Roman" panose="02020603050405020304" pitchFamily="18" charset="0"/>
              </a:rPr>
              <a:t>Ca ngợi tình đồng chí keo sơn, gắn bó của những người lính trong kháng chiến chống Pháp -&gt; Sức mạnh của tình đồng chí.</a:t>
            </a:r>
            <a:endParaRPr lang="en-US" altLang="en-US" sz="2000" dirty="0">
              <a:latin typeface="Times New Roman" panose="02020603050405020304" pitchFamily="18" charset="0"/>
              <a:cs typeface="Times New Roman" panose="02020603050405020304" pitchFamily="18" charset="0"/>
            </a:endParaRPr>
          </a:p>
        </p:txBody>
      </p:sp>
      <p:sp>
        <p:nvSpPr>
          <p:cNvPr id="62480" name="Text Box 16">
            <a:extLst>
              <a:ext uri="{FF2B5EF4-FFF2-40B4-BE49-F238E27FC236}">
                <a16:creationId xmlns:a16="http://schemas.microsoft.com/office/drawing/2014/main" id="{4AAB5C08-04FA-4EC3-B579-60D6BD0C19B3}"/>
              </a:ext>
            </a:extLst>
          </p:cNvPr>
          <p:cNvSpPr txBox="1">
            <a:spLocks noChangeArrowheads="1"/>
          </p:cNvSpPr>
          <p:nvPr/>
        </p:nvSpPr>
        <p:spPr bwMode="auto">
          <a:xfrm>
            <a:off x="304800" y="3223161"/>
            <a:ext cx="1484811"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i="1">
                <a:solidFill>
                  <a:schemeClr val="tx1"/>
                </a:solidFill>
                <a:latin typeface="Arial Narrow" panose="020B0606020202030204" pitchFamily="34" charset="0"/>
              </a:defRPr>
            </a:lvl1pPr>
            <a:lvl2pPr marL="742950" indent="-285750" eaLnBrk="0" hangingPunct="0">
              <a:defRPr sz="2400" i="1">
                <a:solidFill>
                  <a:schemeClr val="tx1"/>
                </a:solidFill>
                <a:latin typeface="Arial Narrow" panose="020B0606020202030204" pitchFamily="34" charset="0"/>
              </a:defRPr>
            </a:lvl2pPr>
            <a:lvl3pPr marL="1143000" indent="-228600" eaLnBrk="0" hangingPunct="0">
              <a:defRPr sz="2400" i="1">
                <a:solidFill>
                  <a:schemeClr val="tx1"/>
                </a:solidFill>
                <a:latin typeface="Arial Narrow" panose="020B0606020202030204" pitchFamily="34" charset="0"/>
              </a:defRPr>
            </a:lvl3pPr>
            <a:lvl4pPr marL="1600200" indent="-228600" eaLnBrk="0" hangingPunct="0">
              <a:defRPr sz="2400" i="1">
                <a:solidFill>
                  <a:schemeClr val="tx1"/>
                </a:solidFill>
                <a:latin typeface="Arial Narrow" panose="020B0606020202030204" pitchFamily="34" charset="0"/>
              </a:defRPr>
            </a:lvl4pPr>
            <a:lvl5pPr marL="2057400" indent="-228600" eaLnBrk="0" hangingPunct="0">
              <a:defRPr sz="2400" i="1">
                <a:solidFill>
                  <a:schemeClr val="tx1"/>
                </a:solidFill>
                <a:latin typeface="Arial Narrow" panose="020B0606020202030204" pitchFamily="34" charset="0"/>
              </a:defRPr>
            </a:lvl5pPr>
            <a:lvl6pPr marL="2514600" indent="-228600" eaLnBrk="0" fontAlgn="base" hangingPunct="0">
              <a:spcBef>
                <a:spcPct val="0"/>
              </a:spcBef>
              <a:spcAft>
                <a:spcPct val="0"/>
              </a:spcAft>
              <a:defRPr sz="2400" i="1">
                <a:solidFill>
                  <a:schemeClr val="tx1"/>
                </a:solidFill>
                <a:latin typeface="Arial Narrow" panose="020B0606020202030204" pitchFamily="34" charset="0"/>
              </a:defRPr>
            </a:lvl6pPr>
            <a:lvl7pPr marL="2971800" indent="-228600" eaLnBrk="0" fontAlgn="base" hangingPunct="0">
              <a:spcBef>
                <a:spcPct val="0"/>
              </a:spcBef>
              <a:spcAft>
                <a:spcPct val="0"/>
              </a:spcAft>
              <a:defRPr sz="2400" i="1">
                <a:solidFill>
                  <a:schemeClr val="tx1"/>
                </a:solidFill>
                <a:latin typeface="Arial Narrow" panose="020B0606020202030204" pitchFamily="34" charset="0"/>
              </a:defRPr>
            </a:lvl7pPr>
            <a:lvl8pPr marL="3429000" indent="-228600" eaLnBrk="0" fontAlgn="base" hangingPunct="0">
              <a:spcBef>
                <a:spcPct val="0"/>
              </a:spcBef>
              <a:spcAft>
                <a:spcPct val="0"/>
              </a:spcAft>
              <a:defRPr sz="2400" i="1">
                <a:solidFill>
                  <a:schemeClr val="tx1"/>
                </a:solidFill>
                <a:latin typeface="Arial Narrow" panose="020B0606020202030204" pitchFamily="34" charset="0"/>
              </a:defRPr>
            </a:lvl8pPr>
            <a:lvl9pPr marL="3886200" indent="-228600" eaLnBrk="0" fontAlgn="base" hangingPunct="0">
              <a:spcBef>
                <a:spcPct val="0"/>
              </a:spcBef>
              <a:spcAft>
                <a:spcPct val="0"/>
              </a:spcAft>
              <a:defRPr sz="2400" i="1">
                <a:solidFill>
                  <a:schemeClr val="tx1"/>
                </a:solidFill>
                <a:latin typeface="Arial Narrow" panose="020B0606020202030204" pitchFamily="34" charset="0"/>
              </a:defRPr>
            </a:lvl9pPr>
          </a:lstStyle>
          <a:p>
            <a:pPr eaLnBrk="1" hangingPunct="1"/>
            <a:r>
              <a:rPr lang="en-US" altLang="en-US" sz="2000" b="1" i="0">
                <a:solidFill>
                  <a:srgbClr val="FF0000"/>
                </a:solidFill>
                <a:latin typeface="Times New Roman" panose="02020603050405020304" pitchFamily="18" charset="0"/>
              </a:rPr>
              <a:t> </a:t>
            </a:r>
            <a:r>
              <a:rPr lang="en-US" altLang="en-US" sz="2000" b="1" i="0" u="sng">
                <a:solidFill>
                  <a:srgbClr val="FF0000"/>
                </a:solidFill>
                <a:latin typeface="Times New Roman" panose="02020603050405020304" pitchFamily="18" charset="0"/>
              </a:rPr>
              <a:t>Nghệ thuật</a:t>
            </a:r>
          </a:p>
        </p:txBody>
      </p:sp>
      <p:sp>
        <p:nvSpPr>
          <p:cNvPr id="62481" name="Rectangle 17">
            <a:extLst>
              <a:ext uri="{FF2B5EF4-FFF2-40B4-BE49-F238E27FC236}">
                <a16:creationId xmlns:a16="http://schemas.microsoft.com/office/drawing/2014/main" id="{014A9867-E680-4AF2-ADE9-17A09245938C}"/>
              </a:ext>
            </a:extLst>
          </p:cNvPr>
          <p:cNvSpPr>
            <a:spLocks noChangeArrowheads="1"/>
          </p:cNvSpPr>
          <p:nvPr/>
        </p:nvSpPr>
        <p:spPr bwMode="auto">
          <a:xfrm>
            <a:off x="1904999" y="3082835"/>
            <a:ext cx="9106990" cy="2031325"/>
          </a:xfrm>
          <a:prstGeom prst="rect">
            <a:avLst/>
          </a:prstGeom>
          <a:blipFill>
            <a:blip r:embed="rId2"/>
            <a:tile tx="0" ty="0" sx="100000" sy="100000" flip="none" algn="tl"/>
          </a:blipFill>
          <a:ln>
            <a:noFill/>
          </a:ln>
        </p:spPr>
        <p:txBody>
          <a:bodyPr wrap="square">
            <a:spAutoFit/>
          </a:bodyPr>
          <a:lstStyle>
            <a:lvl1pPr marL="342900" indent="-342900" eaLnBrk="0" hangingPunct="0">
              <a:defRPr sz="2400" i="1">
                <a:solidFill>
                  <a:schemeClr val="tx1"/>
                </a:solidFill>
                <a:latin typeface="Arial Narrow" panose="020B0606020202030204" pitchFamily="34" charset="0"/>
              </a:defRPr>
            </a:lvl1pPr>
            <a:lvl2pPr marL="742950" indent="-285750" eaLnBrk="0" hangingPunct="0">
              <a:defRPr sz="2400" i="1">
                <a:solidFill>
                  <a:schemeClr val="tx1"/>
                </a:solidFill>
                <a:latin typeface="Arial Narrow" panose="020B0606020202030204" pitchFamily="34" charset="0"/>
              </a:defRPr>
            </a:lvl2pPr>
            <a:lvl3pPr marL="1143000" indent="-228600" eaLnBrk="0" hangingPunct="0">
              <a:defRPr sz="2400" i="1">
                <a:solidFill>
                  <a:schemeClr val="tx1"/>
                </a:solidFill>
                <a:latin typeface="Arial Narrow" panose="020B0606020202030204" pitchFamily="34" charset="0"/>
              </a:defRPr>
            </a:lvl3pPr>
            <a:lvl4pPr marL="1600200" indent="-228600" eaLnBrk="0" hangingPunct="0">
              <a:defRPr sz="2400" i="1">
                <a:solidFill>
                  <a:schemeClr val="tx1"/>
                </a:solidFill>
                <a:latin typeface="Arial Narrow" panose="020B0606020202030204" pitchFamily="34" charset="0"/>
              </a:defRPr>
            </a:lvl4pPr>
            <a:lvl5pPr marL="2057400" indent="-228600" eaLnBrk="0" hangingPunct="0">
              <a:defRPr sz="2400" i="1">
                <a:solidFill>
                  <a:schemeClr val="tx1"/>
                </a:solidFill>
                <a:latin typeface="Arial Narrow" panose="020B0606020202030204" pitchFamily="34" charset="0"/>
              </a:defRPr>
            </a:lvl5pPr>
            <a:lvl6pPr marL="2514600" indent="-228600" eaLnBrk="0" fontAlgn="base" hangingPunct="0">
              <a:spcBef>
                <a:spcPct val="0"/>
              </a:spcBef>
              <a:spcAft>
                <a:spcPct val="0"/>
              </a:spcAft>
              <a:defRPr sz="2400" i="1">
                <a:solidFill>
                  <a:schemeClr val="tx1"/>
                </a:solidFill>
                <a:latin typeface="Arial Narrow" panose="020B0606020202030204" pitchFamily="34" charset="0"/>
              </a:defRPr>
            </a:lvl6pPr>
            <a:lvl7pPr marL="2971800" indent="-228600" eaLnBrk="0" fontAlgn="base" hangingPunct="0">
              <a:spcBef>
                <a:spcPct val="0"/>
              </a:spcBef>
              <a:spcAft>
                <a:spcPct val="0"/>
              </a:spcAft>
              <a:defRPr sz="2400" i="1">
                <a:solidFill>
                  <a:schemeClr val="tx1"/>
                </a:solidFill>
                <a:latin typeface="Arial Narrow" panose="020B0606020202030204" pitchFamily="34" charset="0"/>
              </a:defRPr>
            </a:lvl7pPr>
            <a:lvl8pPr marL="3429000" indent="-228600" eaLnBrk="0" fontAlgn="base" hangingPunct="0">
              <a:spcBef>
                <a:spcPct val="0"/>
              </a:spcBef>
              <a:spcAft>
                <a:spcPct val="0"/>
              </a:spcAft>
              <a:defRPr sz="2400" i="1">
                <a:solidFill>
                  <a:schemeClr val="tx1"/>
                </a:solidFill>
                <a:latin typeface="Arial Narrow" panose="020B0606020202030204" pitchFamily="34" charset="0"/>
              </a:defRPr>
            </a:lvl8pPr>
            <a:lvl9pPr marL="3886200" indent="-228600" eaLnBrk="0" fontAlgn="base" hangingPunct="0">
              <a:spcBef>
                <a:spcPct val="0"/>
              </a:spcBef>
              <a:spcAft>
                <a:spcPct val="0"/>
              </a:spcAft>
              <a:defRPr sz="2400" i="1">
                <a:solidFill>
                  <a:schemeClr val="tx1"/>
                </a:solidFill>
                <a:latin typeface="Arial Narrow" panose="020B0606020202030204" pitchFamily="34" charset="0"/>
              </a:defRPr>
            </a:lvl9pPr>
          </a:lstStyle>
          <a:p>
            <a:r>
              <a:rPr lang="en-US">
                <a:latin typeface="Times New Roman" panose="02020603050405020304" pitchFamily="18" charset="0"/>
                <a:cs typeface="Times New Roman" panose="02020603050405020304" pitchFamily="18" charset="0"/>
              </a:rPr>
              <a:t>+ Sử dụng ngôn ngữ bình dị, thấm đượm chất dân gian, thể hiện tình cảm chân thành.</a:t>
            </a:r>
          </a:p>
          <a:p>
            <a:r>
              <a:rPr lang="en-US">
                <a:latin typeface="Times New Roman" panose="02020603050405020304" pitchFamily="18" charset="0"/>
                <a:cs typeface="Times New Roman" panose="02020603050405020304" pitchFamily="18" charset="0"/>
              </a:rPr>
              <a:t>+ Sử dụng bút pháp tả thực kết hợp với lãng mạn một cách hài hòa, tạo nên hình ảnh thơ đẹp, mang ý nghĩa biểu tượng.</a:t>
            </a:r>
          </a:p>
          <a:p>
            <a:pPr eaLnBrk="1" hangingPunct="1">
              <a:spcBef>
                <a:spcPct val="50000"/>
              </a:spcBef>
            </a:pPr>
            <a:endParaRPr lang="en-US" altLang="en-US" sz="2000" dirty="0">
              <a:latin typeface="Times New Roman" panose="02020603050405020304" pitchFamily="18" charset="0"/>
              <a:cs typeface="Times New Roman" panose="02020603050405020304" pitchFamily="18" charset="0"/>
            </a:endParaRPr>
          </a:p>
        </p:txBody>
      </p:sp>
      <p:sp>
        <p:nvSpPr>
          <p:cNvPr id="2" name="Rectangle 1"/>
          <p:cNvSpPr/>
          <p:nvPr/>
        </p:nvSpPr>
        <p:spPr>
          <a:xfrm>
            <a:off x="3641589" y="163286"/>
            <a:ext cx="3765822" cy="5355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FFFF00"/>
                </a:solidFill>
                <a:latin typeface="Times New Roman" panose="02020603050405020304" pitchFamily="18" charset="0"/>
                <a:cs typeface="Times New Roman" panose="02020603050405020304" pitchFamily="18" charset="0"/>
              </a:rPr>
              <a:t>Tổng kết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xit" presetSubtype="4" fill="hold" grpId="0" nodeType="clickEffect">
                                  <p:stCondLst>
                                    <p:cond delay="0"/>
                                  </p:stCondLst>
                                  <p:childTnLst>
                                    <p:anim calcmode="lin" valueType="num">
                                      <p:cBhvr additive="base">
                                        <p:cTn id="6" dur="500"/>
                                        <p:tgtEl>
                                          <p:spTgt spid="62476"/>
                                        </p:tgtEl>
                                        <p:attrNameLst>
                                          <p:attrName>ppt_x</p:attrName>
                                        </p:attrNameLst>
                                      </p:cBhvr>
                                      <p:tavLst>
                                        <p:tav tm="0">
                                          <p:val>
                                            <p:strVal val="ppt_x"/>
                                          </p:val>
                                        </p:tav>
                                        <p:tav tm="100000">
                                          <p:val>
                                            <p:strVal val="ppt_x"/>
                                          </p:val>
                                        </p:tav>
                                      </p:tavLst>
                                    </p:anim>
                                    <p:anim calcmode="lin" valueType="num">
                                      <p:cBhvr additive="base">
                                        <p:cTn id="7" dur="500"/>
                                        <p:tgtEl>
                                          <p:spTgt spid="62476"/>
                                        </p:tgtEl>
                                        <p:attrNameLst>
                                          <p:attrName>ppt_y</p:attrName>
                                        </p:attrNameLst>
                                      </p:cBhvr>
                                      <p:tavLst>
                                        <p:tav tm="0">
                                          <p:val>
                                            <p:strVal val="ppt_y"/>
                                          </p:val>
                                        </p:tav>
                                        <p:tav tm="100000">
                                          <p:val>
                                            <p:strVal val="1+ppt_h/2"/>
                                          </p:val>
                                        </p:tav>
                                      </p:tavLst>
                                    </p:anim>
                                    <p:set>
                                      <p:cBhvr>
                                        <p:cTn id="8" dur="1" fill="hold">
                                          <p:stCondLst>
                                            <p:cond delay="499"/>
                                          </p:stCondLst>
                                        </p:cTn>
                                        <p:tgtEl>
                                          <p:spTgt spid="62476"/>
                                        </p:tgtEl>
                                        <p:attrNameLst>
                                          <p:attrName>style.visibility</p:attrName>
                                        </p:attrNameLst>
                                      </p:cBhvr>
                                      <p:to>
                                        <p:strVal val="hidden"/>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62480"/>
                                        </p:tgtEl>
                                        <p:attrNameLst>
                                          <p:attrName>style.visibility</p:attrName>
                                        </p:attrNameLst>
                                      </p:cBhvr>
                                      <p:to>
                                        <p:strVal val="visible"/>
                                      </p:to>
                                    </p:set>
                                    <p:animEffect transition="in" filter="blinds(horizontal)">
                                      <p:cBhvr>
                                        <p:cTn id="13" dur="500"/>
                                        <p:tgtEl>
                                          <p:spTgt spid="62480"/>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62481">
                                            <p:bg/>
                                          </p:spTgt>
                                        </p:tgtEl>
                                        <p:attrNameLst>
                                          <p:attrName>style.visibility</p:attrName>
                                        </p:attrNameLst>
                                      </p:cBhvr>
                                      <p:to>
                                        <p:strVal val="visible"/>
                                      </p:to>
                                    </p:set>
                                    <p:animEffect transition="in" filter="blinds(horizontal)">
                                      <p:cBhvr>
                                        <p:cTn id="18" dur="500"/>
                                        <p:tgtEl>
                                          <p:spTgt spid="62481">
                                            <p:bg/>
                                          </p:spTgt>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62481">
                                            <p:txEl>
                                              <p:pRg st="0" end="0"/>
                                            </p:txEl>
                                          </p:spTgt>
                                        </p:tgtEl>
                                        <p:attrNameLst>
                                          <p:attrName>style.visibility</p:attrName>
                                        </p:attrNameLst>
                                      </p:cBhvr>
                                      <p:to>
                                        <p:strVal val="visible"/>
                                      </p:to>
                                    </p:set>
                                    <p:animEffect transition="in" filter="blinds(horizontal)">
                                      <p:cBhvr>
                                        <p:cTn id="21" dur="500"/>
                                        <p:tgtEl>
                                          <p:spTgt spid="62481">
                                            <p:txEl>
                                              <p:pRg st="0" end="0"/>
                                            </p:txEl>
                                          </p:spTgt>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62481">
                                            <p:txEl>
                                              <p:pRg st="1" end="1"/>
                                            </p:txEl>
                                          </p:spTgt>
                                        </p:tgtEl>
                                        <p:attrNameLst>
                                          <p:attrName>style.visibility</p:attrName>
                                        </p:attrNameLst>
                                      </p:cBhvr>
                                      <p:to>
                                        <p:strVal val="visible"/>
                                      </p:to>
                                    </p:set>
                                    <p:animEffect transition="in" filter="blinds(horizontal)">
                                      <p:cBhvr>
                                        <p:cTn id="24" dur="500"/>
                                        <p:tgtEl>
                                          <p:spTgt spid="62481">
                                            <p:txEl>
                                              <p:pRg st="1" end="1"/>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3" presetClass="exit" presetSubtype="10" fill="hold" nodeType="clickEffect">
                                  <p:stCondLst>
                                    <p:cond delay="0"/>
                                  </p:stCondLst>
                                  <p:childTnLst>
                                    <p:animEffect transition="out" filter="blinds(horizontal)">
                                      <p:cBhvr>
                                        <p:cTn id="28" dur="500"/>
                                        <p:tgtEl>
                                          <p:spTgt spid="62481">
                                            <p:txEl>
                                              <p:pRg st="0" end="0"/>
                                            </p:txEl>
                                          </p:spTgt>
                                        </p:tgtEl>
                                      </p:cBhvr>
                                    </p:animEffect>
                                    <p:set>
                                      <p:cBhvr>
                                        <p:cTn id="29" dur="1" fill="hold">
                                          <p:stCondLst>
                                            <p:cond delay="499"/>
                                          </p:stCondLst>
                                        </p:cTn>
                                        <p:tgtEl>
                                          <p:spTgt spid="62481">
                                            <p:txEl>
                                              <p:pRg st="0" end="0"/>
                                            </p:txEl>
                                          </p:spTgt>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3" presetClass="exit" presetSubtype="10" fill="hold" nodeType="clickEffect">
                                  <p:stCondLst>
                                    <p:cond delay="0"/>
                                  </p:stCondLst>
                                  <p:childTnLst>
                                    <p:animEffect transition="out" filter="blinds(horizontal)">
                                      <p:cBhvr>
                                        <p:cTn id="33" dur="500"/>
                                        <p:tgtEl>
                                          <p:spTgt spid="62481">
                                            <p:txEl>
                                              <p:pRg st="1" end="1"/>
                                            </p:txEl>
                                          </p:spTgt>
                                        </p:tgtEl>
                                      </p:cBhvr>
                                    </p:animEffect>
                                    <p:set>
                                      <p:cBhvr>
                                        <p:cTn id="34" dur="1" fill="hold">
                                          <p:stCondLst>
                                            <p:cond delay="499"/>
                                          </p:stCondLst>
                                        </p:cTn>
                                        <p:tgtEl>
                                          <p:spTgt spid="62481">
                                            <p:txEl>
                                              <p:pRg st="1" end="1"/>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76" grpId="0" animBg="1"/>
      <p:bldP spid="62480" grpId="0"/>
      <p:bldP spid="62481" grpId="0" build="allAtOnce"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58537" y="953589"/>
            <a:ext cx="9784080" cy="2858539"/>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just">
              <a:lnSpc>
                <a:spcPct val="107000"/>
              </a:lnSpc>
            </a:pPr>
            <a:r>
              <a:rPr lang="en-US" sz="24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1. Dòng nào nêu đúng nhất về giá trị nội dung của bài thơ</a:t>
            </a:r>
            <a:endParaRPr lang="en-US" sz="24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pPr>
            <a:r>
              <a:rPr lang="en-US" sz="24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 Ca ngợi vẻ đẹp tình đồng chí- 1 tình cảm thiêng liêng sâu sắc của những người lính cách mạng</a:t>
            </a:r>
            <a:endParaRPr lang="en-US" sz="24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pPr>
            <a:r>
              <a:rPr lang="en-US" sz="24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 Thể hiện hình tượng người lính cách mạng với những phẩm chất cao đẹp</a:t>
            </a:r>
            <a:endParaRPr lang="en-US" sz="24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pPr>
            <a:r>
              <a:rPr lang="en-US" sz="24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 Tái hiện được cuộc sống chiến đấu đầy khó khăn gian khổ của người lính thời chống Pháp</a:t>
            </a:r>
            <a:endParaRPr lang="en-US" sz="24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pPr>
            <a:r>
              <a:rPr lang="en-US" sz="24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 Cả 3 ý trên</a:t>
            </a:r>
            <a:endParaRPr lang="en-US" sz="240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465526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9" name="Rectangle 2">
            <a:extLst>
              <a:ext uri="{FF2B5EF4-FFF2-40B4-BE49-F238E27FC236}">
                <a16:creationId xmlns:a16="http://schemas.microsoft.com/office/drawing/2014/main" id="{73DC3179-2B28-4300-BF94-62A2CBD91DDC}"/>
              </a:ext>
            </a:extLst>
          </p:cNvPr>
          <p:cNvSpPr txBox="1">
            <a:spLocks noChangeArrowheads="1"/>
          </p:cNvSpPr>
          <p:nvPr/>
        </p:nvSpPr>
        <p:spPr>
          <a:xfrm>
            <a:off x="4654294" y="4522156"/>
            <a:ext cx="6687215" cy="136321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fontAlgn="auto">
              <a:spcAft>
                <a:spcPts val="600"/>
              </a:spcAft>
              <a:buClrTx/>
              <a:buSzTx/>
              <a:tabLst/>
              <a:defRPr/>
            </a:pPr>
            <a:r>
              <a:rPr kumimoji="0" lang="en-US" altLang="vi-VN" b="1" i="0" u="none" strike="noStrike" kern="1200" cap="none" spc="0" normalizeH="0" baseline="0" noProof="0" dirty="0">
                <a:ln>
                  <a:noFill/>
                </a:ln>
                <a:solidFill>
                  <a:schemeClr val="tx1"/>
                </a:solidFill>
                <a:effectLst/>
                <a:uLnTx/>
                <a:uFillTx/>
                <a:latin typeface="+mj-lt"/>
                <a:ea typeface="+mj-ea"/>
                <a:cs typeface="+mj-cs"/>
              </a:rPr>
              <a:t>TÁC PHẨM CỦA CHÍNH HỮU</a:t>
            </a:r>
            <a:r>
              <a:rPr kumimoji="0" lang="en-US" altLang="vi-VN" b="0" i="0" u="none" strike="noStrike" kern="1200" cap="none" spc="0" normalizeH="0" baseline="0" noProof="0" dirty="0">
                <a:ln>
                  <a:noFill/>
                </a:ln>
                <a:solidFill>
                  <a:schemeClr val="tx1"/>
                </a:solidFill>
                <a:effectLst/>
                <a:uLnTx/>
                <a:uFillTx/>
                <a:latin typeface="+mj-lt"/>
                <a:ea typeface="+mj-ea"/>
                <a:cs typeface="+mj-cs"/>
              </a:rPr>
              <a:t> </a:t>
            </a:r>
          </a:p>
        </p:txBody>
      </p:sp>
      <p:sp>
        <p:nvSpPr>
          <p:cNvPr id="135" name="Freeform: Shape 134">
            <a:extLst>
              <a:ext uri="{FF2B5EF4-FFF2-40B4-BE49-F238E27FC236}">
                <a16:creationId xmlns:a16="http://schemas.microsoft.com/office/drawing/2014/main" id="{83FA766D-3260-4E0A-9E7F-A2C93DFF19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46518"/>
            <a:ext cx="4100079" cy="6194580"/>
          </a:xfrm>
          <a:custGeom>
            <a:avLst/>
            <a:gdLst>
              <a:gd name="connsiteX0" fmla="*/ 1002789 w 4100079"/>
              <a:gd name="connsiteY0" fmla="*/ 0 h 6194580"/>
              <a:gd name="connsiteX1" fmla="*/ 4100079 w 4100079"/>
              <a:gd name="connsiteY1" fmla="*/ 3097290 h 6194580"/>
              <a:gd name="connsiteX2" fmla="*/ 1002789 w 4100079"/>
              <a:gd name="connsiteY2" fmla="*/ 6194580 h 6194580"/>
              <a:gd name="connsiteX3" fmla="*/ 81750 w 4100079"/>
              <a:gd name="connsiteY3" fmla="*/ 6055332 h 6194580"/>
              <a:gd name="connsiteX4" fmla="*/ 0 w 4100079"/>
              <a:gd name="connsiteY4" fmla="*/ 6025411 h 6194580"/>
              <a:gd name="connsiteX5" fmla="*/ 0 w 4100079"/>
              <a:gd name="connsiteY5" fmla="*/ 169169 h 6194580"/>
              <a:gd name="connsiteX6" fmla="*/ 81750 w 4100079"/>
              <a:gd name="connsiteY6" fmla="*/ 139248 h 6194580"/>
              <a:gd name="connsiteX7" fmla="*/ 1002789 w 4100079"/>
              <a:gd name="connsiteY7" fmla="*/ 0 h 6194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00079" h="6194580">
                <a:moveTo>
                  <a:pt x="1002789" y="0"/>
                </a:moveTo>
                <a:cubicBezTo>
                  <a:pt x="2713375" y="0"/>
                  <a:pt x="4100079" y="1386704"/>
                  <a:pt x="4100079" y="3097290"/>
                </a:cubicBezTo>
                <a:cubicBezTo>
                  <a:pt x="4100079" y="4807876"/>
                  <a:pt x="2713375" y="6194580"/>
                  <a:pt x="1002789" y="6194580"/>
                </a:cubicBezTo>
                <a:cubicBezTo>
                  <a:pt x="682054" y="6194580"/>
                  <a:pt x="372706" y="6145829"/>
                  <a:pt x="81750" y="6055332"/>
                </a:cubicBezTo>
                <a:lnTo>
                  <a:pt x="0" y="6025411"/>
                </a:lnTo>
                <a:lnTo>
                  <a:pt x="0" y="169169"/>
                </a:lnTo>
                <a:lnTo>
                  <a:pt x="81750" y="139248"/>
                </a:lnTo>
                <a:cubicBezTo>
                  <a:pt x="372706" y="48751"/>
                  <a:pt x="682054" y="0"/>
                  <a:pt x="1002789"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26" name="Picture 2" descr="Káº¿t quáº£ hÃ¬nh áº£nh cho CHÃNH Há»®U">
            <a:extLst>
              <a:ext uri="{FF2B5EF4-FFF2-40B4-BE49-F238E27FC236}">
                <a16:creationId xmlns:a16="http://schemas.microsoft.com/office/drawing/2014/main" id="{78E36C95-27D1-42CE-977C-C18AEDCEF7C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558" r="5556" b="-2"/>
          <a:stretch/>
        </p:blipFill>
        <p:spPr bwMode="auto">
          <a:xfrm>
            <a:off x="20" y="413156"/>
            <a:ext cx="3933420" cy="5861304"/>
          </a:xfrm>
          <a:custGeom>
            <a:avLst/>
            <a:gdLst/>
            <a:ahLst/>
            <a:cxnLst/>
            <a:rect l="l" t="t" r="r" b="b"/>
            <a:pathLst>
              <a:path w="3933440" h="5861304">
                <a:moveTo>
                  <a:pt x="1002788" y="0"/>
                </a:moveTo>
                <a:cubicBezTo>
                  <a:pt x="2621342" y="0"/>
                  <a:pt x="3933440" y="1312098"/>
                  <a:pt x="3933440" y="2930652"/>
                </a:cubicBezTo>
                <a:cubicBezTo>
                  <a:pt x="3933440" y="4549206"/>
                  <a:pt x="2621342" y="5861304"/>
                  <a:pt x="1002788" y="5861304"/>
                </a:cubicBezTo>
                <a:cubicBezTo>
                  <a:pt x="699309" y="5861304"/>
                  <a:pt x="406604" y="5815176"/>
                  <a:pt x="131302" y="5729548"/>
                </a:cubicBezTo>
                <a:lnTo>
                  <a:pt x="0" y="5681491"/>
                </a:lnTo>
                <a:lnTo>
                  <a:pt x="0" y="179814"/>
                </a:lnTo>
                <a:lnTo>
                  <a:pt x="131302" y="131756"/>
                </a:lnTo>
                <a:cubicBezTo>
                  <a:pt x="406604" y="46129"/>
                  <a:pt x="699309" y="0"/>
                  <a:pt x="1002788" y="0"/>
                </a:cubicBezTo>
                <a:close/>
              </a:path>
            </a:pathLst>
          </a:custGeom>
          <a:noFill/>
          <a:extLst>
            <a:ext uri="{909E8E84-426E-40DD-AFC4-6F175D3DCCD1}">
              <a14:hiddenFill xmlns:a14="http://schemas.microsoft.com/office/drawing/2010/main">
                <a:solidFill>
                  <a:srgbClr val="FFFFFF"/>
                </a:solidFill>
              </a14:hiddenFill>
            </a:ext>
          </a:extLst>
        </p:spPr>
      </p:pic>
      <p:sp>
        <p:nvSpPr>
          <p:cNvPr id="137" name="Freeform: Shape 136">
            <a:extLst>
              <a:ext uri="{FF2B5EF4-FFF2-40B4-BE49-F238E27FC236}">
                <a16:creationId xmlns:a16="http://schemas.microsoft.com/office/drawing/2014/main" id="{CB435A06-5FFD-4CF8-BE06-3796EC4200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53543" y="0"/>
            <a:ext cx="3566160" cy="3159748"/>
          </a:xfrm>
          <a:custGeom>
            <a:avLst/>
            <a:gdLst>
              <a:gd name="connsiteX0" fmla="*/ 649888 w 3566160"/>
              <a:gd name="connsiteY0" fmla="*/ 0 h 3159748"/>
              <a:gd name="connsiteX1" fmla="*/ 2916273 w 3566160"/>
              <a:gd name="connsiteY1" fmla="*/ 0 h 3159748"/>
              <a:gd name="connsiteX2" fmla="*/ 2917285 w 3566160"/>
              <a:gd name="connsiteY2" fmla="*/ 757 h 3159748"/>
              <a:gd name="connsiteX3" fmla="*/ 3566160 w 3566160"/>
              <a:gd name="connsiteY3" fmla="*/ 1376668 h 3159748"/>
              <a:gd name="connsiteX4" fmla="*/ 1783080 w 3566160"/>
              <a:gd name="connsiteY4" fmla="*/ 3159748 h 3159748"/>
              <a:gd name="connsiteX5" fmla="*/ 0 w 3566160"/>
              <a:gd name="connsiteY5" fmla="*/ 1376668 h 3159748"/>
              <a:gd name="connsiteX6" fmla="*/ 648876 w 3566160"/>
              <a:gd name="connsiteY6" fmla="*/ 757 h 315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66160" h="3159748">
                <a:moveTo>
                  <a:pt x="649888" y="0"/>
                </a:moveTo>
                <a:lnTo>
                  <a:pt x="2916273" y="0"/>
                </a:lnTo>
                <a:lnTo>
                  <a:pt x="2917285" y="757"/>
                </a:lnTo>
                <a:cubicBezTo>
                  <a:pt x="3313569" y="327800"/>
                  <a:pt x="3566160" y="822736"/>
                  <a:pt x="3566160" y="1376668"/>
                </a:cubicBezTo>
                <a:cubicBezTo>
                  <a:pt x="3566160" y="2361436"/>
                  <a:pt x="2767848" y="3159748"/>
                  <a:pt x="1783080" y="3159748"/>
                </a:cubicBezTo>
                <a:cubicBezTo>
                  <a:pt x="798312" y="3159748"/>
                  <a:pt x="0" y="2361436"/>
                  <a:pt x="0" y="1376668"/>
                </a:cubicBezTo>
                <a:cubicBezTo>
                  <a:pt x="0" y="822736"/>
                  <a:pt x="252591" y="327800"/>
                  <a:pt x="648876" y="757"/>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Picture 5" descr="tap tho dau sung trang treo">
            <a:extLst>
              <a:ext uri="{FF2B5EF4-FFF2-40B4-BE49-F238E27FC236}">
                <a16:creationId xmlns:a16="http://schemas.microsoft.com/office/drawing/2014/main" id="{CBBC8775-DF59-4389-8699-8677BD8804D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4457" r="-1" b="17249"/>
          <a:stretch/>
        </p:blipFill>
        <p:spPr bwMode="auto">
          <a:xfrm>
            <a:off x="4530689" y="11626"/>
            <a:ext cx="3224421" cy="2983529"/>
          </a:xfrm>
          <a:custGeom>
            <a:avLst/>
            <a:gdLst/>
            <a:ahLst/>
            <a:cxnLst/>
            <a:rect l="l" t="t" r="r" b="b"/>
            <a:pathLst>
              <a:path w="3236976" h="2995156">
                <a:moveTo>
                  <a:pt x="770517" y="0"/>
                </a:moveTo>
                <a:lnTo>
                  <a:pt x="2466460" y="0"/>
                </a:lnTo>
                <a:lnTo>
                  <a:pt x="2523400" y="34592"/>
                </a:lnTo>
                <a:cubicBezTo>
                  <a:pt x="2953921" y="325446"/>
                  <a:pt x="3236976" y="818002"/>
                  <a:pt x="3236976" y="1376668"/>
                </a:cubicBezTo>
                <a:cubicBezTo>
                  <a:pt x="3236976" y="2270534"/>
                  <a:pt x="2512354" y="2995156"/>
                  <a:pt x="1618488" y="2995156"/>
                </a:cubicBezTo>
                <a:cubicBezTo>
                  <a:pt x="724622" y="2995156"/>
                  <a:pt x="0" y="2270534"/>
                  <a:pt x="0" y="1376668"/>
                </a:cubicBezTo>
                <a:cubicBezTo>
                  <a:pt x="0" y="818002"/>
                  <a:pt x="283056" y="325446"/>
                  <a:pt x="713576" y="34592"/>
                </a:cubicBezTo>
                <a:close/>
              </a:path>
            </a:pathLst>
          </a:custGeom>
          <a:solidFill>
            <a:srgbClr val="FFFFFF">
              <a:shade val="85000"/>
            </a:srgbClr>
          </a:solidFill>
        </p:spPr>
      </p:pic>
      <p:sp>
        <p:nvSpPr>
          <p:cNvPr id="139" name="Freeform: Shape 138">
            <a:extLst>
              <a:ext uri="{FF2B5EF4-FFF2-40B4-BE49-F238E27FC236}">
                <a16:creationId xmlns:a16="http://schemas.microsoft.com/office/drawing/2014/main" id="{5E10DA6E-C3FF-4539-BF84-4775BB7EC4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04396" y="2042"/>
            <a:ext cx="3387604" cy="4183848"/>
          </a:xfrm>
          <a:custGeom>
            <a:avLst/>
            <a:gdLst>
              <a:gd name="connsiteX0" fmla="*/ 420128 w 3387604"/>
              <a:gd name="connsiteY0" fmla="*/ 0 h 4183848"/>
              <a:gd name="connsiteX1" fmla="*/ 3387604 w 3387604"/>
              <a:gd name="connsiteY1" fmla="*/ 0 h 4183848"/>
              <a:gd name="connsiteX2" fmla="*/ 3387604 w 3387604"/>
              <a:gd name="connsiteY2" fmla="*/ 4101530 h 4183848"/>
              <a:gd name="connsiteX3" fmla="*/ 3283372 w 3387604"/>
              <a:gd name="connsiteY3" fmla="*/ 4128330 h 4183848"/>
              <a:gd name="connsiteX4" fmla="*/ 2732648 w 3387604"/>
              <a:gd name="connsiteY4" fmla="*/ 4183848 h 4183848"/>
              <a:gd name="connsiteX5" fmla="*/ 0 w 3387604"/>
              <a:gd name="connsiteY5" fmla="*/ 1451200 h 4183848"/>
              <a:gd name="connsiteX6" fmla="*/ 329816 w 3387604"/>
              <a:gd name="connsiteY6" fmla="*/ 148658 h 4183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87604" h="4183848">
                <a:moveTo>
                  <a:pt x="420128" y="0"/>
                </a:moveTo>
                <a:lnTo>
                  <a:pt x="3387604" y="0"/>
                </a:lnTo>
                <a:lnTo>
                  <a:pt x="3387604" y="4101530"/>
                </a:lnTo>
                <a:lnTo>
                  <a:pt x="3283372" y="4128330"/>
                </a:lnTo>
                <a:cubicBezTo>
                  <a:pt x="3105483" y="4164732"/>
                  <a:pt x="2921298" y="4183848"/>
                  <a:pt x="2732648" y="4183848"/>
                </a:cubicBezTo>
                <a:cubicBezTo>
                  <a:pt x="1223448" y="4183848"/>
                  <a:pt x="0" y="2960400"/>
                  <a:pt x="0" y="1451200"/>
                </a:cubicBezTo>
                <a:cubicBezTo>
                  <a:pt x="0" y="979575"/>
                  <a:pt x="119477" y="535856"/>
                  <a:pt x="329816" y="148658"/>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Picture 4" descr="DSC03147">
            <a:extLst>
              <a:ext uri="{FF2B5EF4-FFF2-40B4-BE49-F238E27FC236}">
                <a16:creationId xmlns:a16="http://schemas.microsoft.com/office/drawing/2014/main" id="{D47BD808-BC97-4135-81D5-EAA60A191731}"/>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3" b="7418"/>
          <a:stretch/>
        </p:blipFill>
        <p:spPr bwMode="auto">
          <a:xfrm>
            <a:off x="8967592" y="2042"/>
            <a:ext cx="3224421" cy="4020664"/>
          </a:xfrm>
          <a:custGeom>
            <a:avLst/>
            <a:gdLst/>
            <a:ahLst/>
            <a:cxnLst/>
            <a:rect l="l" t="t" r="r" b="b"/>
            <a:pathLst>
              <a:path w="3224421" h="4020664">
                <a:moveTo>
                  <a:pt x="449733" y="0"/>
                </a:moveTo>
                <a:lnTo>
                  <a:pt x="3224421" y="0"/>
                </a:lnTo>
                <a:lnTo>
                  <a:pt x="3224421" y="3933205"/>
                </a:lnTo>
                <a:lnTo>
                  <a:pt x="3087301" y="3968462"/>
                </a:lnTo>
                <a:cubicBezTo>
                  <a:pt x="2920035" y="4002689"/>
                  <a:pt x="2746849" y="4020664"/>
                  <a:pt x="2569464" y="4020664"/>
                </a:cubicBezTo>
                <a:cubicBezTo>
                  <a:pt x="1150388" y="4020664"/>
                  <a:pt x="0" y="2870276"/>
                  <a:pt x="0" y="1451200"/>
                </a:cubicBezTo>
                <a:cubicBezTo>
                  <a:pt x="0" y="919047"/>
                  <a:pt x="161773" y="424677"/>
                  <a:pt x="438824" y="14588"/>
                </a:cubicBezTo>
                <a:close/>
              </a:path>
            </a:pathLst>
          </a:custGeom>
          <a:solidFill>
            <a:srgbClr val="FFFFFF">
              <a:shade val="85000"/>
            </a:srgbClr>
          </a:solidFill>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363814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2"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heel(2)">
                                      <p:cBhvr>
                                        <p:cTn id="12" dur="2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9451" y="1122144"/>
            <a:ext cx="10515599" cy="2397451"/>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just">
              <a:lnSpc>
                <a:spcPct val="107000"/>
              </a:lnSpc>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2. Dòng nào </a:t>
            </a:r>
            <a:r>
              <a:rPr lang="en-US" sz="28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không đúng</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về đặc sắc nghệ thuật của bài thơ?</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 Thể thơ tự do, giàu nhạc điệu ngôn ngữ cô đọng hàm súc</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 Hình ảnh thơ giản dị chân thực mà giàu sức liên tưởng</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pPr>
            <a:r>
              <a:rPr lang="en-US" sz="28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Nghệ thuật ước lệ tượng trưng, hình ảnh thơ lãng mạn bay bổng</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 Khai thác vẻ đẹp và chất thơ trong cái hiện thực</a:t>
            </a:r>
            <a:endParaRPr lang="en-US" sz="280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330224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87829" y="1901018"/>
            <a:ext cx="10528661" cy="2068195"/>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just">
              <a:lnSpc>
                <a:spcPct val="107000"/>
              </a:lnSpc>
            </a:pPr>
            <a:r>
              <a:rPr lang="en-US" sz="24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3. Chính Hữu khai thác đề tài của bài thơ “Đồng chí” ở khía cạnh nào là chủ yếu?</a:t>
            </a:r>
            <a:endParaRPr lang="en-US" sz="24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pPr>
            <a:r>
              <a:rPr lang="en-US" sz="24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 Cảm hứng lãng mạn anh hùng với những hình ảnh ước lệ mang dáng dấp tráng sĩ.</a:t>
            </a:r>
            <a:endParaRPr lang="en-US" sz="24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pPr>
            <a:r>
              <a:rPr lang="en-US" sz="24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  Vẻ đẹp và chất thơ trong những sự việc và con người giản dị, bình thường.</a:t>
            </a:r>
            <a:endParaRPr lang="en-US" sz="24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pPr>
            <a:r>
              <a:rPr lang="en-US" sz="24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a:t>
            </a:r>
            <a:r>
              <a:rPr lang="en-US" sz="24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Cảm hứng về một hiện thực vô cùng khắc nghiệt của chiến tranh cứu nước.</a:t>
            </a:r>
            <a:endParaRPr lang="en-US" sz="24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pPr>
            <a:r>
              <a:rPr lang="en-US" sz="24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  Vẻ đẹp của những miền quê đã gắn bó với những người lính trong chiến đấu.</a:t>
            </a:r>
            <a:endParaRPr lang="en-US" sz="240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780460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4949" y="1331150"/>
            <a:ext cx="11260182" cy="2397451"/>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just">
              <a:lnSpc>
                <a:spcPct val="107000"/>
              </a:lnSpc>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4. Hình tượng người lính được tác giả khắc hoạ qua những phương diện nào?</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 Hoàn cảnh xuất thân.                  </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 Tình cảm đồng đội thắm thiết, sâu sắc.</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 Điều kiện sống có nhiều thiếu thốn, gian lao.</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Cả A, B, C đều đúng</a:t>
            </a:r>
            <a:endParaRPr lang="en-US" sz="280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959271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0983" y="324980"/>
            <a:ext cx="9144000" cy="6858000"/>
          </a:xfrm>
          <a:prstGeom prst="rect">
            <a:avLst/>
          </a:prstGeom>
          <a:effectLst>
            <a:softEdge rad="939800"/>
          </a:effectLst>
        </p:spPr>
      </p:pic>
      <p:sp>
        <p:nvSpPr>
          <p:cNvPr id="3" name="TextBox 2"/>
          <p:cNvSpPr txBox="1">
            <a:spLocks noChangeArrowheads="1"/>
          </p:cNvSpPr>
          <p:nvPr/>
        </p:nvSpPr>
        <p:spPr bwMode="auto">
          <a:xfrm>
            <a:off x="3919297" y="32592"/>
            <a:ext cx="416851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en-US" sz="3200" b="1" dirty="0">
                <a:solidFill>
                  <a:srgbClr val="FF0000"/>
                </a:solidFill>
                <a:latin typeface="Times New Roman" panose="02020603050405020304" pitchFamily="18" charset="0"/>
                <a:cs typeface="Times New Roman" panose="02020603050405020304" pitchFamily="18" charset="0"/>
              </a:rPr>
              <a:t>PHIẾU BÀI TẬP SỐ 1</a:t>
            </a:r>
            <a:endParaRPr kumimoji="0" lang="en-US" alt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panose="020B0604020202020204" pitchFamily="34" charset="0"/>
            </a:endParaRPr>
          </a:p>
        </p:txBody>
      </p:sp>
      <p:sp>
        <p:nvSpPr>
          <p:cNvPr id="5" name="Rectangle 4"/>
          <p:cNvSpPr/>
          <p:nvPr/>
        </p:nvSpPr>
        <p:spPr>
          <a:xfrm>
            <a:off x="266218" y="324979"/>
            <a:ext cx="12191999" cy="5511894"/>
          </a:xfrm>
          <a:prstGeom prst="rect">
            <a:avLst/>
          </a:prstGeom>
        </p:spPr>
        <p:txBody>
          <a:bodyPr wrap="square">
            <a:spAutoFit/>
          </a:bodyPr>
          <a:lstStyle>
            <a:lvl1pPr indent="45720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nSpc>
                <a:spcPct val="115000"/>
              </a:lnSpc>
              <a:spcAft>
                <a:spcPts val="0"/>
              </a:spcAft>
            </a:pP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Cho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thơ</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sau</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a:t>
            </a:r>
          </a:p>
          <a:p>
            <a:pPr marL="1371600">
              <a:lnSpc>
                <a:spcPct val="115000"/>
              </a:lnSpc>
              <a:spcAft>
                <a:spcPts val="0"/>
              </a:spcAft>
            </a:pPr>
            <a:r>
              <a:rPr lang="en-US" sz="2200" i="1"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2200" i="1" dirty="0" err="1">
                <a:effectLst/>
                <a:latin typeface="Times New Roman" panose="02020603050405020304" pitchFamily="18" charset="0"/>
                <a:ea typeface="Calibri" panose="020F0502020204030204" pitchFamily="34" charset="0"/>
                <a:cs typeface="Times New Roman" panose="02020603050405020304" pitchFamily="18" charset="0"/>
              </a:rPr>
              <a:t>Quê</a:t>
            </a:r>
            <a:r>
              <a:rPr lang="en-US" sz="2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i="1" dirty="0" err="1">
                <a:effectLst/>
                <a:latin typeface="Times New Roman" panose="02020603050405020304" pitchFamily="18" charset="0"/>
                <a:ea typeface="Calibri" panose="020F0502020204030204" pitchFamily="34" charset="0"/>
                <a:cs typeface="Times New Roman" panose="02020603050405020304" pitchFamily="18" charset="0"/>
              </a:rPr>
              <a:t>hương</a:t>
            </a:r>
            <a:r>
              <a:rPr lang="en-US" sz="2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i="1" dirty="0" err="1">
                <a:effectLst/>
                <a:latin typeface="Times New Roman" panose="02020603050405020304" pitchFamily="18" charset="0"/>
                <a:ea typeface="Calibri" panose="020F0502020204030204" pitchFamily="34" charset="0"/>
                <a:cs typeface="Times New Roman" panose="02020603050405020304" pitchFamily="18" charset="0"/>
              </a:rPr>
              <a:t>anh</a:t>
            </a:r>
            <a:r>
              <a:rPr lang="en-US" sz="2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i="1" dirty="0" err="1">
                <a:effectLst/>
                <a:latin typeface="Times New Roman" panose="02020603050405020304" pitchFamily="18" charset="0"/>
                <a:ea typeface="Calibri" panose="020F0502020204030204" pitchFamily="34" charset="0"/>
                <a:cs typeface="Times New Roman" panose="02020603050405020304" pitchFamily="18" charset="0"/>
              </a:rPr>
              <a:t>nước</a:t>
            </a:r>
            <a:r>
              <a:rPr lang="en-US" sz="2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i="1" dirty="0" err="1">
                <a:effectLst/>
                <a:latin typeface="Times New Roman" panose="02020603050405020304" pitchFamily="18" charset="0"/>
                <a:ea typeface="Calibri" panose="020F0502020204030204" pitchFamily="34" charset="0"/>
                <a:cs typeface="Times New Roman" panose="02020603050405020304" pitchFamily="18" charset="0"/>
              </a:rPr>
              <a:t>mặn</a:t>
            </a:r>
            <a:r>
              <a:rPr lang="en-US" sz="2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i="1" dirty="0" err="1">
                <a:effectLst/>
                <a:latin typeface="Times New Roman" panose="02020603050405020304" pitchFamily="18" charset="0"/>
                <a:ea typeface="Calibri" panose="020F0502020204030204" pitchFamily="34" charset="0"/>
                <a:cs typeface="Times New Roman" panose="02020603050405020304" pitchFamily="18" charset="0"/>
              </a:rPr>
              <a:t>đồng</a:t>
            </a:r>
            <a:r>
              <a:rPr lang="en-US" sz="2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i="1" dirty="0" err="1">
                <a:effectLst/>
                <a:latin typeface="Times New Roman" panose="02020603050405020304" pitchFamily="18" charset="0"/>
                <a:ea typeface="Calibri" panose="020F0502020204030204" pitchFamily="34" charset="0"/>
                <a:cs typeface="Times New Roman" panose="02020603050405020304" pitchFamily="18" charset="0"/>
              </a:rPr>
              <a:t>chua</a:t>
            </a:r>
            <a:r>
              <a:rPr lang="en-US" sz="2200" i="1"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2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0"/>
              </a:spcAft>
            </a:pPr>
            <a:r>
              <a:rPr lang="en-US" sz="2200" b="1" u="sng"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US" sz="2200" b="1" u="sng" dirty="0">
                <a:effectLst/>
                <a:latin typeface="Times New Roman" panose="02020603050405020304" pitchFamily="18" charset="0"/>
                <a:ea typeface="Calibri" panose="020F0502020204030204" pitchFamily="34" charset="0"/>
                <a:cs typeface="Times New Roman" panose="02020603050405020304" pitchFamily="18" charset="0"/>
              </a:rPr>
              <a:t> 1</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Chép</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tiếp</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để</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hoàn</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thành</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khổ</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thơ</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trên</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Cho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biết</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tên</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hoàn</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cảnh</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sáng</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tác</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bài</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thơ</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a:t>
            </a:r>
          </a:p>
          <a:p>
            <a:pPr>
              <a:lnSpc>
                <a:spcPct val="115000"/>
              </a:lnSpc>
              <a:spcAft>
                <a:spcPts val="0"/>
              </a:spcAft>
            </a:pPr>
            <a:r>
              <a:rPr lang="en-US" sz="2200" b="1" u="sng"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US" sz="2200" b="1" u="sng" dirty="0">
                <a:effectLst/>
                <a:latin typeface="Times New Roman" panose="02020603050405020304" pitchFamily="18" charset="0"/>
                <a:ea typeface="Calibri" panose="020F0502020204030204" pitchFamily="34" charset="0"/>
                <a:cs typeface="Times New Roman" panose="02020603050405020304" pitchFamily="18" charset="0"/>
              </a:rPr>
              <a:t> 2</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Giải</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thích</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từ</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Hán</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Việt</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“tri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kỷ</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tìm</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một</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từ</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thuần</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Việt</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đồng</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nghĩa</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với</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nó</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Theo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em</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thể</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thay</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từ</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thuần</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Việt</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đó</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cho</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từ</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“tri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kỷ</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không</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Vì</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sao</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a:t>
            </a:r>
          </a:p>
          <a:p>
            <a:pPr>
              <a:lnSpc>
                <a:spcPct val="115000"/>
              </a:lnSpc>
              <a:spcAft>
                <a:spcPts val="0"/>
              </a:spcAft>
            </a:pPr>
            <a:r>
              <a:rPr lang="en-US" sz="2200" b="1" u="sng"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US" sz="2200" b="1" u="sng"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200" b="1" u="sng" dirty="0">
                <a:latin typeface="Times New Roman" panose="02020603050405020304" pitchFamily="18" charset="0"/>
                <a:ea typeface="Calibri" panose="020F0502020204030204" pitchFamily="34" charset="0"/>
                <a:cs typeface="Times New Roman" panose="02020603050405020304" pitchFamily="18" charset="0"/>
              </a:rPr>
              <a:t>3</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Nếu</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phân</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loại</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theo</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cấu</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tạo</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ngữ</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pháp</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dòng</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thơ</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cuối</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kiểu</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gì</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Nêu</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tác</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dụng</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việc</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sử</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dụng</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kiểu</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đó</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văn</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cảnh</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trên</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a:t>
            </a:r>
          </a:p>
          <a:p>
            <a:pPr>
              <a:lnSpc>
                <a:spcPct val="115000"/>
              </a:lnSpc>
              <a:spcAft>
                <a:spcPts val="0"/>
              </a:spcAft>
            </a:pPr>
            <a:r>
              <a:rPr lang="en-US" sz="2200" b="1" u="sng"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US" sz="2200" b="1" u="sng"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200" b="1" u="sng" dirty="0">
                <a:effectLst/>
                <a:latin typeface="Times New Roman" panose="02020603050405020304" pitchFamily="18" charset="0"/>
                <a:ea typeface="Calibri" panose="020F0502020204030204" pitchFamily="34" charset="0"/>
                <a:cs typeface="Times New Roman" panose="02020603050405020304" pitchFamily="18" charset="0"/>
              </a:rPr>
              <a:t>4</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Đoạn</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thơ</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trên</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đã</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cho</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thấy</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cơ</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sở</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hình</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thành</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tình</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đồng</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chí</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giữa</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lính</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Cách</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mạng</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thời</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kì</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kháng</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chiến</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chống</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Pháp</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Em</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hãy</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cho</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biết</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tình</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đồng</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chí</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đó</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xây</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dựng</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dựa</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trên</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cơ</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sở</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nào</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a:t>
            </a:r>
          </a:p>
          <a:p>
            <a:pPr>
              <a:lnSpc>
                <a:spcPct val="115000"/>
              </a:lnSpc>
              <a:spcAft>
                <a:spcPts val="0"/>
              </a:spcAft>
            </a:pPr>
            <a:r>
              <a:rPr lang="en-US" sz="2200" b="1" u="sng"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US" sz="2200" b="1" u="sng"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200" b="1" u="sng" dirty="0">
                <a:effectLst/>
                <a:latin typeface="Times New Roman" panose="02020603050405020304" pitchFamily="18" charset="0"/>
                <a:ea typeface="Calibri" panose="020F0502020204030204" pitchFamily="34" charset="0"/>
                <a:cs typeface="Times New Roman" panose="02020603050405020304" pitchFamily="18" charset="0"/>
              </a:rPr>
              <a:t>5</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Bằng</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một</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đoạn</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văn</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Tổng</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Phân</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Hợp</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khoảng</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12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hãy</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làm</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rõ</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nội</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dung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đoạn</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thơ</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vừa</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chép</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đoạn</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văn</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sử</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dụng</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một</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bị</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một</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ghép</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a:t>
            </a:r>
          </a:p>
          <a:p>
            <a:pPr>
              <a:lnSpc>
                <a:spcPct val="115000"/>
              </a:lnSpc>
              <a:spcAft>
                <a:spcPts val="0"/>
              </a:spcAft>
            </a:pPr>
            <a:r>
              <a:rPr lang="en-US" sz="2200" b="1" u="sng"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US" sz="2200" b="1" u="sng"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200" b="1" u="sng" dirty="0">
                <a:effectLst/>
                <a:latin typeface="Times New Roman" panose="02020603050405020304" pitchFamily="18" charset="0"/>
                <a:ea typeface="Calibri" panose="020F0502020204030204" pitchFamily="34" charset="0"/>
                <a:cs typeface="Times New Roman" panose="02020603050405020304" pitchFamily="18" charset="0"/>
              </a:rPr>
              <a:t>6</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Từ</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cảm</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nhận</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về</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đoạn</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thơ</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trên</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hãy</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phát</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biểu</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suy</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nghĩ</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em</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về</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một</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tình</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bạn</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đẹp</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Trình</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bày</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bằng</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một</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đoạn</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văn</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khoảng</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8-10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a:t>
            </a:r>
          </a:p>
        </p:txBody>
      </p:sp>
      <p:pic>
        <p:nvPicPr>
          <p:cNvPr id="97285" name="Picture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94675" y="4737100"/>
            <a:ext cx="3581400" cy="146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5983504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fade">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fade">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fade">
                                      <p:cBhvr>
                                        <p:cTn id="32" dur="500"/>
                                        <p:tgtEl>
                                          <p:spTgt spid="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Effect transition="in" filter="fade">
                                      <p:cBhvr>
                                        <p:cTn id="37" dur="500"/>
                                        <p:tgtEl>
                                          <p:spTgt spid="5">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fade">
                                      <p:cBhvr>
                                        <p:cTn id="42" dur="500"/>
                                        <p:tgtEl>
                                          <p:spTgt spid="5">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5">
                                            <p:txEl>
                                              <p:pRg st="7" end="7"/>
                                            </p:txEl>
                                          </p:spTgt>
                                        </p:tgtEl>
                                        <p:attrNameLst>
                                          <p:attrName>style.visibility</p:attrName>
                                        </p:attrNameLst>
                                      </p:cBhvr>
                                      <p:to>
                                        <p:strVal val="visible"/>
                                      </p:to>
                                    </p:set>
                                    <p:animEffect transition="in" filter="fade">
                                      <p:cBhvr>
                                        <p:cTn id="47"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Văn mẫu học sinh giỏi] Phân tích bài thơ Đồng chí của Chính Hữu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9508" y="2672087"/>
            <a:ext cx="5573893" cy="3765476"/>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
        <p:nvSpPr>
          <p:cNvPr id="2" name="Rectangle 1"/>
          <p:cNvSpPr/>
          <p:nvPr/>
        </p:nvSpPr>
        <p:spPr>
          <a:xfrm>
            <a:off x="168454" y="218254"/>
            <a:ext cx="5630462" cy="1578894"/>
          </a:xfrm>
          <a:prstGeom prst="rect">
            <a:avLst/>
          </a:prstGeom>
        </p:spPr>
        <p:txBody>
          <a:bodyPr wrap="square">
            <a:spAutoFit/>
          </a:bodyPr>
          <a:lstStyle/>
          <a:p>
            <a:pPr>
              <a:lnSpc>
                <a:spcPct val="115000"/>
              </a:lnSpc>
              <a:spcAft>
                <a:spcPts val="0"/>
              </a:spcAft>
            </a:pPr>
            <a:r>
              <a:rPr lang="en-US" sz="2800" b="1" u="sng"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US" sz="2800" b="1" u="sng" dirty="0">
                <a:effectLst/>
                <a:latin typeface="Times New Roman" panose="02020603050405020304" pitchFamily="18" charset="0"/>
                <a:ea typeface="Calibri" panose="020F0502020204030204" pitchFamily="34" charset="0"/>
                <a:cs typeface="Times New Roman" panose="02020603050405020304" pitchFamily="18" charset="0"/>
              </a:rPr>
              <a:t> 1</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Chép</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tiếp</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để</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hoàn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thành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khổ</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thơ</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trên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Cho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biết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tên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hoàn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cảnh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sáng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tác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bài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thơ</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p>
        </p:txBody>
      </p:sp>
      <p:cxnSp>
        <p:nvCxnSpPr>
          <p:cNvPr id="4" name="Straight Connector 3"/>
          <p:cNvCxnSpPr/>
          <p:nvPr/>
        </p:nvCxnSpPr>
        <p:spPr>
          <a:xfrm>
            <a:off x="5798916" y="0"/>
            <a:ext cx="0" cy="6437563"/>
          </a:xfrm>
          <a:prstGeom prst="line">
            <a:avLst/>
          </a:prstGeom>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6003401" y="218254"/>
            <a:ext cx="6096000" cy="6534096"/>
          </a:xfrm>
          <a:prstGeom prst="rect">
            <a:avLst/>
          </a:prstGeom>
        </p:spPr>
        <p:txBody>
          <a:bodyPr>
            <a:spAutoFit/>
          </a:bodyPr>
          <a:lstStyle/>
          <a:p>
            <a:pPr>
              <a:lnSpc>
                <a:spcPct val="115000"/>
              </a:lnSpc>
              <a:spcAft>
                <a:spcPts val="0"/>
              </a:spcAft>
            </a:pP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1</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Chép</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tiếp</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để</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hoàn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thành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khổ</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thơ</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p>
          <a:p>
            <a:pPr marL="1828800">
              <a:lnSpc>
                <a:spcPct val="115000"/>
              </a:lnSpc>
              <a:spcAft>
                <a:spcPts val="0"/>
              </a:spcAft>
            </a:pP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2000" i="1" dirty="0" err="1">
                <a:effectLst/>
                <a:latin typeface="Times New Roman" panose="02020603050405020304" pitchFamily="18" charset="0"/>
                <a:ea typeface="Calibri" panose="020F0502020204030204" pitchFamily="34" charset="0"/>
                <a:cs typeface="Times New Roman" panose="02020603050405020304" pitchFamily="18" charset="0"/>
              </a:rPr>
              <a:t>Quê</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effectLst/>
                <a:latin typeface="Times New Roman" panose="02020603050405020304" pitchFamily="18" charset="0"/>
                <a:ea typeface="Calibri" panose="020F0502020204030204" pitchFamily="34" charset="0"/>
                <a:cs typeface="Times New Roman" panose="02020603050405020304" pitchFamily="18" charset="0"/>
              </a:rPr>
              <a:t>hương</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effectLst/>
                <a:latin typeface="Times New Roman" panose="02020603050405020304" pitchFamily="18" charset="0"/>
                <a:ea typeface="Calibri" panose="020F0502020204030204" pitchFamily="34" charset="0"/>
                <a:cs typeface="Times New Roman" panose="02020603050405020304" pitchFamily="18" charset="0"/>
              </a:rPr>
              <a:t>anh</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effectLst/>
                <a:latin typeface="Times New Roman" panose="02020603050405020304" pitchFamily="18" charset="0"/>
                <a:ea typeface="Calibri" panose="020F0502020204030204" pitchFamily="34" charset="0"/>
                <a:cs typeface="Times New Roman" panose="02020603050405020304" pitchFamily="18" charset="0"/>
              </a:rPr>
              <a:t>nước</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effectLst/>
                <a:latin typeface="Times New Roman" panose="02020603050405020304" pitchFamily="18" charset="0"/>
                <a:ea typeface="Calibri" panose="020F0502020204030204" pitchFamily="34" charset="0"/>
                <a:cs typeface="Times New Roman" panose="02020603050405020304" pitchFamily="18" charset="0"/>
              </a:rPr>
              <a:t>mặn</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effectLst/>
                <a:latin typeface="Times New Roman" panose="02020603050405020304" pitchFamily="18" charset="0"/>
                <a:ea typeface="Calibri" panose="020F0502020204030204" pitchFamily="34" charset="0"/>
                <a:cs typeface="Times New Roman" panose="02020603050405020304" pitchFamily="18" charset="0"/>
              </a:rPr>
              <a:t>đồng</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effectLst/>
                <a:latin typeface="Times New Roman" panose="02020603050405020304" pitchFamily="18" charset="0"/>
                <a:ea typeface="Calibri" panose="020F0502020204030204" pitchFamily="34" charset="0"/>
                <a:cs typeface="Times New Roman" panose="02020603050405020304" pitchFamily="18" charset="0"/>
              </a:rPr>
              <a:t>chua</a:t>
            </a:r>
            <a:br>
              <a:rPr lang="en-US" sz="2000" i="1" dirty="0">
                <a:effectLst/>
                <a:latin typeface="Times New Roman" panose="02020603050405020304" pitchFamily="18" charset="0"/>
                <a:ea typeface="Calibri" panose="020F0502020204030204" pitchFamily="34" charset="0"/>
                <a:cs typeface="Times New Roman" panose="02020603050405020304" pitchFamily="18" charset="0"/>
              </a:rPr>
            </a:br>
            <a:r>
              <a:rPr lang="en-US" sz="2000" i="1" dirty="0" err="1">
                <a:effectLst/>
                <a:latin typeface="Times New Roman" panose="02020603050405020304" pitchFamily="18" charset="0"/>
                <a:ea typeface="Calibri" panose="020F0502020204030204" pitchFamily="34" charset="0"/>
                <a:cs typeface="Times New Roman" panose="02020603050405020304" pitchFamily="18" charset="0"/>
              </a:rPr>
              <a:t>Làng</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effectLst/>
                <a:latin typeface="Times New Roman" panose="02020603050405020304" pitchFamily="18" charset="0"/>
                <a:ea typeface="Calibri" panose="020F0502020204030204" pitchFamily="34" charset="0"/>
                <a:cs typeface="Times New Roman" panose="02020603050405020304" pitchFamily="18" charset="0"/>
              </a:rPr>
              <a:t>tôi</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effectLst/>
                <a:latin typeface="Times New Roman" panose="02020603050405020304" pitchFamily="18" charset="0"/>
                <a:ea typeface="Calibri" panose="020F0502020204030204" pitchFamily="34" charset="0"/>
                <a:cs typeface="Times New Roman" panose="02020603050405020304" pitchFamily="18" charset="0"/>
              </a:rPr>
              <a:t>nghèo</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effectLst/>
                <a:latin typeface="Times New Roman" panose="02020603050405020304" pitchFamily="18" charset="0"/>
                <a:ea typeface="Calibri" panose="020F0502020204030204" pitchFamily="34" charset="0"/>
                <a:cs typeface="Times New Roman" panose="02020603050405020304" pitchFamily="18" charset="0"/>
              </a:rPr>
              <a:t>đất</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effectLst/>
                <a:latin typeface="Times New Roman" panose="02020603050405020304" pitchFamily="18" charset="0"/>
                <a:ea typeface="Calibri" panose="020F0502020204030204" pitchFamily="34" charset="0"/>
                <a:cs typeface="Times New Roman" panose="02020603050405020304" pitchFamily="18" charset="0"/>
              </a:rPr>
              <a:t>cày</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effectLst/>
                <a:latin typeface="Times New Roman" panose="02020603050405020304" pitchFamily="18" charset="0"/>
                <a:ea typeface="Calibri" panose="020F0502020204030204" pitchFamily="34" charset="0"/>
                <a:cs typeface="Times New Roman" panose="02020603050405020304" pitchFamily="18" charset="0"/>
              </a:rPr>
              <a:t>lên</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effectLst/>
                <a:latin typeface="Times New Roman" panose="02020603050405020304" pitchFamily="18" charset="0"/>
                <a:ea typeface="Calibri" panose="020F0502020204030204" pitchFamily="34" charset="0"/>
                <a:cs typeface="Times New Roman" panose="02020603050405020304" pitchFamily="18" charset="0"/>
              </a:rPr>
              <a:t>sỏi</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effectLst/>
                <a:latin typeface="Times New Roman" panose="02020603050405020304" pitchFamily="18" charset="0"/>
                <a:ea typeface="Calibri" panose="020F0502020204030204" pitchFamily="34" charset="0"/>
                <a:cs typeface="Times New Roman" panose="02020603050405020304" pitchFamily="18" charset="0"/>
              </a:rPr>
              <a:t>đá</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a:t>
            </a:r>
            <a:br>
              <a:rPr lang="en-US" sz="2000" i="1" dirty="0">
                <a:effectLst/>
                <a:latin typeface="Times New Roman" panose="02020603050405020304" pitchFamily="18" charset="0"/>
                <a:ea typeface="Calibri" panose="020F0502020204030204" pitchFamily="34" charset="0"/>
                <a:cs typeface="Times New Roman" panose="02020603050405020304" pitchFamily="18" charset="0"/>
              </a:rPr>
            </a:br>
            <a:r>
              <a:rPr lang="en-US" sz="2000" i="1" dirty="0" err="1">
                <a:effectLst/>
                <a:latin typeface="Times New Roman" panose="02020603050405020304" pitchFamily="18" charset="0"/>
                <a:ea typeface="Calibri" panose="020F0502020204030204" pitchFamily="34" charset="0"/>
                <a:cs typeface="Times New Roman" panose="02020603050405020304" pitchFamily="18" charset="0"/>
              </a:rPr>
              <a:t>Anh</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effectLst/>
                <a:latin typeface="Times New Roman" panose="02020603050405020304" pitchFamily="18" charset="0"/>
                <a:ea typeface="Calibri" panose="020F0502020204030204" pitchFamily="34" charset="0"/>
                <a:cs typeface="Times New Roman" panose="02020603050405020304" pitchFamily="18" charset="0"/>
              </a:rPr>
              <a:t>với</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effectLst/>
                <a:latin typeface="Times New Roman" panose="02020603050405020304" pitchFamily="18" charset="0"/>
                <a:ea typeface="Calibri" panose="020F0502020204030204" pitchFamily="34" charset="0"/>
                <a:cs typeface="Times New Roman" panose="02020603050405020304" pitchFamily="18" charset="0"/>
              </a:rPr>
              <a:t>tôi</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effectLst/>
                <a:latin typeface="Times New Roman" panose="02020603050405020304" pitchFamily="18" charset="0"/>
                <a:ea typeface="Calibri" panose="020F0502020204030204" pitchFamily="34" charset="0"/>
                <a:cs typeface="Times New Roman" panose="02020603050405020304" pitchFamily="18" charset="0"/>
              </a:rPr>
              <a:t>đôi</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effectLst/>
                <a:latin typeface="Times New Roman" panose="02020603050405020304" pitchFamily="18" charset="0"/>
                <a:ea typeface="Calibri" panose="020F0502020204030204" pitchFamily="34" charset="0"/>
                <a:cs typeface="Times New Roman" panose="02020603050405020304" pitchFamily="18" charset="0"/>
              </a:rPr>
              <a:t>xa</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effectLst/>
                <a:latin typeface="Times New Roman" panose="02020603050405020304" pitchFamily="18" charset="0"/>
                <a:ea typeface="Calibri" panose="020F0502020204030204" pitchFamily="34" charset="0"/>
                <a:cs typeface="Times New Roman" panose="02020603050405020304" pitchFamily="18" charset="0"/>
              </a:rPr>
              <a:t>lạ</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a:t>
            </a:r>
            <a:br>
              <a:rPr lang="en-US" sz="2000" i="1" dirty="0">
                <a:effectLst/>
                <a:latin typeface="Times New Roman" panose="02020603050405020304" pitchFamily="18" charset="0"/>
                <a:ea typeface="Calibri" panose="020F0502020204030204" pitchFamily="34" charset="0"/>
                <a:cs typeface="Times New Roman" panose="02020603050405020304" pitchFamily="18" charset="0"/>
              </a:rPr>
            </a:br>
            <a:r>
              <a:rPr lang="en-US" sz="2000" i="1" dirty="0" err="1">
                <a:effectLst/>
                <a:latin typeface="Times New Roman" panose="02020603050405020304" pitchFamily="18" charset="0"/>
                <a:ea typeface="Calibri" panose="020F0502020204030204" pitchFamily="34" charset="0"/>
                <a:cs typeface="Times New Roman" panose="02020603050405020304" pitchFamily="18" charset="0"/>
              </a:rPr>
              <a:t>Tự</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effectLst/>
                <a:latin typeface="Times New Roman" panose="02020603050405020304" pitchFamily="18" charset="0"/>
                <a:ea typeface="Calibri" panose="020F0502020204030204" pitchFamily="34" charset="0"/>
                <a:cs typeface="Times New Roman" panose="02020603050405020304" pitchFamily="18" charset="0"/>
              </a:rPr>
              <a:t>phương</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effectLst/>
                <a:latin typeface="Times New Roman" panose="02020603050405020304" pitchFamily="18" charset="0"/>
                <a:ea typeface="Calibri" panose="020F0502020204030204" pitchFamily="34" charset="0"/>
                <a:cs typeface="Times New Roman" panose="02020603050405020304" pitchFamily="18" charset="0"/>
              </a:rPr>
              <a:t>trời</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effectLst/>
                <a:latin typeface="Times New Roman" panose="02020603050405020304" pitchFamily="18" charset="0"/>
                <a:ea typeface="Calibri" panose="020F0502020204030204" pitchFamily="34" charset="0"/>
                <a:cs typeface="Times New Roman" panose="02020603050405020304" pitchFamily="18" charset="0"/>
              </a:rPr>
              <a:t>chẳng</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effectLst/>
                <a:latin typeface="Times New Roman" panose="02020603050405020304" pitchFamily="18" charset="0"/>
                <a:ea typeface="Calibri" panose="020F0502020204030204" pitchFamily="34" charset="0"/>
                <a:cs typeface="Times New Roman" panose="02020603050405020304" pitchFamily="18" charset="0"/>
              </a:rPr>
              <a:t>hẹn</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effectLst/>
                <a:latin typeface="Times New Roman" panose="02020603050405020304" pitchFamily="18" charset="0"/>
                <a:ea typeface="Calibri" panose="020F0502020204030204" pitchFamily="34" charset="0"/>
                <a:cs typeface="Times New Roman" panose="02020603050405020304" pitchFamily="18" charset="0"/>
              </a:rPr>
              <a:t>quen</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effectLst/>
                <a:latin typeface="Times New Roman" panose="02020603050405020304" pitchFamily="18" charset="0"/>
                <a:ea typeface="Calibri" panose="020F0502020204030204" pitchFamily="34" charset="0"/>
                <a:cs typeface="Times New Roman" panose="02020603050405020304" pitchFamily="18" charset="0"/>
              </a:rPr>
              <a:t>nhau</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 </a:t>
            </a:r>
            <a:br>
              <a:rPr lang="en-US" sz="2000" i="1" dirty="0">
                <a:effectLst/>
                <a:latin typeface="Times New Roman" panose="02020603050405020304" pitchFamily="18" charset="0"/>
                <a:ea typeface="Calibri" panose="020F0502020204030204" pitchFamily="34" charset="0"/>
                <a:cs typeface="Times New Roman" panose="02020603050405020304" pitchFamily="18" charset="0"/>
              </a:rPr>
            </a:br>
            <a:r>
              <a:rPr lang="en-US" sz="2000" i="1" dirty="0" err="1">
                <a:effectLst/>
                <a:latin typeface="Times New Roman" panose="02020603050405020304" pitchFamily="18" charset="0"/>
                <a:ea typeface="Calibri" panose="020F0502020204030204" pitchFamily="34" charset="0"/>
                <a:cs typeface="Times New Roman" panose="02020603050405020304" pitchFamily="18" charset="0"/>
              </a:rPr>
              <a:t>Súng</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effectLst/>
                <a:latin typeface="Times New Roman" panose="02020603050405020304" pitchFamily="18" charset="0"/>
                <a:ea typeface="Calibri" panose="020F0502020204030204" pitchFamily="34" charset="0"/>
                <a:cs typeface="Times New Roman" panose="02020603050405020304" pitchFamily="18" charset="0"/>
              </a:rPr>
              <a:t>bên</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effectLst/>
                <a:latin typeface="Times New Roman" panose="02020603050405020304" pitchFamily="18" charset="0"/>
                <a:ea typeface="Calibri" panose="020F0502020204030204" pitchFamily="34" charset="0"/>
                <a:cs typeface="Times New Roman" panose="02020603050405020304" pitchFamily="18" charset="0"/>
              </a:rPr>
              <a:t>súng</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effectLst/>
                <a:latin typeface="Times New Roman" panose="02020603050405020304" pitchFamily="18" charset="0"/>
                <a:ea typeface="Calibri" panose="020F0502020204030204" pitchFamily="34" charset="0"/>
                <a:cs typeface="Times New Roman" panose="02020603050405020304" pitchFamily="18" charset="0"/>
              </a:rPr>
              <a:t>đầu</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effectLst/>
                <a:latin typeface="Times New Roman" panose="02020603050405020304" pitchFamily="18" charset="0"/>
                <a:ea typeface="Calibri" panose="020F0502020204030204" pitchFamily="34" charset="0"/>
                <a:cs typeface="Times New Roman" panose="02020603050405020304" pitchFamily="18" charset="0"/>
              </a:rPr>
              <a:t>sát</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effectLst/>
                <a:latin typeface="Times New Roman" panose="02020603050405020304" pitchFamily="18" charset="0"/>
                <a:ea typeface="Calibri" panose="020F0502020204030204" pitchFamily="34" charset="0"/>
                <a:cs typeface="Times New Roman" panose="02020603050405020304" pitchFamily="18" charset="0"/>
              </a:rPr>
              <a:t>bên</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effectLst/>
                <a:latin typeface="Times New Roman" panose="02020603050405020304" pitchFamily="18" charset="0"/>
                <a:ea typeface="Calibri" panose="020F0502020204030204" pitchFamily="34" charset="0"/>
                <a:cs typeface="Times New Roman" panose="02020603050405020304" pitchFamily="18" charset="0"/>
              </a:rPr>
              <a:t>đâu</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 </a:t>
            </a:r>
            <a:br>
              <a:rPr lang="en-US" sz="2000" i="1" dirty="0">
                <a:effectLst/>
                <a:latin typeface="Times New Roman" panose="02020603050405020304" pitchFamily="18" charset="0"/>
                <a:ea typeface="Calibri" panose="020F0502020204030204" pitchFamily="34" charset="0"/>
                <a:cs typeface="Times New Roman" panose="02020603050405020304" pitchFamily="18" charset="0"/>
              </a:rPr>
            </a:br>
            <a:r>
              <a:rPr lang="en-US" sz="2000" i="1" dirty="0" err="1">
                <a:effectLst/>
                <a:latin typeface="Times New Roman" panose="02020603050405020304" pitchFamily="18" charset="0"/>
                <a:ea typeface="Calibri" panose="020F0502020204030204" pitchFamily="34" charset="0"/>
                <a:cs typeface="Times New Roman" panose="02020603050405020304" pitchFamily="18" charset="0"/>
              </a:rPr>
              <a:t>Đêm</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effectLst/>
                <a:latin typeface="Times New Roman" panose="02020603050405020304" pitchFamily="18" charset="0"/>
                <a:ea typeface="Calibri" panose="020F0502020204030204" pitchFamily="34" charset="0"/>
                <a:cs typeface="Times New Roman" panose="02020603050405020304" pitchFamily="18" charset="0"/>
              </a:rPr>
              <a:t>rét</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effectLst/>
                <a:latin typeface="Times New Roman" panose="02020603050405020304" pitchFamily="18" charset="0"/>
                <a:ea typeface="Calibri" panose="020F0502020204030204" pitchFamily="34" charset="0"/>
                <a:cs typeface="Times New Roman" panose="02020603050405020304" pitchFamily="18" charset="0"/>
              </a:rPr>
              <a:t>chung</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effectLst/>
                <a:latin typeface="Times New Roman" panose="02020603050405020304" pitchFamily="18" charset="0"/>
                <a:ea typeface="Calibri" panose="020F0502020204030204" pitchFamily="34" charset="0"/>
                <a:cs typeface="Times New Roman" panose="02020603050405020304" pitchFamily="18" charset="0"/>
              </a:rPr>
              <a:t>chăn</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effectLst/>
                <a:latin typeface="Times New Roman" panose="02020603050405020304" pitchFamily="18" charset="0"/>
                <a:ea typeface="Calibri" panose="020F0502020204030204" pitchFamily="34" charset="0"/>
                <a:cs typeface="Times New Roman" panose="02020603050405020304" pitchFamily="18" charset="0"/>
              </a:rPr>
              <a:t>thành</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effectLst/>
                <a:latin typeface="Times New Roman" panose="02020603050405020304" pitchFamily="18" charset="0"/>
                <a:ea typeface="Calibri" panose="020F0502020204030204" pitchFamily="34" charset="0"/>
                <a:cs typeface="Times New Roman" panose="02020603050405020304" pitchFamily="18" charset="0"/>
              </a:rPr>
              <a:t>đôi</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 tri </a:t>
            </a:r>
            <a:r>
              <a:rPr lang="en-US" sz="2000" i="1" dirty="0" err="1">
                <a:effectLst/>
                <a:latin typeface="Times New Roman" panose="02020603050405020304" pitchFamily="18" charset="0"/>
                <a:ea typeface="Calibri" panose="020F0502020204030204" pitchFamily="34" charset="0"/>
                <a:cs typeface="Times New Roman" panose="02020603050405020304" pitchFamily="18" charset="0"/>
              </a:rPr>
              <a:t>kỉ</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 </a:t>
            </a:r>
            <a:br>
              <a:rPr lang="en-US" sz="2000" i="1" dirty="0">
                <a:effectLst/>
                <a:latin typeface="Times New Roman" panose="02020603050405020304" pitchFamily="18" charset="0"/>
                <a:ea typeface="Calibri" panose="020F0502020204030204" pitchFamily="34" charset="0"/>
                <a:cs typeface="Times New Roman" panose="02020603050405020304" pitchFamily="18" charset="0"/>
              </a:rPr>
            </a:br>
            <a:r>
              <a:rPr lang="en-US" sz="2000" i="1" dirty="0" err="1">
                <a:effectLst/>
                <a:latin typeface="Times New Roman" panose="02020603050405020304" pitchFamily="18" charset="0"/>
                <a:ea typeface="Calibri" panose="020F0502020204030204" pitchFamily="34" charset="0"/>
                <a:cs typeface="Times New Roman" panose="02020603050405020304" pitchFamily="18" charset="0"/>
              </a:rPr>
              <a:t>Đồng</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effectLst/>
                <a:latin typeface="Times New Roman" panose="02020603050405020304" pitchFamily="18" charset="0"/>
                <a:ea typeface="Calibri" panose="020F0502020204030204" pitchFamily="34" charset="0"/>
                <a:cs typeface="Times New Roman" panose="02020603050405020304" pitchFamily="18" charset="0"/>
              </a:rPr>
              <a:t>chí</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Bài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thơ</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Đồng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chí</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tác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giả</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Chính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Hữu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br>
              <a:rPr lang="en-US" sz="2800" dirty="0">
                <a:effectLst/>
                <a:latin typeface="Times New Roman" panose="02020603050405020304" pitchFamily="18" charset="0"/>
                <a:ea typeface="Calibri" panose="020F0502020204030204" pitchFamily="34" charset="0"/>
                <a:cs typeface="Times New Roman" panose="02020603050405020304" pitchFamily="18" charset="0"/>
              </a:rPr>
            </a:b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Hoàn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cảnh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sáng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tác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Bài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thơ</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sáng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tác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năm</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1948,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thời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kì</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đầu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cuộc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kháng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chiến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chống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Thực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dân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Pháp</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khi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tác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giả</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chính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trị</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viên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Đại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đội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tham</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gia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chiến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dịch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Việt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Bắc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1947.</a:t>
            </a:r>
          </a:p>
        </p:txBody>
      </p:sp>
    </p:spTree>
    <p:extLst>
      <p:ext uri="{BB962C8B-B14F-4D97-AF65-F5344CB8AC3E}">
        <p14:creationId xmlns:p14="http://schemas.microsoft.com/office/powerpoint/2010/main" val="1029162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fade">
                                      <p:cBhvr>
                                        <p:cTn id="15" dur="50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fade">
                                      <p:cBhvr>
                                        <p:cTn id="20"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Văn mẫu học sinh giỏi] Phân tích bài thơ Đồng chí của Chính Hữu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9508" y="2672087"/>
            <a:ext cx="5573893" cy="3765476"/>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
        <p:nvSpPr>
          <p:cNvPr id="2" name="Rectangle 1"/>
          <p:cNvSpPr/>
          <p:nvPr/>
        </p:nvSpPr>
        <p:spPr>
          <a:xfrm>
            <a:off x="168454" y="218254"/>
            <a:ext cx="5630462" cy="2530180"/>
          </a:xfrm>
          <a:prstGeom prst="rect">
            <a:avLst/>
          </a:prstGeom>
        </p:spPr>
        <p:txBody>
          <a:bodyPr wrap="square">
            <a:spAutoFit/>
          </a:bodyPr>
          <a:lstStyle/>
          <a:p>
            <a:pPr>
              <a:lnSpc>
                <a:spcPct val="115000"/>
              </a:lnSpc>
              <a:spcAft>
                <a:spcPts val="0"/>
              </a:spcAft>
            </a:pPr>
            <a:r>
              <a:rPr lang="en-US" sz="2800" b="1" u="sng"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US" sz="2800" b="1" u="sng" dirty="0">
                <a:effectLst/>
                <a:latin typeface="Times New Roman" panose="02020603050405020304" pitchFamily="18" charset="0"/>
                <a:ea typeface="Calibri" panose="020F0502020204030204" pitchFamily="34" charset="0"/>
                <a:cs typeface="Times New Roman" panose="02020603050405020304" pitchFamily="18" charset="0"/>
              </a:rPr>
              <a:t> 2</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Giải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thích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từ</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Hán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Việt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“tri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kỷ</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tìm</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một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từ</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thuần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Việt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đồng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nghĩa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với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nó</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Theo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em</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thể</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thay</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từ</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thuần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Việt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đó</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cho</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từ</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“tri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kỷ</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không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Vì</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sao</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p>
        </p:txBody>
      </p:sp>
      <p:cxnSp>
        <p:nvCxnSpPr>
          <p:cNvPr id="4" name="Straight Connector 3"/>
          <p:cNvCxnSpPr/>
          <p:nvPr/>
        </p:nvCxnSpPr>
        <p:spPr>
          <a:xfrm>
            <a:off x="5798916" y="0"/>
            <a:ext cx="0" cy="6437563"/>
          </a:xfrm>
          <a:prstGeom prst="line">
            <a:avLst/>
          </a:prstGeom>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6003401" y="218254"/>
            <a:ext cx="6096000" cy="3521220"/>
          </a:xfrm>
          <a:prstGeom prst="rect">
            <a:avLst/>
          </a:prstGeom>
        </p:spPr>
        <p:txBody>
          <a:bodyPr>
            <a:spAutoFit/>
          </a:bodyPr>
          <a:lstStyle/>
          <a:p>
            <a:pPr>
              <a:lnSpc>
                <a:spcPct val="115000"/>
              </a:lnSpc>
              <a:spcAft>
                <a:spcPts val="0"/>
              </a:spcAft>
            </a:pP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2: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Giải</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thích</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từ</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“tri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kỷ</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a:t>
            </a:r>
            <a:br>
              <a:rPr lang="en-US" sz="2800" b="1" dirty="0">
                <a:effectLst/>
                <a:latin typeface="Times New Roman" panose="02020603050405020304" pitchFamily="18" charset="0"/>
                <a:ea typeface="Calibri" panose="020F0502020204030204" pitchFamily="34" charset="0"/>
                <a:cs typeface="Times New Roman" panose="02020603050405020304" pitchFamily="18" charset="0"/>
              </a:rPr>
            </a:b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 Tri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kỷ</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xét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thơ</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thân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thiết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hiểu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bạn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như</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hiểu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mình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Từ</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thuần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Việt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đồng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nghĩa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với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từ</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tri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kỷ</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bạn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thân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br>
              <a:rPr lang="en-US" sz="2800" dirty="0">
                <a:effectLst/>
                <a:latin typeface="Times New Roman" panose="02020603050405020304" pitchFamily="18" charset="0"/>
                <a:ea typeface="Calibri" panose="020F0502020204030204" pitchFamily="34" charset="0"/>
                <a:cs typeface="Times New Roman" panose="02020603050405020304" pitchFamily="18" charset="0"/>
              </a:rPr>
            </a:b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Không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thề</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thay</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từ</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bạn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thân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cho</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từ</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“tri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kỷ</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vì</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nếu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thay</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sẽ</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làm</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mất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sự</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trang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trọng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thiêng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liêng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2038436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Sốt rét ở Trường Sơ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7827" y="3168399"/>
            <a:ext cx="4856262" cy="315868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 name="AutoShape 6" descr="Truyện ngắn: Họ là đồng đội - Vĩnh Long Onlin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8" descr="Truyện ngắn: Họ là đồng đội - Vĩnh Long Onlin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9466" name="Picture 10" descr="Truyện ngắn: Họ là đồng đội - Vĩnh Long Onl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9750" y="312738"/>
            <a:ext cx="3941864" cy="285566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4" name="Rectangle 3"/>
          <p:cNvSpPr/>
          <p:nvPr/>
        </p:nvSpPr>
        <p:spPr>
          <a:xfrm>
            <a:off x="460375" y="438129"/>
            <a:ext cx="6096000" cy="2034660"/>
          </a:xfrm>
          <a:prstGeom prst="rect">
            <a:avLst/>
          </a:prstGeom>
        </p:spPr>
        <p:txBody>
          <a:bodyPr>
            <a:spAutoFit/>
          </a:bodyPr>
          <a:lstStyle/>
          <a:p>
            <a:pPr algn="just">
              <a:lnSpc>
                <a:spcPct val="115000"/>
              </a:lnSpc>
              <a:spcAft>
                <a:spcPts val="0"/>
              </a:spcAft>
            </a:pPr>
            <a:r>
              <a:rPr lang="en-US" sz="2800" b="1" u="sng"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US" sz="2800" b="1" u="sng"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b="1" u="sng" dirty="0">
                <a:effectLst/>
                <a:latin typeface="Times New Roman" panose="02020603050405020304" pitchFamily="18" charset="0"/>
                <a:ea typeface="Calibri" panose="020F0502020204030204" pitchFamily="34" charset="0"/>
                <a:cs typeface="Times New Roman" panose="02020603050405020304" pitchFamily="18" charset="0"/>
              </a:rPr>
              <a:t>3</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Nếu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phân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loại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theo</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cấu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tạo</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ngữ</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pháp</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dòng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thơ</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cuối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kiểu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gì</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Nêu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tác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dụng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việc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sử</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dụng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kiểu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đó</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văn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cảnh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trên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p>
        </p:txBody>
      </p:sp>
      <p:sp>
        <p:nvSpPr>
          <p:cNvPr id="5" name="Rectangle 4"/>
          <p:cNvSpPr/>
          <p:nvPr/>
        </p:nvSpPr>
        <p:spPr>
          <a:xfrm>
            <a:off x="5661485" y="3293790"/>
            <a:ext cx="6472641" cy="3490186"/>
          </a:xfrm>
          <a:prstGeom prst="rect">
            <a:avLst/>
          </a:prstGeom>
        </p:spPr>
        <p:txBody>
          <a:bodyPr wrap="square">
            <a:spAutoFit/>
          </a:bodyPr>
          <a:lstStyle/>
          <a:p>
            <a:pPr>
              <a:lnSpc>
                <a:spcPct val="115000"/>
              </a:lnSpc>
              <a:spcAft>
                <a:spcPts val="0"/>
              </a:spcAft>
            </a:pP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4: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Cấu</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tạo</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tác</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dụng</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thơ</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Đồng</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chí</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a:t>
            </a:r>
            <a:br>
              <a:rPr lang="en-US" sz="2400" b="1" dirty="0">
                <a:effectLst/>
                <a:latin typeface="Times New Roman" panose="02020603050405020304" pitchFamily="18" charset="0"/>
                <a:ea typeface="Calibri" panose="020F0502020204030204" pitchFamily="34" charset="0"/>
                <a:cs typeface="Times New Roman" panose="02020603050405020304" pitchFamily="18" charset="0"/>
              </a:rPr>
            </a:b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Cấu</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tạo</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Dòng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thơ</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cuối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thuộc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kiểu</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đặc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biệt</a:t>
            </a:r>
            <a:br>
              <a:rPr lang="en-US" sz="2400" b="1" dirty="0">
                <a:effectLst/>
                <a:latin typeface="Times New Roman" panose="02020603050405020304" pitchFamily="18" charset="0"/>
                <a:ea typeface="Calibri" panose="020F0502020204030204" pitchFamily="34" charset="0"/>
                <a:cs typeface="Times New Roman" panose="02020603050405020304" pitchFamily="18" charset="0"/>
              </a:rPr>
            </a:b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Tác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dụng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đặc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biệt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như</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một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lời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khẳng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định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một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phát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hiện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sự</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kết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tinh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tình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cảm</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lính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đặc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biệt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con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như</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bản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lề</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gắn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kết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hai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khổ</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thơ</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—&gt;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Bộc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lộ</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chủ</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đề</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tác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phẩm</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3284482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Sốt rét ở Trường Sơ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7827" y="3168399"/>
            <a:ext cx="4856262" cy="315868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 name="AutoShape 6" descr="Truyện ngắn: Họ là đồng đội - Vĩnh Long Onlin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AutoShape 8" descr="Truyện ngắn: Họ là đồng đội - Vĩnh Long Onlin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19466" name="Picture 10" descr="Truyện ngắn: Họ là đồng đội - Vĩnh Long Onl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9750" y="312738"/>
            <a:ext cx="3941864" cy="285566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4" name="Rectangle 3"/>
          <p:cNvSpPr/>
          <p:nvPr/>
        </p:nvSpPr>
        <p:spPr>
          <a:xfrm>
            <a:off x="230920" y="142699"/>
            <a:ext cx="6783338" cy="2569934"/>
          </a:xfrm>
          <a:prstGeom prst="rect">
            <a:avLst/>
          </a:prstGeom>
        </p:spPr>
        <p:txBody>
          <a:bodyPr wrap="square">
            <a:spAutoFit/>
          </a:bodyPr>
          <a:lstStyle/>
          <a:p>
            <a:pPr algn="just">
              <a:lnSpc>
                <a:spcPct val="115000"/>
              </a:lnSpc>
              <a:spcAft>
                <a:spcPts val="0"/>
              </a:spcAft>
            </a:pPr>
            <a:r>
              <a:rPr lang="en-US" sz="2800" b="1" u="sng"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US" sz="2800" b="1" u="sng"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b="1" u="sng" dirty="0">
                <a:effectLst/>
                <a:latin typeface="Times New Roman" panose="02020603050405020304" pitchFamily="18" charset="0"/>
                <a:ea typeface="Calibri" panose="020F0502020204030204" pitchFamily="34" charset="0"/>
                <a:cs typeface="Times New Roman" panose="02020603050405020304" pitchFamily="18" charset="0"/>
              </a:rPr>
              <a:t>4</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Đoạn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thơ</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trên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đã</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cho</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thấy</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cơ</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sở</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hình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thành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tình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đồng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chí</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giữa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lính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Cách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mạng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thời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kì</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kháng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chiến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chống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Pháp</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Em</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hãy</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cho</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biết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tình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đồng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chí</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đó</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xây</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dựng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dựa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trên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cơ</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sở</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nào</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p>
        </p:txBody>
      </p:sp>
      <p:sp>
        <p:nvSpPr>
          <p:cNvPr id="5" name="Rectangle 4"/>
          <p:cNvSpPr/>
          <p:nvPr/>
        </p:nvSpPr>
        <p:spPr>
          <a:xfrm>
            <a:off x="5719359" y="3849375"/>
            <a:ext cx="6472641" cy="2606676"/>
          </a:xfrm>
          <a:prstGeom prst="rect">
            <a:avLst/>
          </a:prstGeom>
        </p:spPr>
        <p:txBody>
          <a:bodyPr wrap="square">
            <a:spAutoFit/>
          </a:bodyPr>
          <a:lstStyle/>
          <a:p>
            <a:pPr>
              <a:lnSpc>
                <a:spcPct val="115000"/>
              </a:lnSpc>
              <a:spcAft>
                <a:spcPts val="0"/>
              </a:spcAft>
            </a:pP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5: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Cơ</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sở</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hình</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thành</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tình</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đồng</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chí</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a:t>
            </a:r>
            <a:br>
              <a:rPr lang="en-US" sz="2400" b="1" dirty="0">
                <a:effectLst/>
                <a:latin typeface="Times New Roman" panose="02020603050405020304" pitchFamily="18" charset="0"/>
                <a:ea typeface="Calibri" panose="020F0502020204030204" pitchFamily="34" charset="0"/>
                <a:cs typeface="Times New Roman" panose="02020603050405020304" pitchFamily="18" charset="0"/>
              </a:rPr>
            </a:b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Sự</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tương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đồng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cảnh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ngộ</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nghèo</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khó</a:t>
            </a:r>
            <a:br>
              <a:rPr lang="en-US" sz="2400" b="1" dirty="0">
                <a:effectLst/>
                <a:latin typeface="Times New Roman" panose="02020603050405020304" pitchFamily="18" charset="0"/>
                <a:ea typeface="Calibri" panose="020F0502020204030204" pitchFamily="34" charset="0"/>
                <a:cs typeface="Times New Roman" panose="02020603050405020304" pitchFamily="18" charset="0"/>
              </a:rPr>
            </a:b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 Chung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lí</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tưởng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mục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đích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cao</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cả</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chiến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đấu</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giành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độc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lập</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tự</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do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cho</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Tổ</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quốc</a:t>
            </a:r>
            <a:br>
              <a:rPr lang="en-US" sz="2400" b="1" dirty="0">
                <a:effectLst/>
                <a:latin typeface="Times New Roman" panose="02020603050405020304" pitchFamily="18" charset="0"/>
                <a:ea typeface="Calibri" panose="020F0502020204030204" pitchFamily="34" charset="0"/>
                <a:cs typeface="Times New Roman" panose="02020603050405020304" pitchFamily="18" charset="0"/>
              </a:rPr>
            </a:b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 Chung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hoàn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cảnh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khó</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khăn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thiếu</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thốn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đời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lính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2929646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1023" y="0"/>
            <a:ext cx="11902633" cy="941796"/>
          </a:xfrm>
          <a:prstGeom prst="rect">
            <a:avLst/>
          </a:prstGeom>
        </p:spPr>
        <p:txBody>
          <a:bodyPr wrap="square">
            <a:spAutoFit/>
          </a:bodyPr>
          <a:lstStyle/>
          <a:p>
            <a:pPr>
              <a:lnSpc>
                <a:spcPct val="115000"/>
              </a:lnSpc>
              <a:spcAft>
                <a:spcPts val="0"/>
              </a:spcAft>
            </a:pPr>
            <a:r>
              <a:rPr lang="en-US" sz="2400" b="1" u="sng"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2400" b="1" u="sng"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400" b="1" u="sng"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5</a:t>
            </a:r>
            <a:r>
              <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Bằng</a:t>
            </a:r>
            <a:r>
              <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một</a:t>
            </a:r>
            <a:r>
              <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đoạn</a:t>
            </a:r>
            <a:r>
              <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văn</a:t>
            </a:r>
            <a:r>
              <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Tổng</a:t>
            </a:r>
            <a:r>
              <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 </a:t>
            </a:r>
            <a:r>
              <a:rPr lang="en-US" sz="24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Phân</a:t>
            </a:r>
            <a:r>
              <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 </a:t>
            </a:r>
            <a:r>
              <a:rPr lang="en-US" sz="24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Hợp</a:t>
            </a:r>
            <a:r>
              <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khoảng</a:t>
            </a:r>
            <a:r>
              <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12 </a:t>
            </a:r>
            <a:r>
              <a:rPr lang="en-US" sz="24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hãy</a:t>
            </a:r>
            <a:r>
              <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làm</a:t>
            </a:r>
            <a:r>
              <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rõ</a:t>
            </a:r>
            <a:r>
              <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nội</a:t>
            </a:r>
            <a:r>
              <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dung </a:t>
            </a:r>
            <a:r>
              <a:rPr lang="en-US" sz="24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đoạn</a:t>
            </a:r>
            <a:r>
              <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vừa</a:t>
            </a:r>
            <a:r>
              <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chép</a:t>
            </a:r>
            <a:r>
              <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đoạn</a:t>
            </a:r>
            <a:r>
              <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văn</a:t>
            </a:r>
            <a:r>
              <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sử</a:t>
            </a:r>
            <a:r>
              <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dụng</a:t>
            </a:r>
            <a:r>
              <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một</a:t>
            </a:r>
            <a:r>
              <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bị</a:t>
            </a:r>
            <a:r>
              <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một</a:t>
            </a:r>
            <a:r>
              <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ghép</a:t>
            </a:r>
            <a:r>
              <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p>
        </p:txBody>
      </p:sp>
      <p:pic>
        <p:nvPicPr>
          <p:cNvPr id="20482" name="Picture 2" descr="Văn mẫu học sinh giỏi] Phân tích bài thơ Đồng chí của Chính Hữu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4588" y="2815722"/>
            <a:ext cx="4286250" cy="2895601"/>
          </a:xfrm>
          <a:prstGeom prst="rect">
            <a:avLst/>
          </a:prstGeom>
          <a:noFill/>
          <a:effectLst>
            <a:softEdge rad="889000"/>
          </a:effectLst>
          <a:extLst>
            <a:ext uri="{909E8E84-426E-40DD-AFC4-6F175D3DCCD1}">
              <a14:hiddenFill xmlns:a14="http://schemas.microsoft.com/office/drawing/2010/main">
                <a:solidFill>
                  <a:srgbClr val="FFFFFF"/>
                </a:solidFill>
              </a14:hiddenFill>
            </a:ext>
          </a:extLst>
        </p:spPr>
      </p:pic>
      <p:sp>
        <p:nvSpPr>
          <p:cNvPr id="5" name="Rectangle 4"/>
          <p:cNvSpPr/>
          <p:nvPr/>
        </p:nvSpPr>
        <p:spPr>
          <a:xfrm>
            <a:off x="208344" y="941796"/>
            <a:ext cx="11983656" cy="5826210"/>
          </a:xfrm>
          <a:prstGeom prst="rect">
            <a:avLst/>
          </a:prstGeom>
        </p:spPr>
        <p:txBody>
          <a:bodyPr wrap="square">
            <a:spAutoFit/>
          </a:bodyPr>
          <a:lstStyle/>
          <a:p>
            <a:pPr>
              <a:lnSpc>
                <a:spcPct val="115000"/>
              </a:lnSpc>
              <a:spcAft>
                <a:spcPts val="0"/>
              </a:spcAft>
            </a:pPr>
            <a:r>
              <a:rPr lang="en-US" b="1" dirty="0" err="1">
                <a:effectLst/>
                <a:latin typeface="Times New Roman" panose="02020603050405020304" pitchFamily="18" charset="0"/>
                <a:ea typeface="Calibri" panose="020F0502020204030204" pitchFamily="34" charset="0"/>
                <a:cs typeface="Times New Roman" panose="02020603050405020304" pitchFamily="18" charset="0"/>
              </a:rPr>
              <a:t>Viết</a:t>
            </a:r>
            <a:r>
              <a:rPr lang="en-US"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b="1" dirty="0" err="1">
                <a:effectLst/>
                <a:latin typeface="Times New Roman" panose="02020603050405020304" pitchFamily="18" charset="0"/>
                <a:ea typeface="Calibri" panose="020F0502020204030204" pitchFamily="34" charset="0"/>
                <a:cs typeface="Times New Roman" panose="02020603050405020304" pitchFamily="18" charset="0"/>
              </a:rPr>
              <a:t>đoạn</a:t>
            </a:r>
            <a:r>
              <a:rPr lang="en-US"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b="1" dirty="0" err="1">
                <a:effectLst/>
                <a:latin typeface="Times New Roman" panose="02020603050405020304" pitchFamily="18" charset="0"/>
                <a:ea typeface="Calibri" panose="020F0502020204030204" pitchFamily="34" charset="0"/>
                <a:cs typeface="Times New Roman" panose="02020603050405020304" pitchFamily="18" charset="0"/>
              </a:rPr>
              <a:t>văn</a:t>
            </a:r>
            <a:r>
              <a:rPr lang="en-US"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b="1" dirty="0" err="1">
                <a:effectLst/>
                <a:latin typeface="Times New Roman" panose="02020603050405020304" pitchFamily="18" charset="0"/>
                <a:ea typeface="Calibri" panose="020F0502020204030204" pitchFamily="34" charset="0"/>
                <a:cs typeface="Times New Roman" panose="02020603050405020304" pitchFamily="18" charset="0"/>
              </a:rPr>
              <a:t>cần</a:t>
            </a:r>
            <a:r>
              <a:rPr lang="en-US"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b="1" dirty="0" err="1">
                <a:effectLst/>
                <a:latin typeface="Times New Roman" panose="02020603050405020304" pitchFamily="18" charset="0"/>
                <a:ea typeface="Calibri" panose="020F0502020204030204" pitchFamily="34" charset="0"/>
                <a:cs typeface="Times New Roman" panose="02020603050405020304" pitchFamily="18" charset="0"/>
              </a:rPr>
              <a:t>đảm</a:t>
            </a:r>
            <a:r>
              <a:rPr lang="en-US"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b="1" dirty="0" err="1">
                <a:effectLst/>
                <a:latin typeface="Times New Roman" panose="02020603050405020304" pitchFamily="18" charset="0"/>
                <a:ea typeface="Calibri" panose="020F0502020204030204" pitchFamily="34" charset="0"/>
                <a:cs typeface="Times New Roman" panose="02020603050405020304" pitchFamily="18" charset="0"/>
              </a:rPr>
              <a:t>bảo</a:t>
            </a:r>
            <a:r>
              <a:rPr lang="en-US"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b="1"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b="1" dirty="0">
                <a:effectLst/>
                <a:latin typeface="Times New Roman" panose="02020603050405020304" pitchFamily="18" charset="0"/>
                <a:ea typeface="Calibri" panose="020F0502020204030204" pitchFamily="34" charset="0"/>
                <a:cs typeface="Times New Roman" panose="02020603050405020304" pitchFamily="18" charset="0"/>
              </a:rPr>
              <a:t> ý </a:t>
            </a:r>
            <a:r>
              <a:rPr lang="en-US" b="1" dirty="0" err="1">
                <a:effectLst/>
                <a:latin typeface="Times New Roman" panose="02020603050405020304" pitchFamily="18" charset="0"/>
                <a:ea typeface="Calibri" panose="020F0502020204030204" pitchFamily="34" charset="0"/>
                <a:cs typeface="Times New Roman" panose="02020603050405020304" pitchFamily="18" charset="0"/>
              </a:rPr>
              <a:t>sau</a:t>
            </a:r>
            <a:r>
              <a:rPr lang="en-US" b="1" dirty="0">
                <a:effectLst/>
                <a:latin typeface="Times New Roman" panose="02020603050405020304" pitchFamily="18" charset="0"/>
                <a:ea typeface="Calibri" panose="020F0502020204030204" pitchFamily="34" charset="0"/>
                <a:cs typeface="Times New Roman" panose="02020603050405020304" pitchFamily="18" charset="0"/>
              </a:rPr>
              <a:t>:</a:t>
            </a:r>
            <a:br>
              <a:rPr lang="en-US" b="1" dirty="0">
                <a:effectLst/>
                <a:latin typeface="Times New Roman" panose="02020603050405020304" pitchFamily="18" charset="0"/>
                <a:ea typeface="Calibri" panose="020F0502020204030204" pitchFamily="34" charset="0"/>
                <a:cs typeface="Times New Roman" panose="02020603050405020304" pitchFamily="18" charset="0"/>
              </a:rPr>
            </a:br>
            <a:r>
              <a:rPr lang="en-US" dirty="0">
                <a:effectLst/>
                <a:latin typeface="Times New Roman" panose="02020603050405020304" pitchFamily="18" charset="0"/>
                <a:ea typeface="Calibri" panose="020F0502020204030204" pitchFamily="34" charset="0"/>
                <a:cs typeface="Times New Roman" panose="02020603050405020304" pitchFamily="18" charset="0"/>
              </a:rPr>
              <a:t>     -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Mở</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đầu</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bằng</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hai</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thơ</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đối</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nhau</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rất</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chỉnh</a:t>
            </a:r>
            <a:r>
              <a:rPr lang="en-US" dirty="0">
                <a:effectLst/>
                <a:latin typeface="Times New Roman" panose="02020603050405020304" pitchFamily="18" charset="0"/>
                <a:ea typeface="Calibri" panose="020F0502020204030204" pitchFamily="34" charset="0"/>
                <a:cs typeface="Times New Roman" panose="02020603050405020304" pitchFamily="18" charset="0"/>
              </a:rPr>
              <a:t>:</a:t>
            </a:r>
          </a:p>
          <a:p>
            <a:pPr marL="1828800">
              <a:lnSpc>
                <a:spcPct val="115000"/>
              </a:lnSpc>
              <a:spcAft>
                <a:spcPts val="0"/>
              </a:spcAft>
            </a:pPr>
            <a:r>
              <a:rPr lang="en-US" i="1" dirty="0">
                <a:effectLst/>
                <a:latin typeface="Times New Roman" panose="02020603050405020304" pitchFamily="18" charset="0"/>
                <a:ea typeface="Calibri" panose="020F0502020204030204" pitchFamily="34" charset="0"/>
                <a:cs typeface="Times New Roman" panose="02020603050405020304" pitchFamily="18" charset="0"/>
              </a:rPr>
              <a:t>“</a:t>
            </a:r>
            <a:r>
              <a:rPr lang="en-US" i="1" dirty="0" err="1">
                <a:effectLst/>
                <a:latin typeface="Times New Roman" panose="02020603050405020304" pitchFamily="18" charset="0"/>
                <a:ea typeface="Calibri" panose="020F0502020204030204" pitchFamily="34" charset="0"/>
                <a:cs typeface="Times New Roman" panose="02020603050405020304" pitchFamily="18" charset="0"/>
              </a:rPr>
              <a:t>Quê</a:t>
            </a:r>
            <a:r>
              <a:rPr lang="en-US"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i="1" dirty="0" err="1">
                <a:effectLst/>
                <a:latin typeface="Times New Roman" panose="02020603050405020304" pitchFamily="18" charset="0"/>
                <a:ea typeface="Calibri" panose="020F0502020204030204" pitchFamily="34" charset="0"/>
                <a:cs typeface="Times New Roman" panose="02020603050405020304" pitchFamily="18" charset="0"/>
              </a:rPr>
              <a:t>hương</a:t>
            </a:r>
            <a:r>
              <a:rPr lang="en-US"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i="1" dirty="0" err="1">
                <a:effectLst/>
                <a:latin typeface="Times New Roman" panose="02020603050405020304" pitchFamily="18" charset="0"/>
                <a:ea typeface="Calibri" panose="020F0502020204030204" pitchFamily="34" charset="0"/>
                <a:cs typeface="Times New Roman" panose="02020603050405020304" pitchFamily="18" charset="0"/>
              </a:rPr>
              <a:t>anh</a:t>
            </a:r>
            <a:r>
              <a:rPr lang="en-US"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i="1" dirty="0" err="1">
                <a:effectLst/>
                <a:latin typeface="Times New Roman" panose="02020603050405020304" pitchFamily="18" charset="0"/>
                <a:ea typeface="Calibri" panose="020F0502020204030204" pitchFamily="34" charset="0"/>
                <a:cs typeface="Times New Roman" panose="02020603050405020304" pitchFamily="18" charset="0"/>
              </a:rPr>
              <a:t>nước</a:t>
            </a:r>
            <a:r>
              <a:rPr lang="en-US"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i="1" dirty="0" err="1">
                <a:effectLst/>
                <a:latin typeface="Times New Roman" panose="02020603050405020304" pitchFamily="18" charset="0"/>
                <a:ea typeface="Calibri" panose="020F0502020204030204" pitchFamily="34" charset="0"/>
                <a:cs typeface="Times New Roman" panose="02020603050405020304" pitchFamily="18" charset="0"/>
              </a:rPr>
              <a:t>mặn</a:t>
            </a:r>
            <a:r>
              <a:rPr lang="en-US"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i="1" dirty="0" err="1">
                <a:effectLst/>
                <a:latin typeface="Times New Roman" panose="02020603050405020304" pitchFamily="18" charset="0"/>
                <a:ea typeface="Calibri" panose="020F0502020204030204" pitchFamily="34" charset="0"/>
                <a:cs typeface="Times New Roman" panose="02020603050405020304" pitchFamily="18" charset="0"/>
              </a:rPr>
              <a:t>đồng</a:t>
            </a:r>
            <a:r>
              <a:rPr lang="en-US"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i="1" dirty="0" err="1">
                <a:effectLst/>
                <a:latin typeface="Times New Roman" panose="02020603050405020304" pitchFamily="18" charset="0"/>
                <a:ea typeface="Calibri" panose="020F0502020204030204" pitchFamily="34" charset="0"/>
                <a:cs typeface="Times New Roman" panose="02020603050405020304" pitchFamily="18" charset="0"/>
              </a:rPr>
              <a:t>chua</a:t>
            </a:r>
            <a:r>
              <a:rPr lang="en-US" i="1" dirty="0">
                <a:effectLst/>
                <a:latin typeface="Times New Roman" panose="02020603050405020304" pitchFamily="18" charset="0"/>
                <a:ea typeface="Calibri" panose="020F0502020204030204" pitchFamily="34" charset="0"/>
                <a:cs typeface="Times New Roman" panose="02020603050405020304" pitchFamily="18" charset="0"/>
              </a:rPr>
              <a:t> </a:t>
            </a:r>
            <a:br>
              <a:rPr lang="en-US" i="1" dirty="0">
                <a:effectLst/>
                <a:latin typeface="Times New Roman" panose="02020603050405020304" pitchFamily="18" charset="0"/>
                <a:ea typeface="Calibri" panose="020F0502020204030204" pitchFamily="34" charset="0"/>
                <a:cs typeface="Times New Roman" panose="02020603050405020304" pitchFamily="18" charset="0"/>
              </a:rPr>
            </a:br>
            <a:r>
              <a:rPr lang="en-US" i="1" dirty="0" err="1">
                <a:effectLst/>
                <a:latin typeface="Times New Roman" panose="02020603050405020304" pitchFamily="18" charset="0"/>
                <a:ea typeface="Calibri" panose="020F0502020204030204" pitchFamily="34" charset="0"/>
                <a:cs typeface="Times New Roman" panose="02020603050405020304" pitchFamily="18" charset="0"/>
              </a:rPr>
              <a:t>Làng</a:t>
            </a:r>
            <a:r>
              <a:rPr lang="en-US"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i="1" dirty="0" err="1">
                <a:effectLst/>
                <a:latin typeface="Times New Roman" panose="02020603050405020304" pitchFamily="18" charset="0"/>
                <a:ea typeface="Calibri" panose="020F0502020204030204" pitchFamily="34" charset="0"/>
                <a:cs typeface="Times New Roman" panose="02020603050405020304" pitchFamily="18" charset="0"/>
              </a:rPr>
              <a:t>tôi</a:t>
            </a:r>
            <a:r>
              <a:rPr lang="en-US"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i="1" dirty="0" err="1">
                <a:effectLst/>
                <a:latin typeface="Times New Roman" panose="02020603050405020304" pitchFamily="18" charset="0"/>
                <a:ea typeface="Calibri" panose="020F0502020204030204" pitchFamily="34" charset="0"/>
                <a:cs typeface="Times New Roman" panose="02020603050405020304" pitchFamily="18" charset="0"/>
              </a:rPr>
              <a:t>nghèo</a:t>
            </a:r>
            <a:r>
              <a:rPr lang="en-US"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i="1" dirty="0" err="1">
                <a:effectLst/>
                <a:latin typeface="Times New Roman" panose="02020603050405020304" pitchFamily="18" charset="0"/>
                <a:ea typeface="Calibri" panose="020F0502020204030204" pitchFamily="34" charset="0"/>
                <a:cs typeface="Times New Roman" panose="02020603050405020304" pitchFamily="18" charset="0"/>
              </a:rPr>
              <a:t>đất</a:t>
            </a:r>
            <a:r>
              <a:rPr lang="en-US"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i="1" dirty="0" err="1">
                <a:effectLst/>
                <a:latin typeface="Times New Roman" panose="02020603050405020304" pitchFamily="18" charset="0"/>
                <a:ea typeface="Calibri" panose="020F0502020204030204" pitchFamily="34" charset="0"/>
                <a:cs typeface="Times New Roman" panose="02020603050405020304" pitchFamily="18" charset="0"/>
              </a:rPr>
              <a:t>cày</a:t>
            </a:r>
            <a:r>
              <a:rPr lang="en-US"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i="1" dirty="0" err="1">
                <a:effectLst/>
                <a:latin typeface="Times New Roman" panose="02020603050405020304" pitchFamily="18" charset="0"/>
                <a:ea typeface="Calibri" panose="020F0502020204030204" pitchFamily="34" charset="0"/>
                <a:cs typeface="Times New Roman" panose="02020603050405020304" pitchFamily="18" charset="0"/>
              </a:rPr>
              <a:t>lên</a:t>
            </a:r>
            <a:r>
              <a:rPr lang="en-US"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i="1" dirty="0" err="1">
                <a:effectLst/>
                <a:latin typeface="Times New Roman" panose="02020603050405020304" pitchFamily="18" charset="0"/>
                <a:ea typeface="Calibri" panose="020F0502020204030204" pitchFamily="34" charset="0"/>
                <a:cs typeface="Times New Roman" panose="02020603050405020304" pitchFamily="18" charset="0"/>
              </a:rPr>
              <a:t>sỏi</a:t>
            </a:r>
            <a:r>
              <a:rPr lang="en-US"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i="1" dirty="0" err="1">
                <a:effectLst/>
                <a:latin typeface="Times New Roman" panose="02020603050405020304" pitchFamily="18" charset="0"/>
                <a:ea typeface="Calibri" panose="020F0502020204030204" pitchFamily="34" charset="0"/>
                <a:cs typeface="Times New Roman" panose="02020603050405020304" pitchFamily="18" charset="0"/>
              </a:rPr>
              <a:t>đá</a:t>
            </a:r>
            <a:r>
              <a:rPr lang="en-US" i="1"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0"/>
              </a:spcAft>
            </a:pPr>
            <a:r>
              <a:rPr lang="en-US" dirty="0">
                <a:effectLst/>
                <a:latin typeface="Times New Roman" panose="02020603050405020304" pitchFamily="18" charset="0"/>
                <a:ea typeface="Calibri" panose="020F0502020204030204" pitchFamily="34" charset="0"/>
                <a:cs typeface="Times New Roman" panose="02020603050405020304" pitchFamily="18" charset="0"/>
              </a:rPr>
              <a:t>     -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Những</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người</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lính</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đều</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dirty="0">
                <a:effectLst/>
                <a:latin typeface="Times New Roman" panose="02020603050405020304" pitchFamily="18" charset="0"/>
                <a:ea typeface="Calibri" panose="020F0502020204030204" pitchFamily="34" charset="0"/>
                <a:cs typeface="Times New Roman" panose="02020603050405020304" pitchFamily="18" charset="0"/>
              </a:rPr>
              <a:t> con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em</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nông</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dân</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từ</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miền</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quê</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nghèo</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hội</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tụ</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về</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đây</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một</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đội</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ngũ</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cùng</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hoàn</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cảnh</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nghèo</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khó</a:t>
            </a:r>
            <a:r>
              <a:rPr lang="en-US" dirty="0">
                <a:effectLst/>
                <a:latin typeface="Times New Roman" panose="02020603050405020304" pitchFamily="18" charset="0"/>
                <a:ea typeface="Calibri" panose="020F0502020204030204" pitchFamily="34" charset="0"/>
                <a:cs typeface="Times New Roman" panose="02020603050405020304" pitchFamily="18" charset="0"/>
              </a:rPr>
              <a:t>.</a:t>
            </a:r>
          </a:p>
          <a:p>
            <a:pPr marL="1828800">
              <a:lnSpc>
                <a:spcPct val="115000"/>
              </a:lnSpc>
              <a:spcAft>
                <a:spcPts val="0"/>
              </a:spcAft>
            </a:pPr>
            <a:r>
              <a:rPr lang="en-US" i="1" dirty="0">
                <a:effectLst/>
                <a:latin typeface="Times New Roman" panose="02020603050405020304" pitchFamily="18" charset="0"/>
                <a:ea typeface="Calibri" panose="020F0502020204030204" pitchFamily="34" charset="0"/>
                <a:cs typeface="Times New Roman" panose="02020603050405020304" pitchFamily="18" charset="0"/>
              </a:rPr>
              <a:t>“</a:t>
            </a:r>
            <a:r>
              <a:rPr lang="en-US" i="1" dirty="0" err="1">
                <a:effectLst/>
                <a:latin typeface="Times New Roman" panose="02020603050405020304" pitchFamily="18" charset="0"/>
                <a:ea typeface="Calibri" panose="020F0502020204030204" pitchFamily="34" charset="0"/>
                <a:cs typeface="Times New Roman" panose="02020603050405020304" pitchFamily="18" charset="0"/>
              </a:rPr>
              <a:t>Anh</a:t>
            </a:r>
            <a:r>
              <a:rPr lang="en-US"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i="1" dirty="0" err="1">
                <a:effectLst/>
                <a:latin typeface="Times New Roman" panose="02020603050405020304" pitchFamily="18" charset="0"/>
                <a:ea typeface="Calibri" panose="020F0502020204030204" pitchFamily="34" charset="0"/>
                <a:cs typeface="Times New Roman" panose="02020603050405020304" pitchFamily="18" charset="0"/>
              </a:rPr>
              <a:t>với</a:t>
            </a:r>
            <a:r>
              <a:rPr lang="en-US"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i="1" dirty="0" err="1">
                <a:effectLst/>
                <a:latin typeface="Times New Roman" panose="02020603050405020304" pitchFamily="18" charset="0"/>
                <a:ea typeface="Calibri" panose="020F0502020204030204" pitchFamily="34" charset="0"/>
                <a:cs typeface="Times New Roman" panose="02020603050405020304" pitchFamily="18" charset="0"/>
              </a:rPr>
              <a:t>tôi</a:t>
            </a:r>
            <a:r>
              <a:rPr lang="en-US"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i="1" dirty="0" err="1">
                <a:effectLst/>
                <a:latin typeface="Times New Roman" panose="02020603050405020304" pitchFamily="18" charset="0"/>
                <a:ea typeface="Calibri" panose="020F0502020204030204" pitchFamily="34" charset="0"/>
                <a:cs typeface="Times New Roman" panose="02020603050405020304" pitchFamily="18" charset="0"/>
              </a:rPr>
              <a:t>đôi</a:t>
            </a:r>
            <a:r>
              <a:rPr lang="en-US"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i="1" dirty="0" err="1">
                <a:effectLst/>
                <a:latin typeface="Times New Roman" panose="02020603050405020304" pitchFamily="18" charset="0"/>
                <a:ea typeface="Calibri" panose="020F0502020204030204" pitchFamily="34" charset="0"/>
                <a:cs typeface="Times New Roman" panose="02020603050405020304" pitchFamily="18" charset="0"/>
              </a:rPr>
              <a:t>người</a:t>
            </a:r>
            <a:r>
              <a:rPr lang="en-US"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i="1" dirty="0" err="1">
                <a:effectLst/>
                <a:latin typeface="Times New Roman" panose="02020603050405020304" pitchFamily="18" charset="0"/>
                <a:ea typeface="Calibri" panose="020F0502020204030204" pitchFamily="34" charset="0"/>
                <a:cs typeface="Times New Roman" panose="02020603050405020304" pitchFamily="18" charset="0"/>
              </a:rPr>
              <a:t>xa</a:t>
            </a:r>
            <a:r>
              <a:rPr lang="en-US"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i="1" dirty="0" err="1">
                <a:effectLst/>
                <a:latin typeface="Times New Roman" panose="02020603050405020304" pitchFamily="18" charset="0"/>
                <a:ea typeface="Calibri" panose="020F0502020204030204" pitchFamily="34" charset="0"/>
                <a:cs typeface="Times New Roman" panose="02020603050405020304" pitchFamily="18" charset="0"/>
              </a:rPr>
              <a:t>lạ</a:t>
            </a:r>
            <a:br>
              <a:rPr lang="en-US" i="1" dirty="0">
                <a:effectLst/>
                <a:latin typeface="Times New Roman" panose="02020603050405020304" pitchFamily="18" charset="0"/>
                <a:ea typeface="Calibri" panose="020F0502020204030204" pitchFamily="34" charset="0"/>
                <a:cs typeface="Times New Roman" panose="02020603050405020304" pitchFamily="18" charset="0"/>
              </a:rPr>
            </a:br>
            <a:r>
              <a:rPr lang="en-US" i="1" dirty="0" err="1">
                <a:effectLst/>
                <a:latin typeface="Times New Roman" panose="02020603050405020304" pitchFamily="18" charset="0"/>
                <a:ea typeface="Calibri" panose="020F0502020204030204" pitchFamily="34" charset="0"/>
                <a:cs typeface="Times New Roman" panose="02020603050405020304" pitchFamily="18" charset="0"/>
              </a:rPr>
              <a:t>Tự</a:t>
            </a:r>
            <a:r>
              <a:rPr lang="en-US"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i="1" dirty="0" err="1">
                <a:effectLst/>
                <a:latin typeface="Times New Roman" panose="02020603050405020304" pitchFamily="18" charset="0"/>
                <a:ea typeface="Calibri" panose="020F0502020204030204" pitchFamily="34" charset="0"/>
                <a:cs typeface="Times New Roman" panose="02020603050405020304" pitchFamily="18" charset="0"/>
              </a:rPr>
              <a:t>phương</a:t>
            </a:r>
            <a:r>
              <a:rPr lang="en-US"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i="1" dirty="0" err="1">
                <a:effectLst/>
                <a:latin typeface="Times New Roman" panose="02020603050405020304" pitchFamily="18" charset="0"/>
                <a:ea typeface="Calibri" panose="020F0502020204030204" pitchFamily="34" charset="0"/>
                <a:cs typeface="Times New Roman" panose="02020603050405020304" pitchFamily="18" charset="0"/>
              </a:rPr>
              <a:t>trời</a:t>
            </a:r>
            <a:r>
              <a:rPr lang="en-US"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i="1" dirty="0" err="1">
                <a:effectLst/>
                <a:latin typeface="Times New Roman" panose="02020603050405020304" pitchFamily="18" charset="0"/>
                <a:ea typeface="Calibri" panose="020F0502020204030204" pitchFamily="34" charset="0"/>
                <a:cs typeface="Times New Roman" panose="02020603050405020304" pitchFamily="18" charset="0"/>
              </a:rPr>
              <a:t>chẳng</a:t>
            </a:r>
            <a:r>
              <a:rPr lang="en-US"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i="1" dirty="0" err="1">
                <a:effectLst/>
                <a:latin typeface="Times New Roman" panose="02020603050405020304" pitchFamily="18" charset="0"/>
                <a:ea typeface="Calibri" panose="020F0502020204030204" pitchFamily="34" charset="0"/>
                <a:cs typeface="Times New Roman" panose="02020603050405020304" pitchFamily="18" charset="0"/>
              </a:rPr>
              <a:t>hẹn</a:t>
            </a:r>
            <a:r>
              <a:rPr lang="en-US"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i="1" dirty="0" err="1">
                <a:effectLst/>
                <a:latin typeface="Times New Roman" panose="02020603050405020304" pitchFamily="18" charset="0"/>
                <a:ea typeface="Calibri" panose="020F0502020204030204" pitchFamily="34" charset="0"/>
                <a:cs typeface="Times New Roman" panose="02020603050405020304" pitchFamily="18" charset="0"/>
              </a:rPr>
              <a:t>quen</a:t>
            </a:r>
            <a:r>
              <a:rPr lang="en-US"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i="1" dirty="0" err="1">
                <a:effectLst/>
                <a:latin typeface="Times New Roman" panose="02020603050405020304" pitchFamily="18" charset="0"/>
                <a:ea typeface="Calibri" panose="020F0502020204030204" pitchFamily="34" charset="0"/>
                <a:cs typeface="Times New Roman" panose="02020603050405020304" pitchFamily="18" charset="0"/>
              </a:rPr>
              <a:t>nhau</a:t>
            </a:r>
            <a:r>
              <a:rPr lang="en-US" i="1"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0"/>
              </a:spcAft>
            </a:pPr>
            <a:r>
              <a:rPr lang="en-US" dirty="0">
                <a:effectLst/>
                <a:latin typeface="Times New Roman" panose="02020603050405020304" pitchFamily="18" charset="0"/>
                <a:ea typeface="Calibri" panose="020F0502020204030204" pitchFamily="34" charset="0"/>
                <a:cs typeface="Times New Roman" panose="02020603050405020304" pitchFamily="18" charset="0"/>
              </a:rPr>
              <a:t>     -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Từ</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đôi</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chỉ</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hai</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người</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hai</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đối</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tượng</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chẳng</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thể</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tách</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rời</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nhau</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kết</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hợp</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với</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từ</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xa</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lạ</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làm</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cho</a:t>
            </a:r>
            <a:r>
              <a:rPr lang="en-US" dirty="0">
                <a:effectLst/>
                <a:latin typeface="Times New Roman" panose="02020603050405020304" pitchFamily="18" charset="0"/>
                <a:ea typeface="Calibri" panose="020F0502020204030204" pitchFamily="34" charset="0"/>
                <a:cs typeface="Times New Roman" panose="02020603050405020304" pitchFamily="18" charset="0"/>
              </a:rPr>
              <a:t> ý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xa</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lạ</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nhấn</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mạnh</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hơn</a:t>
            </a:r>
            <a:r>
              <a:rPr lang="en-US" dirty="0">
                <a:effectLst/>
                <a:latin typeface="Times New Roman" panose="02020603050405020304" pitchFamily="18" charset="0"/>
                <a:ea typeface="Calibri" panose="020F0502020204030204" pitchFamily="34" charset="0"/>
                <a:cs typeface="Times New Roman" panose="02020603050405020304" pitchFamily="18" charset="0"/>
              </a:rPr>
              <a:t>.</a:t>
            </a:r>
            <a:br>
              <a:rPr lang="en-US" dirty="0">
                <a:effectLst/>
                <a:latin typeface="Times New Roman" panose="02020603050405020304" pitchFamily="18" charset="0"/>
                <a:ea typeface="Calibri" panose="020F0502020204030204" pitchFamily="34" charset="0"/>
                <a:cs typeface="Times New Roman" panose="02020603050405020304" pitchFamily="18" charset="0"/>
              </a:rPr>
            </a:br>
            <a:r>
              <a:rPr lang="en-US" dirty="0">
                <a:effectLst/>
                <a:latin typeface="Times New Roman" panose="02020603050405020304" pitchFamily="18" charset="0"/>
                <a:ea typeface="Calibri" panose="020F0502020204030204" pitchFamily="34" charset="0"/>
                <a:cs typeface="Times New Roman" panose="02020603050405020304" pitchFamily="18" charset="0"/>
              </a:rPr>
              <a:t>     -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Tự</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phương</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trời</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tuy</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chẳng</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quen</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nhau</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nhưng</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cùng</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đồng</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điệu</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nhịp</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đập</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trái</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tim</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cùng</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tham</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gia</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chiến</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đấụ</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giữa</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họ</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đã</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nảy</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nở</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thứ</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tình</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cảm</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cao</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đẹp</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Tình</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đồng</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chí</a:t>
            </a:r>
            <a:r>
              <a:rPr lang="en-US" dirty="0">
                <a:effectLst/>
                <a:latin typeface="Times New Roman" panose="02020603050405020304" pitchFamily="18" charset="0"/>
                <a:ea typeface="Calibri" panose="020F0502020204030204" pitchFamily="34" charset="0"/>
                <a:cs typeface="Times New Roman" panose="02020603050405020304" pitchFamily="18" charset="0"/>
              </a:rPr>
              <a:t> -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tình</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cảm</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ấy</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không</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phải</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chỉ</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cùng</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cảnh</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ngộ</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mà</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còn</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sự</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gắn</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kết</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trọn</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vẹn</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cả</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về</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lý</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trí</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lý</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tưởng</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mục</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đích</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cao</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cả</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chiến</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đấu</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giành</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độc</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lập</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tự</a:t>
            </a:r>
            <a:r>
              <a:rPr lang="en-US" dirty="0">
                <a:effectLst/>
                <a:latin typeface="Times New Roman" panose="02020603050405020304" pitchFamily="18" charset="0"/>
                <a:ea typeface="Calibri" panose="020F0502020204030204" pitchFamily="34" charset="0"/>
                <a:cs typeface="Times New Roman" panose="02020603050405020304" pitchFamily="18" charset="0"/>
              </a:rPr>
              <a:t> do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cho</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Tổ</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quốc</a:t>
            </a:r>
            <a:r>
              <a:rPr lang="en-US" dirty="0">
                <a:effectLst/>
                <a:latin typeface="Times New Roman" panose="02020603050405020304" pitchFamily="18" charset="0"/>
                <a:ea typeface="Calibri" panose="020F0502020204030204" pitchFamily="34" charset="0"/>
                <a:cs typeface="Times New Roman" panose="02020603050405020304" pitchFamily="18" charset="0"/>
              </a:rPr>
              <a:t>.</a:t>
            </a:r>
          </a:p>
          <a:p>
            <a:pPr marL="1828800">
              <a:lnSpc>
                <a:spcPct val="115000"/>
              </a:lnSpc>
              <a:spcAft>
                <a:spcPts val="0"/>
              </a:spcAft>
            </a:pPr>
            <a:r>
              <a:rPr lang="en-US" i="1" dirty="0">
                <a:effectLst/>
                <a:latin typeface="Times New Roman" panose="02020603050405020304" pitchFamily="18" charset="0"/>
                <a:ea typeface="Calibri" panose="020F0502020204030204" pitchFamily="34" charset="0"/>
                <a:cs typeface="Times New Roman" panose="02020603050405020304" pitchFamily="18" charset="0"/>
              </a:rPr>
              <a:t>“</a:t>
            </a:r>
            <a:r>
              <a:rPr lang="en-US" i="1" dirty="0" err="1">
                <a:effectLst/>
                <a:latin typeface="Times New Roman" panose="02020603050405020304" pitchFamily="18" charset="0"/>
                <a:ea typeface="Calibri" panose="020F0502020204030204" pitchFamily="34" charset="0"/>
                <a:cs typeface="Times New Roman" panose="02020603050405020304" pitchFamily="18" charset="0"/>
              </a:rPr>
              <a:t>Súng</a:t>
            </a:r>
            <a:r>
              <a:rPr lang="en-US"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i="1" dirty="0" err="1">
                <a:effectLst/>
                <a:latin typeface="Times New Roman" panose="02020603050405020304" pitchFamily="18" charset="0"/>
                <a:ea typeface="Calibri" panose="020F0502020204030204" pitchFamily="34" charset="0"/>
                <a:cs typeface="Times New Roman" panose="02020603050405020304" pitchFamily="18" charset="0"/>
              </a:rPr>
              <a:t>bên</a:t>
            </a:r>
            <a:r>
              <a:rPr lang="en-US"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i="1" dirty="0" err="1">
                <a:effectLst/>
                <a:latin typeface="Times New Roman" panose="02020603050405020304" pitchFamily="18" charset="0"/>
                <a:ea typeface="Calibri" panose="020F0502020204030204" pitchFamily="34" charset="0"/>
                <a:cs typeface="Times New Roman" panose="02020603050405020304" pitchFamily="18" charset="0"/>
              </a:rPr>
              <a:t>súng</a:t>
            </a:r>
            <a:r>
              <a:rPr lang="en-US"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i="1" dirty="0" err="1">
                <a:effectLst/>
                <a:latin typeface="Times New Roman" panose="02020603050405020304" pitchFamily="18" charset="0"/>
                <a:ea typeface="Calibri" panose="020F0502020204030204" pitchFamily="34" charset="0"/>
                <a:cs typeface="Times New Roman" panose="02020603050405020304" pitchFamily="18" charset="0"/>
              </a:rPr>
              <a:t>đầu</a:t>
            </a:r>
            <a:r>
              <a:rPr lang="en-US"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i="1" dirty="0" err="1">
                <a:effectLst/>
                <a:latin typeface="Times New Roman" panose="02020603050405020304" pitchFamily="18" charset="0"/>
                <a:ea typeface="Calibri" panose="020F0502020204030204" pitchFamily="34" charset="0"/>
                <a:cs typeface="Times New Roman" panose="02020603050405020304" pitchFamily="18" charset="0"/>
              </a:rPr>
              <a:t>sát</a:t>
            </a:r>
            <a:r>
              <a:rPr lang="en-US"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i="1" dirty="0" err="1">
                <a:effectLst/>
                <a:latin typeface="Times New Roman" panose="02020603050405020304" pitchFamily="18" charset="0"/>
                <a:ea typeface="Calibri" panose="020F0502020204030204" pitchFamily="34" charset="0"/>
                <a:cs typeface="Times New Roman" panose="02020603050405020304" pitchFamily="18" charset="0"/>
              </a:rPr>
              <a:t>bên</a:t>
            </a:r>
            <a:r>
              <a:rPr lang="en-US"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i="1" dirty="0" err="1">
                <a:effectLst/>
                <a:latin typeface="Times New Roman" panose="02020603050405020304" pitchFamily="18" charset="0"/>
                <a:ea typeface="Calibri" panose="020F0502020204030204" pitchFamily="34" charset="0"/>
                <a:cs typeface="Times New Roman" panose="02020603050405020304" pitchFamily="18" charset="0"/>
              </a:rPr>
              <a:t>đầu</a:t>
            </a:r>
            <a:r>
              <a:rPr lang="en-US" i="1" dirty="0">
                <a:effectLst/>
                <a:latin typeface="Times New Roman" panose="02020603050405020304" pitchFamily="18" charset="0"/>
                <a:ea typeface="Calibri" panose="020F0502020204030204" pitchFamily="34" charset="0"/>
                <a:cs typeface="Times New Roman" panose="02020603050405020304" pitchFamily="18" charset="0"/>
              </a:rPr>
              <a:t> </a:t>
            </a:r>
            <a:br>
              <a:rPr lang="en-US" i="1" dirty="0">
                <a:effectLst/>
                <a:latin typeface="Times New Roman" panose="02020603050405020304" pitchFamily="18" charset="0"/>
                <a:ea typeface="Calibri" panose="020F0502020204030204" pitchFamily="34" charset="0"/>
                <a:cs typeface="Times New Roman" panose="02020603050405020304" pitchFamily="18" charset="0"/>
              </a:rPr>
            </a:br>
            <a:r>
              <a:rPr lang="en-US" i="1" dirty="0" err="1">
                <a:effectLst/>
                <a:latin typeface="Times New Roman" panose="02020603050405020304" pitchFamily="18" charset="0"/>
                <a:ea typeface="Calibri" panose="020F0502020204030204" pitchFamily="34" charset="0"/>
                <a:cs typeface="Times New Roman" panose="02020603050405020304" pitchFamily="18" charset="0"/>
              </a:rPr>
              <a:t>Đêm</a:t>
            </a:r>
            <a:r>
              <a:rPr lang="en-US"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i="1" dirty="0" err="1">
                <a:effectLst/>
                <a:latin typeface="Times New Roman" panose="02020603050405020304" pitchFamily="18" charset="0"/>
                <a:ea typeface="Calibri" panose="020F0502020204030204" pitchFamily="34" charset="0"/>
                <a:cs typeface="Times New Roman" panose="02020603050405020304" pitchFamily="18" charset="0"/>
              </a:rPr>
              <a:t>rét</a:t>
            </a:r>
            <a:r>
              <a:rPr lang="en-US"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i="1" dirty="0" err="1">
                <a:effectLst/>
                <a:latin typeface="Times New Roman" panose="02020603050405020304" pitchFamily="18" charset="0"/>
                <a:ea typeface="Calibri" panose="020F0502020204030204" pitchFamily="34" charset="0"/>
                <a:cs typeface="Times New Roman" panose="02020603050405020304" pitchFamily="18" charset="0"/>
              </a:rPr>
              <a:t>chung</a:t>
            </a:r>
            <a:r>
              <a:rPr lang="en-US"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i="1" dirty="0" err="1">
                <a:effectLst/>
                <a:latin typeface="Times New Roman" panose="02020603050405020304" pitchFamily="18" charset="0"/>
                <a:ea typeface="Calibri" panose="020F0502020204030204" pitchFamily="34" charset="0"/>
                <a:cs typeface="Times New Roman" panose="02020603050405020304" pitchFamily="18" charset="0"/>
              </a:rPr>
              <a:t>chăn</a:t>
            </a:r>
            <a:r>
              <a:rPr lang="en-US"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i="1" dirty="0" err="1">
                <a:effectLst/>
                <a:latin typeface="Times New Roman" panose="02020603050405020304" pitchFamily="18" charset="0"/>
                <a:ea typeface="Calibri" panose="020F0502020204030204" pitchFamily="34" charset="0"/>
                <a:cs typeface="Times New Roman" panose="02020603050405020304" pitchFamily="18" charset="0"/>
              </a:rPr>
              <a:t>thành</a:t>
            </a:r>
            <a:r>
              <a:rPr lang="en-US"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i="1" dirty="0" err="1">
                <a:effectLst/>
                <a:latin typeface="Times New Roman" panose="02020603050405020304" pitchFamily="18" charset="0"/>
                <a:ea typeface="Calibri" panose="020F0502020204030204" pitchFamily="34" charset="0"/>
                <a:cs typeface="Times New Roman" panose="02020603050405020304" pitchFamily="18" charset="0"/>
              </a:rPr>
              <a:t>đôi</a:t>
            </a:r>
            <a:r>
              <a:rPr lang="en-US" i="1" dirty="0">
                <a:effectLst/>
                <a:latin typeface="Times New Roman" panose="02020603050405020304" pitchFamily="18" charset="0"/>
                <a:ea typeface="Calibri" panose="020F0502020204030204" pitchFamily="34" charset="0"/>
                <a:cs typeface="Times New Roman" panose="02020603050405020304" pitchFamily="18" charset="0"/>
              </a:rPr>
              <a:t> tri </a:t>
            </a:r>
            <a:r>
              <a:rPr lang="en-US" i="1" dirty="0" err="1">
                <a:effectLst/>
                <a:latin typeface="Times New Roman" panose="02020603050405020304" pitchFamily="18" charset="0"/>
                <a:ea typeface="Calibri" panose="020F0502020204030204" pitchFamily="34" charset="0"/>
                <a:cs typeface="Times New Roman" panose="02020603050405020304" pitchFamily="18" charset="0"/>
              </a:rPr>
              <a:t>kỉ</a:t>
            </a:r>
            <a:r>
              <a:rPr lang="en-US" i="1" dirty="0">
                <a:effectLst/>
                <a:latin typeface="Times New Roman" panose="02020603050405020304" pitchFamily="18" charset="0"/>
                <a:ea typeface="Calibri" panose="020F0502020204030204" pitchFamily="34" charset="0"/>
                <a:cs typeface="Times New Roman" panose="02020603050405020304" pitchFamily="18" charset="0"/>
              </a:rPr>
              <a:t>. </a:t>
            </a:r>
            <a:br>
              <a:rPr lang="en-US" i="1" dirty="0">
                <a:effectLst/>
                <a:latin typeface="Times New Roman" panose="02020603050405020304" pitchFamily="18" charset="0"/>
                <a:ea typeface="Calibri" panose="020F0502020204030204" pitchFamily="34" charset="0"/>
                <a:cs typeface="Times New Roman" panose="02020603050405020304" pitchFamily="18" charset="0"/>
              </a:rPr>
            </a:br>
            <a:r>
              <a:rPr lang="en-US" i="1" dirty="0" err="1">
                <a:effectLst/>
                <a:latin typeface="Times New Roman" panose="02020603050405020304" pitchFamily="18" charset="0"/>
                <a:ea typeface="Calibri" panose="020F0502020204030204" pitchFamily="34" charset="0"/>
                <a:cs typeface="Times New Roman" panose="02020603050405020304" pitchFamily="18" charset="0"/>
              </a:rPr>
              <a:t>Đồng</a:t>
            </a:r>
            <a:r>
              <a:rPr lang="en-US"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i="1" dirty="0" err="1">
                <a:effectLst/>
                <a:latin typeface="Times New Roman" panose="02020603050405020304" pitchFamily="18" charset="0"/>
                <a:ea typeface="Calibri" panose="020F0502020204030204" pitchFamily="34" charset="0"/>
                <a:cs typeface="Times New Roman" panose="02020603050405020304" pitchFamily="18" charset="0"/>
              </a:rPr>
              <a:t>chí</a:t>
            </a:r>
            <a:r>
              <a:rPr lang="en-US" i="1"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0"/>
              </a:spcAft>
            </a:pPr>
            <a:r>
              <a:rPr lang="en-US" dirty="0">
                <a:effectLst/>
                <a:latin typeface="Times New Roman" panose="02020603050405020304" pitchFamily="18" charset="0"/>
                <a:ea typeface="Calibri" panose="020F0502020204030204" pitchFamily="34" charset="0"/>
                <a:cs typeface="Times New Roman" panose="02020603050405020304" pitchFamily="18" charset="0"/>
              </a:rPr>
              <a:t>     -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Từ</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chung</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bao</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hàm</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nhiều</a:t>
            </a:r>
            <a:r>
              <a:rPr lang="en-US" dirty="0">
                <a:effectLst/>
                <a:latin typeface="Times New Roman" panose="02020603050405020304" pitchFamily="18" charset="0"/>
                <a:ea typeface="Calibri" panose="020F0502020204030204" pitchFamily="34" charset="0"/>
                <a:cs typeface="Times New Roman" panose="02020603050405020304" pitchFamily="18" charset="0"/>
              </a:rPr>
              <a:t> ý: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chung</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cảnh</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ngộ</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chung</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giai</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cấp</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chung</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chí</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hướng</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chung</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một</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khát</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vọng</a:t>
            </a:r>
            <a:r>
              <a:rPr lang="en-US" dirty="0">
                <a:effectLst/>
                <a:latin typeface="Times New Roman" panose="02020603050405020304" pitchFamily="18" charset="0"/>
                <a:ea typeface="Calibri" panose="020F0502020204030204" pitchFamily="34" charset="0"/>
                <a:cs typeface="Times New Roman" panose="02020603050405020304" pitchFamily="18" charset="0"/>
              </a:rPr>
              <a:t>...</a:t>
            </a:r>
            <a:br>
              <a:rPr lang="en-US" dirty="0">
                <a:effectLst/>
                <a:latin typeface="Times New Roman" panose="02020603050405020304" pitchFamily="18" charset="0"/>
                <a:ea typeface="Calibri" panose="020F0502020204030204" pitchFamily="34" charset="0"/>
                <a:cs typeface="Times New Roman" panose="02020603050405020304" pitchFamily="18" charset="0"/>
              </a:rPr>
            </a:br>
            <a:r>
              <a:rPr lang="en-US" dirty="0">
                <a:effectLst/>
                <a:latin typeface="Times New Roman" panose="02020603050405020304" pitchFamily="18" charset="0"/>
                <a:ea typeface="Calibri" panose="020F0502020204030204" pitchFamily="34" charset="0"/>
                <a:cs typeface="Times New Roman" panose="02020603050405020304" pitchFamily="18" charset="0"/>
              </a:rPr>
              <a:t>     -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đặc</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biệt</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Đồng</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chí</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làm</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cho</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đoạn</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thơ</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kết</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thúc</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thật</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đặc</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biệt</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sâu</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lắng</a:t>
            </a:r>
            <a:r>
              <a:rPr lang="en-US" dirty="0">
                <a:effectLst/>
                <a:latin typeface="Times New Roman" panose="02020603050405020304" pitchFamily="18" charset="0"/>
                <a:ea typeface="Calibri" panose="020F0502020204030204" pitchFamily="34" charset="0"/>
                <a:cs typeface="Times New Roman" panose="02020603050405020304" pitchFamily="18" charset="0"/>
              </a:rPr>
              <a:t>     =&gt;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như</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một</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nốt</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nhạc</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làm</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bừng</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sáng</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cả</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bài</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thơ</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kết</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tinh</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một</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tình</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cảm</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cách</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mạng</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mới</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mẻ</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chỉ</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dirty="0">
                <a:effectLst/>
                <a:latin typeface="Times New Roman" panose="02020603050405020304" pitchFamily="18" charset="0"/>
                <a:ea typeface="Calibri" panose="020F0502020204030204" pitchFamily="34" charset="0"/>
                <a:cs typeface="Times New Roman" panose="02020603050405020304" pitchFamily="18" charset="0"/>
              </a:rPr>
              <a:t> ở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thời</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đại</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mới</a:t>
            </a:r>
            <a:r>
              <a:rPr lang="en-US" dirty="0">
                <a:effectLst/>
                <a:latin typeface="Times New Roman" panose="02020603050405020304" pitchFamily="18"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2394281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2202" y="995422"/>
            <a:ext cx="1570299" cy="4693593"/>
          </a:xfrm>
          <a:prstGeom prst="rect">
            <a:avLst/>
          </a:prstGeom>
          <a:solidFill>
            <a:srgbClr val="FFC000"/>
          </a:solidFill>
        </p:spPr>
        <p:txBody>
          <a:bodyPr wrap="square">
            <a:spAutoFit/>
          </a:bodyPr>
          <a:lstStyle/>
          <a:p>
            <a:pPr algn="just">
              <a:lnSpc>
                <a:spcPct val="115000"/>
              </a:lnSpc>
              <a:spcAft>
                <a:spcPts val="0"/>
              </a:spcAft>
            </a:pPr>
            <a:r>
              <a:rPr lang="en-US" sz="2000" b="1" u="sng"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2000" b="1" u="sng"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b="1" u="sng"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6</a:t>
            </a:r>
            <a:r>
              <a:rPr lang="en-US" sz="2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Từ</a:t>
            </a:r>
            <a:r>
              <a:rPr lang="en-US" sz="2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cảm</a:t>
            </a:r>
            <a:r>
              <a:rPr lang="en-US" sz="2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nhận</a:t>
            </a:r>
            <a:r>
              <a:rPr lang="en-US" sz="2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về</a:t>
            </a:r>
            <a:r>
              <a:rPr lang="en-US" sz="2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đoạn</a:t>
            </a:r>
            <a:r>
              <a:rPr lang="en-US" sz="2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en-US" sz="2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trên</a:t>
            </a:r>
            <a:r>
              <a:rPr lang="en-US" sz="2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hãy</a:t>
            </a:r>
            <a:r>
              <a:rPr lang="en-US" sz="2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phát</a:t>
            </a:r>
            <a:r>
              <a:rPr lang="en-US" sz="2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biểu</a:t>
            </a:r>
            <a:r>
              <a:rPr lang="en-US" sz="2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suy</a:t>
            </a:r>
            <a:r>
              <a:rPr lang="en-US" sz="2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nghĩ</a:t>
            </a:r>
            <a:r>
              <a:rPr lang="en-US" sz="2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em</a:t>
            </a:r>
            <a:r>
              <a:rPr lang="en-US" sz="2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về</a:t>
            </a:r>
            <a:r>
              <a:rPr lang="en-US" sz="2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một</a:t>
            </a:r>
            <a:r>
              <a:rPr lang="en-US" sz="2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tình</a:t>
            </a:r>
            <a:r>
              <a:rPr lang="en-US" sz="2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bạn</a:t>
            </a:r>
            <a:r>
              <a:rPr lang="en-US" sz="2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đẹp</a:t>
            </a:r>
            <a:r>
              <a:rPr lang="en-US" sz="2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Trình</a:t>
            </a:r>
            <a:r>
              <a:rPr lang="en-US" sz="2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bày</a:t>
            </a:r>
            <a:r>
              <a:rPr lang="en-US" sz="2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bằng</a:t>
            </a:r>
            <a:r>
              <a:rPr lang="en-US" sz="2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một</a:t>
            </a:r>
            <a:r>
              <a:rPr lang="en-US" sz="2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đoạn</a:t>
            </a:r>
            <a:r>
              <a:rPr lang="en-US" sz="2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văn</a:t>
            </a:r>
            <a:r>
              <a:rPr lang="en-US" sz="2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khoảng</a:t>
            </a:r>
            <a:r>
              <a:rPr lang="en-US" sz="2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8-10 </a:t>
            </a:r>
            <a:r>
              <a:rPr lang="en-US" sz="20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2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p>
        </p:txBody>
      </p:sp>
      <p:sp>
        <p:nvSpPr>
          <p:cNvPr id="10" name="Rectangle 9"/>
          <p:cNvSpPr/>
          <p:nvPr/>
        </p:nvSpPr>
        <p:spPr>
          <a:xfrm>
            <a:off x="1967696" y="76143"/>
            <a:ext cx="10104699" cy="6781857"/>
          </a:xfrm>
          <a:prstGeom prst="rect">
            <a:avLst/>
          </a:prstGeom>
        </p:spPr>
        <p:txBody>
          <a:bodyPr wrap="square">
            <a:spAutoFit/>
          </a:bodyPr>
          <a:lstStyle/>
          <a:p>
            <a:pPr>
              <a:lnSpc>
                <a:spcPct val="115000"/>
              </a:lnSpc>
              <a:spcAft>
                <a:spcPts val="0"/>
              </a:spcAft>
            </a:pPr>
            <a:r>
              <a:rPr lang="en-US" b="1"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US" b="1" dirty="0">
                <a:effectLst/>
                <a:latin typeface="Times New Roman" panose="02020603050405020304" pitchFamily="18" charset="0"/>
                <a:ea typeface="Calibri" panose="020F0502020204030204" pitchFamily="34" charset="0"/>
                <a:cs typeface="Times New Roman" panose="02020603050405020304" pitchFamily="18" charset="0"/>
              </a:rPr>
              <a:t> </a:t>
            </a:r>
            <a:r>
              <a:rPr lang="vi-VN" b="1" dirty="0">
                <a:effectLst/>
                <a:latin typeface="Times New Roman" panose="02020603050405020304" pitchFamily="18" charset="0"/>
                <a:ea typeface="Calibri" panose="020F0502020204030204" pitchFamily="34" charset="0"/>
                <a:cs typeface="Times New Roman" panose="02020603050405020304" pitchFamily="18" charset="0"/>
              </a:rPr>
              <a:t>6</a:t>
            </a:r>
            <a:r>
              <a:rPr lang="en-US"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b="1" dirty="0" err="1">
                <a:effectLst/>
                <a:latin typeface="Times New Roman" panose="02020603050405020304" pitchFamily="18" charset="0"/>
                <a:ea typeface="Calibri" panose="020F0502020204030204" pitchFamily="34" charset="0"/>
                <a:cs typeface="Times New Roman" panose="02020603050405020304" pitchFamily="18" charset="0"/>
              </a:rPr>
              <a:t>Suy</a:t>
            </a:r>
            <a:r>
              <a:rPr lang="en-US"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b="1" dirty="0" err="1">
                <a:effectLst/>
                <a:latin typeface="Times New Roman" panose="02020603050405020304" pitchFamily="18" charset="0"/>
                <a:ea typeface="Calibri" panose="020F0502020204030204" pitchFamily="34" charset="0"/>
                <a:cs typeface="Times New Roman" panose="02020603050405020304" pitchFamily="18" charset="0"/>
              </a:rPr>
              <a:t>nghĩ</a:t>
            </a:r>
            <a:r>
              <a:rPr lang="en-US"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b="1"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b="1" dirty="0" err="1">
                <a:effectLst/>
                <a:latin typeface="Times New Roman" panose="02020603050405020304" pitchFamily="18" charset="0"/>
                <a:ea typeface="Calibri" panose="020F0502020204030204" pitchFamily="34" charset="0"/>
                <a:cs typeface="Times New Roman" panose="02020603050405020304" pitchFamily="18" charset="0"/>
              </a:rPr>
              <a:t>em</a:t>
            </a:r>
            <a:r>
              <a:rPr lang="en-US"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b="1" dirty="0" err="1">
                <a:effectLst/>
                <a:latin typeface="Times New Roman" panose="02020603050405020304" pitchFamily="18" charset="0"/>
                <a:ea typeface="Calibri" panose="020F0502020204030204" pitchFamily="34" charset="0"/>
                <a:cs typeface="Times New Roman" panose="02020603050405020304" pitchFamily="18" charset="0"/>
              </a:rPr>
              <a:t>về</a:t>
            </a:r>
            <a:r>
              <a:rPr lang="en-US"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b="1" dirty="0" err="1">
                <a:effectLst/>
                <a:latin typeface="Times New Roman" panose="02020603050405020304" pitchFamily="18" charset="0"/>
                <a:ea typeface="Calibri" panose="020F0502020204030204" pitchFamily="34" charset="0"/>
                <a:cs typeface="Times New Roman" panose="02020603050405020304" pitchFamily="18" charset="0"/>
              </a:rPr>
              <a:t>một</a:t>
            </a:r>
            <a:r>
              <a:rPr lang="en-US"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b="1" dirty="0" err="1">
                <a:effectLst/>
                <a:latin typeface="Times New Roman" panose="02020603050405020304" pitchFamily="18" charset="0"/>
                <a:ea typeface="Calibri" panose="020F0502020204030204" pitchFamily="34" charset="0"/>
                <a:cs typeface="Times New Roman" panose="02020603050405020304" pitchFamily="18" charset="0"/>
              </a:rPr>
              <a:t>tình</a:t>
            </a:r>
            <a:r>
              <a:rPr lang="en-US"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b="1" dirty="0" err="1">
                <a:effectLst/>
                <a:latin typeface="Times New Roman" panose="02020603050405020304" pitchFamily="18" charset="0"/>
                <a:ea typeface="Calibri" panose="020F0502020204030204" pitchFamily="34" charset="0"/>
                <a:cs typeface="Times New Roman" panose="02020603050405020304" pitchFamily="18" charset="0"/>
              </a:rPr>
              <a:t>bạn</a:t>
            </a:r>
            <a:r>
              <a:rPr lang="en-US"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b="1" dirty="0" err="1">
                <a:effectLst/>
                <a:latin typeface="Times New Roman" panose="02020603050405020304" pitchFamily="18" charset="0"/>
                <a:ea typeface="Calibri" panose="020F0502020204030204" pitchFamily="34" charset="0"/>
                <a:cs typeface="Times New Roman" panose="02020603050405020304" pitchFamily="18" charset="0"/>
              </a:rPr>
              <a:t>đẹp</a:t>
            </a:r>
            <a:br>
              <a:rPr lang="en-US" b="1" dirty="0">
                <a:effectLst/>
                <a:latin typeface="Times New Roman" panose="02020603050405020304" pitchFamily="18" charset="0"/>
                <a:ea typeface="Calibri" panose="020F0502020204030204" pitchFamily="34" charset="0"/>
                <a:cs typeface="Times New Roman" panose="02020603050405020304" pitchFamily="18" charset="0"/>
              </a:rPr>
            </a:br>
            <a:r>
              <a:rPr lang="en-US" u="sng" dirty="0">
                <a:effectLst/>
                <a:latin typeface="Times New Roman" panose="02020603050405020304" pitchFamily="18" charset="0"/>
                <a:ea typeface="Calibri" panose="020F0502020204030204" pitchFamily="34" charset="0"/>
                <a:cs typeface="Times New Roman" panose="02020603050405020304" pitchFamily="18" charset="0"/>
              </a:rPr>
              <a:t>a. </a:t>
            </a:r>
            <a:r>
              <a:rPr lang="en-US" u="sng" dirty="0" err="1">
                <a:effectLst/>
                <a:latin typeface="Times New Roman" panose="02020603050405020304" pitchFamily="18" charset="0"/>
                <a:ea typeface="Calibri" panose="020F0502020204030204" pitchFamily="34" charset="0"/>
                <a:cs typeface="Times New Roman" panose="02020603050405020304" pitchFamily="18" charset="0"/>
              </a:rPr>
              <a:t>Khẳng</a:t>
            </a:r>
            <a:r>
              <a:rPr lang="en-US" u="sng" dirty="0">
                <a:effectLst/>
                <a:latin typeface="Times New Roman" panose="02020603050405020304" pitchFamily="18" charset="0"/>
                <a:ea typeface="Calibri" panose="020F0502020204030204" pitchFamily="34" charset="0"/>
                <a:cs typeface="Times New Roman" panose="02020603050405020304" pitchFamily="18" charset="0"/>
              </a:rPr>
              <a:t> </a:t>
            </a:r>
            <a:r>
              <a:rPr lang="en-US" u="sng" dirty="0" err="1">
                <a:effectLst/>
                <a:latin typeface="Times New Roman" panose="02020603050405020304" pitchFamily="18" charset="0"/>
                <a:ea typeface="Calibri" panose="020F0502020204030204" pitchFamily="34" charset="0"/>
                <a:cs typeface="Times New Roman" panose="02020603050405020304" pitchFamily="18" charset="0"/>
              </a:rPr>
              <a:t>định</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Tình</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đồng</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chí</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bài</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thơ</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cùng</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tên</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nhà</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thơ</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Chính</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Hữu</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một</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biểu</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hiện</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tình</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bạn</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đẹp</a:t>
            </a:r>
            <a:r>
              <a:rPr lang="en-US" dirty="0">
                <a:effectLst/>
                <a:latin typeface="Times New Roman" panose="02020603050405020304" pitchFamily="18" charset="0"/>
                <a:ea typeface="Calibri" panose="020F0502020204030204" pitchFamily="34" charset="0"/>
                <a:cs typeface="Times New Roman" panose="02020603050405020304" pitchFamily="18" charset="0"/>
              </a:rPr>
              <a:t>.</a:t>
            </a:r>
            <a:br>
              <a:rPr lang="en-US" dirty="0">
                <a:effectLst/>
                <a:latin typeface="Times New Roman" panose="02020603050405020304" pitchFamily="18" charset="0"/>
                <a:ea typeface="Calibri" panose="020F0502020204030204" pitchFamily="34" charset="0"/>
                <a:cs typeface="Times New Roman" panose="02020603050405020304" pitchFamily="18" charset="0"/>
              </a:rPr>
            </a:br>
            <a:r>
              <a:rPr lang="en-US" u="sng" dirty="0">
                <a:effectLst/>
                <a:latin typeface="Times New Roman" panose="02020603050405020304" pitchFamily="18" charset="0"/>
                <a:ea typeface="Calibri" panose="020F0502020204030204" pitchFamily="34" charset="0"/>
                <a:cs typeface="Times New Roman" panose="02020603050405020304" pitchFamily="18" charset="0"/>
              </a:rPr>
              <a:t>b. </a:t>
            </a:r>
            <a:r>
              <a:rPr lang="en-US" u="sng" dirty="0" err="1">
                <a:effectLst/>
                <a:latin typeface="Times New Roman" panose="02020603050405020304" pitchFamily="18" charset="0"/>
                <a:ea typeface="Calibri" panose="020F0502020204030204" pitchFamily="34" charset="0"/>
                <a:cs typeface="Times New Roman" panose="02020603050405020304" pitchFamily="18" charset="0"/>
              </a:rPr>
              <a:t>Giải</a:t>
            </a:r>
            <a:r>
              <a:rPr lang="en-US" u="sng" dirty="0">
                <a:effectLst/>
                <a:latin typeface="Times New Roman" panose="02020603050405020304" pitchFamily="18" charset="0"/>
                <a:ea typeface="Calibri" panose="020F0502020204030204" pitchFamily="34" charset="0"/>
                <a:cs typeface="Times New Roman" panose="02020603050405020304" pitchFamily="18" charset="0"/>
              </a:rPr>
              <a:t> </a:t>
            </a:r>
            <a:r>
              <a:rPr lang="en-US" u="sng" dirty="0" err="1">
                <a:effectLst/>
                <a:latin typeface="Times New Roman" panose="02020603050405020304" pitchFamily="18" charset="0"/>
                <a:ea typeface="Calibri" panose="020F0502020204030204" pitchFamily="34" charset="0"/>
                <a:cs typeface="Times New Roman" panose="02020603050405020304" pitchFamily="18" charset="0"/>
              </a:rPr>
              <a:t>thích</a:t>
            </a:r>
            <a:r>
              <a:rPr lang="en-US" u="sng" dirty="0">
                <a:effectLst/>
                <a:latin typeface="Times New Roman" panose="02020603050405020304" pitchFamily="18" charset="0"/>
                <a:ea typeface="Calibri" panose="020F0502020204030204" pitchFamily="34" charset="0"/>
                <a:cs typeface="Times New Roman" panose="02020603050405020304" pitchFamily="18" charset="0"/>
              </a:rPr>
              <a:t> </a:t>
            </a:r>
            <a:r>
              <a:rPr lang="en-US" u="sng" dirty="0" err="1">
                <a:effectLst/>
                <a:latin typeface="Times New Roman" panose="02020603050405020304" pitchFamily="18" charset="0"/>
                <a:ea typeface="Calibri" panose="020F0502020204030204" pitchFamily="34" charset="0"/>
                <a:cs typeface="Times New Roman" panose="02020603050405020304" pitchFamily="18" charset="0"/>
              </a:rPr>
              <a:t>khái</a:t>
            </a:r>
            <a:r>
              <a:rPr lang="en-US" u="sng" dirty="0">
                <a:effectLst/>
                <a:latin typeface="Times New Roman" panose="02020603050405020304" pitchFamily="18" charset="0"/>
                <a:ea typeface="Calibri" panose="020F0502020204030204" pitchFamily="34" charset="0"/>
                <a:cs typeface="Times New Roman" panose="02020603050405020304" pitchFamily="18" charset="0"/>
              </a:rPr>
              <a:t> </a:t>
            </a:r>
            <a:r>
              <a:rPr lang="en-US" u="sng" dirty="0" err="1">
                <a:effectLst/>
                <a:latin typeface="Times New Roman" panose="02020603050405020304" pitchFamily="18" charset="0"/>
                <a:ea typeface="Calibri" panose="020F0502020204030204" pitchFamily="34" charset="0"/>
                <a:cs typeface="Times New Roman" panose="02020603050405020304" pitchFamily="18" charset="0"/>
              </a:rPr>
              <a:t>niệm</a:t>
            </a:r>
            <a:r>
              <a:rPr lang="en-US" u="sng" dirty="0">
                <a:effectLst/>
                <a:latin typeface="Times New Roman" panose="02020603050405020304" pitchFamily="18" charset="0"/>
                <a:ea typeface="Calibri" panose="020F0502020204030204" pitchFamily="34" charset="0"/>
                <a:cs typeface="Times New Roman" panose="02020603050405020304" pitchFamily="18" charset="0"/>
              </a:rPr>
              <a:t>:</a:t>
            </a:r>
            <a:br>
              <a:rPr lang="en-US" u="sng" dirty="0">
                <a:effectLst/>
                <a:latin typeface="Times New Roman" panose="02020603050405020304" pitchFamily="18" charset="0"/>
                <a:ea typeface="Calibri" panose="020F0502020204030204" pitchFamily="34" charset="0"/>
                <a:cs typeface="Times New Roman" panose="02020603050405020304" pitchFamily="18" charset="0"/>
              </a:rPr>
            </a:br>
            <a:r>
              <a:rPr lang="en-US" dirty="0">
                <a:effectLst/>
                <a:latin typeface="Times New Roman" panose="02020603050405020304" pitchFamily="18" charset="0"/>
                <a:ea typeface="Calibri" panose="020F0502020204030204" pitchFamily="34" charset="0"/>
                <a:cs typeface="Times New Roman" panose="02020603050405020304" pitchFamily="18" charset="0"/>
              </a:rPr>
              <a:t>     -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Tình</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bạn</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tình</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cảm</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gắn</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bó</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thân</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thiết</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giữa</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những</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người</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nét</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chung</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về</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sở</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thích</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tính</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tình</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ước</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mơ</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lý</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tưởng</a:t>
            </a:r>
            <a:r>
              <a:rPr lang="en-US" dirty="0">
                <a:effectLst/>
                <a:latin typeface="Times New Roman" panose="02020603050405020304" pitchFamily="18" charset="0"/>
                <a:ea typeface="Calibri" panose="020F0502020204030204" pitchFamily="34" charset="0"/>
                <a:cs typeface="Times New Roman" panose="02020603050405020304" pitchFamily="18" charset="0"/>
              </a:rPr>
              <a:t>...</a:t>
            </a:r>
            <a:br>
              <a:rPr lang="en-US" dirty="0">
                <a:effectLst/>
                <a:latin typeface="Times New Roman" panose="02020603050405020304" pitchFamily="18" charset="0"/>
                <a:ea typeface="Calibri" panose="020F0502020204030204" pitchFamily="34" charset="0"/>
                <a:cs typeface="Times New Roman" panose="02020603050405020304" pitchFamily="18" charset="0"/>
              </a:rPr>
            </a:br>
            <a:r>
              <a:rPr lang="en-US" dirty="0">
                <a:effectLst/>
                <a:latin typeface="Times New Roman" panose="02020603050405020304" pitchFamily="18" charset="0"/>
                <a:ea typeface="Calibri" panose="020F0502020204030204" pitchFamily="34" charset="0"/>
                <a:cs typeface="Times New Roman" panose="02020603050405020304" pitchFamily="18" charset="0"/>
              </a:rPr>
              <a:t>     -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Tình</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bạn</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đẹp</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tình</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bạn</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gắn</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bó</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yêu</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thương</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sẻ</a:t>
            </a:r>
            <a:r>
              <a:rPr lang="en-US" dirty="0">
                <a:effectLst/>
                <a:latin typeface="Times New Roman" panose="02020603050405020304" pitchFamily="18" charset="0"/>
                <a:ea typeface="Calibri" panose="020F0502020204030204" pitchFamily="34" charset="0"/>
                <a:cs typeface="Times New Roman" panose="02020603050405020304" pitchFamily="18" charset="0"/>
              </a:rPr>
              <a:t> chia,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đồng</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cảm</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trách</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nhiệm</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giúp</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đỡ</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nhau</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cuộc</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sống</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Tình</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bạn</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đẹp</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phải</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trên</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cơ</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sở</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tôn</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trọng</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chân</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thành</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dirty="0">
                <a:effectLst/>
                <a:latin typeface="Times New Roman" panose="02020603050405020304" pitchFamily="18" charset="0"/>
                <a:ea typeface="Calibri" panose="020F0502020204030204" pitchFamily="34" charset="0"/>
                <a:cs typeface="Times New Roman" panose="02020603050405020304" pitchFamily="18" charset="0"/>
              </a:rPr>
              <a:t> tin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cậy</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lẫn</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nhau</a:t>
            </a:r>
            <a:r>
              <a:rPr lang="en-US" dirty="0">
                <a:effectLst/>
                <a:latin typeface="Times New Roman" panose="02020603050405020304" pitchFamily="18" charset="0"/>
                <a:ea typeface="Calibri" panose="020F0502020204030204" pitchFamily="34" charset="0"/>
                <a:cs typeface="Times New Roman" panose="02020603050405020304" pitchFamily="18" charset="0"/>
              </a:rPr>
              <a:t>.</a:t>
            </a:r>
            <a:br>
              <a:rPr lang="en-US" dirty="0">
                <a:effectLst/>
                <a:latin typeface="Times New Roman" panose="02020603050405020304" pitchFamily="18" charset="0"/>
                <a:ea typeface="Calibri" panose="020F0502020204030204" pitchFamily="34" charset="0"/>
                <a:cs typeface="Times New Roman" panose="02020603050405020304" pitchFamily="18" charset="0"/>
              </a:rPr>
            </a:br>
            <a:r>
              <a:rPr lang="en-US" u="sng" dirty="0">
                <a:effectLst/>
                <a:latin typeface="Times New Roman" panose="02020603050405020304" pitchFamily="18" charset="0"/>
                <a:ea typeface="Calibri" panose="020F0502020204030204" pitchFamily="34" charset="0"/>
                <a:cs typeface="Times New Roman" panose="02020603050405020304" pitchFamily="18" charset="0"/>
              </a:rPr>
              <a:t>c. </a:t>
            </a:r>
            <a:r>
              <a:rPr lang="en-US" u="sng" dirty="0" err="1">
                <a:effectLst/>
                <a:latin typeface="Times New Roman" panose="02020603050405020304" pitchFamily="18" charset="0"/>
                <a:ea typeface="Calibri" panose="020F0502020204030204" pitchFamily="34" charset="0"/>
                <a:cs typeface="Times New Roman" panose="02020603050405020304" pitchFamily="18" charset="0"/>
              </a:rPr>
              <a:t>Biểu</a:t>
            </a:r>
            <a:r>
              <a:rPr lang="en-US" u="sng" dirty="0">
                <a:effectLst/>
                <a:latin typeface="Times New Roman" panose="02020603050405020304" pitchFamily="18" charset="0"/>
                <a:ea typeface="Calibri" panose="020F0502020204030204" pitchFamily="34" charset="0"/>
                <a:cs typeface="Times New Roman" panose="02020603050405020304" pitchFamily="18" charset="0"/>
              </a:rPr>
              <a:t> </a:t>
            </a:r>
            <a:r>
              <a:rPr lang="en-US" u="sng" dirty="0" err="1">
                <a:effectLst/>
                <a:latin typeface="Times New Roman" panose="02020603050405020304" pitchFamily="18" charset="0"/>
                <a:ea typeface="Calibri" panose="020F0502020204030204" pitchFamily="34" charset="0"/>
                <a:cs typeface="Times New Roman" panose="02020603050405020304" pitchFamily="18" charset="0"/>
              </a:rPr>
              <a:t>hiện</a:t>
            </a:r>
            <a:r>
              <a:rPr lang="en-US" u="sng" dirty="0">
                <a:effectLst/>
                <a:latin typeface="Times New Roman" panose="02020603050405020304" pitchFamily="18" charset="0"/>
                <a:ea typeface="Calibri" panose="020F0502020204030204" pitchFamily="34" charset="0"/>
                <a:cs typeface="Times New Roman" panose="02020603050405020304" pitchFamily="18" charset="0"/>
              </a:rPr>
              <a:t>:</a:t>
            </a:r>
            <a:br>
              <a:rPr lang="en-US" u="sng" dirty="0">
                <a:effectLst/>
                <a:latin typeface="Times New Roman" panose="02020603050405020304" pitchFamily="18" charset="0"/>
                <a:ea typeface="Calibri" panose="020F0502020204030204" pitchFamily="34" charset="0"/>
                <a:cs typeface="Times New Roman" panose="02020603050405020304" pitchFamily="18" charset="0"/>
              </a:rPr>
            </a:br>
            <a:r>
              <a:rPr lang="en-US" dirty="0">
                <a:effectLst/>
                <a:latin typeface="Times New Roman" panose="02020603050405020304" pitchFamily="18" charset="0"/>
                <a:ea typeface="Calibri" panose="020F0502020204030204" pitchFamily="34" charset="0"/>
                <a:cs typeface="Times New Roman" panose="02020603050405020304" pitchFamily="18" charset="0"/>
              </a:rPr>
              <a:t>     -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Luôn</a:t>
            </a:r>
            <a:r>
              <a:rPr lang="en-US" dirty="0">
                <a:effectLst/>
                <a:latin typeface="Times New Roman" panose="02020603050405020304" pitchFamily="18" charset="0"/>
                <a:ea typeface="Calibri" panose="020F0502020204030204" pitchFamily="34" charset="0"/>
                <a:cs typeface="Times New Roman" panose="02020603050405020304" pitchFamily="18" charset="0"/>
              </a:rPr>
              <a:t> chia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sẻ</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với</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nhau</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mọi</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niềm</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vui</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nỗi</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buồn</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biết</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động</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viên</a:t>
            </a:r>
            <a:r>
              <a:rPr lang="en-US" dirty="0">
                <a:effectLst/>
                <a:latin typeface="Times New Roman" panose="02020603050405020304" pitchFamily="18" charset="0"/>
                <a:ea typeface="Calibri" panose="020F0502020204030204" pitchFamily="34" charset="0"/>
                <a:cs typeface="Times New Roman" panose="02020603050405020304" pitchFamily="18" charset="0"/>
              </a:rPr>
              <a:t>, an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ủi</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khích</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lệ</a:t>
            </a:r>
            <a:r>
              <a:rPr lang="en-US" dirty="0">
                <a:effectLst/>
                <a:latin typeface="Times New Roman" panose="02020603050405020304" pitchFamily="18" charset="0"/>
                <a:ea typeface="Calibri" panose="020F0502020204030204" pitchFamily="34" charset="0"/>
                <a:cs typeface="Times New Roman" panose="02020603050405020304" pitchFamily="18" charset="0"/>
              </a:rPr>
              <a:t>..</a:t>
            </a:r>
            <a:br>
              <a:rPr lang="en-US" dirty="0">
                <a:effectLst/>
                <a:latin typeface="Times New Roman" panose="02020603050405020304" pitchFamily="18" charset="0"/>
                <a:ea typeface="Calibri" panose="020F0502020204030204" pitchFamily="34" charset="0"/>
                <a:cs typeface="Times New Roman" panose="02020603050405020304" pitchFamily="18" charset="0"/>
              </a:rPr>
            </a:br>
            <a:r>
              <a:rPr lang="en-US" dirty="0">
                <a:effectLst/>
                <a:latin typeface="Times New Roman" panose="02020603050405020304" pitchFamily="18" charset="0"/>
                <a:ea typeface="Calibri" panose="020F0502020204030204" pitchFamily="34" charset="0"/>
                <a:cs typeface="Times New Roman" panose="02020603050405020304" pitchFamily="18" charset="0"/>
              </a:rPr>
              <a:t>     -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Giúp</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đỡ</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nhau</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cuộc</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sống</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học</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tập</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biết</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chỉ</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ra</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khuyết</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điểm</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sai</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lầm</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để</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bạn</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sửa</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chữa</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không</a:t>
            </a:r>
            <a:r>
              <a:rPr lang="en-US" dirty="0">
                <a:effectLst/>
                <a:latin typeface="Times New Roman" panose="02020603050405020304" pitchFamily="18" charset="0"/>
                <a:ea typeface="Calibri" panose="020F0502020204030204" pitchFamily="34" charset="0"/>
                <a:cs typeface="Times New Roman" panose="02020603050405020304" pitchFamily="18" charset="0"/>
              </a:rPr>
              <a:t> a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dua</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che</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giấu</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cho</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khuyết</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điểm</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bạn</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luôn</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mong</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muốn</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bạn</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tiến</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bộ</a:t>
            </a:r>
            <a:r>
              <a:rPr lang="en-US" dirty="0">
                <a:effectLst/>
                <a:latin typeface="Times New Roman" panose="02020603050405020304" pitchFamily="18" charset="0"/>
                <a:ea typeface="Calibri" panose="020F0502020204030204" pitchFamily="34" charset="0"/>
                <a:cs typeface="Times New Roman" panose="02020603050405020304" pitchFamily="18" charset="0"/>
              </a:rPr>
              <a:t>...</a:t>
            </a:r>
            <a:br>
              <a:rPr lang="en-US" dirty="0">
                <a:effectLst/>
                <a:latin typeface="Times New Roman" panose="02020603050405020304" pitchFamily="18" charset="0"/>
                <a:ea typeface="Calibri" panose="020F0502020204030204" pitchFamily="34" charset="0"/>
                <a:cs typeface="Times New Roman" panose="02020603050405020304" pitchFamily="18" charset="0"/>
              </a:rPr>
            </a:br>
            <a:r>
              <a:rPr lang="en-US" u="sng" dirty="0">
                <a:effectLst/>
                <a:latin typeface="Times New Roman" panose="02020603050405020304" pitchFamily="18" charset="0"/>
                <a:ea typeface="Calibri" panose="020F0502020204030204" pitchFamily="34" charset="0"/>
                <a:cs typeface="Times New Roman" panose="02020603050405020304" pitchFamily="18" charset="0"/>
              </a:rPr>
              <a:t>d. Ý </a:t>
            </a:r>
            <a:r>
              <a:rPr lang="en-US" u="sng" dirty="0" err="1">
                <a:effectLst/>
                <a:latin typeface="Times New Roman" panose="02020603050405020304" pitchFamily="18" charset="0"/>
                <a:ea typeface="Calibri" panose="020F0502020204030204" pitchFamily="34" charset="0"/>
                <a:cs typeface="Times New Roman" panose="02020603050405020304" pitchFamily="18" charset="0"/>
              </a:rPr>
              <a:t>nghĩa</a:t>
            </a:r>
            <a:r>
              <a:rPr lang="en-US" u="sng" dirty="0">
                <a:effectLst/>
                <a:latin typeface="Times New Roman" panose="02020603050405020304" pitchFamily="18" charset="0"/>
                <a:ea typeface="Calibri" panose="020F0502020204030204" pitchFamily="34" charset="0"/>
                <a:cs typeface="Times New Roman" panose="02020603050405020304" pitchFamily="18" charset="0"/>
              </a:rPr>
              <a:t>:</a:t>
            </a:r>
            <a:br>
              <a:rPr lang="en-US" u="sng" dirty="0">
                <a:effectLst/>
                <a:latin typeface="Times New Roman" panose="02020603050405020304" pitchFamily="18" charset="0"/>
                <a:ea typeface="Calibri" panose="020F0502020204030204" pitchFamily="34" charset="0"/>
                <a:cs typeface="Times New Roman" panose="02020603050405020304" pitchFamily="18" charset="0"/>
              </a:rPr>
            </a:br>
            <a:r>
              <a:rPr lang="en-US" dirty="0">
                <a:effectLst/>
                <a:latin typeface="Times New Roman" panose="02020603050405020304" pitchFamily="18" charset="0"/>
                <a:ea typeface="Calibri" panose="020F0502020204030204" pitchFamily="34" charset="0"/>
                <a:cs typeface="Times New Roman" panose="02020603050405020304" pitchFamily="18" charset="0"/>
              </a:rPr>
              <a:t>     -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Làm</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cho</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cuộc</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sống</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dirty="0">
                <a:effectLst/>
                <a:latin typeface="Times New Roman" panose="02020603050405020304" pitchFamily="18" charset="0"/>
                <a:ea typeface="Calibri" panose="020F0502020204030204" pitchFamily="34" charset="0"/>
                <a:cs typeface="Times New Roman" panose="02020603050405020304" pitchFamily="18" charset="0"/>
              </a:rPr>
              <a:t> ý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nghĩa</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hơn</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mang</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lại</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niềm</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vui</a:t>
            </a:r>
            <a:r>
              <a:rPr lang="en-US" dirty="0">
                <a:effectLst/>
                <a:latin typeface="Times New Roman" panose="02020603050405020304" pitchFamily="18" charset="0"/>
                <a:ea typeface="Calibri" panose="020F0502020204030204" pitchFamily="34" charset="0"/>
                <a:cs typeface="Times New Roman" panose="02020603050405020304" pitchFamily="18" charset="0"/>
              </a:rPr>
              <a:t>,</a:t>
            </a:r>
            <a:br>
              <a:rPr lang="en-US" dirty="0">
                <a:effectLst/>
                <a:latin typeface="Times New Roman" panose="02020603050405020304" pitchFamily="18" charset="0"/>
                <a:ea typeface="Calibri" panose="020F0502020204030204" pitchFamily="34" charset="0"/>
                <a:cs typeface="Times New Roman" panose="02020603050405020304" pitchFamily="18" charset="0"/>
              </a:rPr>
            </a:br>
            <a:r>
              <a:rPr lang="en-US" dirty="0">
                <a:effectLst/>
                <a:latin typeface="Times New Roman" panose="02020603050405020304" pitchFamily="18" charset="0"/>
                <a:ea typeface="Calibri" panose="020F0502020204030204" pitchFamily="34" charset="0"/>
                <a:cs typeface="Times New Roman" panose="02020603050405020304" pitchFamily="18" charset="0"/>
              </a:rPr>
              <a:t>     -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Trở</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thành</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động</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lực</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giúp</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nhau</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thành</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công</a:t>
            </a:r>
            <a:br>
              <a:rPr lang="en-US" dirty="0">
                <a:effectLst/>
                <a:latin typeface="Times New Roman" panose="02020603050405020304" pitchFamily="18" charset="0"/>
                <a:ea typeface="Calibri" panose="020F0502020204030204" pitchFamily="34" charset="0"/>
                <a:cs typeface="Times New Roman" panose="02020603050405020304" pitchFamily="18" charset="0"/>
              </a:rPr>
            </a:br>
            <a:r>
              <a:rPr lang="en-US" u="sng" dirty="0">
                <a:effectLst/>
                <a:latin typeface="Times New Roman" panose="02020603050405020304" pitchFamily="18" charset="0"/>
                <a:ea typeface="Calibri" panose="020F0502020204030204" pitchFamily="34" charset="0"/>
                <a:cs typeface="Times New Roman" panose="02020603050405020304" pitchFamily="18" charset="0"/>
              </a:rPr>
              <a:t>e. </a:t>
            </a:r>
            <a:r>
              <a:rPr lang="en-US" u="sng" dirty="0" err="1">
                <a:effectLst/>
                <a:latin typeface="Times New Roman" panose="02020603050405020304" pitchFamily="18" charset="0"/>
                <a:ea typeface="Calibri" panose="020F0502020204030204" pitchFamily="34" charset="0"/>
                <a:cs typeface="Times New Roman" panose="02020603050405020304" pitchFamily="18" charset="0"/>
              </a:rPr>
              <a:t>Lên</a:t>
            </a:r>
            <a:r>
              <a:rPr lang="en-US" u="sng" dirty="0">
                <a:effectLst/>
                <a:latin typeface="Times New Roman" panose="02020603050405020304" pitchFamily="18" charset="0"/>
                <a:ea typeface="Calibri" panose="020F0502020204030204" pitchFamily="34" charset="0"/>
                <a:cs typeface="Times New Roman" panose="02020603050405020304" pitchFamily="18" charset="0"/>
              </a:rPr>
              <a:t> </a:t>
            </a:r>
            <a:r>
              <a:rPr lang="en-US" u="sng" dirty="0" err="1">
                <a:effectLst/>
                <a:latin typeface="Times New Roman" panose="02020603050405020304" pitchFamily="18" charset="0"/>
                <a:ea typeface="Calibri" panose="020F0502020204030204" pitchFamily="34" charset="0"/>
                <a:cs typeface="Times New Roman" panose="02020603050405020304" pitchFamily="18" charset="0"/>
              </a:rPr>
              <a:t>án</a:t>
            </a:r>
            <a:r>
              <a:rPr lang="en-US" u="sng" dirty="0">
                <a:effectLst/>
                <a:latin typeface="Times New Roman" panose="02020603050405020304" pitchFamily="18" charset="0"/>
                <a:ea typeface="Calibri" panose="020F0502020204030204" pitchFamily="34" charset="0"/>
                <a:cs typeface="Times New Roman" panose="02020603050405020304" pitchFamily="18" charset="0"/>
              </a:rPr>
              <a:t> </a:t>
            </a:r>
            <a:r>
              <a:rPr lang="en-US" u="sng" dirty="0" err="1">
                <a:effectLst/>
                <a:latin typeface="Times New Roman" panose="02020603050405020304" pitchFamily="18" charset="0"/>
                <a:ea typeface="Calibri" panose="020F0502020204030204" pitchFamily="34" charset="0"/>
                <a:cs typeface="Times New Roman" panose="02020603050405020304" pitchFamily="18" charset="0"/>
              </a:rPr>
              <a:t>tình</a:t>
            </a:r>
            <a:r>
              <a:rPr lang="en-US" u="sng" dirty="0">
                <a:effectLst/>
                <a:latin typeface="Times New Roman" panose="02020603050405020304" pitchFamily="18" charset="0"/>
                <a:ea typeface="Calibri" panose="020F0502020204030204" pitchFamily="34" charset="0"/>
                <a:cs typeface="Times New Roman" panose="02020603050405020304" pitchFamily="18" charset="0"/>
              </a:rPr>
              <a:t> </a:t>
            </a:r>
            <a:r>
              <a:rPr lang="en-US" u="sng" dirty="0" err="1">
                <a:effectLst/>
                <a:latin typeface="Times New Roman" panose="02020603050405020304" pitchFamily="18" charset="0"/>
                <a:ea typeface="Calibri" panose="020F0502020204030204" pitchFamily="34" charset="0"/>
                <a:cs typeface="Times New Roman" panose="02020603050405020304" pitchFamily="18" charset="0"/>
              </a:rPr>
              <a:t>bạn</a:t>
            </a:r>
            <a:r>
              <a:rPr lang="en-US" u="sng" dirty="0">
                <a:effectLst/>
                <a:latin typeface="Times New Roman" panose="02020603050405020304" pitchFamily="18" charset="0"/>
                <a:ea typeface="Calibri" panose="020F0502020204030204" pitchFamily="34" charset="0"/>
                <a:cs typeface="Times New Roman" panose="02020603050405020304" pitchFamily="18" charset="0"/>
              </a:rPr>
              <a:t> </a:t>
            </a:r>
            <a:r>
              <a:rPr lang="en-US" u="sng" dirty="0" err="1">
                <a:effectLst/>
                <a:latin typeface="Times New Roman" panose="02020603050405020304" pitchFamily="18" charset="0"/>
                <a:ea typeface="Calibri" panose="020F0502020204030204" pitchFamily="34" charset="0"/>
                <a:cs typeface="Times New Roman" panose="02020603050405020304" pitchFamily="18" charset="0"/>
              </a:rPr>
              <a:t>chưa</a:t>
            </a:r>
            <a:r>
              <a:rPr lang="en-US" u="sng" dirty="0">
                <a:effectLst/>
                <a:latin typeface="Times New Roman" panose="02020603050405020304" pitchFamily="18" charset="0"/>
                <a:ea typeface="Calibri" panose="020F0502020204030204" pitchFamily="34" charset="0"/>
                <a:cs typeface="Times New Roman" panose="02020603050405020304" pitchFamily="18" charset="0"/>
              </a:rPr>
              <a:t> </a:t>
            </a:r>
            <a:r>
              <a:rPr lang="en-US" u="sng" dirty="0" err="1">
                <a:effectLst/>
                <a:latin typeface="Times New Roman" panose="02020603050405020304" pitchFamily="18" charset="0"/>
                <a:ea typeface="Calibri" panose="020F0502020204030204" pitchFamily="34" charset="0"/>
                <a:cs typeface="Times New Roman" panose="02020603050405020304" pitchFamily="18" charset="0"/>
              </a:rPr>
              <a:t>đẹp</a:t>
            </a:r>
            <a:r>
              <a:rPr lang="en-US" u="sng" dirty="0">
                <a:effectLst/>
                <a:latin typeface="Times New Roman" panose="02020603050405020304" pitchFamily="18" charset="0"/>
                <a:ea typeface="Calibri" panose="020F0502020204030204" pitchFamily="34" charset="0"/>
                <a:cs typeface="Times New Roman" panose="02020603050405020304" pitchFamily="18" charset="0"/>
              </a:rPr>
              <a:t>:</a:t>
            </a:r>
            <a:br>
              <a:rPr lang="en-US" b="1" u="sng" dirty="0">
                <a:effectLst/>
                <a:latin typeface="Times New Roman" panose="02020603050405020304" pitchFamily="18" charset="0"/>
                <a:ea typeface="Calibri" panose="020F0502020204030204" pitchFamily="34" charset="0"/>
                <a:cs typeface="Times New Roman" panose="02020603050405020304" pitchFamily="18" charset="0"/>
              </a:rPr>
            </a:br>
            <a:r>
              <a:rPr lang="en-US" dirty="0">
                <a:effectLst/>
                <a:latin typeface="Times New Roman" panose="02020603050405020304" pitchFamily="18" charset="0"/>
                <a:ea typeface="Calibri" panose="020F0502020204030204" pitchFamily="34" charset="0"/>
                <a:cs typeface="Times New Roman" panose="02020603050405020304" pitchFamily="18" charset="0"/>
              </a:rPr>
              <a:t>     -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Dân</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gian</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Giàu</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vì</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bạn</a:t>
            </a:r>
            <a:r>
              <a:rPr lang="en-US" dirty="0">
                <a:effectLst/>
                <a:latin typeface="Times New Roman" panose="02020603050405020304" pitchFamily="18" charset="0"/>
                <a:ea typeface="Calibri" panose="020F0502020204030204" pitchFamily="34" charset="0"/>
                <a:cs typeface="Times New Roman" panose="02020603050405020304" pitchFamily="18" charset="0"/>
              </a:rPr>
              <a:t>, sang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vì</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vợ</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nhưng</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cũng</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US" dirty="0">
                <a:effectLst/>
                <a:latin typeface="Times New Roman" panose="02020603050405020304" pitchFamily="18" charset="0"/>
                <a:ea typeface="Calibri" panose="020F0502020204030204" pitchFamily="34" charset="0"/>
                <a:cs typeface="Times New Roman" panose="02020603050405020304" pitchFamily="18" charset="0"/>
              </a:rPr>
              <a:t> “Tin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bạn</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mất</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bò</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bởi</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lẽ</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nhiều</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người</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tưởng</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như</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bạn</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nhưng</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thật</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ra</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lại</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lợi</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dụng</a:t>
            </a:r>
            <a:r>
              <a:rPr lang="en-US" dirty="0">
                <a:effectLst/>
                <a:latin typeface="Times New Roman" panose="02020603050405020304" pitchFamily="18" charset="0"/>
                <a:ea typeface="Calibri" panose="020F0502020204030204" pitchFamily="34" charset="0"/>
                <a:cs typeface="Times New Roman" panose="02020603050405020304" pitchFamily="18" charset="0"/>
              </a:rPr>
              <a:t> ta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để</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mưu</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cầu</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lợi</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ích</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cá</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nhân</a:t>
            </a:r>
            <a:r>
              <a:rPr lang="en-US" dirty="0">
                <a:effectLst/>
                <a:latin typeface="Times New Roman" panose="02020603050405020304" pitchFamily="18" charset="0"/>
                <a:ea typeface="Calibri" panose="020F0502020204030204" pitchFamily="34" charset="0"/>
                <a:cs typeface="Times New Roman" panose="02020603050405020304" pitchFamily="18" charset="0"/>
              </a:rPr>
              <a:t>.</a:t>
            </a:r>
            <a:br>
              <a:rPr lang="en-US" b="1" u="sng" dirty="0">
                <a:effectLst/>
                <a:latin typeface="Times New Roman" panose="02020603050405020304" pitchFamily="18" charset="0"/>
                <a:ea typeface="Calibri" panose="020F0502020204030204" pitchFamily="34" charset="0"/>
                <a:cs typeface="Times New Roman" panose="02020603050405020304" pitchFamily="18" charset="0"/>
              </a:rPr>
            </a:br>
            <a:r>
              <a:rPr lang="en-US" dirty="0">
                <a:effectLst/>
                <a:latin typeface="Times New Roman" panose="02020603050405020304" pitchFamily="18" charset="0"/>
                <a:ea typeface="Calibri" panose="020F0502020204030204" pitchFamily="34" charset="0"/>
                <a:cs typeface="Times New Roman" panose="02020603050405020304" pitchFamily="18" charset="0"/>
              </a:rPr>
              <a:t>     -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Chọn</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người</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bạn</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tốt</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mà</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chơi</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để</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tránh</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xa</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những</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kẻ</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trục</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lợi</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lừa</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thầy</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phản</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bạn</a:t>
            </a:r>
            <a:br>
              <a:rPr lang="en-US" b="1" u="sng" dirty="0">
                <a:effectLst/>
                <a:latin typeface="Times New Roman" panose="02020603050405020304" pitchFamily="18" charset="0"/>
                <a:ea typeface="Calibri" panose="020F0502020204030204" pitchFamily="34" charset="0"/>
                <a:cs typeface="Times New Roman" panose="02020603050405020304" pitchFamily="18" charset="0"/>
              </a:rPr>
            </a:br>
            <a:r>
              <a:rPr lang="en-US" u="sng" dirty="0">
                <a:effectLst/>
                <a:latin typeface="Times New Roman" panose="02020603050405020304" pitchFamily="18" charset="0"/>
                <a:ea typeface="Calibri" panose="020F0502020204030204" pitchFamily="34" charset="0"/>
                <a:cs typeface="Times New Roman" panose="02020603050405020304" pitchFamily="18" charset="0"/>
              </a:rPr>
              <a:t>f. </a:t>
            </a:r>
            <a:r>
              <a:rPr lang="en-US" u="sng" dirty="0" err="1">
                <a:effectLst/>
                <a:latin typeface="Times New Roman" panose="02020603050405020304" pitchFamily="18" charset="0"/>
                <a:ea typeface="Calibri" panose="020F0502020204030204" pitchFamily="34" charset="0"/>
                <a:cs typeface="Times New Roman" panose="02020603050405020304" pitchFamily="18" charset="0"/>
              </a:rPr>
              <a:t>Khẳng</a:t>
            </a:r>
            <a:r>
              <a:rPr lang="en-US" u="sng" dirty="0">
                <a:effectLst/>
                <a:latin typeface="Times New Roman" panose="02020603050405020304" pitchFamily="18" charset="0"/>
                <a:ea typeface="Calibri" panose="020F0502020204030204" pitchFamily="34" charset="0"/>
                <a:cs typeface="Times New Roman" panose="02020603050405020304" pitchFamily="18" charset="0"/>
              </a:rPr>
              <a:t> </a:t>
            </a:r>
            <a:r>
              <a:rPr lang="en-US" u="sng" dirty="0" err="1">
                <a:effectLst/>
                <a:latin typeface="Times New Roman" panose="02020603050405020304" pitchFamily="18" charset="0"/>
                <a:ea typeface="Calibri" panose="020F0502020204030204" pitchFamily="34" charset="0"/>
                <a:cs typeface="Times New Roman" panose="02020603050405020304" pitchFamily="18" charset="0"/>
              </a:rPr>
              <a:t>định</a:t>
            </a:r>
            <a:r>
              <a:rPr lang="en-US" u="sng" dirty="0">
                <a:effectLst/>
                <a:latin typeface="Times New Roman" panose="02020603050405020304" pitchFamily="18" charset="0"/>
                <a:ea typeface="Calibri" panose="020F0502020204030204" pitchFamily="34" charset="0"/>
                <a:cs typeface="Times New Roman" panose="02020603050405020304" pitchFamily="18" charset="0"/>
              </a:rPr>
              <a:t>, </a:t>
            </a:r>
            <a:r>
              <a:rPr lang="en-US" u="sng" dirty="0" err="1">
                <a:effectLst/>
                <a:latin typeface="Times New Roman" panose="02020603050405020304" pitchFamily="18" charset="0"/>
                <a:ea typeface="Calibri" panose="020F0502020204030204" pitchFamily="34" charset="0"/>
                <a:cs typeface="Times New Roman" panose="02020603050405020304" pitchFamily="18" charset="0"/>
              </a:rPr>
              <a:t>liên</a:t>
            </a:r>
            <a:r>
              <a:rPr lang="en-US" u="sng" dirty="0">
                <a:effectLst/>
                <a:latin typeface="Times New Roman" panose="02020603050405020304" pitchFamily="18" charset="0"/>
                <a:ea typeface="Calibri" panose="020F0502020204030204" pitchFamily="34" charset="0"/>
                <a:cs typeface="Times New Roman" panose="02020603050405020304" pitchFamily="18" charset="0"/>
              </a:rPr>
              <a:t> </a:t>
            </a:r>
            <a:r>
              <a:rPr lang="en-US" u="sng" dirty="0" err="1">
                <a:effectLst/>
                <a:latin typeface="Times New Roman" panose="02020603050405020304" pitchFamily="18" charset="0"/>
                <a:ea typeface="Calibri" panose="020F0502020204030204" pitchFamily="34" charset="0"/>
                <a:cs typeface="Times New Roman" panose="02020603050405020304" pitchFamily="18" charset="0"/>
              </a:rPr>
              <a:t>hệ</a:t>
            </a:r>
            <a:r>
              <a:rPr lang="en-US" u="sng" dirty="0">
                <a:effectLst/>
                <a:latin typeface="Times New Roman" panose="02020603050405020304" pitchFamily="18" charset="0"/>
                <a:ea typeface="Calibri" panose="020F0502020204030204" pitchFamily="34" charset="0"/>
                <a:cs typeface="Times New Roman" panose="02020603050405020304" pitchFamily="18" charset="0"/>
              </a:rPr>
              <a:t> </a:t>
            </a:r>
            <a:r>
              <a:rPr lang="en-US" u="sng" dirty="0" err="1">
                <a:effectLst/>
                <a:latin typeface="Times New Roman" panose="02020603050405020304" pitchFamily="18" charset="0"/>
                <a:ea typeface="Calibri" panose="020F0502020204030204" pitchFamily="34" charset="0"/>
                <a:cs typeface="Times New Roman" panose="02020603050405020304" pitchFamily="18" charset="0"/>
              </a:rPr>
              <a:t>hành</a:t>
            </a:r>
            <a:r>
              <a:rPr lang="en-US" u="sng" dirty="0">
                <a:effectLst/>
                <a:latin typeface="Times New Roman" panose="02020603050405020304" pitchFamily="18" charset="0"/>
                <a:ea typeface="Calibri" panose="020F0502020204030204" pitchFamily="34" charset="0"/>
                <a:cs typeface="Times New Roman" panose="02020603050405020304" pitchFamily="18" charset="0"/>
              </a:rPr>
              <a:t> </a:t>
            </a:r>
            <a:r>
              <a:rPr lang="en-US" u="sng" dirty="0" err="1">
                <a:effectLst/>
                <a:latin typeface="Times New Roman" panose="02020603050405020304" pitchFamily="18" charset="0"/>
                <a:ea typeface="Calibri" panose="020F0502020204030204" pitchFamily="34" charset="0"/>
                <a:cs typeface="Times New Roman" panose="02020603050405020304" pitchFamily="18" charset="0"/>
              </a:rPr>
              <a:t>động</a:t>
            </a:r>
            <a:r>
              <a:rPr lang="en-US" u="sng" dirty="0">
                <a:effectLst/>
                <a:latin typeface="Times New Roman" panose="02020603050405020304" pitchFamily="18" charset="0"/>
                <a:ea typeface="Calibri" panose="020F0502020204030204" pitchFamily="34" charset="0"/>
                <a:cs typeface="Times New Roman" panose="02020603050405020304" pitchFamily="18" charset="0"/>
              </a:rPr>
              <a:t>:</a:t>
            </a:r>
            <a:br>
              <a:rPr lang="en-US" b="1" u="sng" dirty="0">
                <a:effectLst/>
                <a:latin typeface="Times New Roman" panose="02020603050405020304" pitchFamily="18" charset="0"/>
                <a:ea typeface="Calibri" panose="020F0502020204030204" pitchFamily="34" charset="0"/>
                <a:cs typeface="Times New Roman" panose="02020603050405020304" pitchFamily="18" charset="0"/>
              </a:rPr>
            </a:b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Suy</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nghĩ</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hành</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động</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bản</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thân</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dirty="0">
                <a:effectLst/>
                <a:latin typeface="Times New Roman" panose="02020603050405020304" pitchFamily="18" charset="0"/>
                <a:ea typeface="Calibri" panose="020F0502020204030204" pitchFamily="34" charset="0"/>
                <a:cs typeface="Times New Roman" panose="02020603050405020304" pitchFamily="18" charset="0"/>
              </a:rPr>
              <a:t> ý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thức</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hành</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động</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cụ</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thể</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để</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xây</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dựng</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giữ</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gìn</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tình</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bạn</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đẹp</a:t>
            </a:r>
            <a:r>
              <a:rPr lang="en-US" dirty="0">
                <a:effectLst/>
                <a:latin typeface="Times New Roman" panose="02020603050405020304" pitchFamily="18"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16047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Watercolor Background Image | All White Background">
            <a:extLst>
              <a:ext uri="{FF2B5EF4-FFF2-40B4-BE49-F238E27FC236}">
                <a16:creationId xmlns:a16="http://schemas.microsoft.com/office/drawing/2014/main" id="{12E6B1B6-6339-451C-A00B-7A6D4BC866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87AFE258-E209-4679-8422-07E38D945329}"/>
              </a:ext>
            </a:extLst>
          </p:cNvPr>
          <p:cNvSpPr/>
          <p:nvPr/>
        </p:nvSpPr>
        <p:spPr>
          <a:xfrm>
            <a:off x="211282" y="1437420"/>
            <a:ext cx="6096000" cy="5693866"/>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srgbClr val="00264D"/>
                </a:solidFill>
                <a:effectLst/>
                <a:uLnTx/>
                <a:uFillTx/>
                <a:latin typeface="Times New Roman" panose="02020603050405020304" pitchFamily="18" charset="0"/>
                <a:cs typeface="Times New Roman" panose="02020603050405020304" pitchFamily="18" charset="0"/>
              </a:rPr>
              <a:t>Quê hương anh nước mặn, đồng chua</a:t>
            </a:r>
            <a:br>
              <a:rPr kumimoji="0" lang="vi-VN" sz="2600" b="0" i="0" u="none" strike="noStrike" kern="1200" cap="none" spc="0" normalizeH="0" baseline="0" noProof="0" dirty="0">
                <a:ln>
                  <a:noFill/>
                </a:ln>
                <a:solidFill>
                  <a:srgbClr val="00264D"/>
                </a:solidFill>
                <a:effectLst/>
                <a:uLnTx/>
                <a:uFillTx/>
                <a:latin typeface="Times New Roman" panose="02020603050405020304" pitchFamily="18" charset="0"/>
                <a:cs typeface="Times New Roman" panose="02020603050405020304" pitchFamily="18" charset="0"/>
              </a:rPr>
            </a:br>
            <a:r>
              <a:rPr kumimoji="0" lang="vi-VN" sz="2600" b="0" i="0" u="none" strike="noStrike" kern="1200" cap="none" spc="0" normalizeH="0" baseline="0" noProof="0" dirty="0">
                <a:ln>
                  <a:noFill/>
                </a:ln>
                <a:solidFill>
                  <a:srgbClr val="00264D"/>
                </a:solidFill>
                <a:effectLst/>
                <a:uLnTx/>
                <a:uFillTx/>
                <a:latin typeface="Times New Roman" panose="02020603050405020304" pitchFamily="18" charset="0"/>
                <a:cs typeface="Times New Roman" panose="02020603050405020304" pitchFamily="18" charset="0"/>
              </a:rPr>
              <a:t>Làng tôi nghèo đất cày lên sỏi đá</a:t>
            </a:r>
            <a:br>
              <a:rPr kumimoji="0" lang="vi-VN" sz="2600" b="0" i="0" u="none" strike="noStrike" kern="1200" cap="none" spc="0" normalizeH="0" baseline="0" noProof="0" dirty="0">
                <a:ln>
                  <a:noFill/>
                </a:ln>
                <a:solidFill>
                  <a:srgbClr val="00264D"/>
                </a:solidFill>
                <a:effectLst/>
                <a:uLnTx/>
                <a:uFillTx/>
                <a:latin typeface="Times New Roman" panose="02020603050405020304" pitchFamily="18" charset="0"/>
                <a:cs typeface="Times New Roman" panose="02020603050405020304" pitchFamily="18" charset="0"/>
              </a:rPr>
            </a:br>
            <a:r>
              <a:rPr kumimoji="0" lang="vi-VN" sz="2600" b="0" i="0" u="none" strike="noStrike" kern="1200" cap="none" spc="0" normalizeH="0" baseline="0" noProof="0" dirty="0">
                <a:ln>
                  <a:noFill/>
                </a:ln>
                <a:solidFill>
                  <a:srgbClr val="00264D"/>
                </a:solidFill>
                <a:effectLst/>
                <a:uLnTx/>
                <a:uFillTx/>
                <a:latin typeface="Times New Roman" panose="02020603050405020304" pitchFamily="18" charset="0"/>
                <a:cs typeface="Times New Roman" panose="02020603050405020304" pitchFamily="18" charset="0"/>
              </a:rPr>
              <a:t>Anh với tôi đôi người xa lạ</a:t>
            </a:r>
            <a:br>
              <a:rPr kumimoji="0" lang="vi-VN" sz="2600" b="0" i="0" u="none" strike="noStrike" kern="1200" cap="none" spc="0" normalizeH="0" baseline="0" noProof="0" dirty="0">
                <a:ln>
                  <a:noFill/>
                </a:ln>
                <a:solidFill>
                  <a:srgbClr val="00264D"/>
                </a:solidFill>
                <a:effectLst/>
                <a:uLnTx/>
                <a:uFillTx/>
                <a:latin typeface="Times New Roman" panose="02020603050405020304" pitchFamily="18" charset="0"/>
                <a:cs typeface="Times New Roman" panose="02020603050405020304" pitchFamily="18" charset="0"/>
              </a:rPr>
            </a:br>
            <a:r>
              <a:rPr kumimoji="0" lang="vi-VN" sz="2600" b="0" i="0" u="none" strike="noStrike" kern="1200" cap="none" spc="0" normalizeH="0" baseline="0" noProof="0" dirty="0">
                <a:ln>
                  <a:noFill/>
                </a:ln>
                <a:solidFill>
                  <a:srgbClr val="00264D"/>
                </a:solidFill>
                <a:effectLst/>
                <a:uLnTx/>
                <a:uFillTx/>
                <a:latin typeface="Times New Roman" panose="02020603050405020304" pitchFamily="18" charset="0"/>
                <a:cs typeface="Times New Roman" panose="02020603050405020304" pitchFamily="18" charset="0"/>
              </a:rPr>
              <a:t>Tự phương trời chẳng hẹn quen nhau.</a:t>
            </a:r>
            <a:br>
              <a:rPr kumimoji="0" lang="vi-VN" sz="2600" b="0" i="0" u="none" strike="noStrike" kern="1200" cap="none" spc="0" normalizeH="0" baseline="0" noProof="0" dirty="0">
                <a:ln>
                  <a:noFill/>
                </a:ln>
                <a:solidFill>
                  <a:srgbClr val="00264D"/>
                </a:solidFill>
                <a:effectLst/>
                <a:uLnTx/>
                <a:uFillTx/>
                <a:latin typeface="Times New Roman" panose="02020603050405020304" pitchFamily="18" charset="0"/>
                <a:cs typeface="Times New Roman" panose="02020603050405020304" pitchFamily="18" charset="0"/>
              </a:rPr>
            </a:br>
            <a:r>
              <a:rPr kumimoji="0" lang="vi-VN" sz="2600" b="0" i="0" u="none" strike="noStrike" kern="1200" cap="none" spc="0" normalizeH="0" baseline="0" noProof="0" dirty="0">
                <a:ln>
                  <a:noFill/>
                </a:ln>
                <a:solidFill>
                  <a:srgbClr val="00264D"/>
                </a:solidFill>
                <a:effectLst/>
                <a:uLnTx/>
                <a:uFillTx/>
                <a:latin typeface="Times New Roman" panose="02020603050405020304" pitchFamily="18" charset="0"/>
                <a:cs typeface="Times New Roman" panose="02020603050405020304" pitchFamily="18" charset="0"/>
              </a:rPr>
              <a:t>Súng bên súng, đầu sát bên đầu</a:t>
            </a:r>
            <a:br>
              <a:rPr kumimoji="0" lang="vi-VN" sz="2600" b="0" i="0" u="none" strike="noStrike" kern="1200" cap="none" spc="0" normalizeH="0" baseline="0" noProof="0" dirty="0">
                <a:ln>
                  <a:noFill/>
                </a:ln>
                <a:solidFill>
                  <a:srgbClr val="00264D"/>
                </a:solidFill>
                <a:effectLst/>
                <a:uLnTx/>
                <a:uFillTx/>
                <a:latin typeface="Times New Roman" panose="02020603050405020304" pitchFamily="18" charset="0"/>
                <a:cs typeface="Times New Roman" panose="02020603050405020304" pitchFamily="18" charset="0"/>
              </a:rPr>
            </a:br>
            <a:r>
              <a:rPr kumimoji="0" lang="vi-VN" sz="2600" b="0" i="0" u="none" strike="noStrike" kern="1200" cap="none" spc="0" normalizeH="0" baseline="0" noProof="0" dirty="0">
                <a:ln>
                  <a:noFill/>
                </a:ln>
                <a:solidFill>
                  <a:srgbClr val="00264D"/>
                </a:solidFill>
                <a:effectLst/>
                <a:uLnTx/>
                <a:uFillTx/>
                <a:latin typeface="Times New Roman" panose="02020603050405020304" pitchFamily="18" charset="0"/>
                <a:cs typeface="Times New Roman" panose="02020603050405020304" pitchFamily="18" charset="0"/>
              </a:rPr>
              <a:t>Đêm rét chung chăn thành đôi tri kỷ</a:t>
            </a:r>
            <a:br>
              <a:rPr kumimoji="0" lang="vi-VN" sz="2600" b="0" i="0" u="none" strike="noStrike" kern="1200" cap="none" spc="0" normalizeH="0" baseline="0" noProof="0" dirty="0">
                <a:ln>
                  <a:noFill/>
                </a:ln>
                <a:solidFill>
                  <a:srgbClr val="00264D"/>
                </a:solidFill>
                <a:effectLst/>
                <a:uLnTx/>
                <a:uFillTx/>
                <a:latin typeface="Times New Roman" panose="02020603050405020304" pitchFamily="18" charset="0"/>
                <a:cs typeface="Times New Roman" panose="02020603050405020304" pitchFamily="18" charset="0"/>
              </a:rPr>
            </a:br>
            <a:r>
              <a:rPr kumimoji="0" lang="vi-VN" sz="2600" b="0" i="0" u="none" strike="noStrike" kern="1200" cap="none" spc="0" normalizeH="0" baseline="0" noProof="0" dirty="0">
                <a:ln>
                  <a:noFill/>
                </a:ln>
                <a:solidFill>
                  <a:srgbClr val="00264D"/>
                </a:solidFill>
                <a:effectLst/>
                <a:uLnTx/>
                <a:uFillTx/>
                <a:latin typeface="Times New Roman" panose="02020603050405020304" pitchFamily="18" charset="0"/>
                <a:cs typeface="Times New Roman" panose="02020603050405020304" pitchFamily="18" charset="0"/>
              </a:rPr>
              <a:t>Đồng chí!</a:t>
            </a:r>
            <a:br>
              <a:rPr kumimoji="0" lang="vi-VN" sz="2600" b="0" i="0" u="none" strike="noStrike" kern="1200" cap="none" spc="0" normalizeH="0" baseline="0" noProof="0" dirty="0">
                <a:ln>
                  <a:noFill/>
                </a:ln>
                <a:solidFill>
                  <a:srgbClr val="00264D"/>
                </a:solidFill>
                <a:effectLst/>
                <a:uLnTx/>
                <a:uFillTx/>
                <a:latin typeface="Times New Roman" panose="02020603050405020304" pitchFamily="18" charset="0"/>
                <a:cs typeface="Times New Roman" panose="02020603050405020304" pitchFamily="18" charset="0"/>
              </a:rPr>
            </a:br>
            <a:br>
              <a:rPr kumimoji="0" lang="vi-VN" sz="2600" b="0" i="0" u="none" strike="noStrike" kern="1200" cap="none" spc="0" normalizeH="0" baseline="0" noProof="0" dirty="0">
                <a:ln>
                  <a:noFill/>
                </a:ln>
                <a:solidFill>
                  <a:srgbClr val="00264D"/>
                </a:solidFill>
                <a:effectLst/>
                <a:uLnTx/>
                <a:uFillTx/>
                <a:latin typeface="Times New Roman" panose="02020603050405020304" pitchFamily="18" charset="0"/>
                <a:cs typeface="Times New Roman" panose="02020603050405020304" pitchFamily="18" charset="0"/>
              </a:rPr>
            </a:br>
            <a:r>
              <a:rPr kumimoji="0" lang="vi-VN" sz="2600" b="0" i="0" u="none" strike="noStrike" kern="1200" cap="none" spc="0" normalizeH="0" baseline="0" noProof="0" dirty="0">
                <a:ln>
                  <a:noFill/>
                </a:ln>
                <a:solidFill>
                  <a:srgbClr val="00264D"/>
                </a:solidFill>
                <a:effectLst/>
                <a:uLnTx/>
                <a:uFillTx/>
                <a:latin typeface="Times New Roman" panose="02020603050405020304" pitchFamily="18" charset="0"/>
                <a:cs typeface="Times New Roman" panose="02020603050405020304" pitchFamily="18" charset="0"/>
              </a:rPr>
              <a:t>Ruộng nương anh gửi bạn thân cày</a:t>
            </a:r>
            <a:br>
              <a:rPr kumimoji="0" lang="vi-VN" sz="2600" b="0" i="0" u="none" strike="noStrike" kern="1200" cap="none" spc="0" normalizeH="0" baseline="0" noProof="0" dirty="0">
                <a:ln>
                  <a:noFill/>
                </a:ln>
                <a:solidFill>
                  <a:srgbClr val="00264D"/>
                </a:solidFill>
                <a:effectLst/>
                <a:uLnTx/>
                <a:uFillTx/>
                <a:latin typeface="Times New Roman" panose="02020603050405020304" pitchFamily="18" charset="0"/>
                <a:cs typeface="Times New Roman" panose="02020603050405020304" pitchFamily="18" charset="0"/>
              </a:rPr>
            </a:br>
            <a:r>
              <a:rPr kumimoji="0" lang="vi-VN" sz="2600" b="0" i="0" u="none" strike="noStrike" kern="1200" cap="none" spc="0" normalizeH="0" baseline="0" noProof="0" dirty="0">
                <a:ln>
                  <a:noFill/>
                </a:ln>
                <a:solidFill>
                  <a:srgbClr val="00264D"/>
                </a:solidFill>
                <a:effectLst/>
                <a:uLnTx/>
                <a:uFillTx/>
                <a:latin typeface="Times New Roman" panose="02020603050405020304" pitchFamily="18" charset="0"/>
                <a:cs typeface="Times New Roman" panose="02020603050405020304" pitchFamily="18" charset="0"/>
              </a:rPr>
              <a:t>Gian nhà không mặc kệ gió lung lay</a:t>
            </a:r>
            <a:br>
              <a:rPr kumimoji="0" lang="vi-VN" sz="2600" b="0" i="0" u="none" strike="noStrike" kern="1200" cap="none" spc="0" normalizeH="0" baseline="0" noProof="0" dirty="0">
                <a:ln>
                  <a:noFill/>
                </a:ln>
                <a:solidFill>
                  <a:srgbClr val="00264D"/>
                </a:solidFill>
                <a:effectLst/>
                <a:uLnTx/>
                <a:uFillTx/>
                <a:latin typeface="Times New Roman" panose="02020603050405020304" pitchFamily="18" charset="0"/>
                <a:cs typeface="Times New Roman" panose="02020603050405020304" pitchFamily="18" charset="0"/>
              </a:rPr>
            </a:br>
            <a:r>
              <a:rPr kumimoji="0" lang="vi-VN" sz="2600" b="0" i="0" u="none" strike="noStrike" kern="1200" cap="none" spc="0" normalizeH="0" baseline="0" noProof="0" dirty="0">
                <a:ln>
                  <a:noFill/>
                </a:ln>
                <a:solidFill>
                  <a:srgbClr val="00264D"/>
                </a:solidFill>
                <a:effectLst/>
                <a:uLnTx/>
                <a:uFillTx/>
                <a:latin typeface="Times New Roman" panose="02020603050405020304" pitchFamily="18" charset="0"/>
                <a:cs typeface="Times New Roman" panose="02020603050405020304" pitchFamily="18" charset="0"/>
              </a:rPr>
              <a:t>Giếng nước gốc đa nhớ người ra lính.</a:t>
            </a:r>
            <a:br>
              <a:rPr kumimoji="0" lang="vi-VN" sz="2600" b="0" i="0" u="none" strike="noStrike" kern="1200" cap="none" spc="0" normalizeH="0" baseline="0" noProof="0" dirty="0">
                <a:ln>
                  <a:noFill/>
                </a:ln>
                <a:solidFill>
                  <a:srgbClr val="00264D"/>
                </a:solidFill>
                <a:effectLst/>
                <a:uLnTx/>
                <a:uFillTx/>
                <a:latin typeface="Times New Roman" panose="02020603050405020304" pitchFamily="18" charset="0"/>
                <a:cs typeface="Times New Roman" panose="02020603050405020304" pitchFamily="18" charset="0"/>
              </a:rPr>
            </a:br>
            <a:r>
              <a:rPr kumimoji="0" lang="vi-VN" sz="2600" b="0" i="0" u="none" strike="noStrike" kern="1200" cap="none" spc="0" normalizeH="0" baseline="0" noProof="0" dirty="0">
                <a:ln>
                  <a:noFill/>
                </a:ln>
                <a:solidFill>
                  <a:srgbClr val="00264D"/>
                </a:solidFill>
                <a:effectLst/>
                <a:uLnTx/>
                <a:uFillTx/>
                <a:latin typeface="Times New Roman" panose="02020603050405020304" pitchFamily="18" charset="0"/>
                <a:cs typeface="Times New Roman" panose="02020603050405020304" pitchFamily="18" charset="0"/>
              </a:rPr>
              <a:t>Anh với tôi biết từng cơn ớn lạnh,</a:t>
            </a:r>
            <a:br>
              <a:rPr kumimoji="0" lang="vi-VN" sz="2600" b="0" i="0" u="none" strike="noStrike" kern="1200" cap="none" spc="0" normalizeH="0" baseline="0" noProof="0" dirty="0">
                <a:ln>
                  <a:noFill/>
                </a:ln>
                <a:solidFill>
                  <a:srgbClr val="00264D"/>
                </a:solidFill>
                <a:effectLst/>
                <a:uLnTx/>
                <a:uFillTx/>
                <a:latin typeface="Times New Roman" panose="02020603050405020304" pitchFamily="18" charset="0"/>
                <a:cs typeface="Times New Roman" panose="02020603050405020304" pitchFamily="18" charset="0"/>
              </a:rPr>
            </a:br>
            <a:r>
              <a:rPr kumimoji="0" lang="vi-VN" sz="2600" b="0" i="0" u="none" strike="noStrike" kern="1200" cap="none" spc="0" normalizeH="0" baseline="0" noProof="0" dirty="0">
                <a:ln>
                  <a:noFill/>
                </a:ln>
                <a:solidFill>
                  <a:srgbClr val="00264D"/>
                </a:solidFill>
                <a:effectLst/>
                <a:uLnTx/>
                <a:uFillTx/>
                <a:latin typeface="Times New Roman" panose="02020603050405020304" pitchFamily="18" charset="0"/>
                <a:cs typeface="Times New Roman" panose="02020603050405020304" pitchFamily="18" charset="0"/>
              </a:rPr>
              <a:t>Sốt run người, vừng trán ướt mồ hôi.</a:t>
            </a:r>
            <a:br>
              <a:rPr kumimoji="0" lang="vi-VN" sz="2600" b="0" i="0" u="none" strike="noStrike" kern="1200" cap="none" spc="0" normalizeH="0" baseline="0" noProof="0" dirty="0">
                <a:ln>
                  <a:noFill/>
                </a:ln>
                <a:solidFill>
                  <a:srgbClr val="00264D"/>
                </a:solidFill>
                <a:effectLst/>
                <a:uLnTx/>
                <a:uFillTx/>
                <a:latin typeface="Times New Roman" panose="02020603050405020304" pitchFamily="18" charset="0"/>
                <a:cs typeface="Times New Roman" panose="02020603050405020304" pitchFamily="18" charset="0"/>
              </a:rPr>
            </a:br>
            <a:endParaRPr kumimoji="0" lang="vi-VN" sz="2600" b="0" i="0" u="none" strike="noStrike" kern="1200" cap="none" spc="0" normalizeH="0" baseline="0" noProof="0" dirty="0">
              <a:ln>
                <a:noFill/>
              </a:ln>
              <a:solidFill>
                <a:srgbClr val="00264D"/>
              </a:solidFill>
              <a:effectLst/>
              <a:uLnTx/>
              <a:uFillTx/>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F9F362D8-CF69-4688-B12C-9ABFE75F4E7B}"/>
              </a:ext>
            </a:extLst>
          </p:cNvPr>
          <p:cNvSpPr/>
          <p:nvPr/>
        </p:nvSpPr>
        <p:spPr>
          <a:xfrm>
            <a:off x="6605155" y="1437420"/>
            <a:ext cx="5323609" cy="449353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srgbClr val="00264D"/>
                </a:solidFill>
                <a:effectLst/>
                <a:uLnTx/>
                <a:uFillTx/>
                <a:latin typeface="Times New Roman" panose="02020603050405020304" pitchFamily="18" charset="0"/>
                <a:cs typeface="Times New Roman" panose="02020603050405020304" pitchFamily="18" charset="0"/>
              </a:rPr>
              <a:t>Áo anh rách vai</a:t>
            </a:r>
            <a:br>
              <a:rPr kumimoji="0" lang="vi-VN" sz="2600" b="0" i="0" u="none" strike="noStrike" kern="1200" cap="none" spc="0" normalizeH="0" baseline="0" noProof="0" dirty="0">
                <a:ln>
                  <a:noFill/>
                </a:ln>
                <a:solidFill>
                  <a:srgbClr val="00264D"/>
                </a:solidFill>
                <a:effectLst/>
                <a:uLnTx/>
                <a:uFillTx/>
                <a:latin typeface="Times New Roman" panose="02020603050405020304" pitchFamily="18" charset="0"/>
                <a:cs typeface="Times New Roman" panose="02020603050405020304" pitchFamily="18" charset="0"/>
              </a:rPr>
            </a:br>
            <a:r>
              <a:rPr kumimoji="0" lang="vi-VN" sz="2600" b="0" i="0" u="none" strike="noStrike" kern="1200" cap="none" spc="0" normalizeH="0" baseline="0" noProof="0" dirty="0">
                <a:ln>
                  <a:noFill/>
                </a:ln>
                <a:solidFill>
                  <a:srgbClr val="00264D"/>
                </a:solidFill>
                <a:effectLst/>
                <a:uLnTx/>
                <a:uFillTx/>
                <a:latin typeface="Times New Roman" panose="02020603050405020304" pitchFamily="18" charset="0"/>
                <a:cs typeface="Times New Roman" panose="02020603050405020304" pitchFamily="18" charset="0"/>
              </a:rPr>
              <a:t>Quần tôi có vài mảnh vá</a:t>
            </a:r>
            <a:br>
              <a:rPr kumimoji="0" lang="vi-VN" sz="2600" b="0" i="0" u="none" strike="noStrike" kern="1200" cap="none" spc="0" normalizeH="0" baseline="0" noProof="0" dirty="0">
                <a:ln>
                  <a:noFill/>
                </a:ln>
                <a:solidFill>
                  <a:srgbClr val="00264D"/>
                </a:solidFill>
                <a:effectLst/>
                <a:uLnTx/>
                <a:uFillTx/>
                <a:latin typeface="Times New Roman" panose="02020603050405020304" pitchFamily="18" charset="0"/>
                <a:cs typeface="Times New Roman" panose="02020603050405020304" pitchFamily="18" charset="0"/>
              </a:rPr>
            </a:br>
            <a:r>
              <a:rPr kumimoji="0" lang="vi-VN" sz="2600" b="0" i="0" u="none" strike="noStrike" kern="1200" cap="none" spc="0" normalizeH="0" baseline="0" noProof="0" dirty="0">
                <a:ln>
                  <a:noFill/>
                </a:ln>
                <a:solidFill>
                  <a:srgbClr val="00264D"/>
                </a:solidFill>
                <a:effectLst/>
                <a:uLnTx/>
                <a:uFillTx/>
                <a:latin typeface="Times New Roman" panose="02020603050405020304" pitchFamily="18" charset="0"/>
                <a:cs typeface="Times New Roman" panose="02020603050405020304" pitchFamily="18" charset="0"/>
              </a:rPr>
              <a:t>Miệng cười buốt giá</a:t>
            </a:r>
            <a:br>
              <a:rPr kumimoji="0" lang="vi-VN" sz="2600" b="0" i="0" u="none" strike="noStrike" kern="1200" cap="none" spc="0" normalizeH="0" baseline="0" noProof="0" dirty="0">
                <a:ln>
                  <a:noFill/>
                </a:ln>
                <a:solidFill>
                  <a:srgbClr val="00264D"/>
                </a:solidFill>
                <a:effectLst/>
                <a:uLnTx/>
                <a:uFillTx/>
                <a:latin typeface="Times New Roman" panose="02020603050405020304" pitchFamily="18" charset="0"/>
                <a:cs typeface="Times New Roman" panose="02020603050405020304" pitchFamily="18" charset="0"/>
              </a:rPr>
            </a:br>
            <a:r>
              <a:rPr kumimoji="0" lang="vi-VN" sz="2600" b="0" i="0" u="none" strike="noStrike" kern="1200" cap="none" spc="0" normalizeH="0" baseline="0" noProof="0" dirty="0">
                <a:ln>
                  <a:noFill/>
                </a:ln>
                <a:solidFill>
                  <a:srgbClr val="00264D"/>
                </a:solidFill>
                <a:effectLst/>
                <a:uLnTx/>
                <a:uFillTx/>
                <a:latin typeface="Times New Roman" panose="02020603050405020304" pitchFamily="18" charset="0"/>
                <a:cs typeface="Times New Roman" panose="02020603050405020304" pitchFamily="18" charset="0"/>
              </a:rPr>
              <a:t>Chân không giày</a:t>
            </a:r>
            <a:br>
              <a:rPr kumimoji="0" lang="vi-VN" sz="2600" b="0" i="0" u="none" strike="noStrike" kern="1200" cap="none" spc="0" normalizeH="0" baseline="0" noProof="0" dirty="0">
                <a:ln>
                  <a:noFill/>
                </a:ln>
                <a:solidFill>
                  <a:srgbClr val="00264D"/>
                </a:solidFill>
                <a:effectLst/>
                <a:uLnTx/>
                <a:uFillTx/>
                <a:latin typeface="Times New Roman" panose="02020603050405020304" pitchFamily="18" charset="0"/>
                <a:cs typeface="Times New Roman" panose="02020603050405020304" pitchFamily="18" charset="0"/>
              </a:rPr>
            </a:br>
            <a:r>
              <a:rPr kumimoji="0" lang="vi-VN" sz="2600" b="0" i="0" u="none" strike="noStrike" kern="1200" cap="none" spc="0" normalizeH="0" baseline="0" noProof="0" dirty="0">
                <a:ln>
                  <a:noFill/>
                </a:ln>
                <a:solidFill>
                  <a:srgbClr val="00264D"/>
                </a:solidFill>
                <a:effectLst/>
                <a:uLnTx/>
                <a:uFillTx/>
                <a:latin typeface="Times New Roman" panose="02020603050405020304" pitchFamily="18" charset="0"/>
                <a:cs typeface="Times New Roman" panose="02020603050405020304" pitchFamily="18" charset="0"/>
              </a:rPr>
              <a:t>Thương nhau tay nắm lấy bàn tay!</a:t>
            </a:r>
            <a:br>
              <a:rPr kumimoji="0" lang="vi-VN" sz="2600" b="0" i="0" u="none" strike="noStrike" kern="1200" cap="none" spc="0" normalizeH="0" baseline="0" noProof="0" dirty="0">
                <a:ln>
                  <a:noFill/>
                </a:ln>
                <a:solidFill>
                  <a:srgbClr val="00264D"/>
                </a:solidFill>
                <a:effectLst/>
                <a:uLnTx/>
                <a:uFillTx/>
                <a:latin typeface="Times New Roman" panose="02020603050405020304" pitchFamily="18" charset="0"/>
                <a:cs typeface="Times New Roman" panose="02020603050405020304" pitchFamily="18" charset="0"/>
              </a:rPr>
            </a:br>
            <a:br>
              <a:rPr kumimoji="0" lang="vi-VN" sz="2600" b="0" i="0" u="none" strike="noStrike" kern="1200" cap="none" spc="0" normalizeH="0" baseline="0" noProof="0" dirty="0">
                <a:ln>
                  <a:noFill/>
                </a:ln>
                <a:solidFill>
                  <a:srgbClr val="00264D"/>
                </a:solidFill>
                <a:effectLst/>
                <a:uLnTx/>
                <a:uFillTx/>
                <a:latin typeface="Times New Roman" panose="02020603050405020304" pitchFamily="18" charset="0"/>
                <a:cs typeface="Times New Roman" panose="02020603050405020304" pitchFamily="18" charset="0"/>
              </a:rPr>
            </a:br>
            <a:r>
              <a:rPr kumimoji="0" lang="vi-VN" sz="2600" b="0" i="0" u="none" strike="noStrike" kern="1200" cap="none" spc="0" normalizeH="0" baseline="0" noProof="0" dirty="0">
                <a:ln>
                  <a:noFill/>
                </a:ln>
                <a:solidFill>
                  <a:srgbClr val="00264D"/>
                </a:solidFill>
                <a:effectLst/>
                <a:uLnTx/>
                <a:uFillTx/>
                <a:latin typeface="Times New Roman" panose="02020603050405020304" pitchFamily="18" charset="0"/>
                <a:cs typeface="Times New Roman" panose="02020603050405020304" pitchFamily="18" charset="0"/>
              </a:rPr>
              <a:t>Đêm nay rừng hoang sương muối</a:t>
            </a:r>
            <a:br>
              <a:rPr kumimoji="0" lang="vi-VN" sz="2600" b="0" i="0" u="none" strike="noStrike" kern="1200" cap="none" spc="0" normalizeH="0" baseline="0" noProof="0" dirty="0">
                <a:ln>
                  <a:noFill/>
                </a:ln>
                <a:solidFill>
                  <a:srgbClr val="00264D"/>
                </a:solidFill>
                <a:effectLst/>
                <a:uLnTx/>
                <a:uFillTx/>
                <a:latin typeface="Times New Roman" panose="02020603050405020304" pitchFamily="18" charset="0"/>
                <a:cs typeface="Times New Roman" panose="02020603050405020304" pitchFamily="18" charset="0"/>
              </a:rPr>
            </a:br>
            <a:r>
              <a:rPr kumimoji="0" lang="vi-VN" sz="2600" b="0" i="0" u="none" strike="noStrike" kern="1200" cap="none" spc="0" normalizeH="0" baseline="0" noProof="0" dirty="0">
                <a:ln>
                  <a:noFill/>
                </a:ln>
                <a:solidFill>
                  <a:srgbClr val="00264D"/>
                </a:solidFill>
                <a:effectLst/>
                <a:uLnTx/>
                <a:uFillTx/>
                <a:latin typeface="Times New Roman" panose="02020603050405020304" pitchFamily="18" charset="0"/>
                <a:cs typeface="Times New Roman" panose="02020603050405020304" pitchFamily="18" charset="0"/>
              </a:rPr>
              <a:t>Đứng cạnh bên nhau chờ giặc tới</a:t>
            </a:r>
            <a:br>
              <a:rPr kumimoji="0" lang="vi-VN" sz="2600" b="0" i="0" u="none" strike="noStrike" kern="1200" cap="none" spc="0" normalizeH="0" baseline="0" noProof="0" dirty="0">
                <a:ln>
                  <a:noFill/>
                </a:ln>
                <a:solidFill>
                  <a:srgbClr val="00264D"/>
                </a:solidFill>
                <a:effectLst/>
                <a:uLnTx/>
                <a:uFillTx/>
                <a:latin typeface="Times New Roman" panose="02020603050405020304" pitchFamily="18" charset="0"/>
                <a:cs typeface="Times New Roman" panose="02020603050405020304" pitchFamily="18" charset="0"/>
              </a:rPr>
            </a:br>
            <a:r>
              <a:rPr kumimoji="0" lang="vi-VN" sz="2600" b="0" i="0" u="none" strike="noStrike" kern="1200" cap="none" spc="0" normalizeH="0" baseline="0" noProof="0" dirty="0">
                <a:ln>
                  <a:noFill/>
                </a:ln>
                <a:solidFill>
                  <a:srgbClr val="00264D"/>
                </a:solidFill>
                <a:effectLst/>
                <a:uLnTx/>
                <a:uFillTx/>
                <a:latin typeface="Times New Roman" panose="02020603050405020304" pitchFamily="18" charset="0"/>
                <a:cs typeface="Times New Roman" panose="02020603050405020304" pitchFamily="18" charset="0"/>
              </a:rPr>
              <a:t>Đầu súng trăng treo.</a:t>
            </a:r>
          </a:p>
          <a:p>
            <a:pPr marL="0" marR="0" lvl="0" indent="0" algn="r" defTabSz="914400" rtl="0" eaLnBrk="1" fontAlgn="auto" latinLnBrk="0" hangingPunct="1">
              <a:lnSpc>
                <a:spcPct val="100000"/>
              </a:lnSpc>
              <a:spcBef>
                <a:spcPts val="0"/>
              </a:spcBef>
              <a:spcAft>
                <a:spcPts val="0"/>
              </a:spcAft>
              <a:buClrTx/>
              <a:buSzTx/>
              <a:buFontTx/>
              <a:buNone/>
              <a:tabLst/>
              <a:defRPr/>
            </a:pPr>
            <a:br>
              <a:rPr kumimoji="0" lang="vi-VN" sz="2600" b="0" i="0" u="none" strike="noStrike" kern="1200" cap="none" spc="0" normalizeH="0" baseline="0" noProof="0" dirty="0">
                <a:ln>
                  <a:noFill/>
                </a:ln>
                <a:solidFill>
                  <a:srgbClr val="00264D"/>
                </a:solidFill>
                <a:effectLst/>
                <a:uLnTx/>
                <a:uFillTx/>
                <a:latin typeface="Times New Roman" panose="02020603050405020304" pitchFamily="18" charset="0"/>
                <a:cs typeface="Times New Roman" panose="02020603050405020304" pitchFamily="18" charset="0"/>
              </a:rPr>
            </a:br>
            <a:r>
              <a:rPr kumimoji="0" lang="vi-VN" sz="2600" b="0" i="0" u="none" strike="noStrike" kern="1200" cap="none" spc="0" normalizeH="0" baseline="0" noProof="0" dirty="0">
                <a:ln>
                  <a:noFill/>
                </a:ln>
                <a:solidFill>
                  <a:srgbClr val="00264D"/>
                </a:solidFill>
                <a:effectLst/>
                <a:uLnTx/>
                <a:uFillTx/>
                <a:latin typeface="Times New Roman" panose="02020603050405020304" pitchFamily="18" charset="0"/>
                <a:cs typeface="Times New Roman" panose="02020603050405020304" pitchFamily="18" charset="0"/>
              </a:rPr>
              <a:t>2-1948</a:t>
            </a:r>
          </a:p>
        </p:txBody>
      </p:sp>
      <p:sp>
        <p:nvSpPr>
          <p:cNvPr id="4" name="Rectangle 3">
            <a:extLst>
              <a:ext uri="{FF2B5EF4-FFF2-40B4-BE49-F238E27FC236}">
                <a16:creationId xmlns:a16="http://schemas.microsoft.com/office/drawing/2014/main" id="{98B73E29-BD87-4632-A593-C1E08334A4AA}"/>
              </a:ext>
            </a:extLst>
          </p:cNvPr>
          <p:cNvSpPr/>
          <p:nvPr/>
        </p:nvSpPr>
        <p:spPr>
          <a:xfrm>
            <a:off x="4570268" y="423813"/>
            <a:ext cx="4573732"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ĐỒNG CHÍ</a:t>
            </a:r>
            <a:endParaRPr kumimoji="0" lang="vi-VN" sz="48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23526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randombar(horizontal)">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99339" name="Group 3"/>
          <p:cNvGrpSpPr>
            <a:grpSpLocks/>
          </p:cNvGrpSpPr>
          <p:nvPr/>
        </p:nvGrpSpPr>
        <p:grpSpPr bwMode="auto">
          <a:xfrm>
            <a:off x="14419" y="3035146"/>
            <a:ext cx="2948245" cy="1187357"/>
            <a:chOff x="21439" y="2981963"/>
            <a:chExt cx="4383613" cy="1474481"/>
          </a:xfrm>
        </p:grpSpPr>
        <p:grpSp>
          <p:nvGrpSpPr>
            <p:cNvPr id="99341" name="Group 14"/>
            <p:cNvGrpSpPr>
              <a:grpSpLocks/>
            </p:cNvGrpSpPr>
            <p:nvPr/>
          </p:nvGrpSpPr>
          <p:grpSpPr bwMode="auto">
            <a:xfrm>
              <a:off x="21439" y="2981963"/>
              <a:ext cx="4383613" cy="1474481"/>
              <a:chOff x="21439" y="3150777"/>
              <a:chExt cx="4383613" cy="1474481"/>
            </a:xfrm>
          </p:grpSpPr>
          <p:sp>
            <p:nvSpPr>
              <p:cNvPr id="26" name="Rectangle 25"/>
              <p:cNvSpPr/>
              <p:nvPr/>
            </p:nvSpPr>
            <p:spPr>
              <a:xfrm>
                <a:off x="21439" y="3150777"/>
                <a:ext cx="3714664" cy="1472650"/>
              </a:xfrm>
              <a:prstGeom prst="rect">
                <a:avLst/>
              </a:prstGeom>
              <a:solidFill>
                <a:srgbClr val="F0AD00"/>
              </a:solidFill>
              <a:ln w="12700" cap="flat" cmpd="sng" algn="ctr">
                <a:noFill/>
                <a:prstDash val="solid"/>
                <a:miter lim="800000"/>
              </a:ln>
              <a:effectLst/>
            </p:spPr>
            <p:txBody>
              <a:bodyPr anchor="ctr"/>
              <a:lstStyle/>
              <a:p>
                <a:pPr marL="0" marR="0" lvl="0" indent="0" algn="ctr" defTabSz="609402"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white"/>
                  </a:solidFill>
                  <a:effectLst/>
                  <a:uLnTx/>
                  <a:uFillTx/>
                  <a:latin typeface="微软雅黑" pitchFamily="34" charset="-122"/>
                  <a:ea typeface="微软雅黑" pitchFamily="34" charset="-122"/>
                  <a:cs typeface="Arial" panose="020B0604020202020204" pitchFamily="34" charset="0"/>
                  <a:sym typeface="Arial" panose="020B0604020202020204" pitchFamily="34" charset="0"/>
                </a:endParaRPr>
              </a:p>
            </p:txBody>
          </p:sp>
          <p:sp>
            <p:nvSpPr>
              <p:cNvPr id="27" name="Oval 26"/>
              <p:cNvSpPr/>
              <p:nvPr/>
            </p:nvSpPr>
            <p:spPr>
              <a:xfrm>
                <a:off x="2932844" y="3152608"/>
                <a:ext cx="1472208" cy="1472650"/>
              </a:xfrm>
              <a:prstGeom prst="ellipse">
                <a:avLst/>
              </a:prstGeom>
              <a:solidFill>
                <a:srgbClr val="F0AD00"/>
              </a:solidFill>
              <a:ln w="12700" cap="flat" cmpd="sng" algn="ctr">
                <a:noFill/>
                <a:prstDash val="solid"/>
                <a:miter lim="800000"/>
              </a:ln>
              <a:effectLst/>
            </p:spPr>
            <p:txBody>
              <a:bodyPr anchor="ctr"/>
              <a:lstStyle/>
              <a:p>
                <a:pPr marL="0" marR="0" lvl="0" indent="0" algn="ctr" defTabSz="609402"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white"/>
                  </a:solidFill>
                  <a:effectLst/>
                  <a:uLnTx/>
                  <a:uFillTx/>
                  <a:latin typeface="微软雅黑" pitchFamily="34" charset="-122"/>
                  <a:ea typeface="微软雅黑" pitchFamily="34" charset="-122"/>
                  <a:cs typeface="Arial" panose="020B0604020202020204" pitchFamily="34" charset="0"/>
                  <a:sym typeface="Arial" panose="020B0604020202020204" pitchFamily="34" charset="0"/>
                </a:endParaRPr>
              </a:p>
            </p:txBody>
          </p:sp>
        </p:grpSp>
        <p:sp>
          <p:nvSpPr>
            <p:cNvPr id="21" name="Oval 20"/>
            <p:cNvSpPr/>
            <p:nvPr/>
          </p:nvSpPr>
          <p:spPr>
            <a:xfrm>
              <a:off x="3048185" y="3094633"/>
              <a:ext cx="1218105" cy="1215569"/>
            </a:xfrm>
            <a:prstGeom prst="ellipse">
              <a:avLst/>
            </a:prstGeom>
            <a:solidFill>
              <a:srgbClr val="D4D4D6"/>
            </a:solidFill>
            <a:ln w="12700" cap="flat" cmpd="sng" algn="ctr">
              <a:noFill/>
              <a:prstDash val="solid"/>
              <a:miter lim="800000"/>
            </a:ln>
            <a:effectLst/>
          </p:spPr>
          <p:txBody>
            <a:bodyPr anchor="ctr"/>
            <a:lstStyle/>
            <a:p>
              <a:pPr marL="0" marR="0" lvl="0" indent="0" algn="ctr" defTabSz="609402"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white"/>
                </a:solidFill>
                <a:effectLst/>
                <a:uLnTx/>
                <a:uFillTx/>
                <a:latin typeface="微软雅黑" pitchFamily="34" charset="-122"/>
                <a:ea typeface="微软雅黑" pitchFamily="34" charset="-122"/>
                <a:cs typeface="Arial" panose="020B0604020202020204" pitchFamily="34" charset="0"/>
                <a:sym typeface="Arial" panose="020B0604020202020204" pitchFamily="34" charset="0"/>
              </a:endParaRPr>
            </a:p>
          </p:txBody>
        </p:sp>
        <p:sp>
          <p:nvSpPr>
            <p:cNvPr id="22" name="AutoShape 117"/>
            <p:cNvSpPr>
              <a:spLocks/>
            </p:cNvSpPr>
            <p:nvPr/>
          </p:nvSpPr>
          <p:spPr bwMode="auto">
            <a:xfrm>
              <a:off x="3405755" y="3540889"/>
              <a:ext cx="560616" cy="463377"/>
            </a:xfrm>
            <a:custGeom>
              <a:avLst/>
              <a:gdLst>
                <a:gd name="T0" fmla="+- 0 10799 1"/>
                <a:gd name="T1" fmla="*/ T0 w 21596"/>
                <a:gd name="T2" fmla="*/ 10800 h 21600"/>
                <a:gd name="T3" fmla="+- 0 10799 1"/>
                <a:gd name="T4" fmla="*/ T3 w 21596"/>
                <a:gd name="T5" fmla="*/ 10800 h 21600"/>
                <a:gd name="T6" fmla="+- 0 10799 1"/>
                <a:gd name="T7" fmla="*/ T6 w 21596"/>
                <a:gd name="T8" fmla="*/ 10800 h 21600"/>
                <a:gd name="T9" fmla="+- 0 10799 1"/>
                <a:gd name="T10" fmla="*/ T9 w 21596"/>
                <a:gd name="T11" fmla="*/ 10800 h 21600"/>
              </a:gdLst>
              <a:ahLst/>
              <a:cxnLst>
                <a:cxn ang="0">
                  <a:pos x="T1" y="T2"/>
                </a:cxn>
                <a:cxn ang="0">
                  <a:pos x="T4" y="T5"/>
                </a:cxn>
                <a:cxn ang="0">
                  <a:pos x="T7" y="T8"/>
                </a:cxn>
                <a:cxn ang="0">
                  <a:pos x="T10" y="T11"/>
                </a:cxn>
              </a:cxnLst>
              <a:rect l="0" t="0" r="r" b="b"/>
              <a:pathLst>
                <a:path w="21596" h="21600">
                  <a:moveTo>
                    <a:pt x="4511" y="2151"/>
                  </a:moveTo>
                  <a:lnTo>
                    <a:pt x="6064" y="3877"/>
                  </a:lnTo>
                  <a:lnTo>
                    <a:pt x="4246" y="6302"/>
                  </a:lnTo>
                  <a:lnTo>
                    <a:pt x="1353" y="6302"/>
                  </a:lnTo>
                  <a:cubicBezTo>
                    <a:pt x="1353" y="6302"/>
                    <a:pt x="4511" y="2151"/>
                    <a:pt x="4511" y="2151"/>
                  </a:cubicBezTo>
                  <a:close/>
                  <a:moveTo>
                    <a:pt x="17348" y="6302"/>
                  </a:moveTo>
                  <a:lnTo>
                    <a:pt x="15531" y="3877"/>
                  </a:lnTo>
                  <a:lnTo>
                    <a:pt x="17082" y="2153"/>
                  </a:lnTo>
                  <a:lnTo>
                    <a:pt x="20191" y="6302"/>
                  </a:lnTo>
                  <a:cubicBezTo>
                    <a:pt x="20191" y="6302"/>
                    <a:pt x="17348" y="6302"/>
                    <a:pt x="17348" y="6302"/>
                  </a:cubicBezTo>
                  <a:close/>
                  <a:moveTo>
                    <a:pt x="17264" y="7202"/>
                  </a:moveTo>
                  <a:lnTo>
                    <a:pt x="19663" y="7202"/>
                  </a:lnTo>
                  <a:lnTo>
                    <a:pt x="13021" y="16638"/>
                  </a:lnTo>
                  <a:cubicBezTo>
                    <a:pt x="13021" y="16638"/>
                    <a:pt x="17264" y="7202"/>
                    <a:pt x="17264" y="7202"/>
                  </a:cubicBezTo>
                  <a:close/>
                  <a:moveTo>
                    <a:pt x="8574" y="16637"/>
                  </a:moveTo>
                  <a:lnTo>
                    <a:pt x="1933" y="7202"/>
                  </a:lnTo>
                  <a:lnTo>
                    <a:pt x="4330" y="7202"/>
                  </a:lnTo>
                  <a:cubicBezTo>
                    <a:pt x="4330" y="7202"/>
                    <a:pt x="8574" y="16637"/>
                    <a:pt x="8574" y="16637"/>
                  </a:cubicBezTo>
                  <a:close/>
                  <a:moveTo>
                    <a:pt x="8429" y="7202"/>
                  </a:moveTo>
                  <a:lnTo>
                    <a:pt x="10084" y="18249"/>
                  </a:lnTo>
                  <a:lnTo>
                    <a:pt x="5117" y="7202"/>
                  </a:lnTo>
                  <a:cubicBezTo>
                    <a:pt x="5117" y="7202"/>
                    <a:pt x="8429" y="7202"/>
                    <a:pt x="8429" y="7202"/>
                  </a:cubicBezTo>
                  <a:close/>
                  <a:moveTo>
                    <a:pt x="6584" y="4456"/>
                  </a:moveTo>
                  <a:lnTo>
                    <a:pt x="8246" y="6302"/>
                  </a:lnTo>
                  <a:lnTo>
                    <a:pt x="5200" y="6302"/>
                  </a:lnTo>
                  <a:cubicBezTo>
                    <a:pt x="5200" y="6302"/>
                    <a:pt x="6584" y="4456"/>
                    <a:pt x="6584" y="4456"/>
                  </a:cubicBezTo>
                  <a:close/>
                  <a:moveTo>
                    <a:pt x="6543" y="3238"/>
                  </a:moveTo>
                  <a:lnTo>
                    <a:pt x="5250" y="1800"/>
                  </a:lnTo>
                  <a:lnTo>
                    <a:pt x="7621" y="1800"/>
                  </a:lnTo>
                  <a:cubicBezTo>
                    <a:pt x="7621" y="1800"/>
                    <a:pt x="6543" y="3238"/>
                    <a:pt x="6543" y="3238"/>
                  </a:cubicBezTo>
                  <a:close/>
                  <a:moveTo>
                    <a:pt x="10797" y="3466"/>
                  </a:moveTo>
                  <a:lnTo>
                    <a:pt x="9299" y="1800"/>
                  </a:lnTo>
                  <a:lnTo>
                    <a:pt x="12296" y="1800"/>
                  </a:lnTo>
                  <a:cubicBezTo>
                    <a:pt x="12296" y="1800"/>
                    <a:pt x="10797" y="3466"/>
                    <a:pt x="10797" y="3466"/>
                  </a:cubicBezTo>
                  <a:close/>
                  <a:moveTo>
                    <a:pt x="13974" y="1800"/>
                  </a:moveTo>
                  <a:lnTo>
                    <a:pt x="16345" y="1800"/>
                  </a:lnTo>
                  <a:lnTo>
                    <a:pt x="15052" y="3238"/>
                  </a:lnTo>
                  <a:cubicBezTo>
                    <a:pt x="15052" y="3238"/>
                    <a:pt x="13974" y="1800"/>
                    <a:pt x="13974" y="1800"/>
                  </a:cubicBezTo>
                  <a:close/>
                  <a:moveTo>
                    <a:pt x="13349" y="6302"/>
                  </a:moveTo>
                  <a:lnTo>
                    <a:pt x="15011" y="4456"/>
                  </a:lnTo>
                  <a:lnTo>
                    <a:pt x="16394" y="6302"/>
                  </a:lnTo>
                  <a:cubicBezTo>
                    <a:pt x="16394" y="6302"/>
                    <a:pt x="13349" y="6302"/>
                    <a:pt x="13349" y="6302"/>
                  </a:cubicBezTo>
                  <a:close/>
                  <a:moveTo>
                    <a:pt x="13166" y="7202"/>
                  </a:moveTo>
                  <a:lnTo>
                    <a:pt x="16478" y="7202"/>
                  </a:lnTo>
                  <a:lnTo>
                    <a:pt x="11511" y="18249"/>
                  </a:lnTo>
                  <a:cubicBezTo>
                    <a:pt x="11511" y="18249"/>
                    <a:pt x="13166" y="7202"/>
                    <a:pt x="13166" y="7202"/>
                  </a:cubicBezTo>
                  <a:close/>
                  <a:moveTo>
                    <a:pt x="12478" y="7202"/>
                  </a:moveTo>
                  <a:lnTo>
                    <a:pt x="10797" y="18414"/>
                  </a:lnTo>
                  <a:lnTo>
                    <a:pt x="9117" y="7202"/>
                  </a:lnTo>
                  <a:cubicBezTo>
                    <a:pt x="9117" y="7202"/>
                    <a:pt x="12478" y="7202"/>
                    <a:pt x="12478" y="7202"/>
                  </a:cubicBezTo>
                  <a:close/>
                  <a:moveTo>
                    <a:pt x="8773" y="5716"/>
                  </a:moveTo>
                  <a:lnTo>
                    <a:pt x="7064" y="3817"/>
                  </a:lnTo>
                  <a:lnTo>
                    <a:pt x="8426" y="2000"/>
                  </a:lnTo>
                  <a:lnTo>
                    <a:pt x="10270" y="4051"/>
                  </a:lnTo>
                  <a:cubicBezTo>
                    <a:pt x="10270" y="4051"/>
                    <a:pt x="8773" y="5716"/>
                    <a:pt x="8773" y="5716"/>
                  </a:cubicBezTo>
                  <a:close/>
                  <a:moveTo>
                    <a:pt x="11325" y="4051"/>
                  </a:moveTo>
                  <a:lnTo>
                    <a:pt x="13169" y="2000"/>
                  </a:lnTo>
                  <a:lnTo>
                    <a:pt x="14531" y="3817"/>
                  </a:lnTo>
                  <a:lnTo>
                    <a:pt x="12822" y="5716"/>
                  </a:lnTo>
                  <a:cubicBezTo>
                    <a:pt x="12822" y="5716"/>
                    <a:pt x="11325" y="4051"/>
                    <a:pt x="11325" y="4051"/>
                  </a:cubicBezTo>
                  <a:close/>
                  <a:moveTo>
                    <a:pt x="12296" y="6302"/>
                  </a:moveTo>
                  <a:lnTo>
                    <a:pt x="9299" y="6302"/>
                  </a:lnTo>
                  <a:lnTo>
                    <a:pt x="10797" y="4638"/>
                  </a:lnTo>
                  <a:cubicBezTo>
                    <a:pt x="10797" y="4638"/>
                    <a:pt x="12296" y="6302"/>
                    <a:pt x="12296" y="6302"/>
                  </a:cubicBezTo>
                  <a:close/>
                  <a:moveTo>
                    <a:pt x="21200" y="5102"/>
                  </a:moveTo>
                  <a:lnTo>
                    <a:pt x="17771" y="527"/>
                  </a:lnTo>
                  <a:cubicBezTo>
                    <a:pt x="17518" y="189"/>
                    <a:pt x="17176" y="0"/>
                    <a:pt x="16817" y="0"/>
                  </a:cubicBezTo>
                  <a:lnTo>
                    <a:pt x="4779" y="0"/>
                  </a:lnTo>
                  <a:cubicBezTo>
                    <a:pt x="4420" y="0"/>
                    <a:pt x="4077" y="189"/>
                    <a:pt x="3824" y="527"/>
                  </a:cubicBezTo>
                  <a:lnTo>
                    <a:pt x="395" y="5102"/>
                  </a:lnTo>
                  <a:cubicBezTo>
                    <a:pt x="131" y="5455"/>
                    <a:pt x="-1" y="5921"/>
                    <a:pt x="-1" y="6387"/>
                  </a:cubicBezTo>
                  <a:cubicBezTo>
                    <a:pt x="1" y="6810"/>
                    <a:pt x="114" y="7233"/>
                    <a:pt x="341" y="7573"/>
                  </a:cubicBezTo>
                  <a:lnTo>
                    <a:pt x="9788" y="20995"/>
                  </a:lnTo>
                  <a:cubicBezTo>
                    <a:pt x="10045" y="21379"/>
                    <a:pt x="10412" y="21599"/>
                    <a:pt x="10797" y="21599"/>
                  </a:cubicBezTo>
                  <a:cubicBezTo>
                    <a:pt x="11183" y="21599"/>
                    <a:pt x="11550" y="21379"/>
                    <a:pt x="11807" y="20995"/>
                  </a:cubicBezTo>
                  <a:lnTo>
                    <a:pt x="21255" y="7573"/>
                  </a:lnTo>
                  <a:cubicBezTo>
                    <a:pt x="21485" y="7226"/>
                    <a:pt x="21598" y="6791"/>
                    <a:pt x="21595" y="6359"/>
                  </a:cubicBezTo>
                  <a:cubicBezTo>
                    <a:pt x="21593" y="5902"/>
                    <a:pt x="21459" y="5449"/>
                    <a:pt x="21200" y="5102"/>
                  </a:cubicBezTo>
                </a:path>
              </a:pathLst>
            </a:custGeom>
            <a:solidFill>
              <a:srgbClr val="F0AD00"/>
            </a:solidFill>
            <a:ln>
              <a:noFill/>
            </a:ln>
            <a:effectLst/>
            <a:extLst>
              <a:ext uri="{91240B29-F687-4f45-9708-019B960494DF}"/>
              <a:ext uri="{AF507438-7753-43e0-B8FC-AC1667EBCBE1}"/>
            </a:extLst>
          </p:spPr>
          <p:txBody>
            <a:bodyPr lIns="25392" tIns="25392" rIns="25392" bIns="25392" anchor="ctr"/>
            <a:lstStyle/>
            <a:p>
              <a:pPr marL="0" marR="0" lvl="0" indent="0" algn="ctr" defTabSz="228526" rtl="0" eaLnBrk="1" fontAlgn="base" latinLnBrk="0" hangingPunct="0">
                <a:lnSpc>
                  <a:spcPct val="100000"/>
                </a:lnSpc>
                <a:spcBef>
                  <a:spcPct val="0"/>
                </a:spcBef>
                <a:spcAft>
                  <a:spcPct val="0"/>
                </a:spcAft>
                <a:buClrTx/>
                <a:buSzTx/>
                <a:buFontTx/>
                <a:buNone/>
                <a:tabLst/>
                <a:defRPr/>
              </a:pPr>
              <a:endParaRPr kumimoji="0" lang="en-US" sz="1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微软雅黑" pitchFamily="34" charset="-122"/>
                <a:ea typeface="微软雅黑" pitchFamily="34" charset="-122"/>
                <a:cs typeface="Arial" panose="020B0604020202020204" pitchFamily="34" charset="0"/>
                <a:sym typeface="Gill Sans" charset="0"/>
              </a:endParaRPr>
            </a:p>
          </p:txBody>
        </p:sp>
        <p:sp>
          <p:nvSpPr>
            <p:cNvPr id="25" name="Rectangle 24"/>
            <p:cNvSpPr/>
            <p:nvPr/>
          </p:nvSpPr>
          <p:spPr>
            <a:xfrm>
              <a:off x="255690" y="3196196"/>
              <a:ext cx="2617258" cy="522092"/>
            </a:xfrm>
            <a:prstGeom prst="rect">
              <a:avLst/>
            </a:prstGeom>
          </p:spPr>
          <p:txBody>
            <a:bodyPr>
              <a:spAutoFit/>
            </a:bodyPr>
            <a:lstStyle/>
            <a:p>
              <a:pPr marL="0" marR="0" lvl="0" indent="0" algn="ctr" defTabSz="609402" rtl="0" eaLnBrk="1" fontAlgn="auto" latinLnBrk="0" hangingPunct="1">
                <a:lnSpc>
                  <a:spcPct val="100000"/>
                </a:lnSpc>
                <a:spcBef>
                  <a:spcPts val="0"/>
                </a:spcBef>
                <a:spcAft>
                  <a:spcPts val="0"/>
                </a:spcAft>
                <a:buClrTx/>
                <a:buSzTx/>
                <a:buFontTx/>
                <a:buNone/>
                <a:tabLst/>
                <a:defRPr/>
              </a:pPr>
              <a:r>
                <a:rPr lang="en-US" sz="2800" b="1" kern="0" dirty="0">
                  <a:solidFill>
                    <a:prstClr val="black"/>
                  </a:solidFill>
                  <a:latin typeface="Times New Roman" panose="02020603050405020304" pitchFamily="18" charset="0"/>
                  <a:ea typeface="微软雅黑" pitchFamily="34" charset="-122"/>
                  <a:cs typeface="Times New Roman" panose="02020603050405020304" pitchFamily="18" charset="0"/>
                  <a:sym typeface="Arial" panose="020B0604020202020204" pitchFamily="34" charset="0"/>
                </a:rPr>
                <a:t>PHIẾU SỐ 2</a:t>
              </a:r>
              <a:endParaRPr kumimoji="0" lang="en-GB" sz="2800" b="1" i="0" u="none" strike="noStrike" kern="0" cap="none" spc="0" normalizeH="0" baseline="0" noProof="0" dirty="0">
                <a:ln>
                  <a:noFill/>
                </a:ln>
                <a:solidFill>
                  <a:prstClr val="black"/>
                </a:solidFill>
                <a:effectLst/>
                <a:uLnTx/>
                <a:uFillTx/>
                <a:latin typeface="Times New Roman" panose="02020603050405020304" pitchFamily="18" charset="0"/>
                <a:ea typeface="微软雅黑" pitchFamily="34" charset="-122"/>
                <a:cs typeface="Times New Roman" panose="02020603050405020304" pitchFamily="18" charset="0"/>
                <a:sym typeface="Arial" panose="020B0604020202020204" pitchFamily="34" charset="0"/>
              </a:endParaRPr>
            </a:p>
          </p:txBody>
        </p:sp>
      </p:grpSp>
      <p:sp>
        <p:nvSpPr>
          <p:cNvPr id="2" name="Rectangle 1"/>
          <p:cNvSpPr/>
          <p:nvPr/>
        </p:nvSpPr>
        <p:spPr>
          <a:xfrm>
            <a:off x="1524961" y="353606"/>
            <a:ext cx="10667039" cy="6263253"/>
          </a:xfrm>
          <a:prstGeom prst="rect">
            <a:avLst/>
          </a:prstGeom>
        </p:spPr>
        <p:txBody>
          <a:bodyPr wrap="square">
            <a:spAutoFit/>
          </a:bodyPr>
          <a:lstStyle/>
          <a:p>
            <a:pPr>
              <a:lnSpc>
                <a:spcPct val="115000"/>
              </a:lnSpc>
              <a:spcAft>
                <a:spcPts val="0"/>
              </a:spcAft>
            </a:pP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bài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thơ</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Đồng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chí</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Chính</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Hữu</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đã</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viết</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rất</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xúc</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về</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chiến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sỹ</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thời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kháng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chiến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chống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Pháp</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a:t>
            </a:r>
          </a:p>
          <a:p>
            <a:pPr marL="1828800">
              <a:lnSpc>
                <a:spcPct val="115000"/>
              </a:lnSpc>
              <a:spcAft>
                <a:spcPts val="0"/>
              </a:spcAft>
            </a:pP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effectLst/>
                <a:latin typeface="Times New Roman" panose="02020603050405020304" pitchFamily="18" charset="0"/>
                <a:ea typeface="Calibri" panose="020F0502020204030204" pitchFamily="34" charset="0"/>
                <a:cs typeface="Times New Roman" panose="02020603050405020304" pitchFamily="18" charset="0"/>
              </a:rPr>
              <a:t>Ruộng</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effectLst/>
                <a:latin typeface="Times New Roman" panose="02020603050405020304" pitchFamily="18" charset="0"/>
                <a:ea typeface="Calibri" panose="020F0502020204030204" pitchFamily="34" charset="0"/>
                <a:cs typeface="Times New Roman" panose="02020603050405020304" pitchFamily="18" charset="0"/>
              </a:rPr>
              <a:t>nương</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effectLst/>
                <a:latin typeface="Times New Roman" panose="02020603050405020304" pitchFamily="18" charset="0"/>
                <a:ea typeface="Calibri" panose="020F0502020204030204" pitchFamily="34" charset="0"/>
                <a:cs typeface="Times New Roman" panose="02020603050405020304" pitchFamily="18" charset="0"/>
              </a:rPr>
              <a:t>anh</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effectLst/>
                <a:latin typeface="Times New Roman" panose="02020603050405020304" pitchFamily="18" charset="0"/>
                <a:ea typeface="Calibri" panose="020F0502020204030204" pitchFamily="34" charset="0"/>
                <a:cs typeface="Times New Roman" panose="02020603050405020304" pitchFamily="18" charset="0"/>
              </a:rPr>
              <a:t>gửi</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effectLst/>
                <a:latin typeface="Times New Roman" panose="02020603050405020304" pitchFamily="18" charset="0"/>
                <a:ea typeface="Calibri" panose="020F0502020204030204" pitchFamily="34" charset="0"/>
                <a:cs typeface="Times New Roman" panose="02020603050405020304" pitchFamily="18" charset="0"/>
              </a:rPr>
              <a:t>bạn</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effectLst/>
                <a:latin typeface="Times New Roman" panose="02020603050405020304" pitchFamily="18" charset="0"/>
                <a:ea typeface="Calibri" panose="020F0502020204030204" pitchFamily="34" charset="0"/>
                <a:cs typeface="Times New Roman" panose="02020603050405020304" pitchFamily="18" charset="0"/>
              </a:rPr>
              <a:t>thân</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effectLst/>
                <a:latin typeface="Times New Roman" panose="02020603050405020304" pitchFamily="18" charset="0"/>
                <a:ea typeface="Calibri" panose="020F0502020204030204" pitchFamily="34" charset="0"/>
                <a:cs typeface="Times New Roman" panose="02020603050405020304" pitchFamily="18" charset="0"/>
              </a:rPr>
              <a:t>cày</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 </a:t>
            </a:r>
            <a:br>
              <a:rPr lang="en-US" sz="2000" i="1" dirty="0">
                <a:effectLst/>
                <a:latin typeface="Times New Roman" panose="02020603050405020304" pitchFamily="18" charset="0"/>
                <a:ea typeface="Calibri" panose="020F0502020204030204" pitchFamily="34" charset="0"/>
                <a:cs typeface="Times New Roman" panose="02020603050405020304" pitchFamily="18" charset="0"/>
              </a:rPr>
            </a:br>
            <a:r>
              <a:rPr lang="en-US" sz="2000" i="1" dirty="0" err="1">
                <a:effectLst/>
                <a:latin typeface="Times New Roman" panose="02020603050405020304" pitchFamily="18" charset="0"/>
                <a:ea typeface="Calibri" panose="020F0502020204030204" pitchFamily="34" charset="0"/>
                <a:cs typeface="Times New Roman" panose="02020603050405020304" pitchFamily="18" charset="0"/>
              </a:rPr>
              <a:t>Gian</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effectLst/>
                <a:latin typeface="Times New Roman" panose="02020603050405020304" pitchFamily="18" charset="0"/>
                <a:ea typeface="Calibri" panose="020F0502020204030204" pitchFamily="34" charset="0"/>
                <a:cs typeface="Times New Roman" panose="02020603050405020304" pitchFamily="18" charset="0"/>
              </a:rPr>
              <a:t>nhà</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effectLst/>
                <a:latin typeface="Times New Roman" panose="02020603050405020304" pitchFamily="18" charset="0"/>
                <a:ea typeface="Calibri" panose="020F0502020204030204" pitchFamily="34" charset="0"/>
                <a:cs typeface="Times New Roman" panose="02020603050405020304" pitchFamily="18" charset="0"/>
              </a:rPr>
              <a:t>không</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effectLst/>
                <a:latin typeface="Times New Roman" panose="02020603050405020304" pitchFamily="18" charset="0"/>
                <a:ea typeface="Calibri" panose="020F0502020204030204" pitchFamily="34" charset="0"/>
                <a:cs typeface="Times New Roman" panose="02020603050405020304" pitchFamily="18" charset="0"/>
              </a:rPr>
              <a:t>mặc</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effectLst/>
                <a:latin typeface="Times New Roman" panose="02020603050405020304" pitchFamily="18" charset="0"/>
                <a:ea typeface="Calibri" panose="020F0502020204030204" pitchFamily="34" charset="0"/>
                <a:cs typeface="Times New Roman" panose="02020603050405020304" pitchFamily="18" charset="0"/>
              </a:rPr>
              <a:t>kệ</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effectLst/>
                <a:latin typeface="Times New Roman" panose="02020603050405020304" pitchFamily="18" charset="0"/>
                <a:ea typeface="Calibri" panose="020F0502020204030204" pitchFamily="34" charset="0"/>
                <a:cs typeface="Times New Roman" panose="02020603050405020304" pitchFamily="18" charset="0"/>
              </a:rPr>
              <a:t>gió</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 lung lay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1828800">
              <a:lnSpc>
                <a:spcPct val="115000"/>
              </a:lnSpc>
              <a:spcAft>
                <a:spcPts val="0"/>
              </a:spcAft>
            </a:pPr>
            <a:r>
              <a:rPr lang="en-US" sz="2000" i="1" dirty="0" err="1">
                <a:effectLst/>
                <a:latin typeface="Times New Roman" panose="02020603050405020304" pitchFamily="18" charset="0"/>
                <a:ea typeface="Calibri" panose="020F0502020204030204" pitchFamily="34" charset="0"/>
                <a:cs typeface="Times New Roman" panose="02020603050405020304" pitchFamily="18" charset="0"/>
              </a:rPr>
              <a:t>Giếng</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effectLst/>
                <a:latin typeface="Times New Roman" panose="02020603050405020304" pitchFamily="18" charset="0"/>
                <a:ea typeface="Calibri" panose="020F0502020204030204" pitchFamily="34" charset="0"/>
                <a:cs typeface="Times New Roman" panose="02020603050405020304" pitchFamily="18" charset="0"/>
              </a:rPr>
              <a:t>nước</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effectLst/>
                <a:latin typeface="Times New Roman" panose="02020603050405020304" pitchFamily="18" charset="0"/>
                <a:ea typeface="Calibri" panose="020F0502020204030204" pitchFamily="34" charset="0"/>
                <a:cs typeface="Times New Roman" panose="02020603050405020304" pitchFamily="18" charset="0"/>
              </a:rPr>
              <a:t>gốc</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effectLst/>
                <a:latin typeface="Times New Roman" panose="02020603050405020304" pitchFamily="18" charset="0"/>
                <a:ea typeface="Calibri" panose="020F0502020204030204" pitchFamily="34" charset="0"/>
                <a:cs typeface="Times New Roman" panose="02020603050405020304" pitchFamily="18" charset="0"/>
              </a:rPr>
              <a:t>đa</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effectLst/>
                <a:latin typeface="Times New Roman" panose="02020603050405020304" pitchFamily="18" charset="0"/>
                <a:ea typeface="Calibri" panose="020F0502020204030204" pitchFamily="34" charset="0"/>
                <a:cs typeface="Times New Roman" panose="02020603050405020304" pitchFamily="18" charset="0"/>
              </a:rPr>
              <a:t>nhớ</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effectLst/>
                <a:latin typeface="Times New Roman" panose="02020603050405020304" pitchFamily="18" charset="0"/>
                <a:ea typeface="Calibri" panose="020F0502020204030204" pitchFamily="34" charset="0"/>
                <a:cs typeface="Times New Roman" panose="02020603050405020304" pitchFamily="18" charset="0"/>
              </a:rPr>
              <a:t>ra</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effectLst/>
                <a:latin typeface="Times New Roman" panose="02020603050405020304" pitchFamily="18" charset="0"/>
                <a:ea typeface="Calibri" panose="020F0502020204030204" pitchFamily="34" charset="0"/>
                <a:cs typeface="Times New Roman" panose="02020603050405020304" pitchFamily="18" charset="0"/>
              </a:rPr>
              <a:t>lính</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a:t>
            </a:r>
            <a:br>
              <a:rPr lang="en-US" sz="2000" i="1" dirty="0">
                <a:effectLst/>
                <a:latin typeface="Times New Roman" panose="02020603050405020304" pitchFamily="18" charset="0"/>
                <a:ea typeface="Calibri" panose="020F0502020204030204" pitchFamily="34" charset="0"/>
                <a:cs typeface="Times New Roman" panose="02020603050405020304" pitchFamily="18" charset="0"/>
              </a:rPr>
            </a:br>
            <a:r>
              <a:rPr lang="en-US" sz="2000" i="1" dirty="0" err="1">
                <a:effectLst/>
                <a:latin typeface="Times New Roman" panose="02020603050405020304" pitchFamily="18" charset="0"/>
                <a:ea typeface="Calibri" panose="020F0502020204030204" pitchFamily="34" charset="0"/>
                <a:cs typeface="Times New Roman" panose="02020603050405020304" pitchFamily="18" charset="0"/>
              </a:rPr>
              <a:t>Anh</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effectLst/>
                <a:latin typeface="Times New Roman" panose="02020603050405020304" pitchFamily="18" charset="0"/>
                <a:ea typeface="Calibri" panose="020F0502020204030204" pitchFamily="34" charset="0"/>
                <a:cs typeface="Times New Roman" panose="02020603050405020304" pitchFamily="18" charset="0"/>
              </a:rPr>
              <a:t>với</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effectLst/>
                <a:latin typeface="Times New Roman" panose="02020603050405020304" pitchFamily="18" charset="0"/>
                <a:ea typeface="Calibri" panose="020F0502020204030204" pitchFamily="34" charset="0"/>
                <a:cs typeface="Times New Roman" panose="02020603050405020304" pitchFamily="18" charset="0"/>
              </a:rPr>
              <a:t>tôi</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effectLst/>
                <a:latin typeface="Times New Roman" panose="02020603050405020304" pitchFamily="18" charset="0"/>
                <a:ea typeface="Calibri" panose="020F0502020204030204" pitchFamily="34" charset="0"/>
                <a:cs typeface="Times New Roman" panose="02020603050405020304" pitchFamily="18" charset="0"/>
              </a:rPr>
              <a:t>biết</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effectLst/>
                <a:latin typeface="Times New Roman" panose="02020603050405020304" pitchFamily="18" charset="0"/>
                <a:ea typeface="Calibri" panose="020F0502020204030204" pitchFamily="34" charset="0"/>
                <a:cs typeface="Times New Roman" panose="02020603050405020304" pitchFamily="18" charset="0"/>
              </a:rPr>
              <a:t>từng</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effectLst/>
                <a:latin typeface="Times New Roman" panose="02020603050405020304" pitchFamily="18" charset="0"/>
                <a:ea typeface="Calibri" panose="020F0502020204030204" pitchFamily="34" charset="0"/>
                <a:cs typeface="Times New Roman" panose="02020603050405020304" pitchFamily="18" charset="0"/>
              </a:rPr>
              <a:t>cơn</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effectLst/>
                <a:latin typeface="Times New Roman" panose="02020603050405020304" pitchFamily="18" charset="0"/>
                <a:ea typeface="Calibri" panose="020F0502020204030204" pitchFamily="34" charset="0"/>
                <a:cs typeface="Times New Roman" panose="02020603050405020304" pitchFamily="18" charset="0"/>
              </a:rPr>
              <a:t>ớn</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effectLst/>
                <a:latin typeface="Times New Roman" panose="02020603050405020304" pitchFamily="18" charset="0"/>
                <a:ea typeface="Calibri" panose="020F0502020204030204" pitchFamily="34" charset="0"/>
                <a:cs typeface="Times New Roman" panose="02020603050405020304" pitchFamily="18" charset="0"/>
              </a:rPr>
              <a:t>lạnh</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1828800">
              <a:lnSpc>
                <a:spcPct val="115000"/>
              </a:lnSpc>
              <a:spcAft>
                <a:spcPts val="0"/>
              </a:spcAft>
            </a:pPr>
            <a:r>
              <a:rPr lang="en-US" sz="2000" i="1" dirty="0" err="1">
                <a:effectLst/>
                <a:latin typeface="Times New Roman" panose="02020603050405020304" pitchFamily="18" charset="0"/>
                <a:ea typeface="Calibri" panose="020F0502020204030204" pitchFamily="34" charset="0"/>
                <a:cs typeface="Times New Roman" panose="02020603050405020304" pitchFamily="18" charset="0"/>
              </a:rPr>
              <a:t>Sốt</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 run </a:t>
            </a:r>
            <a:r>
              <a:rPr lang="en-US" sz="2000" i="1" dirty="0" err="1">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effectLst/>
                <a:latin typeface="Times New Roman" panose="02020603050405020304" pitchFamily="18" charset="0"/>
                <a:ea typeface="Calibri" panose="020F0502020204030204" pitchFamily="34" charset="0"/>
                <a:cs typeface="Times New Roman" panose="02020603050405020304" pitchFamily="18" charset="0"/>
              </a:rPr>
              <a:t>vừng</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effectLst/>
                <a:latin typeface="Times New Roman" panose="02020603050405020304" pitchFamily="18" charset="0"/>
                <a:ea typeface="Calibri" panose="020F0502020204030204" pitchFamily="34" charset="0"/>
                <a:cs typeface="Times New Roman" panose="02020603050405020304" pitchFamily="18" charset="0"/>
              </a:rPr>
              <a:t>trán</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effectLst/>
                <a:latin typeface="Times New Roman" panose="02020603050405020304" pitchFamily="18" charset="0"/>
                <a:ea typeface="Calibri" panose="020F0502020204030204" pitchFamily="34" charset="0"/>
                <a:cs typeface="Times New Roman" panose="02020603050405020304" pitchFamily="18" charset="0"/>
              </a:rPr>
              <a:t>ướt</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effectLst/>
                <a:latin typeface="Times New Roman" panose="02020603050405020304" pitchFamily="18" charset="0"/>
                <a:ea typeface="Calibri" panose="020F0502020204030204" pitchFamily="34" charset="0"/>
                <a:cs typeface="Times New Roman" panose="02020603050405020304" pitchFamily="18" charset="0"/>
              </a:rPr>
              <a:t>mồ</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effectLst/>
                <a:latin typeface="Times New Roman" panose="02020603050405020304" pitchFamily="18" charset="0"/>
                <a:ea typeface="Calibri" panose="020F0502020204030204" pitchFamily="34" charset="0"/>
                <a:cs typeface="Times New Roman" panose="02020603050405020304" pitchFamily="18" charset="0"/>
              </a:rPr>
              <a:t>hôi</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1828800">
              <a:lnSpc>
                <a:spcPct val="115000"/>
              </a:lnSpc>
              <a:spcAft>
                <a:spcPts val="0"/>
              </a:spcAft>
            </a:pPr>
            <a:r>
              <a:rPr lang="en-US" sz="2000" i="1" dirty="0" err="1">
                <a:effectLst/>
                <a:latin typeface="Times New Roman" panose="02020603050405020304" pitchFamily="18" charset="0"/>
                <a:ea typeface="Calibri" panose="020F0502020204030204" pitchFamily="34" charset="0"/>
                <a:cs typeface="Times New Roman" panose="02020603050405020304" pitchFamily="18" charset="0"/>
              </a:rPr>
              <a:t>Áo</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effectLst/>
                <a:latin typeface="Times New Roman" panose="02020603050405020304" pitchFamily="18" charset="0"/>
                <a:ea typeface="Calibri" panose="020F0502020204030204" pitchFamily="34" charset="0"/>
                <a:cs typeface="Times New Roman" panose="02020603050405020304" pitchFamily="18" charset="0"/>
              </a:rPr>
              <a:t>anh</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effectLst/>
                <a:latin typeface="Times New Roman" panose="02020603050405020304" pitchFamily="18" charset="0"/>
                <a:ea typeface="Calibri" panose="020F0502020204030204" pitchFamily="34" charset="0"/>
                <a:cs typeface="Times New Roman" panose="02020603050405020304" pitchFamily="18" charset="0"/>
              </a:rPr>
              <a:t>rách</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effectLst/>
                <a:latin typeface="Times New Roman" panose="02020603050405020304" pitchFamily="18" charset="0"/>
                <a:ea typeface="Calibri" panose="020F0502020204030204" pitchFamily="34" charset="0"/>
                <a:cs typeface="Times New Roman" panose="02020603050405020304" pitchFamily="18" charset="0"/>
              </a:rPr>
              <a:t>vai</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effectLst/>
                <a:latin typeface="Times New Roman" panose="02020603050405020304" pitchFamily="18" charset="0"/>
                <a:ea typeface="Calibri" panose="020F0502020204030204" pitchFamily="34" charset="0"/>
                <a:cs typeface="Times New Roman" panose="02020603050405020304" pitchFamily="18" charset="0"/>
              </a:rPr>
              <a:t>quần</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effectLst/>
                <a:latin typeface="Times New Roman" panose="02020603050405020304" pitchFamily="18" charset="0"/>
                <a:ea typeface="Calibri" panose="020F0502020204030204" pitchFamily="34" charset="0"/>
                <a:cs typeface="Times New Roman" panose="02020603050405020304" pitchFamily="18" charset="0"/>
              </a:rPr>
              <a:t>tôi</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effectLst/>
                <a:latin typeface="Times New Roman" panose="02020603050405020304" pitchFamily="18" charset="0"/>
                <a:ea typeface="Calibri" panose="020F0502020204030204" pitchFamily="34" charset="0"/>
                <a:cs typeface="Times New Roman" panose="02020603050405020304" pitchFamily="18" charset="0"/>
              </a:rPr>
              <a:t>vài</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effectLst/>
                <a:latin typeface="Times New Roman" panose="02020603050405020304" pitchFamily="18" charset="0"/>
                <a:ea typeface="Calibri" panose="020F0502020204030204" pitchFamily="34" charset="0"/>
                <a:cs typeface="Times New Roman" panose="02020603050405020304" pitchFamily="18" charset="0"/>
              </a:rPr>
              <a:t>mảnh</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effectLst/>
                <a:latin typeface="Times New Roman" panose="02020603050405020304" pitchFamily="18" charset="0"/>
                <a:ea typeface="Calibri" panose="020F0502020204030204" pitchFamily="34" charset="0"/>
                <a:cs typeface="Times New Roman" panose="02020603050405020304" pitchFamily="18" charset="0"/>
              </a:rPr>
              <a:t>vá</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 </a:t>
            </a:r>
            <a:br>
              <a:rPr lang="en-US" sz="2000" i="1" dirty="0">
                <a:effectLst/>
                <a:latin typeface="Times New Roman" panose="02020603050405020304" pitchFamily="18" charset="0"/>
                <a:ea typeface="Calibri" panose="020F0502020204030204" pitchFamily="34" charset="0"/>
                <a:cs typeface="Times New Roman" panose="02020603050405020304" pitchFamily="18" charset="0"/>
              </a:rPr>
            </a:br>
            <a:r>
              <a:rPr lang="en-US" sz="2000" i="1" dirty="0" err="1">
                <a:effectLst/>
                <a:latin typeface="Times New Roman" panose="02020603050405020304" pitchFamily="18" charset="0"/>
                <a:ea typeface="Calibri" panose="020F0502020204030204" pitchFamily="34" charset="0"/>
                <a:cs typeface="Times New Roman" panose="02020603050405020304" pitchFamily="18" charset="0"/>
              </a:rPr>
              <a:t>Miệng</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effectLst/>
                <a:latin typeface="Times New Roman" panose="02020603050405020304" pitchFamily="18" charset="0"/>
                <a:ea typeface="Calibri" panose="020F0502020204030204" pitchFamily="34" charset="0"/>
                <a:cs typeface="Times New Roman" panose="02020603050405020304" pitchFamily="18" charset="0"/>
              </a:rPr>
              <a:t>cười</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effectLst/>
                <a:latin typeface="Times New Roman" panose="02020603050405020304" pitchFamily="18" charset="0"/>
                <a:ea typeface="Calibri" panose="020F0502020204030204" pitchFamily="34" charset="0"/>
                <a:cs typeface="Times New Roman" panose="02020603050405020304" pitchFamily="18" charset="0"/>
              </a:rPr>
              <a:t>buốt</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effectLst/>
                <a:latin typeface="Times New Roman" panose="02020603050405020304" pitchFamily="18" charset="0"/>
                <a:ea typeface="Calibri" panose="020F0502020204030204" pitchFamily="34" charset="0"/>
                <a:cs typeface="Times New Roman" panose="02020603050405020304" pitchFamily="18" charset="0"/>
              </a:rPr>
              <a:t>giá</a:t>
            </a:r>
            <a:br>
              <a:rPr lang="en-US" sz="2000" i="1" dirty="0">
                <a:effectLst/>
                <a:latin typeface="Times New Roman" panose="02020603050405020304" pitchFamily="18" charset="0"/>
                <a:ea typeface="Calibri" panose="020F0502020204030204" pitchFamily="34" charset="0"/>
                <a:cs typeface="Times New Roman" panose="02020603050405020304" pitchFamily="18" charset="0"/>
              </a:rPr>
            </a:br>
            <a:r>
              <a:rPr lang="en-US" sz="2000" i="1" dirty="0" err="1">
                <a:effectLst/>
                <a:latin typeface="Times New Roman" panose="02020603050405020304" pitchFamily="18" charset="0"/>
                <a:ea typeface="Calibri" panose="020F0502020204030204" pitchFamily="34" charset="0"/>
                <a:cs typeface="Times New Roman" panose="02020603050405020304" pitchFamily="18" charset="0"/>
              </a:rPr>
              <a:t>Chân</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effectLst/>
                <a:latin typeface="Times New Roman" panose="02020603050405020304" pitchFamily="18" charset="0"/>
                <a:ea typeface="Calibri" panose="020F0502020204030204" pitchFamily="34" charset="0"/>
                <a:cs typeface="Times New Roman" panose="02020603050405020304" pitchFamily="18" charset="0"/>
              </a:rPr>
              <a:t>không</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effectLst/>
                <a:latin typeface="Times New Roman" panose="02020603050405020304" pitchFamily="18" charset="0"/>
                <a:ea typeface="Calibri" panose="020F0502020204030204" pitchFamily="34" charset="0"/>
                <a:cs typeface="Times New Roman" panose="02020603050405020304" pitchFamily="18" charset="0"/>
              </a:rPr>
              <a:t>giày</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1828800">
              <a:lnSpc>
                <a:spcPct val="115000"/>
              </a:lnSpc>
              <a:spcAft>
                <a:spcPts val="0"/>
              </a:spcAft>
            </a:pPr>
            <a:r>
              <a:rPr lang="en-US" sz="2000" i="1" dirty="0" err="1">
                <a:effectLst/>
                <a:latin typeface="Times New Roman" panose="02020603050405020304" pitchFamily="18" charset="0"/>
                <a:ea typeface="Calibri" panose="020F0502020204030204" pitchFamily="34" charset="0"/>
                <a:cs typeface="Times New Roman" panose="02020603050405020304" pitchFamily="18" charset="0"/>
              </a:rPr>
              <a:t>Thương</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effectLst/>
                <a:latin typeface="Times New Roman" panose="02020603050405020304" pitchFamily="18" charset="0"/>
                <a:ea typeface="Calibri" panose="020F0502020204030204" pitchFamily="34" charset="0"/>
                <a:cs typeface="Times New Roman" panose="02020603050405020304" pitchFamily="18" charset="0"/>
              </a:rPr>
              <a:t>nhau</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effectLst/>
                <a:latin typeface="Times New Roman" panose="02020603050405020304" pitchFamily="18" charset="0"/>
                <a:ea typeface="Calibri" panose="020F0502020204030204" pitchFamily="34" charset="0"/>
                <a:cs typeface="Times New Roman" panose="02020603050405020304" pitchFamily="18" charset="0"/>
              </a:rPr>
              <a:t>tay</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effectLst/>
                <a:latin typeface="Times New Roman" panose="02020603050405020304" pitchFamily="18" charset="0"/>
                <a:ea typeface="Calibri" panose="020F0502020204030204" pitchFamily="34" charset="0"/>
                <a:cs typeface="Times New Roman" panose="02020603050405020304" pitchFamily="18" charset="0"/>
              </a:rPr>
              <a:t>nắm</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effectLst/>
                <a:latin typeface="Times New Roman" panose="02020603050405020304" pitchFamily="18" charset="0"/>
                <a:ea typeface="Calibri" panose="020F0502020204030204" pitchFamily="34" charset="0"/>
                <a:cs typeface="Times New Roman" panose="02020603050405020304" pitchFamily="18" charset="0"/>
              </a:rPr>
              <a:t>lấy</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effectLst/>
                <a:latin typeface="Times New Roman" panose="02020603050405020304" pitchFamily="18" charset="0"/>
                <a:ea typeface="Calibri" panose="020F0502020204030204" pitchFamily="34" charset="0"/>
                <a:cs typeface="Times New Roman" panose="02020603050405020304" pitchFamily="18" charset="0"/>
              </a:rPr>
              <a:t>bàn</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effectLst/>
                <a:latin typeface="Times New Roman" panose="02020603050405020304" pitchFamily="18" charset="0"/>
                <a:ea typeface="Calibri" panose="020F0502020204030204" pitchFamily="34" charset="0"/>
                <a:cs typeface="Times New Roman" panose="02020603050405020304" pitchFamily="18" charset="0"/>
              </a:rPr>
              <a:t>tay</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Bef>
                <a:spcPts val="1200"/>
              </a:spcBef>
              <a:spcAft>
                <a:spcPts val="0"/>
              </a:spcAft>
            </a:pPr>
            <a:r>
              <a:rPr lang="en-US" sz="2000" b="1" u="sng"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US" sz="2000" b="1" u="sng" dirty="0">
                <a:effectLst/>
                <a:latin typeface="Times New Roman" panose="02020603050405020304" pitchFamily="18" charset="0"/>
                <a:ea typeface="Calibri" panose="020F0502020204030204" pitchFamily="34" charset="0"/>
                <a:cs typeface="Times New Roman" panose="02020603050405020304" pitchFamily="18" charset="0"/>
              </a:rPr>
              <a:t> 1:</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Từ</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Đồng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chí</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nghĩa</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gì</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Theo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em</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vì</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sao</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tác</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giả</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lại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đặt</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tên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bài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thơ</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mình</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Đồng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chí</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a:t>
            </a:r>
          </a:p>
          <a:p>
            <a:pPr>
              <a:lnSpc>
                <a:spcPct val="115000"/>
              </a:lnSpc>
              <a:spcAft>
                <a:spcPts val="0"/>
              </a:spcAft>
            </a:pPr>
            <a:r>
              <a:rPr lang="en-US" sz="2000" b="1" u="sng"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US" sz="2000" b="1" u="sng" dirty="0">
                <a:effectLst/>
                <a:latin typeface="Times New Roman" panose="02020603050405020304" pitchFamily="18" charset="0"/>
                <a:ea typeface="Calibri" panose="020F0502020204030204" pitchFamily="34" charset="0"/>
                <a:cs typeface="Times New Roman" panose="02020603050405020304" pitchFamily="18" charset="0"/>
              </a:rPr>
              <a:t> 2:</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thơ</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Giếng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nước</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gốc</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đa</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nhớ</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ra</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lính</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nhà</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thơ</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đã</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sử</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dụng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phép</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tu</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từ</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gì</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Nêu</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rõ</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hiệu</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quả</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nghệ</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thuật</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biện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pháp</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tu</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từ</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ấy</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a:t>
            </a:r>
          </a:p>
          <a:p>
            <a:pPr>
              <a:lnSpc>
                <a:spcPct val="115000"/>
              </a:lnSpc>
              <a:spcAft>
                <a:spcPts val="0"/>
              </a:spcAft>
            </a:pPr>
            <a:r>
              <a:rPr lang="en-US" sz="2000" b="1" u="sng"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US" sz="2000" b="1" u="sng" dirty="0">
                <a:effectLst/>
                <a:latin typeface="Times New Roman" panose="02020603050405020304" pitchFamily="18" charset="0"/>
                <a:ea typeface="Calibri" panose="020F0502020204030204" pitchFamily="34" charset="0"/>
                <a:cs typeface="Times New Roman" panose="02020603050405020304" pitchFamily="18" charset="0"/>
              </a:rPr>
              <a:t> 3:</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Dựa</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vào</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đoạn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thơ</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trên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hãy</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viêt</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một</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đoạn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văn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khoảng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10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theo</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cách</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lập</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luận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tồng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hợp</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phân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tích</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tổng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hợp</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đó</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sử</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dụng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phép</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thế</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một</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phủ</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định</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đề</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làm</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rõ</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sự</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đồng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cảm</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sẻ</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chia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giữa</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đồng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đội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Gạch</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dưới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phủ</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định</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từ</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ngữ</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làm</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phép</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thế</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2522673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9339"/>
                                        </p:tgtEl>
                                        <p:attrNameLst>
                                          <p:attrName>style.visibility</p:attrName>
                                        </p:attrNameLst>
                                      </p:cBhvr>
                                      <p:to>
                                        <p:strVal val="visible"/>
                                      </p:to>
                                    </p:set>
                                    <p:animEffect transition="in" filter="fade">
                                      <p:cBhvr>
                                        <p:cTn id="7" dur="500"/>
                                        <p:tgtEl>
                                          <p:spTgt spid="9933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Diễn đàn Tin học Công nghệ - Vforum.v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758" y="4278356"/>
            <a:ext cx="3527014" cy="223574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22532" name="Picture 4" descr="Đồng độ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631326">
            <a:off x="4448671" y="4578755"/>
            <a:ext cx="3469004" cy="194416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22534" name="Picture 6" descr="Cảm nhận về tình đồng chí trong bài thơ Đồng chí của Chính Hữ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162664">
            <a:off x="8334934" y="4261883"/>
            <a:ext cx="3104998" cy="209508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4" name="Rectangle 3"/>
          <p:cNvSpPr/>
          <p:nvPr/>
        </p:nvSpPr>
        <p:spPr>
          <a:xfrm>
            <a:off x="378470" y="137230"/>
            <a:ext cx="11264096" cy="517065"/>
          </a:xfrm>
          <a:prstGeom prst="rect">
            <a:avLst/>
          </a:prstGeom>
          <a:solidFill>
            <a:srgbClr val="FFC000"/>
          </a:solidFill>
        </p:spPr>
        <p:txBody>
          <a:bodyPr wrap="square">
            <a:spAutoFit/>
          </a:bodyPr>
          <a:lstStyle/>
          <a:p>
            <a:pPr>
              <a:lnSpc>
                <a:spcPct val="115000"/>
              </a:lnSpc>
              <a:spcBef>
                <a:spcPts val="1200"/>
              </a:spcBef>
              <a:spcAft>
                <a:spcPts val="0"/>
              </a:spcAft>
            </a:pP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Từ</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Đồng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chí</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nghĩa</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gì</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Theo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em</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vì</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sao</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tác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giả</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lại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đặt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tên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bài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thơ</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mình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Đồng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chí</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p>
        </p:txBody>
      </p:sp>
      <p:sp>
        <p:nvSpPr>
          <p:cNvPr id="5" name="Rectangle 4"/>
          <p:cNvSpPr/>
          <p:nvPr/>
        </p:nvSpPr>
        <p:spPr>
          <a:xfrm>
            <a:off x="378469" y="804765"/>
            <a:ext cx="11609408" cy="3954544"/>
          </a:xfrm>
          <a:prstGeom prst="rect">
            <a:avLst/>
          </a:prstGeom>
        </p:spPr>
        <p:txBody>
          <a:bodyPr wrap="square">
            <a:spAutoFit/>
          </a:bodyPr>
          <a:lstStyle/>
          <a:p>
            <a:pPr>
              <a:lnSpc>
                <a:spcPct val="115000"/>
              </a:lnSpc>
              <a:spcAft>
                <a:spcPts val="0"/>
              </a:spcAft>
            </a:pPr>
            <a:r>
              <a:rPr lang="en-US" sz="2200" b="1"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US" sz="2200" b="1" dirty="0">
                <a:effectLst/>
                <a:latin typeface="Times New Roman" panose="02020603050405020304" pitchFamily="18" charset="0"/>
                <a:ea typeface="Calibri" panose="020F0502020204030204" pitchFamily="34" charset="0"/>
                <a:cs typeface="Times New Roman" panose="02020603050405020304" pitchFamily="18" charset="0"/>
              </a:rPr>
              <a:t> 1: </a:t>
            </a:r>
            <a:r>
              <a:rPr lang="en-US" sz="2200" b="1" dirty="0" err="1">
                <a:effectLst/>
                <a:latin typeface="Times New Roman" panose="02020603050405020304" pitchFamily="18" charset="0"/>
                <a:ea typeface="Calibri" panose="020F0502020204030204" pitchFamily="34" charset="0"/>
                <a:cs typeface="Times New Roman" panose="02020603050405020304" pitchFamily="18" charset="0"/>
              </a:rPr>
              <a:t>Giải</a:t>
            </a:r>
            <a:r>
              <a:rPr lang="en-US" sz="2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effectLst/>
                <a:latin typeface="Times New Roman" panose="02020603050405020304" pitchFamily="18" charset="0"/>
                <a:ea typeface="Calibri" panose="020F0502020204030204" pitchFamily="34" charset="0"/>
                <a:cs typeface="Times New Roman" panose="02020603050405020304" pitchFamily="18" charset="0"/>
              </a:rPr>
              <a:t>nghĩa</a:t>
            </a:r>
            <a:r>
              <a:rPr lang="en-US" sz="2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effectLst/>
                <a:latin typeface="Times New Roman" panose="02020603050405020304" pitchFamily="18" charset="0"/>
                <a:ea typeface="Calibri" panose="020F0502020204030204" pitchFamily="34" charset="0"/>
                <a:cs typeface="Times New Roman" panose="02020603050405020304" pitchFamily="18" charset="0"/>
              </a:rPr>
              <a:t>tự</a:t>
            </a:r>
            <a:r>
              <a:rPr lang="en-US" sz="2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effectLst/>
                <a:latin typeface="Times New Roman" panose="02020603050405020304" pitchFamily="18" charset="0"/>
                <a:ea typeface="Calibri" panose="020F0502020204030204" pitchFamily="34" charset="0"/>
                <a:cs typeface="Times New Roman" panose="02020603050405020304" pitchFamily="18" charset="0"/>
              </a:rPr>
              <a:t>Đồng</a:t>
            </a:r>
            <a:r>
              <a:rPr lang="en-US" sz="2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effectLst/>
                <a:latin typeface="Times New Roman" panose="02020603050405020304" pitchFamily="18" charset="0"/>
                <a:ea typeface="Calibri" panose="020F0502020204030204" pitchFamily="34" charset="0"/>
                <a:cs typeface="Times New Roman" panose="02020603050405020304" pitchFamily="18" charset="0"/>
              </a:rPr>
              <a:t>chí</a:t>
            </a:r>
            <a:r>
              <a:rPr lang="en-US" sz="2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2200" b="1" dirty="0">
                <a:effectLst/>
                <a:latin typeface="Times New Roman" panose="02020603050405020304" pitchFamily="18" charset="0"/>
                <a:ea typeface="Calibri" panose="020F0502020204030204" pitchFamily="34" charset="0"/>
                <a:cs typeface="Times New Roman" panose="02020603050405020304" pitchFamily="18" charset="0"/>
              </a:rPr>
              <a:t> ý </a:t>
            </a:r>
            <a:r>
              <a:rPr lang="en-US" sz="2200" b="1" dirty="0" err="1">
                <a:effectLst/>
                <a:latin typeface="Times New Roman" panose="02020603050405020304" pitchFamily="18" charset="0"/>
                <a:ea typeface="Calibri" panose="020F0502020204030204" pitchFamily="34" charset="0"/>
                <a:cs typeface="Times New Roman" panose="02020603050405020304" pitchFamily="18" charset="0"/>
              </a:rPr>
              <a:t>nghĩa</a:t>
            </a:r>
            <a:r>
              <a:rPr lang="en-US" sz="2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effectLst/>
                <a:latin typeface="Times New Roman" panose="02020603050405020304" pitchFamily="18" charset="0"/>
                <a:ea typeface="Calibri" panose="020F0502020204030204" pitchFamily="34" charset="0"/>
                <a:cs typeface="Times New Roman" panose="02020603050405020304" pitchFamily="18" charset="0"/>
              </a:rPr>
              <a:t>nhan</a:t>
            </a:r>
            <a:r>
              <a:rPr lang="en-US" sz="2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effectLst/>
                <a:latin typeface="Times New Roman" panose="02020603050405020304" pitchFamily="18" charset="0"/>
                <a:ea typeface="Calibri" panose="020F0502020204030204" pitchFamily="34" charset="0"/>
                <a:cs typeface="Times New Roman" panose="02020603050405020304" pitchFamily="18" charset="0"/>
              </a:rPr>
              <a:t>đề</a:t>
            </a:r>
            <a:r>
              <a:rPr lang="en-US" sz="2200" b="1" dirty="0">
                <a:effectLst/>
                <a:latin typeface="Times New Roman" panose="02020603050405020304" pitchFamily="18" charset="0"/>
                <a:ea typeface="Calibri" panose="020F0502020204030204" pitchFamily="34" charset="0"/>
                <a:cs typeface="Times New Roman" panose="02020603050405020304" pitchFamily="18" charset="0"/>
              </a:rPr>
              <a:t>:</a:t>
            </a:r>
            <a:br>
              <a:rPr lang="en-US" sz="2200" b="1" dirty="0">
                <a:effectLst/>
                <a:latin typeface="Times New Roman" panose="02020603050405020304" pitchFamily="18" charset="0"/>
                <a:ea typeface="Calibri" panose="020F0502020204030204" pitchFamily="34" charset="0"/>
                <a:cs typeface="Times New Roman" panose="02020603050405020304" pitchFamily="18" charset="0"/>
              </a:rPr>
            </a:b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Giải</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nghĩa</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từ</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Đồng</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chí</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cung</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chí</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hướng</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lí</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tưởng</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cùng</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ở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một</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đoàn</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thề</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chính</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trị</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hay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một</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tổ</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chức</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cách</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mạng</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thường</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gọi</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nhau</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đồng</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chí</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Từ</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sau</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Cách</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mạng</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tháng</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Tám</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1945,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đồng</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chí</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trở</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thành</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từ</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xưng</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hô</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quen</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thuộc</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cơ</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quan</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đoàn</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thể</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đơn</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vị</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bộ</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đội</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a:t>
            </a:r>
            <a:br>
              <a:rPr lang="en-US" sz="2200" dirty="0">
                <a:effectLst/>
                <a:latin typeface="Times New Roman" panose="02020603050405020304" pitchFamily="18" charset="0"/>
                <a:ea typeface="Calibri" panose="020F0502020204030204" pitchFamily="34" charset="0"/>
                <a:cs typeface="Times New Roman" panose="02020603050405020304" pitchFamily="18" charset="0"/>
              </a:rPr>
            </a:b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 Ý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nghĩa</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nhan</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đề</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Bài</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thơ</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đặt</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tên</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Đồng</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chí</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nhằm</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nhấn</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mạnh</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sức</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mạnh</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vè</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đẹp</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tinh</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thần</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lính</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cách</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mạng</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cùng</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chung</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cảnh</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ngộ</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lí</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tưởng</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chiến</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đấu</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gắn</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bó</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keo</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sơn</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chiến</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đấu</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gian</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khổ</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thời</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chống</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Pháp</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Tinh</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đồng</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chí</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vừa</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tình</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chiến</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đấu</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vừa</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tình</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thân</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Cả</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hai</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đều</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máu</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thịt</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hữu</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cơ</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nó</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sinh</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mạng</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con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cầm</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súng</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Nó</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còn</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lời</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nhắn</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gửi</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lời</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kí</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thác</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nhà</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thơ</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với</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với</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mình</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nó</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tiếng</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gọi</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sâu</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thẳm</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thiêng</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liêng</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nó</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vật</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báu</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phải</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giữ</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gìn</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trân</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trọng</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987294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5569"/>
            <a:ext cx="12307747" cy="1224951"/>
          </a:xfrm>
          <a:prstGeom prst="rect">
            <a:avLst/>
          </a:prstGeom>
        </p:spPr>
        <p:txBody>
          <a:bodyPr wrap="square">
            <a:spAutoFit/>
          </a:bodyPr>
          <a:lstStyle/>
          <a:p>
            <a:pPr algn="just">
              <a:lnSpc>
                <a:spcPct val="115000"/>
              </a:lnSpc>
              <a:spcAft>
                <a:spcPts val="0"/>
              </a:spcAft>
            </a:pPr>
            <a:r>
              <a:rPr lang="en-US" sz="3200" b="1" u="sng"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3200" b="1" u="sng"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2:</a:t>
            </a:r>
            <a:r>
              <a:rPr lang="en-US" sz="3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3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3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en-US" sz="3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Giếng</a:t>
            </a:r>
            <a:r>
              <a:rPr lang="en-US" sz="3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nước</a:t>
            </a:r>
            <a:r>
              <a:rPr lang="en-US" sz="3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gốc</a:t>
            </a:r>
            <a:r>
              <a:rPr lang="en-US" sz="3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đa</a:t>
            </a:r>
            <a:r>
              <a:rPr lang="en-US" sz="3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nhớ</a:t>
            </a:r>
            <a:r>
              <a:rPr lang="en-US" sz="3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3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ra</a:t>
            </a:r>
            <a:r>
              <a:rPr lang="en-US" sz="3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lính</a:t>
            </a:r>
            <a:r>
              <a:rPr lang="en-US" sz="3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nhà</a:t>
            </a:r>
            <a:r>
              <a:rPr lang="en-US" sz="3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en-US" sz="3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đã</a:t>
            </a:r>
            <a:r>
              <a:rPr lang="en-US" sz="3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sử</a:t>
            </a:r>
            <a:r>
              <a:rPr lang="en-US" sz="3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dụng</a:t>
            </a:r>
            <a:r>
              <a:rPr lang="en-US" sz="3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phép</a:t>
            </a:r>
            <a:r>
              <a:rPr lang="en-US" sz="3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tu</a:t>
            </a:r>
            <a:r>
              <a:rPr lang="en-US" sz="3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từ</a:t>
            </a:r>
            <a:r>
              <a:rPr lang="en-US" sz="3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gì</a:t>
            </a:r>
            <a:r>
              <a:rPr lang="en-US" sz="3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Nêu</a:t>
            </a:r>
            <a:r>
              <a:rPr lang="en-US" sz="3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rõ</a:t>
            </a:r>
            <a:r>
              <a:rPr lang="en-US" sz="3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hiệu</a:t>
            </a:r>
            <a:r>
              <a:rPr lang="en-US" sz="3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quả</a:t>
            </a:r>
            <a:r>
              <a:rPr lang="en-US" sz="3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nghệ</a:t>
            </a:r>
            <a:r>
              <a:rPr lang="en-US" sz="3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thuật</a:t>
            </a:r>
            <a:r>
              <a:rPr lang="en-US" sz="3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3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biện</a:t>
            </a:r>
            <a:r>
              <a:rPr lang="en-US" sz="3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pháp</a:t>
            </a:r>
            <a:r>
              <a:rPr lang="en-US" sz="3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tu</a:t>
            </a:r>
            <a:r>
              <a:rPr lang="en-US" sz="3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từ</a:t>
            </a:r>
            <a:r>
              <a:rPr lang="en-US" sz="3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ấy</a:t>
            </a:r>
            <a:r>
              <a:rPr lang="en-US" sz="3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p>
        </p:txBody>
      </p:sp>
      <p:pic>
        <p:nvPicPr>
          <p:cNvPr id="36866" name="Picture 2" descr="Làng quan họ... của tôi | Báo dân sin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29327" y="2396703"/>
            <a:ext cx="6124575" cy="3362326"/>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
        <p:nvSpPr>
          <p:cNvPr id="5" name="Rectangle 4"/>
          <p:cNvSpPr/>
          <p:nvPr/>
        </p:nvSpPr>
        <p:spPr>
          <a:xfrm>
            <a:off x="339524" y="1336819"/>
            <a:ext cx="11852476" cy="5143716"/>
          </a:xfrm>
          <a:prstGeom prst="rect">
            <a:avLst/>
          </a:prstGeom>
        </p:spPr>
        <p:txBody>
          <a:bodyPr wrap="square">
            <a:spAutoFit/>
          </a:bodyPr>
          <a:lstStyle/>
          <a:p>
            <a:pPr algn="just">
              <a:lnSpc>
                <a:spcPct val="115000"/>
              </a:lnSpc>
              <a:spcAft>
                <a:spcPts val="0"/>
              </a:spcAft>
            </a:pP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2: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thơ</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Giếng</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nước</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gốc</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đa</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nhớ</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ra</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lính</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a:t>
            </a:r>
            <a:br>
              <a:rPr lang="en-US" sz="3200" b="1" dirty="0">
                <a:effectLst/>
                <a:latin typeface="Times New Roman" panose="02020603050405020304" pitchFamily="18" charset="0"/>
                <a:ea typeface="Calibri" panose="020F0502020204030204" pitchFamily="34" charset="0"/>
                <a:cs typeface="Times New Roman" panose="02020603050405020304" pitchFamily="18" charset="0"/>
              </a:rPr>
            </a:b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thơ</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Giếng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nươc</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gốc</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đa</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nhớ</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ra</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lính</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diễn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tả</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tình</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cảm</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con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một</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cách</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gián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tiếp</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kín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đáo</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qua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sự</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vật</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mô</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tip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rất</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quen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thuộc</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về</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làng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quê</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ca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dao</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giếng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nước</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gốc</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đa</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a:t>
            </a:r>
            <a:br>
              <a:rPr lang="en-US" sz="3200" b="1" dirty="0">
                <a:effectLst/>
                <a:latin typeface="Times New Roman" panose="02020603050405020304" pitchFamily="18" charset="0"/>
                <a:ea typeface="Calibri" panose="020F0502020204030204" pitchFamily="34" charset="0"/>
                <a:cs typeface="Times New Roman" panose="02020603050405020304" pitchFamily="18" charset="0"/>
              </a:rPr>
            </a:b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15000"/>
              </a:lnSpc>
              <a:spcAft>
                <a:spcPts val="0"/>
              </a:spcAft>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thơ</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sử</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dụng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biện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pháp</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nghệ</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thuật</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ẩn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dụ</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nhân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hóa</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đã</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góp</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phần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thể</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hiện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một</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cách</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sâu</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sắc</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tình</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cảm</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quê</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hương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cùa</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hậu</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phương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đối</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với</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bộ</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đội</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Ngoài</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ra</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biện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pháp</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nghệ</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thuật</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đó</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còn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làm</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cho</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lời</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thơ</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vừa</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sắc</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thái</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dân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gian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vừa</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hiện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đại</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4242138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8896" y="132538"/>
            <a:ext cx="11925782" cy="1154162"/>
          </a:xfrm>
          <a:prstGeom prst="rect">
            <a:avLst/>
          </a:prstGeom>
          <a:solidFill>
            <a:srgbClr val="FFC000"/>
          </a:solidFill>
        </p:spPr>
        <p:txBody>
          <a:bodyPr wrap="square">
            <a:spAutoFit/>
          </a:bodyPr>
          <a:lstStyle/>
          <a:p>
            <a:pPr>
              <a:lnSpc>
                <a:spcPct val="115000"/>
              </a:lnSpc>
              <a:spcAft>
                <a:spcPts val="0"/>
              </a:spcAft>
            </a:pPr>
            <a:r>
              <a:rPr lang="en-US" sz="2000" b="1" u="sng"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US" sz="2000" b="1" u="sng" dirty="0">
                <a:effectLst/>
                <a:latin typeface="Times New Roman" panose="02020603050405020304" pitchFamily="18" charset="0"/>
                <a:ea typeface="Calibri" panose="020F0502020204030204" pitchFamily="34" charset="0"/>
                <a:cs typeface="Times New Roman" panose="02020603050405020304" pitchFamily="18" charset="0"/>
              </a:rPr>
              <a:t> 3:</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Dựa</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vào</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đoạn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thơ</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trên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hãy</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viêt</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một</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đoạn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văn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khoảng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10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theo</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cách</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lập</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luận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tồng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hợp</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phân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tích</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tổng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hợp</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đó</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sử</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dụng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phép</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thế</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một</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phủ</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định</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đề</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làm</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rõ</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sự</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đồng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cảm</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sẻ</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chia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giữa</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đồng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đội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Gạch</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dưới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phủ</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định</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từ</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ngữ</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làm</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phép</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thế</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a:t>
            </a:r>
          </a:p>
        </p:txBody>
      </p:sp>
      <p:sp>
        <p:nvSpPr>
          <p:cNvPr id="5" name="Rectangle 4"/>
          <p:cNvSpPr/>
          <p:nvPr/>
        </p:nvSpPr>
        <p:spPr>
          <a:xfrm>
            <a:off x="138896" y="1311759"/>
            <a:ext cx="11925782" cy="5019131"/>
          </a:xfrm>
          <a:prstGeom prst="rect">
            <a:avLst/>
          </a:prstGeom>
          <a:solidFill>
            <a:srgbClr val="92D050"/>
          </a:solidFill>
        </p:spPr>
        <p:txBody>
          <a:bodyPr wrap="square">
            <a:spAutoFit/>
          </a:bodyPr>
          <a:lstStyle/>
          <a:p>
            <a:pPr>
              <a:lnSpc>
                <a:spcPct val="115000"/>
              </a:lnSpc>
              <a:spcAft>
                <a:spcPts val="0"/>
              </a:spcAft>
            </a:pPr>
            <a:r>
              <a:rPr lang="en-US" sz="2000" b="1"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 3: </a:t>
            </a:r>
            <a:r>
              <a:rPr lang="en-US" sz="2000" b="1" dirty="0" err="1">
                <a:effectLst/>
                <a:latin typeface="Times New Roman" panose="02020603050405020304" pitchFamily="18" charset="0"/>
                <a:ea typeface="Calibri" panose="020F0502020204030204" pitchFamily="34" charset="0"/>
                <a:cs typeface="Times New Roman" panose="02020603050405020304" pitchFamily="18" charset="0"/>
              </a:rPr>
              <a:t>Viết</a:t>
            </a: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effectLst/>
                <a:latin typeface="Times New Roman" panose="02020603050405020304" pitchFamily="18" charset="0"/>
                <a:ea typeface="Calibri" panose="020F0502020204030204" pitchFamily="34" charset="0"/>
                <a:cs typeface="Times New Roman" panose="02020603050405020304" pitchFamily="18" charset="0"/>
              </a:rPr>
              <a:t>đoạn</a:t>
            </a: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effectLst/>
                <a:latin typeface="Times New Roman" panose="02020603050405020304" pitchFamily="18" charset="0"/>
                <a:ea typeface="Calibri" panose="020F0502020204030204" pitchFamily="34" charset="0"/>
                <a:cs typeface="Times New Roman" panose="02020603050405020304" pitchFamily="18" charset="0"/>
              </a:rPr>
              <a:t>văn</a:t>
            </a: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effectLst/>
                <a:latin typeface="Times New Roman" panose="02020603050405020304" pitchFamily="18" charset="0"/>
                <a:ea typeface="Calibri" panose="020F0502020204030204" pitchFamily="34" charset="0"/>
                <a:cs typeface="Times New Roman" panose="02020603050405020304" pitchFamily="18" charset="0"/>
              </a:rPr>
              <a:t>đảm</a:t>
            </a: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effectLst/>
                <a:latin typeface="Times New Roman" panose="02020603050405020304" pitchFamily="18" charset="0"/>
                <a:ea typeface="Calibri" panose="020F0502020204030204" pitchFamily="34" charset="0"/>
                <a:cs typeface="Times New Roman" panose="02020603050405020304" pitchFamily="18" charset="0"/>
              </a:rPr>
              <a:t>bảo</a:t>
            </a: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effectLst/>
                <a:latin typeface="Times New Roman" panose="02020603050405020304" pitchFamily="18" charset="0"/>
                <a:ea typeface="Calibri" panose="020F0502020204030204" pitchFamily="34" charset="0"/>
                <a:cs typeface="Times New Roman" panose="02020603050405020304" pitchFamily="18" charset="0"/>
              </a:rPr>
              <a:t>nội</a:t>
            </a: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 dung </a:t>
            </a:r>
            <a:r>
              <a:rPr lang="en-US" sz="2000" b="1" dirty="0" err="1">
                <a:effectLst/>
                <a:latin typeface="Times New Roman" panose="02020603050405020304" pitchFamily="18" charset="0"/>
                <a:ea typeface="Calibri" panose="020F0502020204030204" pitchFamily="34" charset="0"/>
                <a:cs typeface="Times New Roman" panose="02020603050405020304" pitchFamily="18" charset="0"/>
              </a:rPr>
              <a:t>sau</a:t>
            </a: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a:t>
            </a:r>
            <a:br>
              <a:rPr lang="en-US" sz="2000" b="1" dirty="0">
                <a:effectLst/>
                <a:latin typeface="Times New Roman" panose="02020603050405020304" pitchFamily="18" charset="0"/>
                <a:ea typeface="Calibri" panose="020F0502020204030204" pitchFamily="34" charset="0"/>
                <a:cs typeface="Times New Roman" panose="02020603050405020304" pitchFamily="18" charset="0"/>
              </a:rPr>
            </a:b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Tình</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đồng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chí</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cao</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đẹp</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đã</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mang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lại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sự</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đồng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cảm</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chia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sẻ</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sâu</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sắc</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giữa</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đồng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đội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a:t>
            </a:r>
            <a:br>
              <a:rPr lang="en-US" sz="2000" b="1" dirty="0">
                <a:effectLst/>
                <a:latin typeface="Times New Roman" panose="02020603050405020304" pitchFamily="18" charset="0"/>
                <a:ea typeface="Calibri" panose="020F0502020204030204" pitchFamily="34" charset="0"/>
                <a:cs typeface="Times New Roman" panose="02020603050405020304" pitchFamily="18" charset="0"/>
              </a:rPr>
            </a:b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Tuy</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xuất</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thân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từ</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làng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quê</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cụ</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thể</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khác</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nhau</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nhưng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chiến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sĩ</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ấy</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đã</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cùng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một</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cảnh</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ngộ</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a:t>
            </a:r>
            <a:br>
              <a:rPr lang="en-US" sz="2000" b="1" dirty="0">
                <a:effectLst/>
                <a:latin typeface="Times New Roman" panose="02020603050405020304" pitchFamily="18" charset="0"/>
                <a:ea typeface="Calibri" panose="020F0502020204030204" pitchFamily="34" charset="0"/>
                <a:cs typeface="Times New Roman" panose="02020603050405020304" pitchFamily="18" charset="0"/>
              </a:rPr>
            </a:b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Họ</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đã</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phải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từ</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giã</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ruộng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nương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làng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mạc</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để</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bước</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chân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vào</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quân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ngũ</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a:t>
            </a:r>
            <a:br>
              <a:rPr lang="en-US" sz="2000" b="1" dirty="0">
                <a:effectLst/>
                <a:latin typeface="Times New Roman" panose="02020603050405020304" pitchFamily="18" charset="0"/>
                <a:ea typeface="Calibri" panose="020F0502020204030204" pitchFamily="34" charset="0"/>
                <a:cs typeface="Times New Roman" panose="02020603050405020304" pitchFamily="18" charset="0"/>
              </a:rPr>
            </a:b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Họ</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để</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lại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sau</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lưng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thân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với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cuộc</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sống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khó</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khăn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vất</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vả</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với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tình</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cảm</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nhớ</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thương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tha</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thiết</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a:t>
            </a:r>
            <a:br>
              <a:rPr lang="en-US" sz="2000" b="1" dirty="0">
                <a:effectLst/>
                <a:latin typeface="Times New Roman" panose="02020603050405020304" pitchFamily="18" charset="0"/>
                <a:ea typeface="Calibri" panose="020F0502020204030204" pitchFamily="34" charset="0"/>
                <a:cs typeface="Times New Roman" panose="02020603050405020304" pitchFamily="18" charset="0"/>
              </a:rPr>
            </a:b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Bước</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chân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vào</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cuộc</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chiến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đấu</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giai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đoạn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đầu</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gian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khổ</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lính</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không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cả</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trang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phục</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bình</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thường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quen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thuộc</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một</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bộ</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đội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a:t>
            </a:r>
            <a:br>
              <a:rPr lang="en-US" sz="2000" b="1" dirty="0">
                <a:effectLst/>
                <a:latin typeface="Times New Roman" panose="02020603050405020304" pitchFamily="18" charset="0"/>
                <a:ea typeface="Calibri" panose="020F0502020204030204" pitchFamily="34" charset="0"/>
                <a:cs typeface="Times New Roman" panose="02020603050405020304" pitchFamily="18" charset="0"/>
              </a:rPr>
            </a:b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Áo</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thì</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rách</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vai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quần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thì</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vài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mảnh</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vá</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chân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thì</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không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giày</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a:t>
            </a:r>
            <a:br>
              <a:rPr lang="en-US" sz="2000" b="1" dirty="0">
                <a:effectLst/>
                <a:latin typeface="Times New Roman" panose="02020603050405020304" pitchFamily="18" charset="0"/>
                <a:ea typeface="Calibri" panose="020F0502020204030204" pitchFamily="34" charset="0"/>
                <a:cs typeface="Times New Roman" panose="02020603050405020304" pitchFamily="18" charset="0"/>
              </a:rPr>
            </a:b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Nhưng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tinh</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thần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họ</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vẫn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lạc</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quan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miệng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cười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buốt</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giá</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a:t>
            </a:r>
            <a:br>
              <a:rPr lang="en-US" sz="2000" b="1" dirty="0">
                <a:effectLst/>
                <a:latin typeface="Times New Roman" panose="02020603050405020304" pitchFamily="18" charset="0"/>
                <a:ea typeface="Calibri" panose="020F0502020204030204" pitchFamily="34" charset="0"/>
                <a:cs typeface="Times New Roman" panose="02020603050405020304" pitchFamily="18" charset="0"/>
              </a:rPr>
            </a:b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Họ</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lại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yêu</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thương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đoàn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kết</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gắn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bó</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nhau</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hoàn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cảnh</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thiếu</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thốn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ấy</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Thương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nhau</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tay</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nắm</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lấy</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bàn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tay</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a:t>
            </a:r>
            <a:br>
              <a:rPr lang="en-US" sz="2000" b="1" dirty="0">
                <a:effectLst/>
                <a:latin typeface="Times New Roman" panose="02020603050405020304" pitchFamily="18" charset="0"/>
                <a:ea typeface="Calibri" panose="020F0502020204030204" pitchFamily="34" charset="0"/>
                <a:cs typeface="Times New Roman" panose="02020603050405020304" pitchFamily="18" charset="0"/>
              </a:rPr>
            </a:b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Tình</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đồng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chí</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như</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một</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ngọn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lửa</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nồng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đã</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sưởi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ấm</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tâm</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hồn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cuộc</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sống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vệ</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quốc</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quân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Việt</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Nam.</a:t>
            </a:r>
            <a:br>
              <a:rPr lang="en-US" sz="2000" b="1" dirty="0">
                <a:effectLst/>
                <a:latin typeface="Times New Roman" panose="02020603050405020304" pitchFamily="18" charset="0"/>
                <a:ea typeface="Calibri" panose="020F0502020204030204" pitchFamily="34" charset="0"/>
                <a:cs typeface="Times New Roman" panose="02020603050405020304" pitchFamily="18" charset="0"/>
              </a:rPr>
            </a:b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Chính</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tình</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đồng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chí</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cao</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đẹp</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đó</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đã</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mang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lại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sức</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mạnh</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làm</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nên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chiến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thắng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cuộc</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kháng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chiến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chống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Pháp</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794866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000" y="568183"/>
            <a:ext cx="9525000" cy="5953125"/>
          </a:xfrm>
          <a:prstGeom prst="rect">
            <a:avLst/>
          </a:prstGeom>
        </p:spPr>
      </p:pic>
      <p:sp>
        <p:nvSpPr>
          <p:cNvPr id="5" name="TextBox 4"/>
          <p:cNvSpPr txBox="1">
            <a:spLocks noChangeArrowheads="1"/>
          </p:cNvSpPr>
          <p:nvPr/>
        </p:nvSpPr>
        <p:spPr bwMode="auto">
          <a:xfrm>
            <a:off x="3919297" y="90465"/>
            <a:ext cx="416851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fontAlgn="base">
              <a:spcBef>
                <a:spcPct val="0"/>
              </a:spcBef>
              <a:spcAft>
                <a:spcPct val="0"/>
              </a:spcAft>
            </a:pPr>
            <a:r>
              <a:rPr lang="en-US" altLang="en-US" sz="3200" b="1" dirty="0">
                <a:solidFill>
                  <a:srgbClr val="FF0000"/>
                </a:solidFill>
                <a:latin typeface="Times New Roman" panose="02020603050405020304" pitchFamily="18" charset="0"/>
                <a:cs typeface="Times New Roman" panose="02020603050405020304" pitchFamily="18" charset="0"/>
              </a:rPr>
              <a:t>PHIẾU BÀI TẬP SỐ 3</a:t>
            </a:r>
          </a:p>
        </p:txBody>
      </p:sp>
      <p:sp>
        <p:nvSpPr>
          <p:cNvPr id="6" name="Rectangle 5"/>
          <p:cNvSpPr/>
          <p:nvPr/>
        </p:nvSpPr>
        <p:spPr>
          <a:xfrm>
            <a:off x="115747" y="366620"/>
            <a:ext cx="9676435" cy="6463308"/>
          </a:xfrm>
          <a:prstGeom prst="rect">
            <a:avLst/>
          </a:prstGeom>
        </p:spPr>
        <p:txBody>
          <a:bodyPr wrap="square">
            <a:spAutoFit/>
          </a:bodyPr>
          <a:lstStyle/>
          <a:p>
            <a:pPr>
              <a:lnSpc>
                <a:spcPct val="115000"/>
              </a:lnSpc>
              <a:spcAft>
                <a:spcPts val="0"/>
              </a:spcAft>
            </a:pP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Đọc</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đoạn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thơ</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sau</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trả</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lời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hỏi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a:t>
            </a:r>
          </a:p>
          <a:p>
            <a:pPr marL="1828800">
              <a:lnSpc>
                <a:spcPct val="115000"/>
              </a:lnSpc>
              <a:spcAft>
                <a:spcPts val="0"/>
              </a:spcAft>
            </a:pP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2000" i="1" dirty="0" err="1">
                <a:effectLst/>
                <a:latin typeface="Times New Roman" panose="02020603050405020304" pitchFamily="18" charset="0"/>
                <a:ea typeface="Calibri" panose="020F0502020204030204" pitchFamily="34" charset="0"/>
                <a:cs typeface="Times New Roman" panose="02020603050405020304" pitchFamily="18" charset="0"/>
              </a:rPr>
              <a:t>Đêm</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 nay </a:t>
            </a:r>
            <a:r>
              <a:rPr lang="en-US" sz="2000" i="1" dirty="0" err="1">
                <a:effectLst/>
                <a:latin typeface="Times New Roman" panose="02020603050405020304" pitchFamily="18" charset="0"/>
                <a:ea typeface="Calibri" panose="020F0502020204030204" pitchFamily="34" charset="0"/>
                <a:cs typeface="Times New Roman" panose="02020603050405020304" pitchFamily="18" charset="0"/>
              </a:rPr>
              <a:t>rừng</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effectLst/>
                <a:latin typeface="Times New Roman" panose="02020603050405020304" pitchFamily="18" charset="0"/>
                <a:ea typeface="Calibri" panose="020F0502020204030204" pitchFamily="34" charset="0"/>
                <a:cs typeface="Times New Roman" panose="02020603050405020304" pitchFamily="18" charset="0"/>
              </a:rPr>
              <a:t>hoang</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effectLst/>
                <a:latin typeface="Times New Roman" panose="02020603050405020304" pitchFamily="18" charset="0"/>
                <a:ea typeface="Calibri" panose="020F0502020204030204" pitchFamily="34" charset="0"/>
                <a:cs typeface="Times New Roman" panose="02020603050405020304" pitchFamily="18" charset="0"/>
              </a:rPr>
              <a:t>sương</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effectLst/>
                <a:latin typeface="Times New Roman" panose="02020603050405020304" pitchFamily="18" charset="0"/>
                <a:ea typeface="Calibri" panose="020F0502020204030204" pitchFamily="34" charset="0"/>
                <a:cs typeface="Times New Roman" panose="02020603050405020304" pitchFamily="18" charset="0"/>
              </a:rPr>
              <a:t>muối</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 </a:t>
            </a:r>
            <a:br>
              <a:rPr lang="en-US" sz="2000" i="1" dirty="0">
                <a:effectLst/>
                <a:latin typeface="Times New Roman" panose="02020603050405020304" pitchFamily="18" charset="0"/>
                <a:ea typeface="Calibri" panose="020F0502020204030204" pitchFamily="34" charset="0"/>
                <a:cs typeface="Times New Roman" panose="02020603050405020304" pitchFamily="18" charset="0"/>
              </a:rPr>
            </a:br>
            <a:r>
              <a:rPr lang="en-US" sz="2000" i="1" dirty="0" err="1">
                <a:effectLst/>
                <a:latin typeface="Times New Roman" panose="02020603050405020304" pitchFamily="18" charset="0"/>
                <a:ea typeface="Calibri" panose="020F0502020204030204" pitchFamily="34" charset="0"/>
                <a:cs typeface="Times New Roman" panose="02020603050405020304" pitchFamily="18" charset="0"/>
              </a:rPr>
              <a:t>Đứng</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effectLst/>
                <a:latin typeface="Times New Roman" panose="02020603050405020304" pitchFamily="18" charset="0"/>
                <a:ea typeface="Calibri" panose="020F0502020204030204" pitchFamily="34" charset="0"/>
                <a:cs typeface="Times New Roman" panose="02020603050405020304" pitchFamily="18" charset="0"/>
              </a:rPr>
              <a:t>cạnh</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effectLst/>
                <a:latin typeface="Times New Roman" panose="02020603050405020304" pitchFamily="18" charset="0"/>
                <a:ea typeface="Calibri" panose="020F0502020204030204" pitchFamily="34" charset="0"/>
                <a:cs typeface="Times New Roman" panose="02020603050405020304" pitchFamily="18" charset="0"/>
              </a:rPr>
              <a:t>bên</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effectLst/>
                <a:latin typeface="Times New Roman" panose="02020603050405020304" pitchFamily="18" charset="0"/>
                <a:ea typeface="Calibri" panose="020F0502020204030204" pitchFamily="34" charset="0"/>
                <a:cs typeface="Times New Roman" panose="02020603050405020304" pitchFamily="18" charset="0"/>
              </a:rPr>
              <a:t>nhau</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effectLst/>
                <a:latin typeface="Times New Roman" panose="02020603050405020304" pitchFamily="18" charset="0"/>
                <a:ea typeface="Calibri" panose="020F0502020204030204" pitchFamily="34" charset="0"/>
                <a:cs typeface="Times New Roman" panose="02020603050405020304" pitchFamily="18" charset="0"/>
              </a:rPr>
              <a:t>chờ</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effectLst/>
                <a:latin typeface="Times New Roman" panose="02020603050405020304" pitchFamily="18" charset="0"/>
                <a:ea typeface="Calibri" panose="020F0502020204030204" pitchFamily="34" charset="0"/>
                <a:cs typeface="Times New Roman" panose="02020603050405020304" pitchFamily="18" charset="0"/>
              </a:rPr>
              <a:t>giặc</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effectLst/>
                <a:latin typeface="Times New Roman" panose="02020603050405020304" pitchFamily="18" charset="0"/>
                <a:ea typeface="Calibri" panose="020F0502020204030204" pitchFamily="34" charset="0"/>
                <a:cs typeface="Times New Roman" panose="02020603050405020304" pitchFamily="18" charset="0"/>
              </a:rPr>
              <a:t>tới</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 </a:t>
            </a:r>
            <a:br>
              <a:rPr lang="en-US" sz="2000" i="1" dirty="0">
                <a:effectLst/>
                <a:latin typeface="Times New Roman" panose="02020603050405020304" pitchFamily="18" charset="0"/>
                <a:ea typeface="Calibri" panose="020F0502020204030204" pitchFamily="34" charset="0"/>
                <a:cs typeface="Times New Roman" panose="02020603050405020304" pitchFamily="18" charset="0"/>
              </a:rPr>
            </a:br>
            <a:r>
              <a:rPr lang="en-US" sz="2000" i="1" dirty="0" err="1">
                <a:effectLst/>
                <a:latin typeface="Times New Roman" panose="02020603050405020304" pitchFamily="18" charset="0"/>
                <a:ea typeface="Calibri" panose="020F0502020204030204" pitchFamily="34" charset="0"/>
                <a:cs typeface="Times New Roman" panose="02020603050405020304" pitchFamily="18" charset="0"/>
              </a:rPr>
              <a:t>Đầu</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effectLst/>
                <a:latin typeface="Times New Roman" panose="02020603050405020304" pitchFamily="18" charset="0"/>
                <a:ea typeface="Calibri" panose="020F0502020204030204" pitchFamily="34" charset="0"/>
                <a:cs typeface="Times New Roman" panose="02020603050405020304" pitchFamily="18" charset="0"/>
              </a:rPr>
              <a:t>súng</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effectLst/>
                <a:latin typeface="Times New Roman" panose="02020603050405020304" pitchFamily="18" charset="0"/>
                <a:ea typeface="Calibri" panose="020F0502020204030204" pitchFamily="34" charset="0"/>
                <a:cs typeface="Times New Roman" panose="02020603050405020304" pitchFamily="18" charset="0"/>
              </a:rPr>
              <a:t>trăng</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effectLst/>
                <a:latin typeface="Times New Roman" panose="02020603050405020304" pitchFamily="18" charset="0"/>
                <a:ea typeface="Calibri" panose="020F0502020204030204" pitchFamily="34" charset="0"/>
                <a:cs typeface="Times New Roman" panose="02020603050405020304" pitchFamily="18" charset="0"/>
              </a:rPr>
              <a:t>treo</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algn="r">
              <a:lnSpc>
                <a:spcPct val="115000"/>
              </a:lnSpc>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Đồng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chí</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Chính</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Hữu</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Ngữ</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văn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9)</a:t>
            </a:r>
          </a:p>
          <a:p>
            <a:pPr>
              <a:lnSpc>
                <a:spcPct val="115000"/>
              </a:lnSpc>
              <a:spcAft>
                <a:spcPts val="0"/>
              </a:spcAft>
            </a:pPr>
            <a:r>
              <a:rPr lang="en-US" sz="2000" b="1" u="sng"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US" sz="2000" b="1" u="sng" dirty="0">
                <a:effectLst/>
                <a:latin typeface="Times New Roman" panose="02020603050405020304" pitchFamily="18" charset="0"/>
                <a:ea typeface="Calibri" panose="020F0502020204030204" pitchFamily="34" charset="0"/>
                <a:cs typeface="Times New Roman" panose="02020603050405020304" pitchFamily="18" charset="0"/>
              </a:rPr>
              <a:t> 1</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Khi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nêu</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xuất</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xứ</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hoàn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cảnh</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sáng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tác</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bài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thơ</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Đồng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chí</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bạn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học</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sinh</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viết</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a:t>
            </a:r>
            <a:br>
              <a:rPr lang="en-US" sz="2000" dirty="0">
                <a:effectLst/>
                <a:latin typeface="Times New Roman" panose="02020603050405020304" pitchFamily="18" charset="0"/>
                <a:ea typeface="Calibri" panose="020F0502020204030204" pitchFamily="34" charset="0"/>
                <a:cs typeface="Times New Roman" panose="02020603050405020304" pitchFamily="18" charset="0"/>
              </a:rPr>
            </a:b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Bài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thơ</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Đồng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chí</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Chính</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Hữu</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trích</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từ</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tập</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thơ</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Vầng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trăng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quầng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lửa</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sáng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tác</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thời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kì</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kháng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chiến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chống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Mĩ</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a:t>
            </a:r>
            <a:br>
              <a:rPr lang="en-US" sz="2000" dirty="0">
                <a:effectLst/>
                <a:latin typeface="Times New Roman" panose="02020603050405020304" pitchFamily="18" charset="0"/>
                <a:ea typeface="Calibri" panose="020F0502020204030204" pitchFamily="34" charset="0"/>
                <a:cs typeface="Times New Roman" panose="02020603050405020304" pitchFamily="18" charset="0"/>
              </a:rPr>
            </a:b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Em</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hãy</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sửa</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lỗi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kiến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thức</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văn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trên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a:t>
            </a:r>
          </a:p>
          <a:p>
            <a:pPr>
              <a:lnSpc>
                <a:spcPct val="115000"/>
              </a:lnSpc>
              <a:spcAft>
                <a:spcPts val="0"/>
              </a:spcAft>
            </a:pPr>
            <a:r>
              <a:rPr lang="en-US" sz="2000" b="1" u="sng"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US" sz="2000" b="1" u="sng" dirty="0">
                <a:effectLst/>
                <a:latin typeface="Times New Roman" panose="02020603050405020304" pitchFamily="18" charset="0"/>
                <a:ea typeface="Calibri" panose="020F0502020204030204" pitchFamily="34" charset="0"/>
                <a:cs typeface="Times New Roman" panose="02020603050405020304" pitchFamily="18" charset="0"/>
              </a:rPr>
              <a:t> 2:</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Hãy</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ghi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lại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tên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một</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tác</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phẩm</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đã</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học</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ghi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rõ</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tên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tác</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giả</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sáng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tác</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cùng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năm</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với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bài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thơ</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Đồng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chí</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a:t>
            </a:r>
          </a:p>
          <a:p>
            <a:pPr>
              <a:lnSpc>
                <a:spcPct val="115000"/>
              </a:lnSpc>
              <a:spcAft>
                <a:spcPts val="0"/>
              </a:spcAft>
            </a:pPr>
            <a:r>
              <a:rPr lang="en-US" sz="2000" b="1" u="sng"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US" sz="2000" b="1" u="sng" dirty="0">
                <a:effectLst/>
                <a:latin typeface="Times New Roman" panose="02020603050405020304" pitchFamily="18" charset="0"/>
                <a:ea typeface="Calibri" panose="020F0502020204030204" pitchFamily="34" charset="0"/>
                <a:cs typeface="Times New Roman" panose="02020603050405020304" pitchFamily="18" charset="0"/>
              </a:rPr>
              <a:t> 3:</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Về</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thơ</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cuối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cùa</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bài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thơ</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nhà</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thơ</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Chính</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Hữu</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kể</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rằng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lúc</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đâu</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ông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viết</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Đầu</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súng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mảnh</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trăng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treo</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sau</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đó</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bớt</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đi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một</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chữ</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Chữ</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nào</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thơ</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đã</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bớt</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đi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Theo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em</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vì</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sao</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tác</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giả</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lại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bớt</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đi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như</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vậy</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a:t>
            </a:r>
          </a:p>
          <a:p>
            <a:pPr>
              <a:lnSpc>
                <a:spcPct val="115000"/>
              </a:lnSpc>
              <a:spcAft>
                <a:spcPts val="0"/>
              </a:spcAft>
            </a:pPr>
            <a:r>
              <a:rPr lang="en-US" sz="2000" b="1" u="sng"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US" sz="2000" b="1" u="sng" dirty="0">
                <a:effectLst/>
                <a:latin typeface="Times New Roman" panose="02020603050405020304" pitchFamily="18" charset="0"/>
                <a:ea typeface="Calibri" panose="020F0502020204030204" pitchFamily="34" charset="0"/>
                <a:cs typeface="Times New Roman" panose="02020603050405020304" pitchFamily="18" charset="0"/>
              </a:rPr>
              <a:t> 4:</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Hãy</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viết</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một</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đoạn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văn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khoảng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12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theo</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cách</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lập</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luận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tổng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phân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hợp</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với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chủ</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đề</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Ba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kết</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thúc</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bài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thơ</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bức</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tranh</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đẹp</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về</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tình</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đồng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chí</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biểu</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tượng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đẹp</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về</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cuộc</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đời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chiến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sĩ</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đoạn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sử</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dụng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cảm</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thán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phép</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nối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để</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liên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kết</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gạch</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dưới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cảm</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thán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từ</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ngữ</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dùng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làm</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phép</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nối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282658246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2674" y="1223999"/>
            <a:ext cx="4186177" cy="4339650"/>
          </a:xfrm>
          <a:prstGeom prst="rect">
            <a:avLst/>
          </a:prstGeom>
          <a:solidFill>
            <a:srgbClr val="92D050"/>
          </a:solidFill>
        </p:spPr>
        <p:txBody>
          <a:bodyPr wrap="square">
            <a:spAutoFit/>
          </a:bodyPr>
          <a:lstStyle/>
          <a:p>
            <a:pPr algn="just">
              <a:lnSpc>
                <a:spcPct val="115000"/>
              </a:lnSpc>
              <a:spcAft>
                <a:spcPts val="0"/>
              </a:spcAft>
            </a:pPr>
            <a:r>
              <a:rPr lang="en-US" sz="2400" b="1" u="sng"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US" sz="2400" b="1" u="sng" dirty="0">
                <a:effectLst/>
                <a:latin typeface="Times New Roman" panose="02020603050405020304" pitchFamily="18" charset="0"/>
                <a:ea typeface="Calibri" panose="020F0502020204030204" pitchFamily="34" charset="0"/>
                <a:cs typeface="Times New Roman" panose="02020603050405020304" pitchFamily="18" charset="0"/>
              </a:rPr>
              <a:t> 1</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Khi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nêu</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xuất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xứ</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hoàn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cảnh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sáng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tác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bài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thơ</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Đồng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chí</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bạn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học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sinh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viết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br>
              <a:rPr lang="en-US" sz="2400" dirty="0">
                <a:effectLst/>
                <a:latin typeface="Times New Roman" panose="02020603050405020304" pitchFamily="18" charset="0"/>
                <a:ea typeface="Calibri" panose="020F0502020204030204" pitchFamily="34" charset="0"/>
                <a:cs typeface="Times New Roman" panose="02020603050405020304" pitchFamily="18" charset="0"/>
              </a:rPr>
            </a:b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Bài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thơ</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Đồng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chí</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Chính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Hữu</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trích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từ</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tập</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thơ</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Vầng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trăng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quầng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lửa</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sáng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tác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thời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kì</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kháng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chiến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chống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Mĩ</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br>
              <a:rPr lang="en-US" sz="2400" dirty="0">
                <a:effectLst/>
                <a:latin typeface="Times New Roman" panose="02020603050405020304" pitchFamily="18" charset="0"/>
                <a:ea typeface="Calibri" panose="020F0502020204030204" pitchFamily="34" charset="0"/>
                <a:cs typeface="Times New Roman" panose="02020603050405020304" pitchFamily="18" charset="0"/>
              </a:rPr>
            </a:b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Em</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hãy</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sửa</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lỗi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kiến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thức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văn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trên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p>
        </p:txBody>
      </p:sp>
      <p:sp>
        <p:nvSpPr>
          <p:cNvPr id="5" name="Rectangle 4"/>
          <p:cNvSpPr/>
          <p:nvPr/>
        </p:nvSpPr>
        <p:spPr>
          <a:xfrm>
            <a:off x="4664596" y="186792"/>
            <a:ext cx="7060557" cy="2074414"/>
          </a:xfrm>
          <a:prstGeom prst="rect">
            <a:avLst/>
          </a:prstGeom>
        </p:spPr>
        <p:txBody>
          <a:bodyPr wrap="square">
            <a:spAutoFit/>
          </a:bodyPr>
          <a:lstStyle/>
          <a:p>
            <a:pPr algn="just">
              <a:lnSpc>
                <a:spcPct val="115000"/>
              </a:lnSpc>
              <a:spcAft>
                <a:spcPts val="0"/>
              </a:spcAft>
            </a:pP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1</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Sửa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lại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xuất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xứ</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hoàn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cảnh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sáng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tác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br>
              <a:rPr lang="en-US" sz="2800" dirty="0">
                <a:effectLst/>
                <a:latin typeface="Times New Roman" panose="02020603050405020304" pitchFamily="18" charset="0"/>
                <a:ea typeface="Calibri" panose="020F0502020204030204" pitchFamily="34" charset="0"/>
                <a:cs typeface="Times New Roman" panose="02020603050405020304" pitchFamily="18" charset="0"/>
              </a:rPr>
            </a:b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Bài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thơ</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Đồng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chí</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Chính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Hữu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trích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tư</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tập</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thơ</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Đầu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súng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trăng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treo</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sáng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tác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thời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kì</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kháng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chiến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chống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Pháp</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p>
        </p:txBody>
      </p:sp>
      <p:pic>
        <p:nvPicPr>
          <p:cNvPr id="37890" name="Picture 2" descr="Biện pháp tu từ trong bài thơ Đồng chí - Chính Hữ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3631" y="2744606"/>
            <a:ext cx="5686425" cy="3314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3865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8501" y="160380"/>
            <a:ext cx="11350906" cy="1083374"/>
          </a:xfrm>
          <a:prstGeom prst="rect">
            <a:avLst/>
          </a:prstGeom>
        </p:spPr>
        <p:txBody>
          <a:bodyPr wrap="square">
            <a:spAutoFit/>
          </a:bodyPr>
          <a:lstStyle/>
          <a:p>
            <a:pPr algn="just">
              <a:lnSpc>
                <a:spcPct val="115000"/>
              </a:lnSpc>
              <a:spcAft>
                <a:spcPts val="0"/>
              </a:spcAft>
            </a:pPr>
            <a:r>
              <a:rPr lang="en-US" sz="2800" b="1" u="sng"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US" sz="2800" b="1" u="sng" dirty="0">
                <a:effectLst/>
                <a:latin typeface="Times New Roman" panose="02020603050405020304" pitchFamily="18" charset="0"/>
                <a:ea typeface="Calibri" panose="020F0502020204030204" pitchFamily="34" charset="0"/>
                <a:cs typeface="Times New Roman" panose="02020603050405020304" pitchFamily="18" charset="0"/>
              </a:rPr>
              <a:t> 2:</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Hãy</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ghi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lại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tên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một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tác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phẩm</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đã</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học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ghi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rõ</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tên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tác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giả</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sáng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tác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cùng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năm</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với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bài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thơ</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Đồng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chí</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p>
        </p:txBody>
      </p:sp>
      <p:pic>
        <p:nvPicPr>
          <p:cNvPr id="39938" name="Picture 2" descr="Cảm nhận về bài thơ Đồng Chí của Chính Hữ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517" y="2905909"/>
            <a:ext cx="6115050" cy="3771901"/>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
        <p:nvSpPr>
          <p:cNvPr id="5" name="Rectangle 4"/>
          <p:cNvSpPr/>
          <p:nvPr/>
        </p:nvSpPr>
        <p:spPr>
          <a:xfrm>
            <a:off x="2550289" y="1481058"/>
            <a:ext cx="8665580" cy="1083374"/>
          </a:xfrm>
          <a:prstGeom prst="rect">
            <a:avLst/>
          </a:prstGeom>
        </p:spPr>
        <p:txBody>
          <a:bodyPr wrap="square">
            <a:spAutoFit/>
          </a:bodyPr>
          <a:lstStyle/>
          <a:p>
            <a:pPr>
              <a:lnSpc>
                <a:spcPct val="115000"/>
              </a:lnSpc>
              <a:spcAft>
                <a:spcPts val="0"/>
              </a:spcAft>
            </a:pP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2</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Tác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phẩm</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cùng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năm</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sáng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tác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(1948):</a:t>
            </a:r>
            <a:br>
              <a:rPr lang="en-US" sz="2800" dirty="0">
                <a:effectLst/>
                <a:latin typeface="Times New Roman" panose="02020603050405020304" pitchFamily="18" charset="0"/>
                <a:ea typeface="Calibri" panose="020F0502020204030204" pitchFamily="34" charset="0"/>
                <a:cs typeface="Times New Roman" panose="02020603050405020304" pitchFamily="18" charset="0"/>
              </a:rPr>
            </a:b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Tác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phẩm</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Làng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Tác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giả</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Kim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Lân</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39940" name="Picture 4" descr="Jos Nguyễn Tuấn Dũng: So sánh truyện ngắn Làng- Kim Lân và Tây đầu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44183" y="3116340"/>
            <a:ext cx="5026558" cy="3351038"/>
          </a:xfrm>
          <a:prstGeom prst="rect">
            <a:avLst/>
          </a:prstGeom>
          <a:noFill/>
          <a:effectLst>
            <a:softEdge rad="5461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171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2200" y="140672"/>
            <a:ext cx="11536103" cy="1578894"/>
          </a:xfrm>
          <a:prstGeom prst="rect">
            <a:avLst/>
          </a:prstGeom>
        </p:spPr>
        <p:txBody>
          <a:bodyPr wrap="square">
            <a:spAutoFit/>
          </a:bodyPr>
          <a:lstStyle/>
          <a:p>
            <a:pPr algn="just">
              <a:lnSpc>
                <a:spcPct val="115000"/>
              </a:lnSpc>
              <a:spcAft>
                <a:spcPts val="0"/>
              </a:spcAft>
            </a:pPr>
            <a:r>
              <a:rPr lang="en-US" sz="2800" b="1" u="sng"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2800" b="1" u="sng"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3:</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Về</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cuối</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cùa</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nhà</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Chính</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Hữu</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kể</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rằng</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lúc</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đâu</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ông</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viết</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Đầu</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súng</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mảnh</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trăng</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treo</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sau</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đó</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bớt</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đi</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một</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chữ</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Chữ</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nào</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đã</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bớt</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đi</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Theo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em</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vì</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sao</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tác</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giả</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lại</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bớt</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đi</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như</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vậy</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p>
        </p:txBody>
      </p:sp>
      <p:sp>
        <p:nvSpPr>
          <p:cNvPr id="5" name="Rectangle 4"/>
          <p:cNvSpPr/>
          <p:nvPr/>
        </p:nvSpPr>
        <p:spPr>
          <a:xfrm>
            <a:off x="147574" y="2098983"/>
            <a:ext cx="11665354" cy="3560975"/>
          </a:xfrm>
          <a:prstGeom prst="rect">
            <a:avLst/>
          </a:prstGeom>
          <a:solidFill>
            <a:srgbClr val="92D050"/>
          </a:solidFill>
        </p:spPr>
        <p:txBody>
          <a:bodyPr wrap="square">
            <a:spAutoFit/>
          </a:bodyPr>
          <a:lstStyle/>
          <a:p>
            <a:pPr algn="just">
              <a:lnSpc>
                <a:spcPct val="115000"/>
              </a:lnSpc>
              <a:spcAft>
                <a:spcPts val="0"/>
              </a:spcAft>
            </a:pP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3</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Việc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bớt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từ</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mảnh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thơ</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Đầu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súng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trăng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treo</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ý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nghĩa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br>
              <a:rPr lang="en-US" sz="2800" dirty="0">
                <a:effectLst/>
                <a:latin typeface="Times New Roman" panose="02020603050405020304" pitchFamily="18" charset="0"/>
                <a:ea typeface="Calibri" panose="020F0502020204030204" pitchFamily="34" charset="0"/>
                <a:cs typeface="Times New Roman" panose="02020603050405020304" pitchFamily="18" charset="0"/>
              </a:rPr>
            </a:b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Chữ</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bớt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mảnh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br>
              <a:rPr lang="en-US" sz="2800" dirty="0">
                <a:effectLst/>
                <a:latin typeface="Times New Roman" panose="02020603050405020304" pitchFamily="18" charset="0"/>
                <a:ea typeface="Calibri" panose="020F0502020204030204" pitchFamily="34" charset="0"/>
                <a:cs typeface="Times New Roman" panose="02020603050405020304" pitchFamily="18" charset="0"/>
              </a:rPr>
            </a:b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Tác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dụng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Tác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giả</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bớt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chữ</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mảnh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bởi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thơ</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Đầu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súng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trăng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treo</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vẫn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gợi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hình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ảnh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vầng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trăng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treo</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trên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đầu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mũi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súng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Hơn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nữa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khi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bớt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một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chữ</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thơ</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trở</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nên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gọn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chắc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giàu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nhịp</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điệu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Bốn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chữ</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này</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nhịp</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điệu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như</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nhịp</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lắc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một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cái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gì</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lơ</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lửng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chông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chênh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góp</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phần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diễn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tả</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sinh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hình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ảnh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vầng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trăng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treo</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lơ</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lửng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trên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đầu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mũi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súng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2438594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0472" y="178837"/>
            <a:ext cx="11948932" cy="1154162"/>
          </a:xfrm>
          <a:prstGeom prst="rect">
            <a:avLst/>
          </a:prstGeom>
        </p:spPr>
        <p:txBody>
          <a:bodyPr wrap="square">
            <a:spAutoFit/>
          </a:bodyPr>
          <a:lstStyle/>
          <a:p>
            <a:pPr algn="just">
              <a:lnSpc>
                <a:spcPct val="115000"/>
              </a:lnSpc>
              <a:spcAft>
                <a:spcPts val="0"/>
              </a:spcAft>
            </a:pPr>
            <a:r>
              <a:rPr lang="en-US" sz="2000" b="1" u="sng"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US" sz="2000" b="1" u="sng" dirty="0">
                <a:effectLst/>
                <a:latin typeface="Times New Roman" panose="02020603050405020304" pitchFamily="18" charset="0"/>
                <a:ea typeface="Calibri" panose="020F0502020204030204" pitchFamily="34" charset="0"/>
                <a:cs typeface="Times New Roman" panose="02020603050405020304" pitchFamily="18" charset="0"/>
              </a:rPr>
              <a:t> 4:</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Hãy</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viết</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một</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đoạn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văn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khoảng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12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theo</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cách</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lập</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luận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tổng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phân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hợp</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với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chủ</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đề</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Ba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kết</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thúc</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bài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thơ</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bức</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tranh</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đẹp</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về</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tình</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đồng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chí</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biểu</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tượng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đẹp</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về</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cuộc</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đời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chiến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sĩ</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đoạn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sử</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dụng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cảm</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thán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phép</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nối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để</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liên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kết</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gạch</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dưới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cảm</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thán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từ</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ngữ</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dùng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làm</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phép</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nối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a:t>
            </a:r>
          </a:p>
        </p:txBody>
      </p:sp>
      <p:pic>
        <p:nvPicPr>
          <p:cNvPr id="5" name="Picture 2" descr="Cảm nhận về bài thơ Đồng Chí của Chính Hữ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04831" y="3081664"/>
            <a:ext cx="4647918" cy="2866941"/>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
        <p:nvSpPr>
          <p:cNvPr id="6" name="Rectangle 5"/>
          <p:cNvSpPr/>
          <p:nvPr/>
        </p:nvSpPr>
        <p:spPr>
          <a:xfrm>
            <a:off x="154331" y="1230574"/>
            <a:ext cx="11945073" cy="5122556"/>
          </a:xfrm>
          <a:prstGeom prst="rect">
            <a:avLst/>
          </a:prstGeom>
        </p:spPr>
        <p:txBody>
          <a:bodyPr wrap="square">
            <a:spAutoFit/>
          </a:bodyPr>
          <a:lstStyle/>
          <a:p>
            <a:pPr algn="just">
              <a:lnSpc>
                <a:spcPct val="115000"/>
              </a:lnSpc>
              <a:spcAft>
                <a:spcPts val="0"/>
              </a:spcAft>
            </a:pPr>
            <a:r>
              <a:rPr lang="en-US" sz="22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22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4</a:t>
            </a:r>
            <a:r>
              <a:rPr lang="en-US"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Viết</a:t>
            </a:r>
            <a:r>
              <a:rPr lang="en-US"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đoạn</a:t>
            </a:r>
            <a:r>
              <a:rPr lang="en-US"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văn</a:t>
            </a:r>
            <a:r>
              <a:rPr lang="en-US"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cần</a:t>
            </a:r>
            <a:r>
              <a:rPr lang="en-US"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đảm</a:t>
            </a:r>
            <a:r>
              <a:rPr lang="en-US"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báo</a:t>
            </a:r>
            <a:r>
              <a:rPr lang="en-US"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nội</a:t>
            </a:r>
            <a:r>
              <a:rPr lang="en-US"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dung </a:t>
            </a:r>
            <a:r>
              <a:rPr lang="en-US" sz="2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sau</a:t>
            </a:r>
            <a:r>
              <a:rPr lang="en-US"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br>
              <a:rPr lang="en-US"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br>
            <a:r>
              <a:rPr lang="en-US"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 </a:t>
            </a:r>
            <a:r>
              <a:rPr lang="en-US" sz="2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cảnh</a:t>
            </a:r>
            <a:r>
              <a:rPr lang="en-US"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rừng</a:t>
            </a:r>
            <a:r>
              <a:rPr lang="en-US"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hoang</a:t>
            </a:r>
            <a:r>
              <a:rPr lang="en-US"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sương</a:t>
            </a:r>
            <a:r>
              <a:rPr lang="en-US"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muối</a:t>
            </a:r>
            <a:r>
              <a:rPr lang="en-US"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 </a:t>
            </a:r>
            <a:r>
              <a:rPr lang="en-US" sz="2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rừng</a:t>
            </a:r>
            <a:r>
              <a:rPr lang="en-US"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mùa</a:t>
            </a:r>
            <a:r>
              <a:rPr lang="en-US"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đông</a:t>
            </a:r>
            <a:r>
              <a:rPr lang="en-US"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ở </a:t>
            </a:r>
            <a:r>
              <a:rPr lang="en-US" sz="2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Việt</a:t>
            </a:r>
            <a:r>
              <a:rPr lang="en-US"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Bắc</a:t>
            </a:r>
            <a:r>
              <a:rPr lang="en-US"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sương</a:t>
            </a:r>
            <a:r>
              <a:rPr lang="en-US"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muối</a:t>
            </a:r>
            <a:r>
              <a:rPr lang="en-US"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phủ</a:t>
            </a:r>
            <a:r>
              <a:rPr lang="en-US"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đầy</a:t>
            </a:r>
            <a:r>
              <a:rPr lang="en-US"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trời</a:t>
            </a:r>
            <a:r>
              <a:rPr lang="en-US"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lính</a:t>
            </a:r>
            <a:r>
              <a:rPr lang="en-US"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vẫn</a:t>
            </a:r>
            <a:r>
              <a:rPr lang="en-US"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đựng</a:t>
            </a:r>
            <a:r>
              <a:rPr lang="en-US"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cạnh</a:t>
            </a:r>
            <a:r>
              <a:rPr lang="en-US"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bên</a:t>
            </a:r>
            <a:r>
              <a:rPr lang="en-US"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nhau</a:t>
            </a:r>
            <a:r>
              <a:rPr lang="en-US"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im</a:t>
            </a:r>
            <a:r>
              <a:rPr lang="en-US"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lặng</a:t>
            </a:r>
            <a:r>
              <a:rPr lang="en-US"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phục</a:t>
            </a:r>
            <a:r>
              <a:rPr lang="en-US"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kích</a:t>
            </a:r>
            <a:r>
              <a:rPr lang="en-US"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chờ</a:t>
            </a:r>
            <a:r>
              <a:rPr lang="en-US"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giặc</a:t>
            </a:r>
            <a:r>
              <a:rPr lang="en-US"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tới</a:t>
            </a:r>
            <a:r>
              <a:rPr lang="en-US"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Từ</a:t>
            </a:r>
            <a:r>
              <a:rPr lang="en-US"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chờ</a:t>
            </a:r>
            <a:r>
              <a:rPr lang="en-US"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tư</a:t>
            </a:r>
            <a:r>
              <a:rPr lang="en-US"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thế</a:t>
            </a:r>
            <a:r>
              <a:rPr lang="en-US"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chủ</a:t>
            </a:r>
            <a:r>
              <a:rPr lang="en-US"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lính</a:t>
            </a:r>
            <a:br>
              <a:rPr lang="en-US"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br>
            <a:r>
              <a:rPr lang="en-US"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 Hai </a:t>
            </a:r>
            <a:r>
              <a:rPr lang="en-US" sz="2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en-US"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đối</a:t>
            </a:r>
            <a:r>
              <a:rPr lang="en-US"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nhau</a:t>
            </a:r>
            <a:r>
              <a:rPr lang="en-US"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thật</a:t>
            </a:r>
            <a:r>
              <a:rPr lang="en-US"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chỉnh</a:t>
            </a:r>
            <a:r>
              <a:rPr lang="en-US"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gợi</a:t>
            </a:r>
            <a:r>
              <a:rPr lang="en-US"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cảm</a:t>
            </a:r>
            <a:r>
              <a:rPr lang="en-US"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giữa</a:t>
            </a:r>
            <a:r>
              <a:rPr lang="en-US"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khung</a:t>
            </a:r>
            <a:r>
              <a:rPr lang="en-US"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cảnh</a:t>
            </a:r>
            <a:r>
              <a:rPr lang="en-US"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toàn</a:t>
            </a:r>
            <a:r>
              <a:rPr lang="en-US"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cảnh</a:t>
            </a:r>
            <a:r>
              <a:rPr lang="en-US"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Khung</a:t>
            </a:r>
            <a:r>
              <a:rPr lang="en-US"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cảnh</a:t>
            </a:r>
            <a:r>
              <a:rPr lang="en-US"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lạnh</a:t>
            </a:r>
            <a:r>
              <a:rPr lang="en-US"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lẽo</a:t>
            </a:r>
            <a:r>
              <a:rPr lang="en-US"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buốt</a:t>
            </a:r>
            <a:r>
              <a:rPr lang="en-US"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giá</a:t>
            </a:r>
            <a:r>
              <a:rPr lang="en-US"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Toàn</a:t>
            </a:r>
            <a:r>
              <a:rPr lang="en-US"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cảnh</a:t>
            </a:r>
            <a:r>
              <a:rPr lang="en-US"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tinh</a:t>
            </a:r>
            <a:r>
              <a:rPr lang="en-US"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cảm</a:t>
            </a:r>
            <a:r>
              <a:rPr lang="en-US"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ấm</a:t>
            </a:r>
            <a:r>
              <a:rPr lang="en-US"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nồng</a:t>
            </a:r>
            <a:r>
              <a:rPr lang="en-US"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lính</a:t>
            </a:r>
            <a:r>
              <a:rPr lang="en-US"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với</a:t>
            </a:r>
            <a:r>
              <a:rPr lang="en-US"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đồng</a:t>
            </a:r>
            <a:r>
              <a:rPr lang="en-US"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đội</a:t>
            </a:r>
            <a:r>
              <a:rPr lang="en-US"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Sức</a:t>
            </a:r>
            <a:r>
              <a:rPr lang="en-US"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mạnh</a:t>
            </a:r>
            <a:r>
              <a:rPr lang="en-US"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tình</a:t>
            </a:r>
            <a:r>
              <a:rPr lang="en-US"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đồng</a:t>
            </a:r>
            <a:r>
              <a:rPr lang="en-US"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đội</a:t>
            </a:r>
            <a:r>
              <a:rPr lang="en-US"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đã</a:t>
            </a:r>
            <a:r>
              <a:rPr lang="en-US"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giúp</a:t>
            </a:r>
            <a:r>
              <a:rPr lang="en-US"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lính</a:t>
            </a:r>
            <a:r>
              <a:rPr lang="en-US"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vượt</a:t>
            </a:r>
            <a:r>
              <a:rPr lang="en-US"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lên</a:t>
            </a:r>
            <a:r>
              <a:rPr lang="en-US"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tất</a:t>
            </a:r>
            <a:r>
              <a:rPr lang="en-US"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cả</a:t>
            </a:r>
            <a:r>
              <a:rPr lang="en-US"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sự</a:t>
            </a:r>
            <a:r>
              <a:rPr lang="en-US"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khắc</a:t>
            </a:r>
            <a:r>
              <a:rPr lang="en-US"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nghiệt</a:t>
            </a:r>
            <a:r>
              <a:rPr lang="en-US"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thời</a:t>
            </a:r>
            <a:r>
              <a:rPr lang="en-US"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tiết</a:t>
            </a:r>
            <a:r>
              <a:rPr lang="en-US"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Chính</a:t>
            </a:r>
            <a:r>
              <a:rPr lang="en-US"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tình</a:t>
            </a:r>
            <a:r>
              <a:rPr lang="en-US"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đồng</a:t>
            </a:r>
            <a:r>
              <a:rPr lang="en-US"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chí</a:t>
            </a:r>
            <a:r>
              <a:rPr lang="en-US"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đã</a:t>
            </a:r>
            <a:r>
              <a:rPr lang="en-US"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sưởi</a:t>
            </a:r>
            <a:r>
              <a:rPr lang="en-US"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ấm</a:t>
            </a:r>
            <a:r>
              <a:rPr lang="en-US"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anh</a:t>
            </a:r>
            <a:r>
              <a:rPr lang="en-US"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giữa</a:t>
            </a:r>
            <a:r>
              <a:rPr lang="en-US"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rừng</a:t>
            </a:r>
            <a:r>
              <a:rPr lang="en-US"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hoang</a:t>
            </a:r>
            <a:r>
              <a:rPr lang="en-US"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mùa</a:t>
            </a:r>
            <a:r>
              <a:rPr lang="en-US"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đông</a:t>
            </a:r>
            <a:r>
              <a:rPr lang="en-US"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sương</a:t>
            </a:r>
            <a:r>
              <a:rPr lang="en-US"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muối</a:t>
            </a:r>
            <a:r>
              <a:rPr lang="en-US"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buốt</a:t>
            </a:r>
            <a:r>
              <a:rPr lang="en-US"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giá</a:t>
            </a:r>
            <a:r>
              <a:rPr lang="en-US"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br>
              <a:rPr lang="en-US"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br>
            <a:r>
              <a:rPr lang="en-US"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 </a:t>
            </a:r>
            <a:r>
              <a:rPr lang="en-US" sz="2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Hình</a:t>
            </a:r>
            <a:r>
              <a:rPr lang="en-US"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ảnh</a:t>
            </a:r>
            <a:r>
              <a:rPr lang="en-US"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Đầu</a:t>
            </a:r>
            <a:r>
              <a:rPr lang="en-US"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súng</a:t>
            </a:r>
            <a:r>
              <a:rPr lang="en-US"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trăng</a:t>
            </a:r>
            <a:r>
              <a:rPr lang="en-US"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treo</a:t>
            </a:r>
            <a:r>
              <a:rPr lang="en-US"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thật</a:t>
            </a:r>
            <a:r>
              <a:rPr lang="en-US"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cảm</a:t>
            </a:r>
            <a:r>
              <a:rPr lang="en-US"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giác</a:t>
            </a:r>
            <a:r>
              <a:rPr lang="en-US"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nhận</a:t>
            </a:r>
            <a:r>
              <a:rPr lang="en-US"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ra</a:t>
            </a:r>
            <a:r>
              <a:rPr lang="en-US"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từ</a:t>
            </a:r>
            <a:r>
              <a:rPr lang="en-US"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đêm</a:t>
            </a:r>
            <a:r>
              <a:rPr lang="en-US"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hành</a:t>
            </a:r>
            <a:r>
              <a:rPr lang="en-US"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quân</a:t>
            </a:r>
            <a:r>
              <a:rPr lang="en-US"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phục</a:t>
            </a:r>
            <a:r>
              <a:rPr lang="en-US"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kích</a:t>
            </a:r>
            <a:r>
              <a:rPr lang="en-US"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chờ</a:t>
            </a:r>
            <a:r>
              <a:rPr lang="en-US"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giặc</a:t>
            </a:r>
            <a:r>
              <a:rPr lang="en-US"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Đây</a:t>
            </a:r>
            <a:r>
              <a:rPr lang="en-US"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hình</a:t>
            </a:r>
            <a:r>
              <a:rPr lang="en-US"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ảnh</a:t>
            </a:r>
            <a:r>
              <a:rPr lang="en-US"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đẹp</a:t>
            </a:r>
            <a:r>
              <a:rPr lang="en-US"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nhất</a:t>
            </a:r>
            <a:r>
              <a:rPr lang="en-US"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gợi</a:t>
            </a:r>
            <a:r>
              <a:rPr lang="en-US"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bao</a:t>
            </a:r>
            <a:r>
              <a:rPr lang="en-US"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liên</a:t>
            </a:r>
            <a:r>
              <a:rPr lang="en-US"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tưởng</a:t>
            </a:r>
            <a:r>
              <a:rPr lang="en-US"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phong</a:t>
            </a:r>
            <a:r>
              <a:rPr lang="en-US"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phú</a:t>
            </a:r>
            <a:r>
              <a:rPr lang="en-US"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Súng</a:t>
            </a:r>
            <a:r>
              <a:rPr lang="en-US"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trăng</a:t>
            </a:r>
            <a:r>
              <a:rPr lang="en-US"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gần</a:t>
            </a:r>
            <a:r>
              <a:rPr lang="en-US"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xa</a:t>
            </a:r>
            <a:r>
              <a:rPr lang="en-US"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chiến</a:t>
            </a:r>
            <a:r>
              <a:rPr lang="en-US"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sĩ</a:t>
            </a:r>
            <a:r>
              <a:rPr lang="en-US"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vả</a:t>
            </a:r>
            <a:r>
              <a:rPr lang="en-US"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thi</a:t>
            </a:r>
            <a:r>
              <a:rPr lang="en-US"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sĩ</a:t>
            </a:r>
            <a:r>
              <a:rPr lang="en-US"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thực</a:t>
            </a:r>
            <a:r>
              <a:rPr lang="en-US"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tại</a:t>
            </a:r>
            <a:r>
              <a:rPr lang="en-US"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mơ</a:t>
            </a:r>
            <a:r>
              <a:rPr lang="en-US"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mộng</a:t>
            </a:r>
            <a:r>
              <a:rPr lang="en-US"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Tất</a:t>
            </a:r>
            <a:r>
              <a:rPr lang="en-US"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cả</a:t>
            </a:r>
            <a:r>
              <a:rPr lang="en-US"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đã</a:t>
            </a:r>
            <a:r>
              <a:rPr lang="en-US"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hòa</a:t>
            </a:r>
            <a:r>
              <a:rPr lang="en-US"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quyện</a:t>
            </a:r>
            <a:r>
              <a:rPr lang="en-US"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bổ</a:t>
            </a:r>
            <a:r>
              <a:rPr lang="en-US"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sung </a:t>
            </a:r>
            <a:r>
              <a:rPr lang="en-US" sz="2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cho</a:t>
            </a:r>
            <a:r>
              <a:rPr lang="en-US"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nhau</a:t>
            </a:r>
            <a:r>
              <a:rPr lang="en-US"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cuộc</a:t>
            </a:r>
            <a:r>
              <a:rPr lang="en-US"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đời</a:t>
            </a:r>
            <a:r>
              <a:rPr lang="en-US"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lính</a:t>
            </a:r>
            <a:r>
              <a:rPr lang="en-US"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cách</a:t>
            </a:r>
            <a:r>
              <a:rPr lang="en-US"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mạng</a:t>
            </a:r>
            <a:r>
              <a:rPr lang="en-US"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en-US"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như</a:t>
            </a:r>
            <a:r>
              <a:rPr lang="en-US"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nhãn</a:t>
            </a:r>
            <a:r>
              <a:rPr lang="en-US"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tự</a:t>
            </a:r>
            <a:r>
              <a:rPr lang="en-US"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cả</a:t>
            </a:r>
            <a:r>
              <a:rPr lang="en-US"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vừa</a:t>
            </a:r>
            <a:r>
              <a:rPr lang="en-US"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mang</a:t>
            </a:r>
            <a:r>
              <a:rPr lang="en-US"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tính</a:t>
            </a:r>
            <a:r>
              <a:rPr lang="en-US"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hiện</a:t>
            </a:r>
            <a:r>
              <a:rPr lang="en-US"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thực</a:t>
            </a:r>
            <a:r>
              <a:rPr lang="en-US"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vừa</a:t>
            </a:r>
            <a:r>
              <a:rPr lang="en-US"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mang</a:t>
            </a:r>
            <a:r>
              <a:rPr lang="en-US"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sắc</a:t>
            </a:r>
            <a:r>
              <a:rPr lang="en-US"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thái</a:t>
            </a:r>
            <a:r>
              <a:rPr lang="en-US"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lãng</a:t>
            </a:r>
            <a:r>
              <a:rPr lang="en-US"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mạn</a:t>
            </a:r>
            <a:r>
              <a:rPr lang="en-US"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br>
              <a:rPr lang="en-US"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br>
            <a:r>
              <a:rPr lang="en-US"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 Ba </a:t>
            </a:r>
            <a:r>
              <a:rPr lang="en-US" sz="2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en-US"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bức</a:t>
            </a:r>
            <a:r>
              <a:rPr lang="en-US"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tranh</a:t>
            </a:r>
            <a:r>
              <a:rPr lang="en-US"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đẹp</a:t>
            </a:r>
            <a:r>
              <a:rPr lang="en-US"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biểu</a:t>
            </a:r>
            <a:r>
              <a:rPr lang="en-US"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tượng</a:t>
            </a:r>
            <a:r>
              <a:rPr lang="en-US"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đẹp</a:t>
            </a:r>
            <a:r>
              <a:rPr lang="en-US"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giàu</a:t>
            </a:r>
            <a:r>
              <a:rPr lang="en-US"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chất</a:t>
            </a:r>
            <a:r>
              <a:rPr lang="en-US"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en-US"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về</a:t>
            </a:r>
            <a:r>
              <a:rPr lang="en-US"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tình</a:t>
            </a:r>
            <a:r>
              <a:rPr lang="en-US"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đồng</a:t>
            </a:r>
            <a:r>
              <a:rPr lang="en-US"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chí</a:t>
            </a:r>
            <a:r>
              <a:rPr lang="en-US"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đồng</a:t>
            </a:r>
            <a:r>
              <a:rPr lang="en-US"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đội</a:t>
            </a:r>
            <a:r>
              <a:rPr lang="en-US"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245224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14552" y="0"/>
            <a:ext cx="8653134" cy="6706179"/>
          </a:xfrm>
          <a:prstGeom prst="rect">
            <a:avLst/>
          </a:prstGeom>
        </p:spPr>
      </p:pic>
    </p:spTree>
    <p:extLst>
      <p:ext uri="{BB962C8B-B14F-4D97-AF65-F5344CB8AC3E}">
        <p14:creationId xmlns:p14="http://schemas.microsoft.com/office/powerpoint/2010/main" val="361687286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A48D0616-1ABD-45F1-9B95-FDA6657FE0D1}"/>
              </a:ext>
            </a:extLst>
          </p:cNvPr>
          <p:cNvSpPr>
            <a:spLocks noGrp="1"/>
          </p:cNvSpPr>
          <p:nvPr>
            <p:ph type="title"/>
          </p:nvPr>
        </p:nvSpPr>
        <p:spPr>
          <a:xfrm>
            <a:off x="450239" y="2468730"/>
            <a:ext cx="5195523" cy="1747344"/>
          </a:xfrm>
          <a:prstGeom prst="roundRect">
            <a:avLst/>
          </a:prstGeom>
          <a:solidFill>
            <a:schemeClr val="accent6"/>
          </a:solidFill>
        </p:spPr>
        <p:txBody>
          <a:bodyPr>
            <a:normAutofit fontScale="90000"/>
          </a:bodyPr>
          <a:lstStyle/>
          <a:p>
            <a:pPr algn="just"/>
            <a:r>
              <a:rPr lang="en-US" altLang="vi-VN" sz="3200" dirty="0" err="1">
                <a:latin typeface="Times New Roman" panose="02020603050405020304" pitchFamily="18" charset="0"/>
                <a:cs typeface="Times New Roman" panose="02020603050405020304" pitchFamily="18" charset="0"/>
              </a:rPr>
              <a:t>Sáng</a:t>
            </a:r>
            <a:r>
              <a:rPr lang="en-US" altLang="vi-VN" sz="3200" dirty="0">
                <a:latin typeface="Times New Roman" panose="02020603050405020304" pitchFamily="18" charset="0"/>
                <a:cs typeface="Times New Roman" panose="02020603050405020304" pitchFamily="18" charset="0"/>
              </a:rPr>
              <a:t> </a:t>
            </a:r>
            <a:r>
              <a:rPr lang="en-US" altLang="vi-VN" sz="3200" dirty="0" err="1">
                <a:latin typeface="Times New Roman" panose="02020603050405020304" pitchFamily="18" charset="0"/>
                <a:cs typeface="Times New Roman" panose="02020603050405020304" pitchFamily="18" charset="0"/>
              </a:rPr>
              <a:t>tác</a:t>
            </a:r>
            <a:r>
              <a:rPr lang="en-US" altLang="vi-VN" sz="3200" dirty="0">
                <a:latin typeface="Times New Roman" panose="02020603050405020304" pitchFamily="18" charset="0"/>
                <a:cs typeface="Times New Roman" panose="02020603050405020304" pitchFamily="18" charset="0"/>
              </a:rPr>
              <a:t> </a:t>
            </a:r>
            <a:r>
              <a:rPr lang="en-US" altLang="vi-VN" sz="3200" dirty="0" err="1">
                <a:latin typeface="Times New Roman" panose="02020603050405020304" pitchFamily="18" charset="0"/>
                <a:cs typeface="Times New Roman" panose="02020603050405020304" pitchFamily="18" charset="0"/>
              </a:rPr>
              <a:t>năm</a:t>
            </a:r>
            <a:r>
              <a:rPr lang="en-US" altLang="vi-VN" sz="3200" dirty="0">
                <a:latin typeface="Times New Roman" panose="02020603050405020304" pitchFamily="18" charset="0"/>
                <a:cs typeface="Times New Roman" panose="02020603050405020304" pitchFamily="18" charset="0"/>
              </a:rPr>
              <a:t> 1948 (</a:t>
            </a:r>
            <a:r>
              <a:rPr lang="en-US" altLang="vi-VN" sz="3200" dirty="0" err="1">
                <a:latin typeface="Times New Roman" panose="02020603050405020304" pitchFamily="18" charset="0"/>
                <a:cs typeface="Times New Roman" panose="02020603050405020304" pitchFamily="18" charset="0"/>
              </a:rPr>
              <a:t>thời</a:t>
            </a:r>
            <a:r>
              <a:rPr lang="en-US" altLang="vi-VN" sz="3200" dirty="0">
                <a:latin typeface="Times New Roman" panose="02020603050405020304" pitchFamily="18" charset="0"/>
                <a:cs typeface="Times New Roman" panose="02020603050405020304" pitchFamily="18" charset="0"/>
              </a:rPr>
              <a:t> </a:t>
            </a:r>
            <a:r>
              <a:rPr lang="en-US" altLang="vi-VN" sz="3200" dirty="0" err="1">
                <a:latin typeface="Times New Roman" panose="02020603050405020304" pitchFamily="18" charset="0"/>
                <a:cs typeface="Times New Roman" panose="02020603050405020304" pitchFamily="18" charset="0"/>
              </a:rPr>
              <a:t>kì</a:t>
            </a:r>
            <a:r>
              <a:rPr lang="en-US" altLang="vi-VN" sz="3200" dirty="0">
                <a:latin typeface="Times New Roman" panose="02020603050405020304" pitchFamily="18" charset="0"/>
                <a:cs typeface="Times New Roman" panose="02020603050405020304" pitchFamily="18" charset="0"/>
              </a:rPr>
              <a:t> </a:t>
            </a:r>
            <a:r>
              <a:rPr lang="en-US" altLang="vi-VN" sz="3200" dirty="0" err="1">
                <a:latin typeface="Times New Roman" panose="02020603050405020304" pitchFamily="18" charset="0"/>
                <a:cs typeface="Times New Roman" panose="02020603050405020304" pitchFamily="18" charset="0"/>
              </a:rPr>
              <a:t>đầu</a:t>
            </a:r>
            <a:r>
              <a:rPr lang="en-US" altLang="vi-VN" sz="3200" dirty="0">
                <a:latin typeface="Times New Roman" panose="02020603050405020304" pitchFamily="18" charset="0"/>
                <a:cs typeface="Times New Roman" panose="02020603050405020304" pitchFamily="18" charset="0"/>
              </a:rPr>
              <a:t> </a:t>
            </a:r>
            <a:r>
              <a:rPr lang="en-US" altLang="vi-VN" sz="3200" dirty="0" err="1">
                <a:latin typeface="Times New Roman" panose="02020603050405020304" pitchFamily="18" charset="0"/>
                <a:cs typeface="Times New Roman" panose="02020603050405020304" pitchFamily="18" charset="0"/>
              </a:rPr>
              <a:t>cuộc</a:t>
            </a:r>
            <a:r>
              <a:rPr lang="en-US" altLang="vi-VN" sz="3200" dirty="0">
                <a:latin typeface="Times New Roman" panose="02020603050405020304" pitchFamily="18" charset="0"/>
                <a:cs typeface="Times New Roman" panose="02020603050405020304" pitchFamily="18" charset="0"/>
              </a:rPr>
              <a:t> </a:t>
            </a:r>
            <a:r>
              <a:rPr lang="en-US" altLang="vi-VN" sz="3200" dirty="0" err="1">
                <a:latin typeface="Times New Roman" panose="02020603050405020304" pitchFamily="18" charset="0"/>
                <a:cs typeface="Times New Roman" panose="02020603050405020304" pitchFamily="18" charset="0"/>
              </a:rPr>
              <a:t>kháng</a:t>
            </a:r>
            <a:r>
              <a:rPr lang="en-US" altLang="vi-VN" sz="3200" dirty="0">
                <a:latin typeface="Times New Roman" panose="02020603050405020304" pitchFamily="18" charset="0"/>
                <a:cs typeface="Times New Roman" panose="02020603050405020304" pitchFamily="18" charset="0"/>
              </a:rPr>
              <a:t> </a:t>
            </a:r>
            <a:r>
              <a:rPr lang="en-US" altLang="vi-VN" sz="3200" dirty="0" err="1">
                <a:latin typeface="Times New Roman" panose="02020603050405020304" pitchFamily="18" charset="0"/>
                <a:cs typeface="Times New Roman" panose="02020603050405020304" pitchFamily="18" charset="0"/>
              </a:rPr>
              <a:t>chiến</a:t>
            </a:r>
            <a:r>
              <a:rPr lang="en-US" altLang="vi-VN" sz="3200" dirty="0">
                <a:latin typeface="Times New Roman" panose="02020603050405020304" pitchFamily="18" charset="0"/>
                <a:cs typeface="Times New Roman" panose="02020603050405020304" pitchFamily="18" charset="0"/>
              </a:rPr>
              <a:t> </a:t>
            </a:r>
            <a:r>
              <a:rPr lang="en-US" altLang="vi-VN" sz="3200" dirty="0" err="1">
                <a:latin typeface="Times New Roman" panose="02020603050405020304" pitchFamily="18" charset="0"/>
                <a:cs typeface="Times New Roman" panose="02020603050405020304" pitchFamily="18" charset="0"/>
              </a:rPr>
              <a:t>chống</a:t>
            </a:r>
            <a:r>
              <a:rPr lang="en-US" altLang="vi-VN" sz="3200" dirty="0">
                <a:latin typeface="Times New Roman" panose="02020603050405020304" pitchFamily="18" charset="0"/>
                <a:cs typeface="Times New Roman" panose="02020603050405020304" pitchFamily="18" charset="0"/>
              </a:rPr>
              <a:t> </a:t>
            </a:r>
            <a:r>
              <a:rPr lang="en-US" altLang="vi-VN" sz="3200" dirty="0" err="1">
                <a:latin typeface="Times New Roman" panose="02020603050405020304" pitchFamily="18" charset="0"/>
                <a:cs typeface="Times New Roman" panose="02020603050405020304" pitchFamily="18" charset="0"/>
              </a:rPr>
              <a:t>Pháp</a:t>
            </a:r>
            <a:r>
              <a:rPr lang="en-US" altLang="vi-VN" sz="3200" dirty="0">
                <a:latin typeface="Times New Roman" panose="02020603050405020304" pitchFamily="18" charset="0"/>
                <a:cs typeface="Times New Roman" panose="02020603050405020304" pitchFamily="18" charset="0"/>
              </a:rPr>
              <a:t>), in </a:t>
            </a:r>
            <a:r>
              <a:rPr lang="en-US" altLang="vi-VN" sz="3200" dirty="0" err="1">
                <a:latin typeface="Times New Roman" panose="02020603050405020304" pitchFamily="18" charset="0"/>
                <a:cs typeface="Times New Roman" panose="02020603050405020304" pitchFamily="18" charset="0"/>
              </a:rPr>
              <a:t>trong</a:t>
            </a:r>
            <a:r>
              <a:rPr lang="en-US" altLang="vi-VN" sz="3200" dirty="0">
                <a:latin typeface="Times New Roman" panose="02020603050405020304" pitchFamily="18" charset="0"/>
                <a:cs typeface="Times New Roman" panose="02020603050405020304" pitchFamily="18" charset="0"/>
              </a:rPr>
              <a:t> </a:t>
            </a:r>
            <a:r>
              <a:rPr lang="en-US" altLang="vi-VN" sz="3200" dirty="0" err="1">
                <a:latin typeface="Times New Roman" panose="02020603050405020304" pitchFamily="18" charset="0"/>
                <a:cs typeface="Times New Roman" panose="02020603050405020304" pitchFamily="18" charset="0"/>
              </a:rPr>
              <a:t>tập</a:t>
            </a:r>
            <a:r>
              <a:rPr lang="en-US" altLang="vi-VN" sz="3200" dirty="0">
                <a:latin typeface="Times New Roman" panose="02020603050405020304" pitchFamily="18" charset="0"/>
                <a:cs typeface="Times New Roman" panose="02020603050405020304" pitchFamily="18" charset="0"/>
              </a:rPr>
              <a:t> “</a:t>
            </a:r>
            <a:r>
              <a:rPr lang="en-US" altLang="vi-VN" sz="3200" dirty="0" err="1">
                <a:latin typeface="Times New Roman" panose="02020603050405020304" pitchFamily="18" charset="0"/>
                <a:cs typeface="Times New Roman" panose="02020603050405020304" pitchFamily="18" charset="0"/>
              </a:rPr>
              <a:t>Đầu</a:t>
            </a:r>
            <a:r>
              <a:rPr lang="en-US" altLang="vi-VN" sz="3200" dirty="0">
                <a:latin typeface="Times New Roman" panose="02020603050405020304" pitchFamily="18" charset="0"/>
                <a:cs typeface="Times New Roman" panose="02020603050405020304" pitchFamily="18" charset="0"/>
              </a:rPr>
              <a:t> </a:t>
            </a:r>
            <a:r>
              <a:rPr lang="en-US" altLang="vi-VN" sz="3200" dirty="0" err="1">
                <a:latin typeface="Times New Roman" panose="02020603050405020304" pitchFamily="18" charset="0"/>
                <a:cs typeface="Times New Roman" panose="02020603050405020304" pitchFamily="18" charset="0"/>
              </a:rPr>
              <a:t>súng</a:t>
            </a:r>
            <a:r>
              <a:rPr lang="en-US" altLang="vi-VN" sz="3200" dirty="0">
                <a:latin typeface="Times New Roman" panose="02020603050405020304" pitchFamily="18" charset="0"/>
                <a:cs typeface="Times New Roman" panose="02020603050405020304" pitchFamily="18" charset="0"/>
              </a:rPr>
              <a:t> </a:t>
            </a:r>
            <a:r>
              <a:rPr lang="en-US" altLang="vi-VN" sz="3200" dirty="0" err="1">
                <a:latin typeface="Times New Roman" panose="02020603050405020304" pitchFamily="18" charset="0"/>
                <a:cs typeface="Times New Roman" panose="02020603050405020304" pitchFamily="18" charset="0"/>
              </a:rPr>
              <a:t>trăng</a:t>
            </a:r>
            <a:r>
              <a:rPr lang="en-US" altLang="vi-VN" sz="3200" dirty="0">
                <a:latin typeface="Times New Roman" panose="02020603050405020304" pitchFamily="18" charset="0"/>
                <a:cs typeface="Times New Roman" panose="02020603050405020304" pitchFamily="18" charset="0"/>
              </a:rPr>
              <a:t> </a:t>
            </a:r>
            <a:r>
              <a:rPr lang="en-US" altLang="vi-VN" sz="3200" dirty="0" err="1">
                <a:latin typeface="Times New Roman" panose="02020603050405020304" pitchFamily="18" charset="0"/>
                <a:cs typeface="Times New Roman" panose="02020603050405020304" pitchFamily="18" charset="0"/>
              </a:rPr>
              <a:t>treo</a:t>
            </a:r>
            <a:r>
              <a:rPr lang="en-US" altLang="vi-VN" sz="3200" dirty="0">
                <a:latin typeface="Times New Roman" panose="02020603050405020304" pitchFamily="18" charset="0"/>
                <a:cs typeface="Times New Roman" panose="02020603050405020304" pitchFamily="18" charset="0"/>
              </a:rPr>
              <a:t>”</a:t>
            </a:r>
            <a:endParaRPr lang="en-BZ" sz="3200" dirty="0">
              <a:latin typeface="Times New Roman" panose="02020603050405020304" pitchFamily="18" charset="0"/>
              <a:cs typeface="Times New Roman" panose="02020603050405020304" pitchFamily="18" charset="0"/>
            </a:endParaRPr>
          </a:p>
        </p:txBody>
      </p:sp>
      <p:cxnSp>
        <p:nvCxnSpPr>
          <p:cNvPr id="135" name="Straight Arrow Connector 134">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pic>
        <p:nvPicPr>
          <p:cNvPr id="2050" name="Picture 2" descr="HÃ¬nh áº£nh cÃ³ liÃªn quan">
            <a:extLst>
              <a:ext uri="{FF2B5EF4-FFF2-40B4-BE49-F238E27FC236}">
                <a16:creationId xmlns:a16="http://schemas.microsoft.com/office/drawing/2014/main" id="{88C7B24B-2BE0-4144-844D-762F17B8B04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8246" r="-2" b="10242"/>
          <a:stretch/>
        </p:blipFill>
        <p:spPr bwMode="auto">
          <a:xfrm>
            <a:off x="6096000" y="1"/>
            <a:ext cx="6313150" cy="6858000"/>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a:noFill/>
          <a:extLst>
            <a:ext uri="{909E8E84-426E-40DD-AFC4-6F175D3DCCD1}">
              <a14:hiddenFill xmlns:a14="http://schemas.microsoft.com/office/drawing/2010/main">
                <a:solidFill>
                  <a:srgbClr val="FFFFFF"/>
                </a:solidFill>
              </a14:hiddenFill>
            </a:ext>
          </a:extLst>
        </p:spPr>
      </p:pic>
      <p:sp>
        <p:nvSpPr>
          <p:cNvPr id="8" name="Chỗ dành sẵn cho Nội dung 2">
            <a:extLst>
              <a:ext uri="{FF2B5EF4-FFF2-40B4-BE49-F238E27FC236}">
                <a16:creationId xmlns:a16="http://schemas.microsoft.com/office/drawing/2014/main" id="{CF148987-26DA-404B-89CF-C6599D6BEFC6}"/>
              </a:ext>
            </a:extLst>
          </p:cNvPr>
          <p:cNvSpPr>
            <a:spLocks noGrp="1"/>
          </p:cNvSpPr>
          <p:nvPr>
            <p:ph idx="1"/>
          </p:nvPr>
        </p:nvSpPr>
        <p:spPr>
          <a:xfrm>
            <a:off x="0" y="1521210"/>
            <a:ext cx="6443890" cy="1025922"/>
          </a:xfrm>
        </p:spPr>
        <p:txBody>
          <a:bodyPr>
            <a:noAutofit/>
          </a:bodyPr>
          <a:lstStyle/>
          <a:p>
            <a:pPr marL="0" indent="0" algn="ctr">
              <a:buNone/>
            </a:pPr>
            <a:r>
              <a:rPr lang="en-US" altLang="vi-VN" sz="4000" b="1" dirty="0">
                <a:solidFill>
                  <a:srgbClr val="FF0000"/>
                </a:solidFill>
                <a:latin typeface="Times New Roman" panose="02020603050405020304" pitchFamily="18" charset="0"/>
                <a:cs typeface="Times New Roman" panose="02020603050405020304" pitchFamily="18" charset="0"/>
              </a:rPr>
              <a:t>a. </a:t>
            </a:r>
            <a:r>
              <a:rPr lang="en-US" altLang="vi-VN" sz="4000" b="1" dirty="0" err="1">
                <a:solidFill>
                  <a:srgbClr val="FF0000"/>
                </a:solidFill>
                <a:latin typeface="Times New Roman" panose="02020603050405020304" pitchFamily="18" charset="0"/>
                <a:cs typeface="Times New Roman" panose="02020603050405020304" pitchFamily="18" charset="0"/>
              </a:rPr>
              <a:t>Hoàn</a:t>
            </a:r>
            <a:r>
              <a:rPr lang="en-US" altLang="vi-VN" sz="4000" b="1" dirty="0">
                <a:solidFill>
                  <a:srgbClr val="FF0000"/>
                </a:solidFill>
                <a:latin typeface="Times New Roman" panose="02020603050405020304" pitchFamily="18" charset="0"/>
                <a:cs typeface="Times New Roman" panose="02020603050405020304" pitchFamily="18" charset="0"/>
              </a:rPr>
              <a:t> </a:t>
            </a:r>
            <a:r>
              <a:rPr lang="en-US" altLang="vi-VN" sz="4000" b="1" dirty="0" err="1">
                <a:solidFill>
                  <a:srgbClr val="FF0000"/>
                </a:solidFill>
                <a:latin typeface="Times New Roman" panose="02020603050405020304" pitchFamily="18" charset="0"/>
                <a:cs typeface="Times New Roman" panose="02020603050405020304" pitchFamily="18" charset="0"/>
              </a:rPr>
              <a:t>cảnh</a:t>
            </a:r>
            <a:r>
              <a:rPr lang="en-US" altLang="vi-VN" sz="4000" b="1" dirty="0">
                <a:solidFill>
                  <a:srgbClr val="FF0000"/>
                </a:solidFill>
                <a:latin typeface="Times New Roman" panose="02020603050405020304" pitchFamily="18" charset="0"/>
                <a:cs typeface="Times New Roman" panose="02020603050405020304" pitchFamily="18" charset="0"/>
              </a:rPr>
              <a:t> ra </a:t>
            </a:r>
            <a:r>
              <a:rPr lang="en-US" altLang="vi-VN" sz="4000" b="1" dirty="0" err="1">
                <a:solidFill>
                  <a:srgbClr val="FF0000"/>
                </a:solidFill>
                <a:latin typeface="Times New Roman" panose="02020603050405020304" pitchFamily="18" charset="0"/>
                <a:cs typeface="Times New Roman" panose="02020603050405020304" pitchFamily="18" charset="0"/>
              </a:rPr>
              <a:t>đời</a:t>
            </a:r>
            <a:endParaRPr lang="en-BZ" sz="4000" dirty="0">
              <a:solidFill>
                <a:srgbClr val="FF0000"/>
              </a:solidFill>
              <a:latin typeface="Times New Roman" panose="02020603050405020304" pitchFamily="18" charset="0"/>
              <a:cs typeface="Times New Roman" panose="02020603050405020304" pitchFamily="18" charset="0"/>
            </a:endParaRPr>
          </a:p>
        </p:txBody>
      </p:sp>
      <p:sp>
        <p:nvSpPr>
          <p:cNvPr id="3" name="Hộp Văn bản 2">
            <a:extLst>
              <a:ext uri="{FF2B5EF4-FFF2-40B4-BE49-F238E27FC236}">
                <a16:creationId xmlns:a16="http://schemas.microsoft.com/office/drawing/2014/main" id="{7241F77F-A09E-454E-BD11-ADC2C19564A9}"/>
              </a:ext>
            </a:extLst>
          </p:cNvPr>
          <p:cNvSpPr txBox="1"/>
          <p:nvPr/>
        </p:nvSpPr>
        <p:spPr>
          <a:xfrm>
            <a:off x="309716" y="280219"/>
            <a:ext cx="2448232" cy="584775"/>
          </a:xfrm>
          <a:prstGeom prst="rect">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en-GB" sz="3200" b="1" dirty="0">
                <a:solidFill>
                  <a:srgbClr val="002060"/>
                </a:solidFill>
                <a:latin typeface="Times New Roman" panose="02020603050405020304" pitchFamily="18" charset="0"/>
                <a:cs typeface="Times New Roman" panose="02020603050405020304" pitchFamily="18" charset="0"/>
              </a:rPr>
              <a:t>2. Tác </a:t>
            </a:r>
            <a:r>
              <a:rPr lang="en-GB" sz="3200" b="1" dirty="0" err="1">
                <a:solidFill>
                  <a:srgbClr val="002060"/>
                </a:solidFill>
                <a:latin typeface="Times New Roman" panose="02020603050405020304" pitchFamily="18" charset="0"/>
                <a:cs typeface="Times New Roman" panose="02020603050405020304" pitchFamily="18" charset="0"/>
              </a:rPr>
              <a:t>phẩm</a:t>
            </a:r>
            <a:endParaRPr lang="en-GB" sz="3200" b="1" dirty="0">
              <a:solidFill>
                <a:srgbClr val="002060"/>
              </a:solidFill>
              <a:latin typeface="Times New Roman" panose="02020603050405020304" pitchFamily="18" charset="0"/>
              <a:cs typeface="Times New Roman" panose="02020603050405020304" pitchFamily="18" charset="0"/>
            </a:endParaRPr>
          </a:p>
        </p:txBody>
      </p:sp>
      <p:sp>
        <p:nvSpPr>
          <p:cNvPr id="7" name="Chỗ dành sẵn cho Nội dung 2">
            <a:extLst>
              <a:ext uri="{FF2B5EF4-FFF2-40B4-BE49-F238E27FC236}">
                <a16:creationId xmlns:a16="http://schemas.microsoft.com/office/drawing/2014/main" id="{CF148987-26DA-404B-89CF-C6599D6BEFC6}"/>
              </a:ext>
            </a:extLst>
          </p:cNvPr>
          <p:cNvSpPr txBox="1">
            <a:spLocks/>
          </p:cNvSpPr>
          <p:nvPr/>
        </p:nvSpPr>
        <p:spPr>
          <a:xfrm>
            <a:off x="-347890" y="4482124"/>
            <a:ext cx="6443890" cy="102592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altLang="vi-VN" sz="4000" b="1">
                <a:solidFill>
                  <a:srgbClr val="FF0000"/>
                </a:solidFill>
                <a:latin typeface="Times New Roman" panose="02020603050405020304" pitchFamily="18" charset="0"/>
                <a:cs typeface="Times New Roman" panose="02020603050405020304" pitchFamily="18" charset="0"/>
              </a:rPr>
              <a:t>b. Thể thơ: Tự do</a:t>
            </a:r>
            <a:endParaRPr lang="en-BZ" sz="40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8518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arn(inVertical)">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wipe(down)">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randombar(horizontal)">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wipe(down)">
                                      <p:cBhvr>
                                        <p:cTn id="22"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build="p"/>
      <p:bldP spid="7"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C47FF685-0691-43C6-91D5-F4F964981095}"/>
              </a:ext>
            </a:extLst>
          </p:cNvPr>
          <p:cNvGrpSpPr/>
          <p:nvPr/>
        </p:nvGrpSpPr>
        <p:grpSpPr>
          <a:xfrm>
            <a:off x="462828" y="406400"/>
            <a:ext cx="4903499" cy="5846618"/>
            <a:chOff x="462828" y="406400"/>
            <a:chExt cx="4903499" cy="5846618"/>
          </a:xfrm>
        </p:grpSpPr>
        <p:grpSp>
          <p:nvGrpSpPr>
            <p:cNvPr id="3" name="Group 2">
              <a:extLst>
                <a:ext uri="{FF2B5EF4-FFF2-40B4-BE49-F238E27FC236}">
                  <a16:creationId xmlns:a16="http://schemas.microsoft.com/office/drawing/2014/main" id="{F125E959-A8D4-4459-9A99-527EA941FE56}"/>
                </a:ext>
              </a:extLst>
            </p:cNvPr>
            <p:cNvGrpSpPr/>
            <p:nvPr/>
          </p:nvGrpSpPr>
          <p:grpSpPr>
            <a:xfrm>
              <a:off x="462828" y="406400"/>
              <a:ext cx="4903499" cy="5846618"/>
              <a:chOff x="462828" y="471055"/>
              <a:chExt cx="4903499" cy="5846618"/>
            </a:xfrm>
          </p:grpSpPr>
          <p:sp>
            <p:nvSpPr>
              <p:cNvPr id="2" name="Rectangle: Rounded Corners 1">
                <a:extLst>
                  <a:ext uri="{FF2B5EF4-FFF2-40B4-BE49-F238E27FC236}">
                    <a16:creationId xmlns:a16="http://schemas.microsoft.com/office/drawing/2014/main" id="{8AAD7053-4433-45DA-B05C-B70FF2C9D0C9}"/>
                  </a:ext>
                </a:extLst>
              </p:cNvPr>
              <p:cNvSpPr/>
              <p:nvPr/>
            </p:nvSpPr>
            <p:spPr>
              <a:xfrm>
                <a:off x="840509" y="1995055"/>
                <a:ext cx="4525818" cy="4322618"/>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2" descr="Pháº¡m Hoan: CÄ NGHá» NGHIá»P 2014 | QuÃ¢n Äá»i, HÃ¬nh áº£nh, Äang yÃªu">
                <a:extLst>
                  <a:ext uri="{FF2B5EF4-FFF2-40B4-BE49-F238E27FC236}">
                    <a16:creationId xmlns:a16="http://schemas.microsoft.com/office/drawing/2014/main" id="{1719D75D-42B3-4043-AD1F-FC8FE6896F6D}"/>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3438" b="90000" l="9217" r="90783">
                            <a14:foregroundMark x1="35484" y1="6875" x2="58986" y2="3438"/>
                            <a14:foregroundMark x1="58986" y1="3438" x2="76959" y2="12500"/>
                            <a14:foregroundMark x1="30415" y1="37188" x2="30876" y2="28750"/>
                            <a14:foregroundMark x1="89862" y1="31563" x2="90783" y2="31563"/>
                          </a14:backgroundRemoval>
                        </a14:imgEffect>
                      </a14:imgLayer>
                    </a14:imgProps>
                  </a:ext>
                  <a:ext uri="{28A0092B-C50C-407E-A947-70E740481C1C}">
                    <a14:useLocalDpi xmlns:a14="http://schemas.microsoft.com/office/drawing/2010/main" val="0"/>
                  </a:ext>
                </a:extLst>
              </a:blip>
              <a:srcRect/>
              <a:stretch>
                <a:fillRect/>
              </a:stretch>
            </p:blipFill>
            <p:spPr bwMode="auto">
              <a:xfrm>
                <a:off x="462828" y="471055"/>
                <a:ext cx="2066925" cy="3048000"/>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TextBox 4">
              <a:extLst>
                <a:ext uri="{FF2B5EF4-FFF2-40B4-BE49-F238E27FC236}">
                  <a16:creationId xmlns:a16="http://schemas.microsoft.com/office/drawing/2014/main" id="{6E800599-D662-409A-ADDB-8C3101683432}"/>
                </a:ext>
              </a:extLst>
            </p:cNvPr>
            <p:cNvSpPr txBox="1"/>
            <p:nvPr/>
          </p:nvSpPr>
          <p:spPr>
            <a:xfrm flipH="1">
              <a:off x="1839046" y="2455890"/>
              <a:ext cx="2586182"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rPr>
                <a:t>c.Ph</a:t>
              </a:r>
              <a:r>
                <a:rPr kumimoji="0" lang="vi-VN" sz="32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ư</a:t>
              </a:r>
              <a:r>
                <a:rPr kumimoji="0" lang="en-US" sz="3200" b="0"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ơng</a:t>
              </a:r>
              <a:r>
                <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thức</a:t>
              </a:r>
              <a:r>
                <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biểu</a:t>
              </a:r>
              <a:r>
                <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đạt</a:t>
              </a:r>
              <a:endParaRPr kumimoji="0" lang="en-SG" sz="32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grpSp>
      <p:sp>
        <p:nvSpPr>
          <p:cNvPr id="10" name="Oval 9">
            <a:extLst>
              <a:ext uri="{FF2B5EF4-FFF2-40B4-BE49-F238E27FC236}">
                <a16:creationId xmlns:a16="http://schemas.microsoft.com/office/drawing/2014/main" id="{59158EA5-22F0-40B9-AEFC-310C5D085348}"/>
              </a:ext>
            </a:extLst>
          </p:cNvPr>
          <p:cNvSpPr/>
          <p:nvPr/>
        </p:nvSpPr>
        <p:spPr>
          <a:xfrm>
            <a:off x="1169407" y="3811182"/>
            <a:ext cx="1487054" cy="1477818"/>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3200" b="0" i="0" u="none" strike="noStrike" kern="1200" cap="none" spc="0" normalizeH="0" baseline="0" noProof="0" dirty="0" err="1">
                <a:ln>
                  <a:noFill/>
                </a:ln>
                <a:solidFill>
                  <a:srgbClr val="222222"/>
                </a:solidFill>
                <a:effectLst/>
                <a:uLnTx/>
                <a:uFillTx/>
                <a:latin typeface="Times New Roman" panose="02020603050405020304" pitchFamily="18" charset="0"/>
                <a:ea typeface="+mn-ea"/>
                <a:cs typeface="Times New Roman" panose="02020603050405020304" pitchFamily="18" charset="0"/>
              </a:rPr>
              <a:t>Tự</a:t>
            </a:r>
            <a:r>
              <a:rPr kumimoji="0" lang="en-SG" sz="3200" b="0" i="0" u="none" strike="noStrike" kern="1200" cap="none" spc="0" normalizeH="0" baseline="0" noProof="0" dirty="0">
                <a:ln>
                  <a:noFill/>
                </a:ln>
                <a:solidFill>
                  <a:srgbClr val="222222"/>
                </a:solidFill>
                <a:effectLst/>
                <a:uLnTx/>
                <a:uFillTx/>
                <a:latin typeface="Times New Roman" panose="02020603050405020304" pitchFamily="18" charset="0"/>
                <a:ea typeface="+mn-ea"/>
                <a:cs typeface="Times New Roman" panose="02020603050405020304" pitchFamily="18" charset="0"/>
              </a:rPr>
              <a:t> </a:t>
            </a:r>
            <a:r>
              <a:rPr kumimoji="0" lang="en-SG" sz="3200" b="0" i="0" u="none" strike="noStrike" kern="1200" cap="none" spc="0" normalizeH="0" baseline="0" noProof="0" dirty="0" err="1">
                <a:ln>
                  <a:noFill/>
                </a:ln>
                <a:solidFill>
                  <a:srgbClr val="222222"/>
                </a:solidFill>
                <a:effectLst/>
                <a:uLnTx/>
                <a:uFillTx/>
                <a:latin typeface="Times New Roman" panose="02020603050405020304" pitchFamily="18" charset="0"/>
                <a:ea typeface="+mn-ea"/>
                <a:cs typeface="Times New Roman" panose="02020603050405020304" pitchFamily="18" charset="0"/>
              </a:rPr>
              <a:t>sự</a:t>
            </a:r>
            <a:endParaRPr kumimoji="0" lang="en-SG" sz="3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Oval 11">
            <a:extLst>
              <a:ext uri="{FF2B5EF4-FFF2-40B4-BE49-F238E27FC236}">
                <a16:creationId xmlns:a16="http://schemas.microsoft.com/office/drawing/2014/main" id="{E45CF8E5-302D-4775-B665-102D1004F545}"/>
              </a:ext>
            </a:extLst>
          </p:cNvPr>
          <p:cNvSpPr/>
          <p:nvPr/>
        </p:nvSpPr>
        <p:spPr>
          <a:xfrm>
            <a:off x="2290615" y="4545672"/>
            <a:ext cx="1487054" cy="1477818"/>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3200" b="0" i="0" u="none" strike="noStrike" kern="1200" cap="none" spc="0" normalizeH="0" baseline="0" noProof="0" dirty="0" err="1">
                <a:ln>
                  <a:noFill/>
                </a:ln>
                <a:solidFill>
                  <a:srgbClr val="222222"/>
                </a:solidFill>
                <a:effectLst/>
                <a:uLnTx/>
                <a:uFillTx/>
                <a:latin typeface="Times New Roman" panose="02020603050405020304" pitchFamily="18" charset="0"/>
                <a:ea typeface="+mn-ea"/>
                <a:cs typeface="Times New Roman" panose="02020603050405020304" pitchFamily="18" charset="0"/>
              </a:rPr>
              <a:t>Miêu</a:t>
            </a:r>
            <a:r>
              <a:rPr kumimoji="0" lang="en-SG" sz="3200" b="0" i="0" u="none" strike="noStrike" kern="1200" cap="none" spc="0" normalizeH="0" baseline="0" noProof="0" dirty="0">
                <a:ln>
                  <a:noFill/>
                </a:ln>
                <a:solidFill>
                  <a:srgbClr val="222222"/>
                </a:solidFill>
                <a:effectLst/>
                <a:uLnTx/>
                <a:uFillTx/>
                <a:latin typeface="Times New Roman" panose="02020603050405020304" pitchFamily="18" charset="0"/>
                <a:ea typeface="+mn-ea"/>
                <a:cs typeface="Times New Roman" panose="02020603050405020304" pitchFamily="18" charset="0"/>
              </a:rPr>
              <a:t> </a:t>
            </a:r>
            <a:r>
              <a:rPr kumimoji="0" lang="en-SG" sz="3200" b="0" i="0" u="none" strike="noStrike" kern="1200" cap="none" spc="0" normalizeH="0" baseline="0" noProof="0" dirty="0" err="1">
                <a:ln>
                  <a:noFill/>
                </a:ln>
                <a:solidFill>
                  <a:srgbClr val="222222"/>
                </a:solidFill>
                <a:effectLst/>
                <a:uLnTx/>
                <a:uFillTx/>
                <a:latin typeface="Times New Roman" panose="02020603050405020304" pitchFamily="18" charset="0"/>
                <a:ea typeface="+mn-ea"/>
                <a:cs typeface="Times New Roman" panose="02020603050405020304" pitchFamily="18" charset="0"/>
              </a:rPr>
              <a:t>tả</a:t>
            </a:r>
            <a:endParaRPr kumimoji="0" lang="en-SG" sz="3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Oval 12">
            <a:extLst>
              <a:ext uri="{FF2B5EF4-FFF2-40B4-BE49-F238E27FC236}">
                <a16:creationId xmlns:a16="http://schemas.microsoft.com/office/drawing/2014/main" id="{F67BACBE-54B8-482B-A34A-351F8578A1B6}"/>
              </a:ext>
            </a:extLst>
          </p:cNvPr>
          <p:cNvSpPr/>
          <p:nvPr/>
        </p:nvSpPr>
        <p:spPr>
          <a:xfrm>
            <a:off x="3453386" y="3811182"/>
            <a:ext cx="1487054" cy="1477818"/>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3200" b="0" i="0" u="none" strike="noStrike" kern="1200" cap="none" spc="0" normalizeH="0" baseline="0" noProof="0" dirty="0" err="1">
                <a:ln>
                  <a:noFill/>
                </a:ln>
                <a:solidFill>
                  <a:srgbClr val="222222"/>
                </a:solidFill>
                <a:effectLst/>
                <a:uLnTx/>
                <a:uFillTx/>
                <a:latin typeface="Times New Roman" panose="02020603050405020304" pitchFamily="18" charset="0"/>
                <a:ea typeface="+mn-ea"/>
                <a:cs typeface="Times New Roman" panose="02020603050405020304" pitchFamily="18" charset="0"/>
              </a:rPr>
              <a:t>Biểu</a:t>
            </a:r>
            <a:r>
              <a:rPr kumimoji="0" lang="en-SG" sz="3200" b="0" i="0" u="none" strike="noStrike" kern="1200" cap="none" spc="0" normalizeH="0" baseline="0" noProof="0" dirty="0">
                <a:ln>
                  <a:noFill/>
                </a:ln>
                <a:solidFill>
                  <a:srgbClr val="222222"/>
                </a:solidFill>
                <a:effectLst/>
                <a:uLnTx/>
                <a:uFillTx/>
                <a:latin typeface="Times New Roman" panose="02020603050405020304" pitchFamily="18" charset="0"/>
                <a:ea typeface="+mn-ea"/>
                <a:cs typeface="Times New Roman" panose="02020603050405020304" pitchFamily="18" charset="0"/>
              </a:rPr>
              <a:t> </a:t>
            </a:r>
            <a:r>
              <a:rPr kumimoji="0" lang="en-SG" sz="3200" b="0" i="0" u="none" strike="noStrike" kern="1200" cap="none" spc="0" normalizeH="0" baseline="0" noProof="0" dirty="0" err="1">
                <a:ln>
                  <a:noFill/>
                </a:ln>
                <a:solidFill>
                  <a:srgbClr val="222222"/>
                </a:solidFill>
                <a:effectLst/>
                <a:uLnTx/>
                <a:uFillTx/>
                <a:latin typeface="Times New Roman" panose="02020603050405020304" pitchFamily="18" charset="0"/>
                <a:ea typeface="+mn-ea"/>
                <a:cs typeface="Times New Roman" panose="02020603050405020304" pitchFamily="18" charset="0"/>
              </a:rPr>
              <a:t>cảm</a:t>
            </a:r>
            <a:endParaRPr kumimoji="0" lang="en-SG" sz="3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14" name="Group 13">
            <a:extLst>
              <a:ext uri="{FF2B5EF4-FFF2-40B4-BE49-F238E27FC236}">
                <a16:creationId xmlns:a16="http://schemas.microsoft.com/office/drawing/2014/main" id="{9880AF0C-9474-4D25-84C0-971665163856}"/>
              </a:ext>
            </a:extLst>
          </p:cNvPr>
          <p:cNvGrpSpPr/>
          <p:nvPr/>
        </p:nvGrpSpPr>
        <p:grpSpPr>
          <a:xfrm>
            <a:off x="6447992" y="505691"/>
            <a:ext cx="4903499" cy="5846618"/>
            <a:chOff x="6447992" y="406400"/>
            <a:chExt cx="4903499" cy="5846618"/>
          </a:xfrm>
        </p:grpSpPr>
        <p:grpSp>
          <p:nvGrpSpPr>
            <p:cNvPr id="6" name="Group 5">
              <a:extLst>
                <a:ext uri="{FF2B5EF4-FFF2-40B4-BE49-F238E27FC236}">
                  <a16:creationId xmlns:a16="http://schemas.microsoft.com/office/drawing/2014/main" id="{B9990070-D747-43BC-AD15-5762954FABBC}"/>
                </a:ext>
              </a:extLst>
            </p:cNvPr>
            <p:cNvGrpSpPr/>
            <p:nvPr/>
          </p:nvGrpSpPr>
          <p:grpSpPr>
            <a:xfrm>
              <a:off x="6447992" y="406400"/>
              <a:ext cx="4903499" cy="5846618"/>
              <a:chOff x="462828" y="471055"/>
              <a:chExt cx="4903499" cy="5846618"/>
            </a:xfrm>
          </p:grpSpPr>
          <p:sp>
            <p:nvSpPr>
              <p:cNvPr id="7" name="Rectangle: Rounded Corners 6">
                <a:extLst>
                  <a:ext uri="{FF2B5EF4-FFF2-40B4-BE49-F238E27FC236}">
                    <a16:creationId xmlns:a16="http://schemas.microsoft.com/office/drawing/2014/main" id="{93698080-275F-47FF-B07D-1A1386994F20}"/>
                  </a:ext>
                </a:extLst>
              </p:cNvPr>
              <p:cNvSpPr/>
              <p:nvPr/>
            </p:nvSpPr>
            <p:spPr>
              <a:xfrm>
                <a:off x="840509" y="1995055"/>
                <a:ext cx="4525818" cy="4322618"/>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2" descr="Pháº¡m Hoan: CÄ NGHá» NGHIá»P 2014 | QuÃ¢n Äá»i, HÃ¬nh áº£nh, Äang yÃªu">
                <a:extLst>
                  <a:ext uri="{FF2B5EF4-FFF2-40B4-BE49-F238E27FC236}">
                    <a16:creationId xmlns:a16="http://schemas.microsoft.com/office/drawing/2014/main" id="{E228741E-F2BF-4F3B-9D83-3B861A6C1484}"/>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3438" b="90000" l="9217" r="90783">
                            <a14:foregroundMark x1="35484" y1="6875" x2="58986" y2="3438"/>
                            <a14:foregroundMark x1="58986" y1="3438" x2="76959" y2="12500"/>
                            <a14:foregroundMark x1="30415" y1="37188" x2="30876" y2="28750"/>
                            <a14:foregroundMark x1="89862" y1="31563" x2="90783" y2="31563"/>
                          </a14:backgroundRemoval>
                        </a14:imgEffect>
                      </a14:imgLayer>
                    </a14:imgProps>
                  </a:ext>
                  <a:ext uri="{28A0092B-C50C-407E-A947-70E740481C1C}">
                    <a14:useLocalDpi xmlns:a14="http://schemas.microsoft.com/office/drawing/2010/main" val="0"/>
                  </a:ext>
                </a:extLst>
              </a:blip>
              <a:srcRect/>
              <a:stretch>
                <a:fillRect/>
              </a:stretch>
            </p:blipFill>
            <p:spPr bwMode="auto">
              <a:xfrm>
                <a:off x="462828" y="471055"/>
                <a:ext cx="2066925" cy="3048000"/>
              </a:xfrm>
              <a:prstGeom prst="rect">
                <a:avLst/>
              </a:prstGeom>
              <a:noFill/>
              <a:extLst>
                <a:ext uri="{909E8E84-426E-40DD-AFC4-6F175D3DCCD1}">
                  <a14:hiddenFill xmlns:a14="http://schemas.microsoft.com/office/drawing/2010/main">
                    <a:solidFill>
                      <a:srgbClr val="FFFFFF"/>
                    </a:solidFill>
                  </a14:hiddenFill>
                </a:ext>
              </a:extLst>
            </p:spPr>
          </p:pic>
        </p:grpSp>
        <p:sp>
          <p:nvSpPr>
            <p:cNvPr id="15" name="TextBox 14">
              <a:extLst>
                <a:ext uri="{FF2B5EF4-FFF2-40B4-BE49-F238E27FC236}">
                  <a16:creationId xmlns:a16="http://schemas.microsoft.com/office/drawing/2014/main" id="{B945DDF8-05CA-447E-8186-1D0926A26B8C}"/>
                </a:ext>
              </a:extLst>
            </p:cNvPr>
            <p:cNvSpPr txBox="1"/>
            <p:nvPr/>
          </p:nvSpPr>
          <p:spPr>
            <a:xfrm flipH="1">
              <a:off x="7880783" y="2540552"/>
              <a:ext cx="2994028"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rPr>
                <a:t>d. </a:t>
              </a:r>
              <a:r>
                <a:rPr kumimoji="0" lang="en-US" sz="3200" b="0"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Đề</a:t>
              </a:r>
              <a:r>
                <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tài</a:t>
              </a:r>
              <a:r>
                <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chủ</a:t>
              </a:r>
              <a:r>
                <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đề</a:t>
              </a:r>
              <a:endParaRPr kumimoji="0" lang="en-SG" sz="32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grpSp>
      <p:sp>
        <p:nvSpPr>
          <p:cNvPr id="16" name="Rectangle 15">
            <a:extLst>
              <a:ext uri="{FF2B5EF4-FFF2-40B4-BE49-F238E27FC236}">
                <a16:creationId xmlns:a16="http://schemas.microsoft.com/office/drawing/2014/main" id="{46FF2CF4-4D3C-4C6D-98D7-89B829A8AA9B}"/>
              </a:ext>
            </a:extLst>
          </p:cNvPr>
          <p:cNvSpPr/>
          <p:nvPr/>
        </p:nvSpPr>
        <p:spPr>
          <a:xfrm>
            <a:off x="7107382" y="3482109"/>
            <a:ext cx="3964856" cy="1815882"/>
          </a:xfrm>
          <a:prstGeom prst="rect">
            <a:avLst/>
          </a:prstGeom>
        </p:spPr>
        <p:txBody>
          <a:bodyPr wrap="square">
            <a:spAutoFit/>
          </a:bodyPr>
          <a:lstStyle/>
          <a:p>
            <a:pPr algn="just">
              <a:defRPr/>
            </a:pPr>
            <a:r>
              <a:rPr lang="de-DE" sz="2800">
                <a:latin typeface="Times New Roman" panose="02020603050405020304" pitchFamily="18" charset="0"/>
                <a:cs typeface="Times New Roman" panose="02020603050405020304" pitchFamily="18" charset="0"/>
              </a:rPr>
              <a:t>d. Nội dung: Bài thơ là cảm nhận, suy nghĩ của nhà thơ về tình đồng đội, đồng chí.</a:t>
            </a:r>
            <a:endParaRPr lang="en-US"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02910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ircle(in)">
                                      <p:cBhvr>
                                        <p:cTn id="12" dur="2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circle(in)">
                                      <p:cBhvr>
                                        <p:cTn id="17" dur="20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circle(in)">
                                      <p:cBhvr>
                                        <p:cTn id="22" dur="20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circle(in)">
                                      <p:cBhvr>
                                        <p:cTn id="27" dur="20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randombar(horizontal)">
                                      <p:cBhvr>
                                        <p:cTn id="3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3" grpId="0" animBg="1"/>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ỗ dành sẵn cho Nội dung 3">
            <a:extLst>
              <a:ext uri="{FF2B5EF4-FFF2-40B4-BE49-F238E27FC236}">
                <a16:creationId xmlns:a16="http://schemas.microsoft.com/office/drawing/2014/main" id="{42D33FA5-7C01-42B4-9CC2-FF3073D1D691}"/>
              </a:ext>
            </a:extLst>
          </p:cNvPr>
          <p:cNvGraphicFramePr>
            <a:graphicFrameLocks noGrp="1"/>
          </p:cNvGraphicFramePr>
          <p:nvPr>
            <p:ph idx="1"/>
            <p:extLst>
              <p:ext uri="{D42A27DB-BD31-4B8C-83A1-F6EECF244321}">
                <p14:modId xmlns:p14="http://schemas.microsoft.com/office/powerpoint/2010/main" val="453780617"/>
              </p:ext>
            </p:extLst>
          </p:nvPr>
        </p:nvGraphicFramePr>
        <p:xfrm>
          <a:off x="838200" y="448721"/>
          <a:ext cx="10515600" cy="59787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Hộp Văn bản 1">
            <a:extLst>
              <a:ext uri="{FF2B5EF4-FFF2-40B4-BE49-F238E27FC236}">
                <a16:creationId xmlns:a16="http://schemas.microsoft.com/office/drawing/2014/main" id="{EE4C7640-DBDE-4AEB-8B3E-5F9AA98B5659}"/>
              </a:ext>
            </a:extLst>
          </p:cNvPr>
          <p:cNvSpPr txBox="1"/>
          <p:nvPr/>
        </p:nvSpPr>
        <p:spPr>
          <a:xfrm>
            <a:off x="5416952" y="5368934"/>
            <a:ext cx="2967603" cy="646331"/>
          </a:xfrm>
          <a:prstGeom prst="rect">
            <a:avLst/>
          </a:prstGeom>
          <a:noFill/>
        </p:spPr>
        <p:txBody>
          <a:bodyPr wrap="square" rtlCol="0">
            <a:spAutoFit/>
          </a:bodyPr>
          <a:lstStyle/>
          <a:p>
            <a:r>
              <a:rPr lang="en-BZ" sz="3600" b="1">
                <a:solidFill>
                  <a:srgbClr val="FF0000"/>
                </a:solidFill>
                <a:latin typeface="Times New Roman" panose="02020603050405020304" pitchFamily="18" charset="0"/>
                <a:cs typeface="Times New Roman" panose="02020603050405020304" pitchFamily="18" charset="0"/>
              </a:rPr>
              <a:t>e. </a:t>
            </a:r>
            <a:r>
              <a:rPr lang="en-BZ" sz="3600" b="1" dirty="0">
                <a:solidFill>
                  <a:srgbClr val="FF0000"/>
                </a:solidFill>
                <a:latin typeface="Times New Roman" panose="02020603050405020304" pitchFamily="18" charset="0"/>
                <a:cs typeface="Times New Roman" panose="02020603050405020304" pitchFamily="18" charset="0"/>
              </a:rPr>
              <a:t>BỐ CỤC</a:t>
            </a:r>
          </a:p>
        </p:txBody>
      </p:sp>
    </p:spTree>
    <p:extLst>
      <p:ext uri="{BB962C8B-B14F-4D97-AF65-F5344CB8AC3E}">
        <p14:creationId xmlns:p14="http://schemas.microsoft.com/office/powerpoint/2010/main" val="670799535"/>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graphicEl>
                                              <a:dgm id="{0E37BA1B-FE01-43E0-BF4C-88398507356E}"/>
                                            </p:graphicEl>
                                          </p:spTgt>
                                        </p:tgtEl>
                                        <p:attrNameLst>
                                          <p:attrName>style.visibility</p:attrName>
                                        </p:attrNameLst>
                                      </p:cBhvr>
                                      <p:to>
                                        <p:strVal val="visible"/>
                                      </p:to>
                                    </p:set>
                                    <p:animEffect transition="in" filter="wheel(1)">
                                      <p:cBhvr>
                                        <p:cTn id="7" dur="2000"/>
                                        <p:tgtEl>
                                          <p:spTgt spid="4">
                                            <p:graphicEl>
                                              <a:dgm id="{0E37BA1B-FE01-43E0-BF4C-88398507356E}"/>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4">
                                            <p:graphicEl>
                                              <a:dgm id="{23ED1B28-093A-422A-9A9E-1D659C6475E9}"/>
                                            </p:graphicEl>
                                          </p:spTgt>
                                        </p:tgtEl>
                                        <p:attrNameLst>
                                          <p:attrName>style.visibility</p:attrName>
                                        </p:attrNameLst>
                                      </p:cBhvr>
                                      <p:to>
                                        <p:strVal val="visible"/>
                                      </p:to>
                                    </p:set>
                                    <p:animEffect transition="in" filter="wheel(1)">
                                      <p:cBhvr>
                                        <p:cTn id="12" dur="2000"/>
                                        <p:tgtEl>
                                          <p:spTgt spid="4">
                                            <p:graphicEl>
                                              <a:dgm id="{23ED1B28-093A-422A-9A9E-1D659C6475E9}"/>
                                            </p:graphicEl>
                                          </p:spTgt>
                                        </p:tgtEl>
                                      </p:cBhvr>
                                    </p:animEffect>
                                  </p:childTnLst>
                                </p:cTn>
                              </p:par>
                              <p:par>
                                <p:cTn id="13" presetID="21" presetClass="entr" presetSubtype="1" fill="hold" grpId="0" nodeType="withEffect">
                                  <p:stCondLst>
                                    <p:cond delay="0"/>
                                  </p:stCondLst>
                                  <p:childTnLst>
                                    <p:set>
                                      <p:cBhvr>
                                        <p:cTn id="14" dur="1" fill="hold">
                                          <p:stCondLst>
                                            <p:cond delay="0"/>
                                          </p:stCondLst>
                                        </p:cTn>
                                        <p:tgtEl>
                                          <p:spTgt spid="4">
                                            <p:graphicEl>
                                              <a:dgm id="{9FA19F0E-A44B-4B70-BE02-E0698D848660}"/>
                                            </p:graphicEl>
                                          </p:spTgt>
                                        </p:tgtEl>
                                        <p:attrNameLst>
                                          <p:attrName>style.visibility</p:attrName>
                                        </p:attrNameLst>
                                      </p:cBhvr>
                                      <p:to>
                                        <p:strVal val="visible"/>
                                      </p:to>
                                    </p:set>
                                    <p:animEffect transition="in" filter="wheel(1)">
                                      <p:cBhvr>
                                        <p:cTn id="15" dur="2000"/>
                                        <p:tgtEl>
                                          <p:spTgt spid="4">
                                            <p:graphicEl>
                                              <a:dgm id="{9FA19F0E-A44B-4B70-BE02-E0698D848660}"/>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grpId="0" nodeType="clickEffect">
                                  <p:stCondLst>
                                    <p:cond delay="0"/>
                                  </p:stCondLst>
                                  <p:childTnLst>
                                    <p:set>
                                      <p:cBhvr>
                                        <p:cTn id="19" dur="1" fill="hold">
                                          <p:stCondLst>
                                            <p:cond delay="0"/>
                                          </p:stCondLst>
                                        </p:cTn>
                                        <p:tgtEl>
                                          <p:spTgt spid="4">
                                            <p:graphicEl>
                                              <a:dgm id="{FDA9B507-3EB9-4737-897A-97A628FD65F1}"/>
                                            </p:graphicEl>
                                          </p:spTgt>
                                        </p:tgtEl>
                                        <p:attrNameLst>
                                          <p:attrName>style.visibility</p:attrName>
                                        </p:attrNameLst>
                                      </p:cBhvr>
                                      <p:to>
                                        <p:strVal val="visible"/>
                                      </p:to>
                                    </p:set>
                                    <p:animEffect transition="in" filter="wheel(1)">
                                      <p:cBhvr>
                                        <p:cTn id="20" dur="2000"/>
                                        <p:tgtEl>
                                          <p:spTgt spid="4">
                                            <p:graphicEl>
                                              <a:dgm id="{FDA9B507-3EB9-4737-897A-97A628FD65F1}"/>
                                            </p:graphicEl>
                                          </p:spTgt>
                                        </p:tgtEl>
                                      </p:cBhvr>
                                    </p:animEffect>
                                  </p:childTnLst>
                                </p:cTn>
                              </p:par>
                              <p:par>
                                <p:cTn id="21" presetID="21" presetClass="entr" presetSubtype="1" fill="hold" grpId="0" nodeType="withEffect">
                                  <p:stCondLst>
                                    <p:cond delay="0"/>
                                  </p:stCondLst>
                                  <p:childTnLst>
                                    <p:set>
                                      <p:cBhvr>
                                        <p:cTn id="22" dur="1" fill="hold">
                                          <p:stCondLst>
                                            <p:cond delay="0"/>
                                          </p:stCondLst>
                                        </p:cTn>
                                        <p:tgtEl>
                                          <p:spTgt spid="4">
                                            <p:graphicEl>
                                              <a:dgm id="{68556BA6-D448-44AE-9551-C634C6082337}"/>
                                            </p:graphicEl>
                                          </p:spTgt>
                                        </p:tgtEl>
                                        <p:attrNameLst>
                                          <p:attrName>style.visibility</p:attrName>
                                        </p:attrNameLst>
                                      </p:cBhvr>
                                      <p:to>
                                        <p:strVal val="visible"/>
                                      </p:to>
                                    </p:set>
                                    <p:animEffect transition="in" filter="wheel(1)">
                                      <p:cBhvr>
                                        <p:cTn id="23" dur="2000"/>
                                        <p:tgtEl>
                                          <p:spTgt spid="4">
                                            <p:graphicEl>
                                              <a:dgm id="{68556BA6-D448-44AE-9551-C634C6082337}"/>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21" presetClass="entr" presetSubtype="1" fill="hold" grpId="0" nodeType="clickEffect">
                                  <p:stCondLst>
                                    <p:cond delay="0"/>
                                  </p:stCondLst>
                                  <p:childTnLst>
                                    <p:set>
                                      <p:cBhvr>
                                        <p:cTn id="27" dur="1" fill="hold">
                                          <p:stCondLst>
                                            <p:cond delay="0"/>
                                          </p:stCondLst>
                                        </p:cTn>
                                        <p:tgtEl>
                                          <p:spTgt spid="4">
                                            <p:graphicEl>
                                              <a:dgm id="{21484A38-3652-4889-9E71-ADEE8777B5C3}"/>
                                            </p:graphicEl>
                                          </p:spTgt>
                                        </p:tgtEl>
                                        <p:attrNameLst>
                                          <p:attrName>style.visibility</p:attrName>
                                        </p:attrNameLst>
                                      </p:cBhvr>
                                      <p:to>
                                        <p:strVal val="visible"/>
                                      </p:to>
                                    </p:set>
                                    <p:animEffect transition="in" filter="wheel(1)">
                                      <p:cBhvr>
                                        <p:cTn id="28" dur="2000"/>
                                        <p:tgtEl>
                                          <p:spTgt spid="4">
                                            <p:graphicEl>
                                              <a:dgm id="{21484A38-3652-4889-9E71-ADEE8777B5C3}"/>
                                            </p:graphicEl>
                                          </p:spTgt>
                                        </p:tgtEl>
                                      </p:cBhvr>
                                    </p:animEffect>
                                  </p:childTnLst>
                                </p:cTn>
                              </p:par>
                              <p:par>
                                <p:cTn id="29" presetID="21" presetClass="entr" presetSubtype="1" fill="hold" grpId="0" nodeType="withEffect">
                                  <p:stCondLst>
                                    <p:cond delay="0"/>
                                  </p:stCondLst>
                                  <p:childTnLst>
                                    <p:set>
                                      <p:cBhvr>
                                        <p:cTn id="30" dur="1" fill="hold">
                                          <p:stCondLst>
                                            <p:cond delay="0"/>
                                          </p:stCondLst>
                                        </p:cTn>
                                        <p:tgtEl>
                                          <p:spTgt spid="4">
                                            <p:graphicEl>
                                              <a:dgm id="{CA319F24-389E-4525-B029-EEA088FBCAB5}"/>
                                            </p:graphicEl>
                                          </p:spTgt>
                                        </p:tgtEl>
                                        <p:attrNameLst>
                                          <p:attrName>style.visibility</p:attrName>
                                        </p:attrNameLst>
                                      </p:cBhvr>
                                      <p:to>
                                        <p:strVal val="visible"/>
                                      </p:to>
                                    </p:set>
                                    <p:animEffect transition="in" filter="wheel(1)">
                                      <p:cBhvr>
                                        <p:cTn id="31" dur="2000"/>
                                        <p:tgtEl>
                                          <p:spTgt spid="4">
                                            <p:graphicEl>
                                              <a:dgm id="{CA319F24-389E-4525-B029-EEA088FBCAB5}"/>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Watercolor Background Image | All White Background">
            <a:extLst>
              <a:ext uri="{FF2B5EF4-FFF2-40B4-BE49-F238E27FC236}">
                <a16:creationId xmlns:a16="http://schemas.microsoft.com/office/drawing/2014/main" id="{5A654C9D-02F1-425C-8B40-1DC53EC8C9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76536"/>
            <a:ext cx="12192000" cy="596878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D77EB620-7C68-4ACD-8331-72FEBC2C0F62}"/>
              </a:ext>
            </a:extLst>
          </p:cNvPr>
          <p:cNvSpPr txBox="1"/>
          <p:nvPr/>
        </p:nvSpPr>
        <p:spPr>
          <a:xfrm flipH="1">
            <a:off x="720434" y="2456375"/>
            <a:ext cx="1079731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II. </a:t>
            </a:r>
            <a:r>
              <a:rPr lang="en-US" sz="7200" dirty="0" err="1">
                <a:solidFill>
                  <a:srgbClr val="FF0000"/>
                </a:solidFill>
                <a:latin typeface="Times New Roman" panose="02020603050405020304" pitchFamily="18" charset="0"/>
                <a:cs typeface="Times New Roman" panose="02020603050405020304" pitchFamily="18" charset="0"/>
              </a:rPr>
              <a:t>Tìm</a:t>
            </a:r>
            <a:r>
              <a:rPr kumimoji="0" lang="en-US" sz="72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7200" b="0"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hiểu</a:t>
            </a:r>
            <a:r>
              <a:rPr kumimoji="0" lang="en-US" sz="72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chi </a:t>
            </a:r>
            <a:r>
              <a:rPr kumimoji="0" lang="en-US" sz="7200" b="0"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tiết</a:t>
            </a:r>
            <a:r>
              <a:rPr kumimoji="0" lang="en-US" sz="72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7200" b="0"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văn</a:t>
            </a:r>
            <a:r>
              <a:rPr kumimoji="0" lang="en-US" sz="72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7200" b="0"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bản</a:t>
            </a:r>
            <a:endParaRPr kumimoji="0" lang="en-SG" sz="72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907113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Ã n Ã½ giá»i thiá»u ÄÃ´i dÃ©p lá»p trong khÃ¡ng chiáº¿n tlv sá» 3, lá»p 8">
            <a:extLst>
              <a:ext uri="{FF2B5EF4-FFF2-40B4-BE49-F238E27FC236}">
                <a16:creationId xmlns:a16="http://schemas.microsoft.com/office/drawing/2014/main" id="{26F8859D-0E0E-4CD6-818E-3869166320A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8022"/>
          <a:stretch/>
        </p:blipFill>
        <p:spPr bwMode="auto">
          <a:xfrm>
            <a:off x="-2" y="-7204"/>
            <a:ext cx="12192001" cy="6865204"/>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a:extLst>
              <a:ext uri="{FF2B5EF4-FFF2-40B4-BE49-F238E27FC236}">
                <a16:creationId xmlns:a16="http://schemas.microsoft.com/office/drawing/2014/main" id="{99D3521C-7A85-4080-979D-E428E5609450}"/>
              </a:ext>
            </a:extLst>
          </p:cNvPr>
          <p:cNvGrpSpPr/>
          <p:nvPr/>
        </p:nvGrpSpPr>
        <p:grpSpPr>
          <a:xfrm>
            <a:off x="-1" y="0"/>
            <a:ext cx="12192001" cy="6868392"/>
            <a:chOff x="-1" y="0"/>
            <a:chExt cx="12192001" cy="6868392"/>
          </a:xfrm>
        </p:grpSpPr>
        <p:sp>
          <p:nvSpPr>
            <p:cNvPr id="2" name="Rectangle 1">
              <a:extLst>
                <a:ext uri="{FF2B5EF4-FFF2-40B4-BE49-F238E27FC236}">
                  <a16:creationId xmlns:a16="http://schemas.microsoft.com/office/drawing/2014/main" id="{6F45AB9B-7927-472C-B5E0-D6B5B9A106DC}"/>
                </a:ext>
              </a:extLst>
            </p:cNvPr>
            <p:cNvSpPr/>
            <p:nvPr/>
          </p:nvSpPr>
          <p:spPr>
            <a:xfrm>
              <a:off x="-1" y="5511579"/>
              <a:ext cx="12192001" cy="135681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B6815C49-E0B1-43F3-8E51-9AFD343CA53E}"/>
                </a:ext>
              </a:extLst>
            </p:cNvPr>
            <p:cNvSpPr/>
            <p:nvPr/>
          </p:nvSpPr>
          <p:spPr>
            <a:xfrm>
              <a:off x="-1" y="0"/>
              <a:ext cx="11970329" cy="1091046"/>
            </a:xfrm>
            <a:prstGeom prst="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vi-VN" sz="7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1. </a:t>
              </a:r>
              <a:r>
                <a:rPr kumimoji="0" lang="vi-VN" altLang="vi-VN" sz="7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Cơ sở của tình đồng chí</a:t>
              </a:r>
              <a:endParaRPr kumimoji="0" lang="en-SG" sz="72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3437210617"/>
      </p:ext>
    </p:extLst>
  </p:cSld>
  <p:clrMapOvr>
    <a:masterClrMapping/>
  </p:clrMapOvr>
</p:sld>
</file>

<file path=ppt/theme/theme1.xml><?xml version="1.0" encoding="utf-8"?>
<a:theme xmlns:a="http://schemas.openxmlformats.org/drawingml/2006/main" name="Office Theme">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9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10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1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1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6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7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8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1734</TotalTime>
  <Words>5906</Words>
  <Application>Microsoft Office PowerPoint</Application>
  <PresentationFormat>Widescreen</PresentationFormat>
  <Paragraphs>306</Paragraphs>
  <Slides>49</Slides>
  <Notes>26</Notes>
  <HiddenSlides>0</HiddenSlides>
  <MMClips>0</MMClips>
  <ScaleCrop>false</ScaleCrop>
  <HeadingPairs>
    <vt:vector size="6" baseType="variant">
      <vt:variant>
        <vt:lpstr>Fonts Used</vt:lpstr>
      </vt:variant>
      <vt:variant>
        <vt:i4>7</vt:i4>
      </vt:variant>
      <vt:variant>
        <vt:lpstr>Theme</vt:lpstr>
      </vt:variant>
      <vt:variant>
        <vt:i4>13</vt:i4>
      </vt:variant>
      <vt:variant>
        <vt:lpstr>Slide Titles</vt:lpstr>
      </vt:variant>
      <vt:variant>
        <vt:i4>49</vt:i4>
      </vt:variant>
    </vt:vector>
  </HeadingPairs>
  <TitlesOfParts>
    <vt:vector size="69" baseType="lpstr">
      <vt:lpstr>Times New Roman</vt:lpstr>
      <vt:lpstr>#9Slide03 Cabin Condensed Bold</vt:lpstr>
      <vt:lpstr>Calibri</vt:lpstr>
      <vt:lpstr>Arial</vt:lpstr>
      <vt:lpstr>Microsoft YaHei</vt:lpstr>
      <vt:lpstr>Calibri Light</vt:lpstr>
      <vt:lpstr>Wingdings</vt:lpstr>
      <vt:lpstr>Office Theme</vt:lpstr>
      <vt:lpstr>14_Office Theme</vt:lpstr>
      <vt:lpstr>16_Office Theme</vt:lpstr>
      <vt:lpstr>2_Office Theme</vt:lpstr>
      <vt:lpstr>3_Office Theme</vt:lpstr>
      <vt:lpstr>5_Office Theme</vt:lpstr>
      <vt:lpstr>6_Office Theme</vt:lpstr>
      <vt:lpstr>7_Office Theme</vt:lpstr>
      <vt:lpstr>8_Office Theme</vt:lpstr>
      <vt:lpstr>9_Office Theme</vt:lpstr>
      <vt:lpstr>10_Office Theme</vt:lpstr>
      <vt:lpstr>11_Office Theme</vt:lpstr>
      <vt:lpstr>12_Office Theme</vt:lpstr>
      <vt:lpstr>PowerPoint Presentation</vt:lpstr>
      <vt:lpstr>1. Tác giả: CHÍNH HỮU (1926- 2007)</vt:lpstr>
      <vt:lpstr>PowerPoint Presentation</vt:lpstr>
      <vt:lpstr>PowerPoint Presentation</vt:lpstr>
      <vt:lpstr>Sáng tác năm 1948 (thời kì đầu cuộc kháng chiến chống Pháp), in trong tập “Đầu súng trăng treo”</vt:lpstr>
      <vt:lpstr>PowerPoint Presentation</vt:lpstr>
      <vt:lpstr>PowerPoint Presentation</vt:lpstr>
      <vt:lpstr>PowerPoint Presentation</vt:lpstr>
      <vt:lpstr>PowerPoint Presentation</vt:lpstr>
      <vt:lpstr>Quê hương anh nước mặn, đồng chua Làng tôi nghèo đất cày lên sỏi đá. </vt:lpstr>
      <vt:lpstr>PowerPoint Presentation</vt:lpstr>
      <vt:lpstr>Cơ sở tình đồng chí:</vt:lpstr>
      <vt:lpstr>PowerPoint Presentation</vt:lpstr>
      <vt:lpstr>PowerPoint Presentation</vt:lpstr>
      <vt:lpstr>PowerPoint Presentation</vt:lpstr>
      <vt:lpstr>PowerPoint Presentation</vt:lpstr>
      <vt:lpstr>PowerPoint Presentation</vt:lpstr>
      <vt:lpstr>Ruộng nương anh gửi bạn thân cày Gian nhà không mặc kệ gió lung lay Giếng nước gốc đa nhớ người ra lính. </vt:lpstr>
      <vt:lpstr>Ruộng nương anh gửi bạn thân cày Gian nhà không mặc kệ gió lung lay Giếng nước gốc đa nhớ người ra lính. </vt:lpstr>
      <vt:lpstr>PowerPoint Presentation</vt:lpstr>
      <vt:lpstr>PowerPoint Presentation</vt:lpstr>
      <vt:lpstr>PowerPoint Presentation</vt:lpstr>
      <vt:lpstr>PowerPoint Presentation</vt:lpstr>
      <vt:lpstr>Biểu hiện của tình đồng chí</vt:lpstr>
      <vt:lpstr>PowerPoint Presentation</vt:lpstr>
      <vt:lpstr>PowerPoint Presentation</vt:lpstr>
      <vt:lpstr>Ý nghĩa biểu tượng: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Minh Vũ</cp:lastModifiedBy>
  <cp:revision>30</cp:revision>
  <dcterms:created xsi:type="dcterms:W3CDTF">2020-04-21T00:32:13Z</dcterms:created>
  <dcterms:modified xsi:type="dcterms:W3CDTF">2023-10-29T02:10:38Z</dcterms:modified>
</cp:coreProperties>
</file>