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16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5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7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9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9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60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3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5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850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3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250" indent="0">
              <a:buNone/>
              <a:defRPr sz="2850"/>
            </a:lvl2pPr>
            <a:lvl3pPr marL="914499" indent="0">
              <a:buNone/>
              <a:defRPr sz="2400"/>
            </a:lvl3pPr>
            <a:lvl4pPr marL="1371748" indent="0">
              <a:buNone/>
              <a:defRPr sz="2025"/>
            </a:lvl4pPr>
            <a:lvl5pPr marL="1828998" indent="0">
              <a:buNone/>
              <a:defRPr sz="2025"/>
            </a:lvl5pPr>
            <a:lvl6pPr marL="2286248" indent="0">
              <a:buNone/>
              <a:defRPr sz="2025"/>
            </a:lvl6pPr>
            <a:lvl7pPr marL="2743498" indent="0">
              <a:buNone/>
              <a:defRPr sz="2025"/>
            </a:lvl7pPr>
            <a:lvl8pPr marL="3200746" indent="0">
              <a:buNone/>
              <a:defRPr sz="2025"/>
            </a:lvl8pPr>
            <a:lvl9pPr marL="3657996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3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0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99" rtl="0" eaLnBrk="1" latinLnBrk="0" hangingPunct="1">
        <a:spcBef>
          <a:spcPct val="0"/>
        </a:spcBef>
        <a:buNone/>
        <a:defRPr sz="4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7" indent="-342937" algn="l" defTabSz="914499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3030" indent="-285781" algn="l" defTabSz="914499" rtl="0" eaLnBrk="1" latinLnBrk="0" hangingPunct="1">
        <a:spcBef>
          <a:spcPct val="20000"/>
        </a:spcBef>
        <a:buFont typeface="Arial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4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4" indent="-228624" algn="l" defTabSz="914499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4" algn="l" defTabSz="914499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9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.USERMP-JRBPT39Q\Downloads\G&#7887;i%20su%20h&#224;o%20-%20H&#432;&#7899;ng%20d&#7851;n%20n&#7845;u%20&#259;n.mp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379857-BECC-AC1F-316B-825D06D3A1CB}"/>
              </a:ext>
            </a:extLst>
          </p:cNvPr>
          <p:cNvSpPr txBox="1"/>
          <p:nvPr/>
        </p:nvSpPr>
        <p:spPr>
          <a:xfrm>
            <a:off x="-136502" y="457200"/>
            <a:ext cx="928050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Trường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THCS Thanh Am</a:t>
            </a: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Môn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CÔNG NGHỆ</a:t>
            </a: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9</a:t>
            </a: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: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Thực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hành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Chế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Biến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Món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Ăn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Không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Nhiệt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04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rang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8" y="2590800"/>
            <a:ext cx="508476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https://encrypted-tbn1.gstatic.com/images?q=tbn:ANd9GcTFJrhi9mUTxsLXYX9qDVzIPSEwzPyF5jUiYoN6UVlVviNnL2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11" y="4181475"/>
            <a:ext cx="2640589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29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tỏi+ớt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https://encrypted-tbn0.gstatic.com/images?q=tbn:ANd9GcTNcrf-zOQNIPzlwKceZr4OlWkO8HHMZheDLUssbflrbJ2NdU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phi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219"/>
            <a:ext cx="52578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4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3505201" cy="2952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1999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Movie 1">
            <a:hlinkClick r:id="rId3" action="ppaction://hlinkfile" highlightClick="1"/>
          </p:cNvPr>
          <p:cNvSpPr/>
          <p:nvPr/>
        </p:nvSpPr>
        <p:spPr>
          <a:xfrm>
            <a:off x="0" y="6012872"/>
            <a:ext cx="838200" cy="838200"/>
          </a:xfrm>
          <a:prstGeom prst="actionButtonMov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 8 -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7: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Thực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hành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Chế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Món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Ăn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Không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Sử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Nhiệt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0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2" y="3276600"/>
            <a:ext cx="2285999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SƠ CHẾ 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8401" y="4038600"/>
            <a:ext cx="8382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2" y="3352800"/>
            <a:ext cx="2285999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CHẾ BIẾN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(TRỘN HỖN HỢP)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2điểm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1" y="3352800"/>
            <a:ext cx="2285999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TRÌNH BÀY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SÁNG TẠO )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62601" y="4114800"/>
            <a:ext cx="8382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)( 2điểm)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25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3780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Nộm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hào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0530"/>
            <a:ext cx="3871301" cy="40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1" y="1380530"/>
            <a:ext cx="4434499" cy="40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8489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non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100g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200g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"/>
            <a:ext cx="4118429" cy="44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21772"/>
            <a:ext cx="4085770" cy="446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85770" cy="44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07787" cy="44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23719"/>
            <a:ext cx="4114800" cy="44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29" y="-58058"/>
            <a:ext cx="4114800" cy="26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6432"/>
            <a:ext cx="4267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906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457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soong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487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029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94161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489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ITC Avant Garde Std Bk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14</cp:revision>
  <dcterms:created xsi:type="dcterms:W3CDTF">2006-08-16T00:00:00Z</dcterms:created>
  <dcterms:modified xsi:type="dcterms:W3CDTF">2023-10-29T10:02:52Z</dcterms:modified>
</cp:coreProperties>
</file>