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373" r:id="rId2"/>
    <p:sldId id="374" r:id="rId3"/>
    <p:sldId id="257" r:id="rId4"/>
    <p:sldId id="302" r:id="rId5"/>
    <p:sldId id="336" r:id="rId6"/>
    <p:sldId id="339" r:id="rId7"/>
    <p:sldId id="341" r:id="rId8"/>
    <p:sldId id="338" r:id="rId9"/>
    <p:sldId id="342" r:id="rId10"/>
    <p:sldId id="344" r:id="rId11"/>
    <p:sldId id="351" r:id="rId12"/>
    <p:sldId id="349" r:id="rId13"/>
    <p:sldId id="352" r:id="rId14"/>
    <p:sldId id="348" r:id="rId15"/>
    <p:sldId id="355" r:id="rId16"/>
    <p:sldId id="356" r:id="rId17"/>
    <p:sldId id="357" r:id="rId18"/>
    <p:sldId id="360" r:id="rId19"/>
    <p:sldId id="263" r:id="rId20"/>
    <p:sldId id="359" r:id="rId21"/>
    <p:sldId id="362" r:id="rId22"/>
    <p:sldId id="309" r:id="rId23"/>
    <p:sldId id="310" r:id="rId24"/>
    <p:sldId id="317" r:id="rId25"/>
    <p:sldId id="364" r:id="rId26"/>
    <p:sldId id="311" r:id="rId27"/>
    <p:sldId id="312" r:id="rId28"/>
    <p:sldId id="365" r:id="rId29"/>
    <p:sldId id="313" r:id="rId30"/>
    <p:sldId id="314" r:id="rId31"/>
    <p:sldId id="367" r:id="rId32"/>
    <p:sldId id="318" r:id="rId33"/>
    <p:sldId id="319" r:id="rId34"/>
    <p:sldId id="320" r:id="rId35"/>
    <p:sldId id="368" r:id="rId36"/>
    <p:sldId id="321" r:id="rId37"/>
    <p:sldId id="322" r:id="rId38"/>
    <p:sldId id="323" r:id="rId39"/>
    <p:sldId id="369" r:id="rId40"/>
    <p:sldId id="324" r:id="rId41"/>
    <p:sldId id="325" r:id="rId42"/>
    <p:sldId id="326" r:id="rId43"/>
    <p:sldId id="370" r:id="rId44"/>
    <p:sldId id="327" r:id="rId45"/>
    <p:sldId id="328" r:id="rId46"/>
    <p:sldId id="329" r:id="rId47"/>
    <p:sldId id="264" r:id="rId48"/>
    <p:sldId id="331" r:id="rId49"/>
    <p:sldId id="271" r:id="rId50"/>
    <p:sldId id="372" r:id="rId51"/>
    <p:sldId id="299" r:id="rId52"/>
    <p:sldId id="333" r:id="rId53"/>
    <p:sldId id="274" r:id="rId54"/>
    <p:sldId id="276" r:id="rId55"/>
    <p:sldId id="334" r:id="rId56"/>
    <p:sldId id="301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5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3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7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5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3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7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2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5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32" y="838870"/>
            <a:ext cx="10923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TRƯỜNG THCS THANH AM</a:t>
            </a:r>
          </a:p>
          <a:p>
            <a:pPr algn="ctr"/>
            <a:endParaRPr lang="en-US" altLang="zh-CN" sz="2800" b="1" u="sng" spc="600" dirty="0" smtClean="0">
              <a:latin typeface="Times New Roman" panose="02020603050405020304" pitchFamily="18" charset="0"/>
              <a:ea typeface="TypeLand 康熙字典體試用版" pitchFamily="50" charset="-120"/>
              <a:cs typeface="Times New Roman" panose="02020603050405020304" pitchFamily="18" charset="0"/>
              <a:sym typeface="微软雅黑" pitchFamily="34" charset="-122"/>
            </a:endParaRPr>
          </a:p>
        </p:txBody>
      </p:sp>
      <p:sp>
        <p:nvSpPr>
          <p:cNvPr id="6" name="WordArt 330"/>
          <p:cNvSpPr>
            <a:spLocks noChangeArrowheads="1" noChangeShapeType="1" noTextEdit="1"/>
          </p:cNvSpPr>
          <p:nvPr/>
        </p:nvSpPr>
        <p:spPr bwMode="auto">
          <a:xfrm>
            <a:off x="3049231" y="2347831"/>
            <a:ext cx="5994400" cy="47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727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rgbClr val="00CC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igApple"/>
                <a:cs typeface="Arial" pitchFamily="34" charset="0"/>
              </a:rPr>
              <a:t> </a:t>
            </a:r>
            <a:r>
              <a:rPr lang="en-US" sz="3600" b="1" kern="10" dirty="0">
                <a:ln w="12700">
                  <a:solidFill>
                    <a:srgbClr val="00CC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CÔNG NGHỆ </a:t>
            </a:r>
            <a:r>
              <a:rPr lang="en-US" sz="3600" b="1" kern="10" dirty="0" smtClean="0">
                <a:ln w="12700">
                  <a:solidFill>
                    <a:srgbClr val="00CC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US" sz="3600" b="1" kern="10" dirty="0">
              <a:ln w="12700">
                <a:solidFill>
                  <a:srgbClr val="00CC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5076" y="1474841"/>
            <a:ext cx="9085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HÌNH CHIẾU VUÔNG GÓC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88" y="3481092"/>
            <a:ext cx="4144412" cy="30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0329" y="81257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708" y="656931"/>
            <a:ext cx="1151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2.3 và xác định các mặt phẳng chiếu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26" y="1565768"/>
            <a:ext cx="6601493" cy="48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0329" y="81257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34" y="1072426"/>
            <a:ext cx="6601493" cy="4846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981" y="1751464"/>
            <a:ext cx="566460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0329" y="81257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215" y="703823"/>
            <a:ext cx="11405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47" y="1165488"/>
            <a:ext cx="8017979" cy="57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0329" y="81257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692" y="1557710"/>
            <a:ext cx="5897308" cy="4196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631" y="1941947"/>
            <a:ext cx="561535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chiếu đứng: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chiếu bằng: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chiếu cạnh: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4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0329" y="81257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862" y="563147"/>
            <a:ext cx="11686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87430" y="2358492"/>
            <a:ext cx="8051973" cy="4323662"/>
            <a:chOff x="1487430" y="2358492"/>
            <a:chExt cx="8051973" cy="43236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7430" y="2358492"/>
              <a:ext cx="8051973" cy="4323662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2895600" y="4677508"/>
              <a:ext cx="1230923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96441" y="4062047"/>
              <a:ext cx="1679651" cy="14184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14800" y="3634154"/>
              <a:ext cx="0" cy="10668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2052" y="3610708"/>
              <a:ext cx="0" cy="140676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95600" y="5040923"/>
              <a:ext cx="164645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5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0329" y="81257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770" y="1003178"/>
            <a:ext cx="10656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4627" y="2358492"/>
            <a:ext cx="8051973" cy="4323662"/>
            <a:chOff x="1487430" y="2358492"/>
            <a:chExt cx="8051973" cy="43236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7430" y="2358492"/>
              <a:ext cx="8051973" cy="432366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95600" y="4677508"/>
              <a:ext cx="1230923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96441" y="4062047"/>
              <a:ext cx="1679651" cy="14184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14800" y="3634154"/>
              <a:ext cx="0" cy="10668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2052" y="3610708"/>
              <a:ext cx="0" cy="140676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95600" y="5040923"/>
              <a:ext cx="164645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4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30329" y="81257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4770" y="698380"/>
            <a:ext cx="10656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12843" y="2807413"/>
            <a:ext cx="7469004" cy="3675450"/>
            <a:chOff x="1487430" y="2358492"/>
            <a:chExt cx="8051973" cy="43236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7430" y="2358492"/>
              <a:ext cx="8051973" cy="432366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95600" y="4677508"/>
              <a:ext cx="1230923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96441" y="4062047"/>
              <a:ext cx="1679651" cy="14184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14800" y="3634154"/>
              <a:ext cx="0" cy="10668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42052" y="3610708"/>
              <a:ext cx="0" cy="140676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95600" y="5040923"/>
              <a:ext cx="1646452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8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1.Các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761" y="479928"/>
            <a:ext cx="1010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2.6a, b, 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99" y="1832113"/>
            <a:ext cx="8931563" cy="40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68" y="3472332"/>
            <a:ext cx="7702062" cy="2466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468" y="251657"/>
            <a:ext cx="7020701" cy="28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107" y="126687"/>
            <a:ext cx="567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CHIẾU VUÔNG GÓC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5" y="971997"/>
            <a:ext cx="5286394" cy="3035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01" y="4134721"/>
            <a:ext cx="5591175" cy="255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764" y="715617"/>
            <a:ext cx="5809754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14" y="112093"/>
            <a:ext cx="8549537" cy="33520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6523" y="3483825"/>
            <a:ext cx="11242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4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751" y="0"/>
            <a:ext cx="11545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2.7 và cho biết: Các hướng chiếu 1, 2, 3 tương ứng với hướng chiếu nào trong các hướng chiếu từ trước, từ trên và từ trái?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34123" y="954107"/>
            <a:ext cx="6853416" cy="5485570"/>
            <a:chOff x="359149" y="1027198"/>
            <a:chExt cx="6853416" cy="54855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149" y="1027198"/>
              <a:ext cx="6853416" cy="548557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785857" y="3704854"/>
              <a:ext cx="3001805" cy="152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72708" y="4056185"/>
              <a:ext cx="1312984" cy="609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685692" y="4056185"/>
              <a:ext cx="5595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84137" y="4665785"/>
              <a:ext cx="5595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60831" y="4056185"/>
              <a:ext cx="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6060831" y="4056185"/>
              <a:ext cx="1" cy="5910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16200000">
              <a:off x="5758096" y="4146438"/>
              <a:ext cx="398405" cy="4290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65" y="2136456"/>
            <a:ext cx="4154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Hướng chiếu 1: hướng từ trước vào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Hướng chiếu 2: hướng từ trên xuống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Hướng chiếu 3: hướng từ trái sang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74062" y="928511"/>
            <a:ext cx="6853416" cy="5485570"/>
            <a:chOff x="359149" y="1027198"/>
            <a:chExt cx="6853416" cy="5485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149" y="1027198"/>
              <a:ext cx="6853416" cy="548557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785857" y="3704854"/>
              <a:ext cx="3001805" cy="152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72708" y="4056185"/>
              <a:ext cx="1312984" cy="609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685692" y="4056185"/>
              <a:ext cx="5595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684137" y="4665785"/>
              <a:ext cx="5595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60831" y="4056185"/>
              <a:ext cx="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060831" y="4056185"/>
              <a:ext cx="1" cy="5910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6200000">
              <a:off x="5758096" y="4146438"/>
              <a:ext cx="398405" cy="4290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1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10" y="498135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18889" y="2731477"/>
            <a:ext cx="5756188" cy="4067908"/>
            <a:chOff x="359149" y="1027198"/>
            <a:chExt cx="6853416" cy="54855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149" y="1027198"/>
              <a:ext cx="6853416" cy="548557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85857" y="3704854"/>
              <a:ext cx="3001805" cy="152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72708" y="4056185"/>
              <a:ext cx="1312984" cy="609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685692" y="4056185"/>
              <a:ext cx="5595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684137" y="4665785"/>
              <a:ext cx="5595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060831" y="4056185"/>
              <a:ext cx="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060831" y="4056185"/>
              <a:ext cx="1" cy="5910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 rot="16200000">
              <a:off x="5758096" y="4146438"/>
              <a:ext cx="398405" cy="4290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b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70" y="113628"/>
            <a:ext cx="11675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2.8 và cho biết: Các hình chiếu vuông góc có hình dạng như thế nào?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thể hiện những kích thước nào của hình lăng trụ tam giác đều?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97915"/>
            <a:ext cx="10140462" cy="487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6" y="594003"/>
            <a:ext cx="7301084" cy="35794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55492" y="594323"/>
            <a:ext cx="41290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8426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088" y="110709"/>
            <a:ext cx="11517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sát Hình 2.9 và cho biết kích thước xác định và đặc điểm hình chiếu của khối hình chóp tứ giác đều.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32" y="1318661"/>
            <a:ext cx="9433291" cy="45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965831" y="71562"/>
            <a:ext cx="4098948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của chiếc ghế trong Hình 2.1 sẽ như thế nào khi nhìn theo hai hướng khác nhau a và b? Hãy vẽ phác hình ảnh thu được từ mỗi hướng nhìn đó.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8" y="520578"/>
            <a:ext cx="6699738" cy="58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82" y="1944531"/>
            <a:ext cx="8998103" cy="433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3754" y="842558"/>
            <a:ext cx="11160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hối tròn xoay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3" y="902676"/>
            <a:ext cx="4644020" cy="2602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2278" y="374300"/>
            <a:ext cx="66000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1.Hãy nhận xét hình dạng của hình phẳng (đường gạch chéo) ở mỗi trường hợp trong hình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quay hình chữ nhật, hình tam giác vuông, nửa hình tròn quanh một trục cố định ta được các khối tròn xoay như thế nào ở hình 2.12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Căn cứ vào nội dung mô tả trên, hãy cho biết tên gọi của các Hình 2.12a, b,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22" y="582464"/>
            <a:ext cx="4896186" cy="2833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2713" y="758591"/>
            <a:ext cx="5870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1.Hãy nhận xét hình dạng của hình phẳng (đường gạch chéo) ở mỗi trường hợp trong hình 2.12.</a:t>
            </a:r>
          </a:p>
          <a:p>
            <a:pPr algn="just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Khi quay hình chữ nhật, hình tam giác vuông, nửa hình tròn quanh một trục cố định ta được các khối tròn xoay như thế nào ở hình 2.12?</a:t>
            </a:r>
          </a:p>
          <a:p>
            <a:pPr algn="just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Căn cứ vào nội dung mô tả trên, hãy cho biết tên gọi của các Hình 2.12a, b,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85" y="3381151"/>
            <a:ext cx="113864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a,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Hình tam giác.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Hình bán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quay hình chữ nhật quanh một trục cố định ta được khối trụ.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quay hình tam giác vuông quanh một trục cố định ta được khối nón.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quay nửa hình tròn quanh một trục cố định ta được khối cầu.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2.12a: hình cầu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2.12b: hình nón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2.12c: hình trụ</a:t>
            </a:r>
          </a:p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Quả bóng, Trái đất, nón lá, lon bia, quả bóng tenis, viên bi, hộp </a:t>
            </a:r>
            <a:r>
              <a:rPr lang="en-US" sz="2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844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hối tròn xoay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Khối tròn xoay thường gặp là hình trụ, hình 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hình cầu.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969" y="296615"/>
            <a:ext cx="1135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2.13 và cho biết: Các hình chiếu vuông góc của hình trụ là hình gì? Có kích thước bằng bao nhiêu?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88" y="1222737"/>
            <a:ext cx="9892141" cy="51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969" y="0"/>
            <a:ext cx="1135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2.13 và cho biết: Các hình chiếu vuông góc của hình trụ là hình gì? Có kích thước bằng bao nhiêu?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2656"/>
            <a:ext cx="6975248" cy="4007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15036" y="954107"/>
            <a:ext cx="4225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đứng là hình chữ nhật, kích thước các cạnh là h, d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bằng là hình tròn, kích thước đường kính là d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cạnh là hình chữ nhật, kích thước các cạnh là h, d</a:t>
            </a:r>
          </a:p>
        </p:txBody>
      </p:sp>
    </p:spTree>
    <p:extLst>
      <p:ext uri="{BB962C8B-B14F-4D97-AF65-F5344CB8AC3E}">
        <p14:creationId xmlns:p14="http://schemas.microsoft.com/office/powerpoint/2010/main" val="40084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" y="914399"/>
            <a:ext cx="7139353" cy="5216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580" y="1178169"/>
            <a:ext cx="5584420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70" y="148031"/>
            <a:ext cx="11896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2.14 và cho biết: Các hình chiếu của hình nón là hình gì? Có kích thước bằng bao nhiêu?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55" y="1102138"/>
            <a:ext cx="10852460" cy="55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70" y="148031"/>
            <a:ext cx="11896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2.14 và cho biết: Các hình chiếu của hình nón là hình gì? Có kích thước bằng bao nhiêu?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5" y="1653119"/>
            <a:ext cx="6869722" cy="36105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4861" y="1255274"/>
            <a:ext cx="4744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đứng là tam giác cân, kích thước cạnh đáy là d, chiều cao h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bằng là hình tròn, kích thước đường kính là d</a:t>
            </a:r>
          </a:p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cạnh là tam giác cân, kích thước cạnh đáy là d, chiều cao h</a:t>
            </a:r>
          </a:p>
        </p:txBody>
      </p:sp>
    </p:spTree>
    <p:extLst>
      <p:ext uri="{BB962C8B-B14F-4D97-AF65-F5344CB8AC3E}">
        <p14:creationId xmlns:p14="http://schemas.microsoft.com/office/powerpoint/2010/main" val="22175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 chiếu vuông góc của khối tròn xoay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 hình chiếu vuông góc của hình nón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đứng là tam giác cân, kích thước cạnh đáy là d, chiều cao 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bằng là hình tròn, kích thước đường kính là d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cạnh là tam giác cân, kích thước cạnh đáy là d, chiều cao h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8031"/>
            <a:ext cx="11703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2.15 và nêu đặc điểm các hình chiếu của hình cầu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4" y="819025"/>
            <a:ext cx="11037246" cy="57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8031"/>
            <a:ext cx="11703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2.15 và nêu đặc điểm các hình chiếu của hình cầu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0363"/>
            <a:ext cx="6885124" cy="3595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52521" y="922472"/>
            <a:ext cx="46559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chiếu của hình cầu là các đường tròn giống nhau, có đường kính d.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 chiếu vuông góc của khối tròn xoay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Các hình chiếu vuông góc của hình cầu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của hình cầu là các đường tròn giống nhau, có đường kính d.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502" y="87095"/>
            <a:ext cx="11759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1.Trình bày quy trình vẽ hình chiếu vuông góc của vật thể đơn giản</a:t>
            </a:r>
          </a:p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Đọc và quan sát hình vẽ minh họa trong các bước vẽ hình chiếu của một vật thể (gối đỡ) và cho biết: Bước nào quyết định tới các hình chiếu của vật thể?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114" y="1397185"/>
            <a:ext cx="48923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1. Phân tích vật thể thành các khối đơn giản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Gối đỡ được phân tích thành 2 khối đơn giản: khối hình hộp chữ nhật(1), khối trụ (2)(hình 2.20)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2. Chọn các hướng chiếu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các hướng chiếu như hình 2.21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3. Vẽ hình các hình chiếu các bộ phận của vật thể bằng nét liền mảnh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Vẽ hình chiếu của khối hộp chữ nhật(1)(hình 2.22)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Vẽ các hình chiếu của khối trụ(2)(hình 2.23)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4. Hoàn thiện các nét vẽ và ghi kích thước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Tô màu các nét thấy, tẩy các nét thừa.</a:t>
            </a:r>
          </a:p>
          <a:p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Ghi kích thước(hình 2.24</a:t>
            </a:r>
            <a:r>
              <a:rPr lang="vi-VN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955469" y="1632185"/>
            <a:ext cx="3485624" cy="2010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593493" y="1287424"/>
            <a:ext cx="3434922" cy="2465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509855" y="4059452"/>
            <a:ext cx="4621715" cy="26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IV. Vẽ hình chiếu vuông góc của vật thể đơn giản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1. Phân tích vật thể thành các khối đơn giản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2. Chọn các hướng chiếu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3. Vẽ các hình chiếu các bộ phận của vật thể bằng nét liền mảnh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4. Ghi kích thước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Quan sát các vật thể trên Hình 2.10 và cho biết: Mỗi vật thể được ghép lại bởi những khối đa diện nào? Tìm các hình chiếu tương ứng của chúng trên Hình 2.11.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210" y="1969770"/>
            <a:ext cx="5709139" cy="44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1.Phép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52492" y="1095160"/>
            <a:ext cx="52402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6" y="1181779"/>
            <a:ext cx="5709139" cy="44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55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 Quan sát các vật thể trên Hình 2.17 và cho biết: Vật thể được ghép bởi những khối (hoặc một phần của khối) nào? Tìm các hình chiếu tương ứng của chúng trên Hình 2.18.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84" y="1969770"/>
            <a:ext cx="4689231" cy="4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55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 Quan sát các vật thể trên Hình 2.17 và cho biết: Vật thể được ghép bởi những khối (hoặc một phần của khối) nào? Tìm các hình chiếu tương ứng của chúng trên Hình 2.18.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4" y="1997837"/>
            <a:ext cx="4412184" cy="4355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09925" y="1997837"/>
            <a:ext cx="4879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2.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thể hình a: ghép bởi khối trụ và 1 phần khối cầu, hình biểu diễn là hình số 3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thể hình b: ghép bởi khối trụ và hình hộp chữ nhật, hình biểu diễn là hình số 1</a:t>
            </a:r>
          </a:p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Vật thể hình c: ghép bởi khối nón cụt và hình hộp chữ nhật, hình biểu diễn là hình số 2</a:t>
            </a:r>
          </a:p>
        </p:txBody>
      </p:sp>
    </p:spTree>
    <p:extLst>
      <p:ext uri="{BB962C8B-B14F-4D97-AF65-F5344CB8AC3E}">
        <p14:creationId xmlns:p14="http://schemas.microsoft.com/office/powerpoint/2010/main" val="11052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3. Vẽ 3 hình chiếu vuông góc của vật thể trên Hình 2.25</a:t>
            </a:r>
          </a:p>
        </p:txBody>
      </p:sp>
    </p:spTree>
    <p:extLst>
      <p:ext uri="{BB962C8B-B14F-4D97-AF65-F5344CB8AC3E}">
        <p14:creationId xmlns:p14="http://schemas.microsoft.com/office/powerpoint/2010/main" val="14084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vẽ các hình chiếu của vòng đệm phẳng (Hình 2.15) có kích thước như sau: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kích trong của vòng đệm: Ø34 mm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kính ngoài của vòng đệm: Ø60 mm.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Bề dày của vòng đệm: 5 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  <a14:imgEffect>
                      <a14:brightnessContrast bright="-12000" contras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6550" y="3092801"/>
            <a:ext cx="5268558" cy="37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3 hình chiếu vuông góc của một đồ vật đơn giản trong gia đình em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vẽ các hình chiếu của vòng đệm phẳng (Hình 2.15) có kích thước như sau: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kích trong của vòng đệm: Ø34 mm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kính ngoài của vòng đệm: Ø60 mm.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Bề dày của vòng đệm: 5 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7" y="2906189"/>
            <a:ext cx="5715948" cy="3765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073" y="2614320"/>
            <a:ext cx="5676638" cy="405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105" y="1222645"/>
            <a:ext cx="1137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dưới đây và hãy mô tả phép chiếu vuông 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83" y="1957754"/>
            <a:ext cx="6904932" cy="47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3355" y="1430415"/>
            <a:ext cx="4916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Mặt phẳng P được gọi là mặt phẳng chiếu.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điểm A’; B’; C’; D’ tương ứng là hình chiếu vuông góc của các điểm A, B, C, D trên mặt phẳng 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6" y="562908"/>
            <a:ext cx="6390610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533305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1.Phép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435" y="2306867"/>
            <a:ext cx="10691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994" y="2967567"/>
            <a:ext cx="4748325" cy="32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UcPeriod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1.Phép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8889" y="43491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CHIẾU VUÔNG GÓC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2429</Words>
  <Application>Microsoft Office PowerPoint</Application>
  <PresentationFormat>Custom</PresentationFormat>
  <Paragraphs>201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74</cp:revision>
  <dcterms:created xsi:type="dcterms:W3CDTF">2023-06-21T22:05:51Z</dcterms:created>
  <dcterms:modified xsi:type="dcterms:W3CDTF">2023-10-29T08:23:43Z</dcterms:modified>
</cp:coreProperties>
</file>