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37BE-D6CE-4803-B6DC-161D2F68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95450-426C-4479-A17C-7F3D6FE6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F24D-5D56-4CE0-8C54-5961DB1FEAFC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1DECD-2553-4DD4-9B21-EE2DC1A6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C6106-8329-4D35-8004-6252F836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BCF0-61AA-413D-A928-3CCE33B41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53B62-931B-4C8A-AB40-2C42A90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4965D-8F20-4654-85B5-520E1EE00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3014-A959-4ED3-8B7C-A07CD4D9A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F24D-5D56-4CE0-8C54-5961DB1FEAFC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B4C8A-C5B3-437E-8161-1D7C9E88F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44BCF-739F-42D7-9F05-13544CECC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6BCF0-61AA-413D-A928-3CCE33B41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5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EEE134-52A6-4003-B96B-5DBB54AA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C5FCF-479E-4EF9-A14D-4B2F4C2DE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29056"/>
            <a:ext cx="12192000" cy="60289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1EAFC3-EA31-5041-B061-27952AC51077}"/>
              </a:ext>
            </a:extLst>
          </p:cNvPr>
          <p:cNvSpPr txBox="1">
            <a:spLocks/>
          </p:cNvSpPr>
          <p:nvPr/>
        </p:nvSpPr>
        <p:spPr>
          <a:xfrm>
            <a:off x="201168" y="31617"/>
            <a:ext cx="11789664" cy="797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THANH 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D77611-6205-7C4A-89F3-AED39CA60BF9}"/>
              </a:ext>
            </a:extLst>
          </p:cNvPr>
          <p:cNvSpPr txBox="1">
            <a:spLocks/>
          </p:cNvSpPr>
          <p:nvPr/>
        </p:nvSpPr>
        <p:spPr bwMode="auto">
          <a:xfrm>
            <a:off x="-2794605" y="829056"/>
            <a:ext cx="10319706" cy="129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VN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HỌC 9</a:t>
            </a:r>
          </a:p>
        </p:txBody>
      </p:sp>
    </p:spTree>
    <p:extLst>
      <p:ext uri="{BB962C8B-B14F-4D97-AF65-F5344CB8AC3E}">
        <p14:creationId xmlns:p14="http://schemas.microsoft.com/office/powerpoint/2010/main" val="356161314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7B6F32-A1ED-44CA-88CC-373B02EC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826EB-BB51-48E0-AF09-768211AC9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2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7EBA36-32C3-4134-A42B-A9A9686C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6535A-1476-4F07-ABC5-2377E5E2E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48144-A895-419E-9C69-1145D021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265C6-7875-414E-9399-6DC6E7127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0DA054-B97E-4EC0-86A7-FCAA117E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ABEBA-780E-4AA9-90ED-0A114FEB8D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E6255B-9103-4548-B83E-12BED50D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D9615-F4EF-48FC-9E14-17B864C4B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1155EB-6D7B-42A9-85B6-AB3DA1BF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36FF0-D658-4BF0-BDDE-46FB145892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CAA761-B209-4FFE-9E84-95B5EC0D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038AE-4376-4647-8E0A-69DD0EC23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6DE656-83AD-4CFD-B336-58B9B9F2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78850-6E48-4223-837F-43C12CB8A2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56A47B-6E05-4E1A-A5FD-50C4A0FD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0A17F-93D5-4E48-9939-123F00CD39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A554DB-ECCE-49B2-A2C9-55DB1573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5A0CB-99BC-4839-84A1-8E028BCE4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22C499-1990-42E4-918F-3660F3B8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57BCC-D7E7-4242-856F-D63F2103F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452907-6716-41BB-9D58-E7EFA6D5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B398D-3DC3-4D05-97C3-2F6BF9F66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7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366B4D-FE28-4128-A7F5-E0496331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A42C6-D6E3-4205-930B-5B7246E7735B}"/>
              </a:ext>
            </a:extLst>
          </p:cNvPr>
          <p:cNvPicPr/>
          <p:nvPr/>
        </p:nvPicPr>
        <p:blipFill rotWithShape="1">
          <a:blip r:embed="rId2"/>
          <a:srcRect l="2368" r="2302" b="82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432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E3CAA5-7C93-4148-B0DE-59A33765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9B537-B06A-4385-9A1F-0D0696D7F0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933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4B515D-3209-4E0E-9E08-D40A0A57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BA05F-5578-45FC-B76B-3607ED693D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7333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E0F257-C19A-45CF-9DF7-1B912F77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C34E6-B3B6-4ECA-A5F2-26C46B1CE2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21410"/>
      </p:ext>
    </p:extLst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738B51-2E7C-4243-8E16-335F609E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27466-3C5D-416A-B6C9-AD81831D6963}"/>
              </a:ext>
            </a:extLst>
          </p:cNvPr>
          <p:cNvPicPr/>
          <p:nvPr/>
        </p:nvPicPr>
        <p:blipFill rotWithShape="1">
          <a:blip r:embed="rId2"/>
          <a:srcRect r="5066" b="87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470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A1C5E6-9F13-459F-8B60-D7718FF9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19E6F-25BB-4A73-B4EA-86B765CFA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95FE77-C84C-4485-89D0-4B61221C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E969B-04F2-43F1-BD6C-D8EBC1D98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Macintosh PowerPoint</Application>
  <PresentationFormat>Widescreen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Microsoft Office User</cp:lastModifiedBy>
  <cp:revision>3</cp:revision>
  <dcterms:created xsi:type="dcterms:W3CDTF">2021-09-07T18:40:40Z</dcterms:created>
  <dcterms:modified xsi:type="dcterms:W3CDTF">2023-10-28T11:41:07Z</dcterms:modified>
</cp:coreProperties>
</file>