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6"/>
  </p:normalViewPr>
  <p:slideViewPr>
    <p:cSldViewPr snapToGrid="0" snapToObjects="1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D1F3-67EF-4291-068D-061FAB81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959BC7-0E59-618B-CFE4-397D04B3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A98F7-623B-4FF3-8C50-6C7FFFB4EFEB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E5AD0-62E0-F31F-6978-DD193745D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4FEE29-3116-5269-399F-855F76E1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3A6E5-4060-4B94-BA06-7BC262EE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17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A416DB-FB6C-275C-E0B7-DE802DD8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A399A-0607-62AE-BD5E-1310043D0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44F21-D879-3837-6119-3FDAE0E53C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A98F7-623B-4FF3-8C50-6C7FFFB4EFEB}" type="datetimeFigureOut">
              <a:rPr lang="en-US" smtClean="0"/>
              <a:t>10/28/23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89054-F115-FE93-B922-9381EC34A4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81DDA-113B-775E-5538-9B687BEF2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3A6E5-4060-4B94-BA06-7BC262EE7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4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0FBC07-B411-A90B-168E-3AD4D6FF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chemeClr val="bg1"/>
                </a:solidFill>
                <a:latin typeface="Myriad Pro Black Cond" panose="020B0806030403020204" pitchFamily="34" charset="0"/>
              </a:rPr>
              <a:t>BÀI 2</a:t>
            </a:r>
            <a:endParaRPr lang="en-US" sz="40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78F468-0931-10CD-1F3D-9C6589C21A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F92083-E3EC-BE42-B5B8-658DCB929898}"/>
              </a:ext>
            </a:extLst>
          </p:cNvPr>
          <p:cNvSpPr txBox="1">
            <a:spLocks/>
          </p:cNvSpPr>
          <p:nvPr/>
        </p:nvSpPr>
        <p:spPr>
          <a:xfrm>
            <a:off x="3375862" y="268457"/>
            <a:ext cx="9634323" cy="797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VN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THANH AM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F9B84E-FCED-8840-B6AB-D416F1B7C802}"/>
              </a:ext>
            </a:extLst>
          </p:cNvPr>
          <p:cNvSpPr txBox="1">
            <a:spLocks/>
          </p:cNvSpPr>
          <p:nvPr/>
        </p:nvSpPr>
        <p:spPr bwMode="auto">
          <a:xfrm>
            <a:off x="936147" y="727192"/>
            <a:ext cx="10319706" cy="129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VN" sz="5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HỌC 9</a:t>
            </a:r>
          </a:p>
        </p:txBody>
      </p:sp>
    </p:spTree>
    <p:extLst>
      <p:ext uri="{BB962C8B-B14F-4D97-AF65-F5344CB8AC3E}">
        <p14:creationId xmlns:p14="http://schemas.microsoft.com/office/powerpoint/2010/main" val="136285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F48FC4-8C0B-6E0E-EF5B-71965F32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F858DD-F282-D15C-D077-80E24B64A4A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9D281F4-F795-DE47-9746-535590562E8F}"/>
              </a:ext>
            </a:extLst>
          </p:cNvPr>
          <p:cNvSpPr/>
          <p:nvPr/>
        </p:nvSpPr>
        <p:spPr>
          <a:xfrm>
            <a:off x="243840" y="1112520"/>
            <a:ext cx="5681472" cy="13258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4A5BD3-A490-A241-9D68-C41BB92658E3}"/>
              </a:ext>
            </a:extLst>
          </p:cNvPr>
          <p:cNvSpPr/>
          <p:nvPr/>
        </p:nvSpPr>
        <p:spPr>
          <a:xfrm>
            <a:off x="280416" y="2948940"/>
            <a:ext cx="5681472" cy="197662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050F68-093D-174E-82A5-62868A29D3CE}"/>
              </a:ext>
            </a:extLst>
          </p:cNvPr>
          <p:cNvSpPr/>
          <p:nvPr/>
        </p:nvSpPr>
        <p:spPr>
          <a:xfrm>
            <a:off x="243840" y="5522976"/>
            <a:ext cx="5681472" cy="96316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970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69EC98-7404-6142-7F4F-54B246F6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D1744A-A8FE-5F54-E7F4-8D39F246E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E65A11B-BB0A-8C4D-B77E-933B892A8447}"/>
              </a:ext>
            </a:extLst>
          </p:cNvPr>
          <p:cNvSpPr/>
          <p:nvPr/>
        </p:nvSpPr>
        <p:spPr>
          <a:xfrm>
            <a:off x="1121664" y="2440686"/>
            <a:ext cx="10290048" cy="17045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421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57A376-5513-172A-7CD0-BDCA54716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6AA69F-B6C2-FEDE-82ED-CC59FF397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45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9E81F-42A1-B84D-C534-FC6E50CD6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132256-C683-C1B7-329A-FCA79E7B07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1371E-FB92-F9AB-6669-838283CF7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2130C5-E295-EE3E-1CC0-9BBB4551E2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22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5039E2-EB5F-850A-75F4-C62012E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F8C9C7-EAA4-6667-D438-8CFB5A5A36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9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DAD307-5447-7B22-7302-43BD4306C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9FE9CB-2035-7E5A-BDEC-6A2D200327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20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1398AF-EFB2-123E-56D5-3DCD4AEB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264B1-CCDB-A86D-9CE1-813B802933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43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8BA92E-492B-D7B2-7DDF-53E11EC8A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4E596-998F-5C39-3C77-0D08969D32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36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20AE58-5BA3-E444-0E40-A67744440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F1E64-BCD3-541E-D737-59169D76B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2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B4500A-ADF0-BF4B-2FED-70015128B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75A3C-E3F1-757F-72C4-CEA01DA91F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14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70C3C5-C83A-19C4-0A8C-EDC6816D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2DCE9-63FE-E227-2A39-91F3345CBB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14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354A6A-D1E4-5BC1-B99A-BB9DC2749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84B69-A74B-1A34-EEB3-57FD26F5E6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63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CAF6FB-718A-44D3-AAE4-0DF748BD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B0A957-261A-1F3A-98DD-F32C8CEE6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3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C60C43-6380-7BFF-501D-F2B936199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C7EAB0-6F3F-0F5A-724C-478F1731F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ED5E0E-30E2-5942-8C1A-25F737EBA285}"/>
              </a:ext>
            </a:extLst>
          </p:cNvPr>
          <p:cNvSpPr/>
          <p:nvPr/>
        </p:nvSpPr>
        <p:spPr>
          <a:xfrm>
            <a:off x="5620512" y="3314700"/>
            <a:ext cx="5681472" cy="102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8334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0EA10C-BBF6-A8F4-B3AA-5786B90AA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Black Cond" panose="020B0806030403020204" pitchFamily="34" charset="0"/>
              </a:rPr>
              <a:t>I. Thí nghiệm của Menden</a:t>
            </a:r>
            <a:endParaRPr lang="en-US" sz="36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8B163-D5DD-AF20-C772-536C57AFF4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E7A0A3C-D3A3-7603-652B-37805D79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Black Cond" panose="020B0806030403020204" pitchFamily="34" charset="0"/>
              </a:rPr>
              <a:t>I. Thí nghiệm của Menden</a:t>
            </a:r>
            <a:endParaRPr lang="en-US" sz="36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9DF23C-9ECD-7D80-3906-D59F6620DE0E}"/>
              </a:ext>
            </a:extLst>
          </p:cNvPr>
          <p:cNvPicPr/>
          <p:nvPr/>
        </p:nvPicPr>
        <p:blipFill rotWithShape="1">
          <a:blip r:embed="rId2"/>
          <a:srcRect b="8445"/>
          <a:stretch/>
        </p:blipFill>
        <p:spPr>
          <a:xfrm>
            <a:off x="0" y="0"/>
            <a:ext cx="12192000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6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02E91D-46B7-DAF1-A8EC-58F1CE561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Black Cond" panose="020B0806030403020204" pitchFamily="34" charset="0"/>
              </a:rPr>
              <a:t>I. Thí nghiệm của Menden</a:t>
            </a:r>
            <a:endParaRPr lang="en-US" sz="36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2ADA5F-E7E7-8F9F-E926-23694D32C791}"/>
              </a:ext>
            </a:extLst>
          </p:cNvPr>
          <p:cNvPicPr/>
          <p:nvPr/>
        </p:nvPicPr>
        <p:blipFill rotWithShape="1">
          <a:blip r:embed="rId2"/>
          <a:srcRect b="8800"/>
          <a:stretch/>
        </p:blipFill>
        <p:spPr>
          <a:xfrm>
            <a:off x="0" y="0"/>
            <a:ext cx="12192000" cy="625449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49A518-BDCA-4D4F-B380-EAC8FA3855BD}"/>
              </a:ext>
            </a:extLst>
          </p:cNvPr>
          <p:cNvSpPr/>
          <p:nvPr/>
        </p:nvSpPr>
        <p:spPr>
          <a:xfrm>
            <a:off x="3102864" y="3151632"/>
            <a:ext cx="1152144" cy="6888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404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2BEED9-0D5E-2F7B-B5CC-DBDFA022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Black Cond" panose="020B0806030403020204" pitchFamily="34" charset="0"/>
              </a:rPr>
              <a:t>I. Thí nghiệm của Menden</a:t>
            </a:r>
            <a:endParaRPr lang="en-US" sz="36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A438B-C030-1952-59D9-6D87B670A567}"/>
              </a:ext>
            </a:extLst>
          </p:cNvPr>
          <p:cNvPicPr/>
          <p:nvPr/>
        </p:nvPicPr>
        <p:blipFill rotWithShape="1">
          <a:blip r:embed="rId2"/>
          <a:srcRect b="8267"/>
          <a:stretch/>
        </p:blipFill>
        <p:spPr>
          <a:xfrm>
            <a:off x="0" y="0"/>
            <a:ext cx="12192000" cy="6291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78F1C0-8DDD-4F4C-A04C-353FED5D1E22}"/>
              </a:ext>
            </a:extLst>
          </p:cNvPr>
          <p:cNvSpPr/>
          <p:nvPr/>
        </p:nvSpPr>
        <p:spPr>
          <a:xfrm>
            <a:off x="3560064" y="2743200"/>
            <a:ext cx="1304544" cy="1758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5C863-A25C-F340-805B-179F9DBB76B5}"/>
              </a:ext>
            </a:extLst>
          </p:cNvPr>
          <p:cNvSpPr/>
          <p:nvPr/>
        </p:nvSpPr>
        <p:spPr>
          <a:xfrm>
            <a:off x="5346192" y="2758440"/>
            <a:ext cx="3773424" cy="1758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A501D-9913-2642-842D-1D6C836522AA}"/>
              </a:ext>
            </a:extLst>
          </p:cNvPr>
          <p:cNvSpPr/>
          <p:nvPr/>
        </p:nvSpPr>
        <p:spPr>
          <a:xfrm>
            <a:off x="9838944" y="2758440"/>
            <a:ext cx="1658112" cy="17586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865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33A0AE-5C28-2D5A-39E0-3B98F469B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Black Cond" panose="020B0806030403020204" pitchFamily="34" charset="0"/>
              </a:rPr>
              <a:t>I. Thí nghiệm của Menden</a:t>
            </a:r>
            <a:endParaRPr lang="en-US" sz="36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C0C90F-6323-02FE-BFAA-6EA32D0E6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7C8747-FBBA-C84D-8E2C-3877F5C72255}"/>
              </a:ext>
            </a:extLst>
          </p:cNvPr>
          <p:cNvSpPr/>
          <p:nvPr/>
        </p:nvSpPr>
        <p:spPr>
          <a:xfrm>
            <a:off x="1158240" y="2560320"/>
            <a:ext cx="10155936" cy="20726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568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F66ABD8-675C-9E16-8319-419BD0E12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Black Cond" panose="020B0806030403020204" pitchFamily="34" charset="0"/>
              </a:rPr>
              <a:t>I. Thí nghiệm của Menden</a:t>
            </a:r>
            <a:endParaRPr lang="en-US" sz="36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C535CE-0EB1-0B38-0EEF-2B9116F55B95}"/>
              </a:ext>
            </a:extLst>
          </p:cNvPr>
          <p:cNvPicPr/>
          <p:nvPr/>
        </p:nvPicPr>
        <p:blipFill rotWithShape="1">
          <a:blip r:embed="rId2"/>
          <a:srcRect b="7734"/>
          <a:stretch/>
        </p:blipFill>
        <p:spPr>
          <a:xfrm>
            <a:off x="0" y="0"/>
            <a:ext cx="12192000" cy="63276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4D7563A-3589-DC41-91C4-8E01DE4028C2}"/>
              </a:ext>
            </a:extLst>
          </p:cNvPr>
          <p:cNvSpPr/>
          <p:nvPr/>
        </p:nvSpPr>
        <p:spPr>
          <a:xfrm>
            <a:off x="2115312" y="1889760"/>
            <a:ext cx="5090160" cy="390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AEE24C-8FB6-8742-B823-7FF1622AE107}"/>
              </a:ext>
            </a:extLst>
          </p:cNvPr>
          <p:cNvSpPr/>
          <p:nvPr/>
        </p:nvSpPr>
        <p:spPr>
          <a:xfrm>
            <a:off x="2218944" y="3319272"/>
            <a:ext cx="5090160" cy="765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0E1C2C-C526-8D46-8221-3EE512DA0E45}"/>
              </a:ext>
            </a:extLst>
          </p:cNvPr>
          <p:cNvSpPr/>
          <p:nvPr/>
        </p:nvSpPr>
        <p:spPr>
          <a:xfrm>
            <a:off x="2115312" y="4959096"/>
            <a:ext cx="5090160" cy="7650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4731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3DEDC7-D581-BA0F-FAFB-533AA350D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Myriad Pro Black Cond" panose="020B0806030403020204" pitchFamily="34" charset="0"/>
              </a:rPr>
              <a:t>II. Menden giải thích kết quả thí nghiệm</a:t>
            </a:r>
            <a:endParaRPr lang="en-US" sz="3600" dirty="0">
              <a:solidFill>
                <a:schemeClr val="bg1"/>
              </a:solidFill>
              <a:latin typeface="Myriad Pro Black Cond" panose="020B0806030403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AD044-BD7B-6B44-A9A2-27DFF74E91D9}"/>
              </a:ext>
            </a:extLst>
          </p:cNvPr>
          <p:cNvPicPr/>
          <p:nvPr/>
        </p:nvPicPr>
        <p:blipFill rotWithShape="1">
          <a:blip r:embed="rId2"/>
          <a:srcRect b="5423"/>
          <a:stretch/>
        </p:blipFill>
        <p:spPr>
          <a:xfrm>
            <a:off x="0" y="0"/>
            <a:ext cx="12192000" cy="648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4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54</Words>
  <Application>Microsoft Macintosh PowerPoint</Application>
  <PresentationFormat>Widescreen</PresentationFormat>
  <Paragraphs>10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Myriad Pro Black Cond</vt:lpstr>
      <vt:lpstr>Times New Roman</vt:lpstr>
      <vt:lpstr>Office Theme</vt:lpstr>
      <vt:lpstr>BÀI 2</vt:lpstr>
      <vt:lpstr>PowerPoint Presentation</vt:lpstr>
      <vt:lpstr>I. Thí nghiệm của Menden</vt:lpstr>
      <vt:lpstr>I. Thí nghiệm của Menden</vt:lpstr>
      <vt:lpstr>I. Thí nghiệm của Menden</vt:lpstr>
      <vt:lpstr>I. Thí nghiệm của Menden</vt:lpstr>
      <vt:lpstr>I. Thí nghiệm của Menden</vt:lpstr>
      <vt:lpstr>I. Thí nghiệm của Menden</vt:lpstr>
      <vt:lpstr>II. Menden giải thích kết quả thí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</dc:title>
  <dc:creator>Ky Anh</dc:creator>
  <cp:lastModifiedBy>Microsoft Office User</cp:lastModifiedBy>
  <cp:revision>3</cp:revision>
  <dcterms:created xsi:type="dcterms:W3CDTF">2022-06-23T18:42:53Z</dcterms:created>
  <dcterms:modified xsi:type="dcterms:W3CDTF">2023-10-28T11:39:23Z</dcterms:modified>
</cp:coreProperties>
</file>