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09" r:id="rId4"/>
    <p:sldMasterId id="2147483733" r:id="rId5"/>
  </p:sldMasterIdLst>
  <p:notesMasterIdLst>
    <p:notesMasterId r:id="rId26"/>
  </p:notesMasterIdLst>
  <p:sldIdLst>
    <p:sldId id="303" r:id="rId6"/>
    <p:sldId id="305" r:id="rId7"/>
    <p:sldId id="3356" r:id="rId8"/>
    <p:sldId id="517" r:id="rId9"/>
    <p:sldId id="523" r:id="rId10"/>
    <p:sldId id="3358" r:id="rId11"/>
    <p:sldId id="3331" r:id="rId12"/>
    <p:sldId id="3354" r:id="rId13"/>
    <p:sldId id="3363" r:id="rId14"/>
    <p:sldId id="3362" r:id="rId15"/>
    <p:sldId id="3361" r:id="rId16"/>
    <p:sldId id="3360" r:id="rId17"/>
    <p:sldId id="405" r:id="rId18"/>
    <p:sldId id="3357" r:id="rId19"/>
    <p:sldId id="3364" r:id="rId20"/>
    <p:sldId id="3349" r:id="rId21"/>
    <p:sldId id="3351" r:id="rId22"/>
    <p:sldId id="3352" r:id="rId23"/>
    <p:sldId id="323" r:id="rId24"/>
    <p:sldId id="473"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CC"/>
    <a:srgbClr val="B0F0FA"/>
    <a:srgbClr val="CEE5BF"/>
    <a:srgbClr val="C7E1B6"/>
    <a:srgbClr val="2CA1E6"/>
    <a:srgbClr val="E3EFFB"/>
    <a:srgbClr val="E2EFFC"/>
    <a:srgbClr val="CC0000"/>
    <a:srgbClr val="FFF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15" d="100"/>
          <a:sy n="115" d="100"/>
        </p:scale>
        <p:origin x="42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E6B74-BC79-412A-8852-C3A130704872}"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6F3B2-6113-4B18-BA9A-F618CF6E4816}" type="slidenum">
              <a:rPr lang="en-US" smtClean="0"/>
              <a:t>‹#›</a:t>
            </a:fld>
            <a:endParaRPr lang="en-US"/>
          </a:p>
        </p:txBody>
      </p:sp>
    </p:spTree>
    <p:extLst>
      <p:ext uri="{BB962C8B-B14F-4D97-AF65-F5344CB8AC3E}">
        <p14:creationId xmlns:p14="http://schemas.microsoft.com/office/powerpoint/2010/main" val="145518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i="1">
                <a:solidFill>
                  <a:srgbClr val="0A2068"/>
                </a:solidFill>
                <a:latin typeface="Times New Roman" panose="02020603050405020304" pitchFamily="18" charset="0"/>
              </a:defRPr>
            </a:lvl1pPr>
            <a:lvl2pPr marL="742950" indent="-285750">
              <a:defRPr b="1" i="1">
                <a:solidFill>
                  <a:srgbClr val="0A2068"/>
                </a:solidFill>
                <a:latin typeface="Times New Roman" panose="02020603050405020304" pitchFamily="18" charset="0"/>
              </a:defRPr>
            </a:lvl2pPr>
            <a:lvl3pPr marL="1143000" indent="-228600">
              <a:defRPr b="1" i="1">
                <a:solidFill>
                  <a:srgbClr val="0A2068"/>
                </a:solidFill>
                <a:latin typeface="Times New Roman" panose="02020603050405020304" pitchFamily="18" charset="0"/>
              </a:defRPr>
            </a:lvl3pPr>
            <a:lvl4pPr marL="1600200" indent="-228600">
              <a:defRPr b="1" i="1">
                <a:solidFill>
                  <a:srgbClr val="0A2068"/>
                </a:solidFill>
                <a:latin typeface="Times New Roman" panose="02020603050405020304" pitchFamily="18" charset="0"/>
              </a:defRPr>
            </a:lvl4pPr>
            <a:lvl5pPr marL="2057400" indent="-228600">
              <a:defRPr b="1" i="1">
                <a:solidFill>
                  <a:srgbClr val="0A2068"/>
                </a:solidFill>
                <a:latin typeface="Times New Roman" panose="02020603050405020304" pitchFamily="18" charset="0"/>
              </a:defRPr>
            </a:lvl5pPr>
            <a:lvl6pPr marL="2514600" indent="-228600" eaLnBrk="0" fontAlgn="base" hangingPunct="0">
              <a:spcBef>
                <a:spcPct val="0"/>
              </a:spcBef>
              <a:spcAft>
                <a:spcPct val="0"/>
              </a:spcAft>
              <a:defRPr b="1" i="1">
                <a:solidFill>
                  <a:srgbClr val="0A2068"/>
                </a:solidFill>
                <a:latin typeface="Times New Roman" panose="02020603050405020304" pitchFamily="18" charset="0"/>
              </a:defRPr>
            </a:lvl6pPr>
            <a:lvl7pPr marL="2971800" indent="-228600" eaLnBrk="0" fontAlgn="base" hangingPunct="0">
              <a:spcBef>
                <a:spcPct val="0"/>
              </a:spcBef>
              <a:spcAft>
                <a:spcPct val="0"/>
              </a:spcAft>
              <a:defRPr b="1" i="1">
                <a:solidFill>
                  <a:srgbClr val="0A2068"/>
                </a:solidFill>
                <a:latin typeface="Times New Roman" panose="02020603050405020304" pitchFamily="18" charset="0"/>
              </a:defRPr>
            </a:lvl7pPr>
            <a:lvl8pPr marL="3429000" indent="-228600" eaLnBrk="0" fontAlgn="base" hangingPunct="0">
              <a:spcBef>
                <a:spcPct val="0"/>
              </a:spcBef>
              <a:spcAft>
                <a:spcPct val="0"/>
              </a:spcAft>
              <a:defRPr b="1" i="1">
                <a:solidFill>
                  <a:srgbClr val="0A2068"/>
                </a:solidFill>
                <a:latin typeface="Times New Roman" panose="02020603050405020304" pitchFamily="18" charset="0"/>
              </a:defRPr>
            </a:lvl8pPr>
            <a:lvl9pPr marL="3886200" indent="-228600" eaLnBrk="0" fontAlgn="base" hangingPunct="0">
              <a:spcBef>
                <a:spcPct val="0"/>
              </a:spcBef>
              <a:spcAft>
                <a:spcPct val="0"/>
              </a:spcAft>
              <a:defRPr b="1" i="1">
                <a:solidFill>
                  <a:srgbClr val="0A2068"/>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B747B0-7513-411E-8F8E-B1DCB054D3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022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9997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87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0210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7794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8022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0717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7595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1821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ABC1-A2F3-445D-ACAA-3B096B6AD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2EACFF-BE3D-4FA6-A191-CA8EB131D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4E03F-8872-40FC-BF3F-390A45AFE8A0}"/>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5" name="Footer Placeholder 4">
            <a:extLst>
              <a:ext uri="{FF2B5EF4-FFF2-40B4-BE49-F238E27FC236}">
                <a16:creationId xmlns:a16="http://schemas.microsoft.com/office/drawing/2014/main" id="{3DD84E4E-67A6-46D6-9D49-52F3D0869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7D615-BD81-4181-A277-D778B498441D}"/>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294988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4CFD-3671-4E53-8957-0EE257E42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AF052-7061-4D68-BC41-FE6D5B5893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220F4-A488-45C6-B29A-6F9FE4E0F8B7}"/>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5" name="Footer Placeholder 4">
            <a:extLst>
              <a:ext uri="{FF2B5EF4-FFF2-40B4-BE49-F238E27FC236}">
                <a16:creationId xmlns:a16="http://schemas.microsoft.com/office/drawing/2014/main" id="{B54A49B9-7E46-4593-85FA-B5E7E94D0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B0746-0C04-493E-B84F-1D4AD80C827D}"/>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187180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D980A-5E3D-4440-8B30-114284AA6E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5ABEF-C863-462F-ACBB-781DBE823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C8FBF-4F38-4E2E-9B34-8561391F77B4}"/>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5" name="Footer Placeholder 4">
            <a:extLst>
              <a:ext uri="{FF2B5EF4-FFF2-40B4-BE49-F238E27FC236}">
                <a16:creationId xmlns:a16="http://schemas.microsoft.com/office/drawing/2014/main" id="{EB843718-CFBF-4B0C-B20F-ED97968BF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A92BE-D34E-4557-B57F-D25DEBAC214E}"/>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1293077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C5EC-9E60-47F4-A4DD-F68B6541A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10C9A-1939-459F-B52E-F49DC0C57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7496EF-09E3-43F0-9DF6-E50CA0EA6FA3}"/>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5" name="Footer Placeholder 4">
            <a:extLst>
              <a:ext uri="{FF2B5EF4-FFF2-40B4-BE49-F238E27FC236}">
                <a16:creationId xmlns:a16="http://schemas.microsoft.com/office/drawing/2014/main" id="{E67FCA93-AF08-4B83-BB34-8403E3808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C967-22F7-4433-9638-07C901BAF765}"/>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399846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7504-9A8D-4197-B556-2AF76C288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305FD-FDA9-472B-9351-BCAFBBEED6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2F405-DD2D-4EF6-88DF-8D05372E62F8}"/>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5" name="Footer Placeholder 4">
            <a:extLst>
              <a:ext uri="{FF2B5EF4-FFF2-40B4-BE49-F238E27FC236}">
                <a16:creationId xmlns:a16="http://schemas.microsoft.com/office/drawing/2014/main" id="{1A624EDA-BDFE-4B74-902C-8FEB9C342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B099D-4303-4D17-A6C8-E0798EFB8A79}"/>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3410246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15D5-6C06-4460-AE80-CD48F97441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DEE2E-396A-4A9B-9525-8E1A6A804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761CCB-12AE-419E-A177-869444B72681}"/>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5" name="Footer Placeholder 4">
            <a:extLst>
              <a:ext uri="{FF2B5EF4-FFF2-40B4-BE49-F238E27FC236}">
                <a16:creationId xmlns:a16="http://schemas.microsoft.com/office/drawing/2014/main" id="{48128507-E2DC-47BE-8E87-D21192180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CAB76-275A-4FBF-9BB3-D45C1B6979DC}"/>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16603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E29A-1668-45AD-A745-CE0635D714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D5840-14B8-4E34-9D9C-D5B79F1DE9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03730D-1A6B-4935-9D80-072F9D5E25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C3ADA-2173-48C3-BF76-1CA570ED8C3B}"/>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6" name="Footer Placeholder 5">
            <a:extLst>
              <a:ext uri="{FF2B5EF4-FFF2-40B4-BE49-F238E27FC236}">
                <a16:creationId xmlns:a16="http://schemas.microsoft.com/office/drawing/2014/main" id="{779AFF96-5F19-4F0F-8F65-9DEC08160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5EC10-456B-4DC0-B1C2-33D8A825C3E6}"/>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108723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42DA-E085-4C8F-8F65-E90F999F5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0D3C6-A2AB-4A3C-BB3F-564DD9ED7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4E79B2-803D-4147-AF95-DB94FA6229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0674A5-CA13-446D-9DB3-C15976677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E92EFA-21E9-47D5-9954-430150AB95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6ABD9-B779-4C9F-B362-448B6FAB5E32}"/>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8" name="Footer Placeholder 7">
            <a:extLst>
              <a:ext uri="{FF2B5EF4-FFF2-40B4-BE49-F238E27FC236}">
                <a16:creationId xmlns:a16="http://schemas.microsoft.com/office/drawing/2014/main" id="{DD132B9B-607E-40B0-AAD6-F24B02357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9F42A4-26F6-4B22-B41C-8B1581FFEAFE}"/>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27554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799B-2379-4F6B-89F2-EA43DD49EE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6E496-7EA0-4B02-AB76-63336878B011}"/>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4" name="Footer Placeholder 3">
            <a:extLst>
              <a:ext uri="{FF2B5EF4-FFF2-40B4-BE49-F238E27FC236}">
                <a16:creationId xmlns:a16="http://schemas.microsoft.com/office/drawing/2014/main" id="{B3EE299B-ED32-4244-AF0D-5E9859F611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5DF39B-DB16-42FF-9E7C-D80A6DC8E356}"/>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160764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85252-6BB9-4C21-8C83-A98C373E7CCC}"/>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3" name="Footer Placeholder 2">
            <a:extLst>
              <a:ext uri="{FF2B5EF4-FFF2-40B4-BE49-F238E27FC236}">
                <a16:creationId xmlns:a16="http://schemas.microsoft.com/office/drawing/2014/main" id="{2449CBD3-53AC-428D-A677-E995221FB6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407AC7-059A-4219-9CDD-66838FAA00A7}"/>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3362519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FE08-A7B8-4502-89FE-D0EE90F32D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37717-4731-4BB6-8A68-6A90A2504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5B9F3E-30B7-4C4B-A50E-15A81AEB1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BCCBAC-36D7-41CB-840F-F27649B60A4C}"/>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6" name="Footer Placeholder 5">
            <a:extLst>
              <a:ext uri="{FF2B5EF4-FFF2-40B4-BE49-F238E27FC236}">
                <a16:creationId xmlns:a16="http://schemas.microsoft.com/office/drawing/2014/main" id="{E3D57697-ED09-474E-9303-872ED2CF0E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458B2-7843-4791-9190-5F71DF94DE21}"/>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377146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51D6-DD04-420C-90E1-44B99A7456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AE730-05A6-4B1A-A38C-94F96B2DAA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4AB5D-750C-4AD0-AD11-AE63B273C35D}"/>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5" name="Footer Placeholder 4">
            <a:extLst>
              <a:ext uri="{FF2B5EF4-FFF2-40B4-BE49-F238E27FC236}">
                <a16:creationId xmlns:a16="http://schemas.microsoft.com/office/drawing/2014/main" id="{D191C219-DAD7-4C12-AE9A-66A5846FE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2CE3C-D422-4F3D-AABF-D683994BFA94}"/>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656798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566E-9496-42F7-AB40-09FE9AF2C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BA9F30-E9AA-4661-9347-EB99AA948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0B45A-39F9-44C5-ABC0-0763E2632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6F6261-5F36-4B68-A830-F392B59EEE4D}"/>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6" name="Footer Placeholder 5">
            <a:extLst>
              <a:ext uri="{FF2B5EF4-FFF2-40B4-BE49-F238E27FC236}">
                <a16:creationId xmlns:a16="http://schemas.microsoft.com/office/drawing/2014/main" id="{17E341C9-5962-4580-B28A-B4BF1D613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AD909-CE05-4C56-8A31-079680E3F901}"/>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83096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A5F2-4B51-4973-98BA-9A8A9AD16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F38C4B-8763-4521-9032-6E447E7678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571A7-E359-4C9A-A2AC-5EA87842FDAA}"/>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5" name="Footer Placeholder 4">
            <a:extLst>
              <a:ext uri="{FF2B5EF4-FFF2-40B4-BE49-F238E27FC236}">
                <a16:creationId xmlns:a16="http://schemas.microsoft.com/office/drawing/2014/main" id="{F919D723-8C84-42DB-82B8-DC652D267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70807-0F89-476E-8832-DDDC6476C9A2}"/>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886420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434D9-6716-433C-9E67-124EC5AD6C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4F04E-B627-4162-98D4-F897E2592C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885C7-B01D-451F-93EC-8BC0014CCAA7}"/>
              </a:ext>
            </a:extLst>
          </p:cNvPr>
          <p:cNvSpPr>
            <a:spLocks noGrp="1"/>
          </p:cNvSpPr>
          <p:nvPr>
            <p:ph type="dt" sz="half" idx="10"/>
          </p:nvPr>
        </p:nvSpPr>
        <p:spPr/>
        <p:txBody>
          <a:bodyPr/>
          <a:lstStyle/>
          <a:p>
            <a:fld id="{B617CC22-86CA-46B0-A99F-D84065DF07E4}" type="datetimeFigureOut">
              <a:rPr lang="en-US" smtClean="0"/>
              <a:t>10/5/2023</a:t>
            </a:fld>
            <a:endParaRPr lang="en-US"/>
          </a:p>
        </p:txBody>
      </p:sp>
      <p:sp>
        <p:nvSpPr>
          <p:cNvPr id="5" name="Footer Placeholder 4">
            <a:extLst>
              <a:ext uri="{FF2B5EF4-FFF2-40B4-BE49-F238E27FC236}">
                <a16:creationId xmlns:a16="http://schemas.microsoft.com/office/drawing/2014/main" id="{39042EAF-0901-48B9-85C1-7017AD109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5C5C4-992B-4D07-A19C-25B600FF974B}"/>
              </a:ext>
            </a:extLst>
          </p:cNvPr>
          <p:cNvSpPr>
            <a:spLocks noGrp="1"/>
          </p:cNvSpPr>
          <p:nvPr>
            <p:ph type="sldNum" sz="quarter" idx="12"/>
          </p:nvPr>
        </p:nvSpPr>
        <p:spPr/>
        <p:txBody>
          <a:bodyPr/>
          <a:lstStyle/>
          <a:p>
            <a:fld id="{749F2C55-3727-46E4-888A-6845A3655498}" type="slidenum">
              <a:rPr lang="en-US" smtClean="0"/>
              <a:t>‹#›</a:t>
            </a:fld>
            <a:endParaRPr lang="en-US"/>
          </a:p>
        </p:txBody>
      </p:sp>
    </p:spTree>
    <p:extLst>
      <p:ext uri="{BB962C8B-B14F-4D97-AF65-F5344CB8AC3E}">
        <p14:creationId xmlns:p14="http://schemas.microsoft.com/office/powerpoint/2010/main" val="218677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E55B15-60B1-4DF6-B0CA-89876D1A7FD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3928761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55B15-60B1-4DF6-B0CA-89876D1A7FD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3956907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E55B15-60B1-4DF6-B0CA-89876D1A7FD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2404663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E55B15-60B1-4DF6-B0CA-89876D1A7FD9}"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3009441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E55B15-60B1-4DF6-B0CA-89876D1A7FD9}"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272693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E55B15-60B1-4DF6-B0CA-89876D1A7FD9}"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3343747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55B15-60B1-4DF6-B0CA-89876D1A7FD9}"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150796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5FC9-5DB7-44E7-AB7E-3A5706687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CDB95D-45D2-4045-8E16-7DB1A8B47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6076E-96D0-43EE-9298-014EB2B1B5A3}"/>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5" name="Footer Placeholder 4">
            <a:extLst>
              <a:ext uri="{FF2B5EF4-FFF2-40B4-BE49-F238E27FC236}">
                <a16:creationId xmlns:a16="http://schemas.microsoft.com/office/drawing/2014/main" id="{3EEB66E3-51C1-4244-9DE0-1D3D1C611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C1DEA-56A4-4079-A347-95CA3A3B9E49}"/>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192985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4E55B15-60B1-4DF6-B0CA-89876D1A7FD9}"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1722547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4E55B15-60B1-4DF6-B0CA-89876D1A7FD9}"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682966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55B15-60B1-4DF6-B0CA-89876D1A7FD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1086901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E55B15-60B1-4DF6-B0CA-89876D1A7FD9}"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7B35B-44DD-45DF-B45C-55815F063B92}" type="slidenum">
              <a:rPr lang="en-US" smtClean="0"/>
              <a:t>‹#›</a:t>
            </a:fld>
            <a:endParaRPr lang="en-US"/>
          </a:p>
        </p:txBody>
      </p:sp>
    </p:spTree>
    <p:extLst>
      <p:ext uri="{BB962C8B-B14F-4D97-AF65-F5344CB8AC3E}">
        <p14:creationId xmlns:p14="http://schemas.microsoft.com/office/powerpoint/2010/main" val="869362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rtlCol="0">
            <a:normAutofit/>
          </a:bodyPr>
          <a:lstStyle/>
          <a:p>
            <a:pPr lvl="0"/>
            <a:endParaRPr lang="vi-VN" noProof="0"/>
          </a:p>
        </p:txBody>
      </p:sp>
      <p:sp>
        <p:nvSpPr>
          <p:cNvPr id="4" name="Date Placeholder 3"/>
          <p:cNvSpPr>
            <a:spLocks noGrp="1"/>
          </p:cNvSpPr>
          <p:nvPr>
            <p:ph type="dt" sz="half" idx="10"/>
          </p:nvPr>
        </p:nvSpPr>
        <p:spPr>
          <a:xfrm>
            <a:off x="609600" y="6245225"/>
            <a:ext cx="2844800" cy="476251"/>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5225"/>
            <a:ext cx="3860800" cy="476251"/>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5225"/>
            <a:ext cx="2844800" cy="476251"/>
          </a:xfrm>
        </p:spPr>
        <p:txBody>
          <a:bodyPr/>
          <a:lstStyle>
            <a:lvl1pPr>
              <a:defRPr/>
            </a:lvl1pPr>
          </a:lstStyle>
          <a:p>
            <a:pPr>
              <a:defRPr/>
            </a:pPr>
            <a:fld id="{35DBCE57-8E12-44FC-A2B4-B8373700D372}" type="slidenum">
              <a:rPr lang="en-US"/>
              <a:pPr>
                <a:defRPr/>
              </a:pPr>
              <a:t>‹#›</a:t>
            </a:fld>
            <a:endParaRPr lang="en-US"/>
          </a:p>
        </p:txBody>
      </p:sp>
    </p:spTree>
    <p:extLst>
      <p:ext uri="{BB962C8B-B14F-4D97-AF65-F5344CB8AC3E}">
        <p14:creationId xmlns:p14="http://schemas.microsoft.com/office/powerpoint/2010/main" val="722820812"/>
      </p:ext>
    </p:extLst>
  </p:cSld>
  <p:clrMapOvr>
    <a:masterClrMapping/>
  </p:clrMapOvr>
  <p:transition spd="med">
    <p:pull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14463008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55909496"/>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86581208"/>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167096055"/>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488682522"/>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81E83-7D39-4D15-A095-864AF21F5B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E07A4-0C25-4374-834A-0612FBCE9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628000-33BB-4BE4-BA40-B5137AEDC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37BFD-2630-45CF-A0A4-0533D20B0D25}"/>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6" name="Footer Placeholder 5">
            <a:extLst>
              <a:ext uri="{FF2B5EF4-FFF2-40B4-BE49-F238E27FC236}">
                <a16:creationId xmlns:a16="http://schemas.microsoft.com/office/drawing/2014/main" id="{193DB38A-2BA9-4AF2-AFD8-DA8EBF81B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E86515-C035-4250-8B8B-A2CF6AD1F7FE}"/>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2524797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476653247"/>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Tree>
    <p:extLst>
      <p:ext uri="{BB962C8B-B14F-4D97-AF65-F5344CB8AC3E}">
        <p14:creationId xmlns:p14="http://schemas.microsoft.com/office/powerpoint/2010/main" val="2198671036"/>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613509634"/>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526703990"/>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976267134"/>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03382567"/>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2023/10/5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571096546"/>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3"/>
        <p:cNvGrpSpPr/>
        <p:nvPr/>
      </p:nvGrpSpPr>
      <p:grpSpPr>
        <a:xfrm>
          <a:off x="0" y="0"/>
          <a:ext cx="0" cy="0"/>
          <a:chOff x="0" y="0"/>
          <a:chExt cx="0" cy="0"/>
        </a:xfrm>
      </p:grpSpPr>
      <p:sp>
        <p:nvSpPr>
          <p:cNvPr id="208" name="Google Shape;208;p3"/>
          <p:cNvSpPr txBox="1">
            <a:spLocks noGrp="1"/>
          </p:cNvSpPr>
          <p:nvPr>
            <p:ph type="title"/>
          </p:nvPr>
        </p:nvSpPr>
        <p:spPr>
          <a:xfrm>
            <a:off x="3330498" y="2875458"/>
            <a:ext cx="5290800" cy="874801"/>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467"/>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09" name="Google Shape;209;p3"/>
          <p:cNvSpPr txBox="1">
            <a:spLocks noGrp="1"/>
          </p:cNvSpPr>
          <p:nvPr>
            <p:ph type="title" idx="2" hasCustomPrompt="1"/>
          </p:nvPr>
        </p:nvSpPr>
        <p:spPr>
          <a:xfrm>
            <a:off x="5287534" y="1496600"/>
            <a:ext cx="1376801" cy="874801"/>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5733">
                <a:solidFill>
                  <a:schemeClr val="accent1"/>
                </a:solidFill>
              </a:defRPr>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t>xx%</a:t>
            </a:r>
          </a:p>
        </p:txBody>
      </p:sp>
      <p:sp>
        <p:nvSpPr>
          <p:cNvPr id="210" name="Google Shape;210;p3"/>
          <p:cNvSpPr txBox="1">
            <a:spLocks noGrp="1"/>
          </p:cNvSpPr>
          <p:nvPr>
            <p:ph type="subTitle" idx="1"/>
          </p:nvPr>
        </p:nvSpPr>
        <p:spPr>
          <a:xfrm>
            <a:off x="2978101" y="4193134"/>
            <a:ext cx="5995600" cy="874801"/>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230313179"/>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10D9-9D59-41A1-B2FF-D231ED479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EBB3AF-6C97-48D8-83DE-709A4B838F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1A54E-81B2-488A-BF27-ADE7583DDC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C6377-D575-42EB-9524-C25A9151B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D5C236-2F07-4A4C-8B28-EE295C2914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285654-C794-43C3-A555-93C288AAF954}"/>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8" name="Footer Placeholder 7">
            <a:extLst>
              <a:ext uri="{FF2B5EF4-FFF2-40B4-BE49-F238E27FC236}">
                <a16:creationId xmlns:a16="http://schemas.microsoft.com/office/drawing/2014/main" id="{6601FCBE-339A-4B66-AEC2-16592DC715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27E4E5-00F1-4308-BA1F-D6A158372889}"/>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293746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337D-43AB-419C-A6A1-D8E281FBD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7FD40E-9073-44F7-95FE-48A4503FCFA1}"/>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4" name="Footer Placeholder 3">
            <a:extLst>
              <a:ext uri="{FF2B5EF4-FFF2-40B4-BE49-F238E27FC236}">
                <a16:creationId xmlns:a16="http://schemas.microsoft.com/office/drawing/2014/main" id="{37FA7CFB-F995-47C2-96B7-ACA336A49B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81D74F-AF2D-4C2F-BB48-2198492B516B}"/>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391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F15D9-73F6-4F5C-A4FD-B7893613D0BB}"/>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3" name="Footer Placeholder 2">
            <a:extLst>
              <a:ext uri="{FF2B5EF4-FFF2-40B4-BE49-F238E27FC236}">
                <a16:creationId xmlns:a16="http://schemas.microsoft.com/office/drawing/2014/main" id="{1B643FC4-0F89-4A15-AC6C-C2272F643E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68063-19A5-463A-A81A-E897C5D9C9ED}"/>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107475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AA71-51BE-42A3-8DDA-8E5ECFC91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6EDCCC-4868-481A-92D2-667F0068F4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01B3B-FF05-4239-A8B6-0579A519E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07481-62CA-43F2-8025-507123D91E3A}"/>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6" name="Footer Placeholder 5">
            <a:extLst>
              <a:ext uri="{FF2B5EF4-FFF2-40B4-BE49-F238E27FC236}">
                <a16:creationId xmlns:a16="http://schemas.microsoft.com/office/drawing/2014/main" id="{B043F1AB-EFE9-461D-97B8-4335DC93C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66E5E-00BE-4B45-832B-B85B44FA3437}"/>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117033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1275-3038-42A1-B617-52F6CEFB5E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E1F4E8-ED67-45B0-A30D-E262824A8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29E73-8CFA-4F39-82FF-79596A3EA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6B1FA-3773-4CB0-B798-B41BE9A38943}"/>
              </a:ext>
            </a:extLst>
          </p:cNvPr>
          <p:cNvSpPr>
            <a:spLocks noGrp="1"/>
          </p:cNvSpPr>
          <p:nvPr>
            <p:ph type="dt" sz="half" idx="10"/>
          </p:nvPr>
        </p:nvSpPr>
        <p:spPr/>
        <p:txBody>
          <a:bodyPr/>
          <a:lstStyle/>
          <a:p>
            <a:fld id="{AE7BC832-A033-43C6-8A04-4C4FAE99409D}" type="datetimeFigureOut">
              <a:rPr lang="en-US" smtClean="0"/>
              <a:t>10/5/2023</a:t>
            </a:fld>
            <a:endParaRPr lang="en-US"/>
          </a:p>
        </p:txBody>
      </p:sp>
      <p:sp>
        <p:nvSpPr>
          <p:cNvPr id="6" name="Footer Placeholder 5">
            <a:extLst>
              <a:ext uri="{FF2B5EF4-FFF2-40B4-BE49-F238E27FC236}">
                <a16:creationId xmlns:a16="http://schemas.microsoft.com/office/drawing/2014/main" id="{1E332FC1-C655-407E-BF42-7229C5577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7E445-2CDF-42D1-BEA2-86E466C52DAB}"/>
              </a:ext>
            </a:extLst>
          </p:cNvPr>
          <p:cNvSpPr>
            <a:spLocks noGrp="1"/>
          </p:cNvSpPr>
          <p:nvPr>
            <p:ph type="sldNum" sz="quarter" idx="12"/>
          </p:nvPr>
        </p:nvSpPr>
        <p:spPr/>
        <p:txBody>
          <a:bodyPr/>
          <a:lstStyle/>
          <a:p>
            <a:fld id="{33B11090-165A-4057-8C6A-22CD730EC56F}" type="slidenum">
              <a:rPr lang="en-US" smtClean="0"/>
              <a:t>‹#›</a:t>
            </a:fld>
            <a:endParaRPr lang="en-US"/>
          </a:p>
        </p:txBody>
      </p:sp>
    </p:spTree>
    <p:extLst>
      <p:ext uri="{BB962C8B-B14F-4D97-AF65-F5344CB8AC3E}">
        <p14:creationId xmlns:p14="http://schemas.microsoft.com/office/powerpoint/2010/main" val="110905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0210D-ED7F-4727-87F4-ABF4DE28E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D0432-7B14-45C5-9BD2-B0D788D5F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568E4-86F9-426D-8C4F-485A563D0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BC832-A033-43C6-8A04-4C4FAE99409D}" type="datetimeFigureOut">
              <a:rPr lang="en-US" smtClean="0"/>
              <a:t>10/5/2023</a:t>
            </a:fld>
            <a:endParaRPr lang="en-US"/>
          </a:p>
        </p:txBody>
      </p:sp>
      <p:sp>
        <p:nvSpPr>
          <p:cNvPr id="5" name="Footer Placeholder 4">
            <a:extLst>
              <a:ext uri="{FF2B5EF4-FFF2-40B4-BE49-F238E27FC236}">
                <a16:creationId xmlns:a16="http://schemas.microsoft.com/office/drawing/2014/main" id="{9109D481-A56C-4044-89B8-64C88D298A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6CCD9-3372-4FF5-8754-C21CA7EB3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11090-165A-4057-8C6A-22CD730EC56F}" type="slidenum">
              <a:rPr lang="en-US" smtClean="0"/>
              <a:t>‹#›</a:t>
            </a:fld>
            <a:endParaRPr lang="en-US"/>
          </a:p>
        </p:txBody>
      </p:sp>
    </p:spTree>
    <p:extLst>
      <p:ext uri="{BB962C8B-B14F-4D97-AF65-F5344CB8AC3E}">
        <p14:creationId xmlns:p14="http://schemas.microsoft.com/office/powerpoint/2010/main" val="81512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24737-913F-4F59-8D98-974A58A02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8B8D0-81B1-4B02-BA29-1354740B01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A18CF-EF20-45C5-87E6-61789F12B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7CC22-86CA-46B0-A99F-D84065DF07E4}" type="datetimeFigureOut">
              <a:rPr lang="en-US" smtClean="0"/>
              <a:t>10/5/2023</a:t>
            </a:fld>
            <a:endParaRPr lang="en-US"/>
          </a:p>
        </p:txBody>
      </p:sp>
      <p:sp>
        <p:nvSpPr>
          <p:cNvPr id="5" name="Footer Placeholder 4">
            <a:extLst>
              <a:ext uri="{FF2B5EF4-FFF2-40B4-BE49-F238E27FC236}">
                <a16:creationId xmlns:a16="http://schemas.microsoft.com/office/drawing/2014/main" id="{0ECF329B-2C01-457B-B5C2-EAD412413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1416D8-5D4F-4C2D-A5A6-5D1C5CBC3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F2C55-3727-46E4-888A-6845A3655498}" type="slidenum">
              <a:rPr lang="en-US" smtClean="0"/>
              <a:t>‹#›</a:t>
            </a:fld>
            <a:endParaRPr lang="en-US"/>
          </a:p>
        </p:txBody>
      </p:sp>
    </p:spTree>
    <p:extLst>
      <p:ext uri="{BB962C8B-B14F-4D97-AF65-F5344CB8AC3E}">
        <p14:creationId xmlns:p14="http://schemas.microsoft.com/office/powerpoint/2010/main" val="965177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4E55B15-60B1-4DF6-B0CA-89876D1A7FD9}" type="datetimeFigureOut">
              <a:rPr lang="en-US" smtClean="0"/>
              <a:t>10/5/2023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287B35B-44DD-45DF-B45C-55815F063B92}" type="slidenum">
              <a:rPr lang="en-US" smtClean="0"/>
              <a:t>‹#›</a:t>
            </a:fld>
            <a:endParaRPr lang="en-US"/>
          </a:p>
        </p:txBody>
      </p:sp>
    </p:spTree>
    <p:extLst>
      <p:ext uri="{BB962C8B-B14F-4D97-AF65-F5344CB8AC3E}">
        <p14:creationId xmlns:p14="http://schemas.microsoft.com/office/powerpoint/2010/main" val="42295631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2ED4-375F-4F08-A54B-E5C986F28C77}" type="datetimeFigureOut">
              <a:rPr lang="zh-CN" altLang="en-US" smtClean="0"/>
              <a:t>2023/10/5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2571831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7" r:id="rId7"/>
    <p:sldLayoutId id="2147483720" r:id="rId8"/>
    <p:sldLayoutId id="2147483728" r:id="rId9"/>
    <p:sldLayoutId id="2147483729" r:id="rId10"/>
    <p:sldLayoutId id="2147483730" r:id="rId11"/>
    <p:sldLayoutId id="2147483731" r:id="rId12"/>
    <p:sldLayoutId id="2147483732" r:id="rId13"/>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solidFill>
                  <a:srgbClr val="0000FF"/>
                </a:solidFill>
                <a:effectLst/>
                <a:uLnTx/>
                <a:uFillTx/>
                <a:latin typeface="Arial" panose="020B0604020202020204" pitchFamily="34" charset="0"/>
                <a:ea typeface="+mn-ea"/>
                <a:cs typeface="Arial" panose="020B0604020202020204" pitchFamily="34" charset="0"/>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solidFill>
                  <a:srgbClr val="0000FF"/>
                </a:solidFill>
                <a:effectLst/>
                <a:uLnTx/>
                <a:uFillTx/>
                <a:latin typeface="Arial" panose="020B0604020202020204" pitchFamily="34" charset="0"/>
                <a:ea typeface="+mn-ea"/>
                <a:cs typeface="Arial" panose="020B0604020202020204" pitchFamily="34" charset="0"/>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solidFill>
                  <a:srgbClr val="0000FF"/>
                </a:solidFill>
                <a:effectLst/>
                <a:uLnTx/>
                <a:uFillTx/>
                <a:latin typeface="Arial" panose="020B0604020202020204" pitchFamily="34" charset="0"/>
                <a:ea typeface="+mn-ea"/>
                <a:cs typeface="Arial" panose="020B0604020202020204" pitchFamily="34" charset="0"/>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solidFill>
                  <a:srgbClr val="0000FF"/>
                </a:solidFill>
                <a:effectLst/>
                <a:uLnTx/>
                <a:uFillTx/>
                <a:latin typeface="Arial" panose="020B0604020202020204" pitchFamily="34" charset="0"/>
                <a:ea typeface="+mn-ea"/>
                <a:cs typeface="Arial" panose="020B0604020202020204" pitchFamily="34" charset="0"/>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a:ea typeface="+mn-lt"/>
                <a:cs typeface="Arial"/>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uLnTx/>
                <a:uFillTx/>
                <a:latin typeface="Arial"/>
                <a:ea typeface="+mn-ea"/>
                <a:cs typeface="Arial" panose="020B0604020202020204" pitchFamily="34" charset="0"/>
              </a:rPr>
              <a:t>Bài</a:t>
            </a:r>
            <a:r>
              <a:rPr kumimoji="0" lang="en-US" sz="3600" b="0" i="0" u="none" strike="noStrike" kern="10" cap="none" spc="0" normalizeH="0" baseline="0" noProof="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uLnTx/>
                <a:uFillTx/>
                <a:latin typeface="Arial"/>
                <a:ea typeface="+mn-ea"/>
                <a:cs typeface="Arial" panose="020B0604020202020204" pitchFamily="34" charset="0"/>
              </a:rPr>
              <a:t> </a:t>
            </a:r>
            <a:r>
              <a:rPr kumimoji="0" lang="en-US" sz="3600" b="0" i="0" u="none" strike="noStrike" kern="10" cap="none" spc="0" normalizeH="0" baseline="0" noProof="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uLnTx/>
                <a:uFillTx/>
                <a:latin typeface="Arial"/>
                <a:ea typeface="+mn-ea"/>
                <a:cs typeface="Arial" panose="020B0604020202020204" pitchFamily="34" charset="0"/>
              </a:rPr>
              <a:t>tập</a:t>
            </a:r>
            <a:endParaRPr kumimoji="0" lang="en-US" sz="3600" b="0" i="0" u="none" strike="noStrike" kern="10" cap="none" spc="0" normalizeH="0" baseline="0" noProof="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492800594"/>
      </p:ext>
    </p:extLst>
  </p:cSld>
  <p:clrMap bg1="lt1" tx1="dk1" bg2="lt2" tx2="dk2" accent1="accent1" accent2="accent2" accent3="accent3" accent4="accent4" accent5="accent5" accent6="accent6" hlink="hlink" folHlink="folHlink"/>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5.jpg"/><Relationship Id="rId7"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slideLayout" Target="../slideLayouts/slideLayout40.xml"/><Relationship Id="rId7" Type="http://schemas.openxmlformats.org/officeDocument/2006/relationships/image" Target="../media/image29.emf"/><Relationship Id="rId12" Type="http://schemas.openxmlformats.org/officeDocument/2006/relationships/image" Target="../media/image3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emf"/><Relationship Id="rId11" Type="http://schemas.openxmlformats.org/officeDocument/2006/relationships/image" Target="../media/image33.emf"/><Relationship Id="rId5" Type="http://schemas.openxmlformats.org/officeDocument/2006/relationships/image" Target="../media/image15.jpg"/><Relationship Id="rId10" Type="http://schemas.openxmlformats.org/officeDocument/2006/relationships/image" Target="../media/image32.emf"/><Relationship Id="rId4" Type="http://schemas.openxmlformats.org/officeDocument/2006/relationships/notesSlide" Target="../notesSlides/notesSlide9.xml"/><Relationship Id="rId9" Type="http://schemas.openxmlformats.org/officeDocument/2006/relationships/image" Target="../media/image31.emf"/></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slideLayout" Target="../slideLayouts/slideLayout7.xml"/><Relationship Id="rId50" Type="http://schemas.openxmlformats.org/officeDocument/2006/relationships/image" Target="../media/image17.jpeg"/><Relationship Id="rId55" Type="http://schemas.openxmlformats.org/officeDocument/2006/relationships/slide" Target="slide11.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41" Type="http://schemas.openxmlformats.org/officeDocument/2006/relationships/tags" Target="../tags/tag43.xml"/><Relationship Id="rId54" Type="http://schemas.openxmlformats.org/officeDocument/2006/relationships/image" Target="../media/image19.emf"/><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image" Target="../media/image18.jpe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image" Target="../media/image16.jpeg"/><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hyperlink" Target="file:///G:\tin%208\TTDD2.ppt" TargetMode="Externa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image" Target="../media/image15.jpg"/><Relationship Id="rId8" Type="http://schemas.openxmlformats.org/officeDocument/2006/relationships/tags" Target="../tags/tag10.xml"/><Relationship Id="rId51" Type="http://schemas.openxmlformats.org/officeDocument/2006/relationships/hyperlink" Target="file:///G:\tin%208\TTDD1.ppt" TargetMode="External"/><Relationship Id="rId3"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hyperlink" Target="Nh&#243;m%204-%20&#272;i&#7873;u%20c&#7847;n%20tu&#226;n%20th&#7911;%20khi%20t&#7841;o%20s&#7843;n%20ph&#7849;m%20s&#7889;.pptx"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5.jpg"/><Relationship Id="rId7"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12191999"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
          <p:cNvPicPr>
            <a:picLocks noChangeAspect="1"/>
          </p:cNvPicPr>
          <p:nvPr/>
        </p:nvPicPr>
        <p:blipFill>
          <a:blip r:embed="rId5" cstate="print">
            <a:extLst>
              <a:ext uri="{28A0092B-C50C-407E-A947-70E740481C1C}">
                <a14:useLocalDpi xmlns:a14="http://schemas.microsoft.com/office/drawing/2010/main" val="0"/>
              </a:ext>
            </a:extLst>
          </a:blip>
          <a:srcRect b="3773"/>
          <a:stretch>
            <a:fillRect/>
          </a:stretch>
        </p:blipFill>
        <p:spPr bwMode="auto">
          <a:xfrm>
            <a:off x="106181" y="4267200"/>
            <a:ext cx="2331565" cy="125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077" descr="2"/>
          <p:cNvPicPr>
            <a:picLocks noChangeAspect="1"/>
          </p:cNvPicPr>
          <p:nvPr/>
        </p:nvPicPr>
        <p:blipFill>
          <a:blip r:embed="rId6"/>
          <a:stretch>
            <a:fillRect/>
          </a:stretch>
        </p:blipFill>
        <p:spPr>
          <a:xfrm>
            <a:off x="951604" y="821790"/>
            <a:ext cx="1681894" cy="560106"/>
          </a:xfrm>
          <a:prstGeom prst="rect">
            <a:avLst/>
          </a:prstGeom>
          <a:noFill/>
          <a:ln w="9525">
            <a:noFill/>
          </a:ln>
        </p:spPr>
      </p:pic>
      <p:pic>
        <p:nvPicPr>
          <p:cNvPr id="16" name="图片 2087" descr="1-16"/>
          <p:cNvPicPr>
            <a:picLocks noChangeAspect="1"/>
          </p:cNvPicPr>
          <p:nvPr/>
        </p:nvPicPr>
        <p:blipFill>
          <a:blip r:embed="rId7"/>
          <a:stretch>
            <a:fillRect/>
          </a:stretch>
        </p:blipFill>
        <p:spPr>
          <a:xfrm>
            <a:off x="9702618" y="384907"/>
            <a:ext cx="1884344" cy="873766"/>
          </a:xfrm>
          <a:prstGeom prst="rect">
            <a:avLst/>
          </a:prstGeom>
          <a:noFill/>
          <a:ln w="9525">
            <a:noFill/>
          </a:ln>
        </p:spPr>
      </p:pic>
      <p:sp>
        <p:nvSpPr>
          <p:cNvPr id="18" name="WordArt 5"/>
          <p:cNvSpPr>
            <a:spLocks noChangeArrowheads="1" noChangeShapeType="1" noTextEdit="1"/>
          </p:cNvSpPr>
          <p:nvPr/>
        </p:nvSpPr>
        <p:spPr bwMode="auto">
          <a:xfrm>
            <a:off x="1142089" y="1765700"/>
            <a:ext cx="9745263" cy="4379596"/>
          </a:xfrm>
          <a:prstGeom prst="rect">
            <a:avLst/>
          </a:prstGeom>
        </p:spPr>
        <p:txBody>
          <a:bodyPr spcFirstLastPara="1" wrap="none" fromWordArt="1">
            <a:prstTxWarp prst="textArchUp">
              <a:avLst>
                <a:gd name="adj" fmla="val 1080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0" cap="none" spc="0" normalizeH="0" baseline="0" noProof="0" dirty="0">
                <a:ln w="19050">
                  <a:solidFill>
                    <a:srgbClr val="FF6600"/>
                  </a:solidFill>
                  <a:round/>
                  <a:headEnd/>
                  <a:tailEnd/>
                </a:ln>
                <a:gradFill rotWithShape="1">
                  <a:gsLst>
                    <a:gs pos="0">
                      <a:srgbClr val="0000FF"/>
                    </a:gs>
                    <a:gs pos="100000">
                      <a:srgbClr val="FF0000"/>
                    </a:gs>
                  </a:gsLst>
                  <a:lin ang="5400000" scaled="1"/>
                </a:gra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   CHÀO MỪNG CÁC THẦY CÔ GIÁO VỀ DỰ GIỜ !</a:t>
            </a:r>
          </a:p>
        </p:txBody>
      </p:sp>
      <p:sp>
        <p:nvSpPr>
          <p:cNvPr id="9" name="Rectangle 2">
            <a:extLst>
              <a:ext uri="{FF2B5EF4-FFF2-40B4-BE49-F238E27FC236}">
                <a16:creationId xmlns:a16="http://schemas.microsoft.com/office/drawing/2014/main" id="{0DEAA69E-BFC7-4EFB-83AB-6E34BDAF9DCD}"/>
              </a:ext>
            </a:extLst>
          </p:cNvPr>
          <p:cNvSpPr txBox="1">
            <a:spLocks noChangeArrowheads="1"/>
          </p:cNvSpPr>
          <p:nvPr/>
        </p:nvSpPr>
        <p:spPr>
          <a:xfrm>
            <a:off x="844420" y="122602"/>
            <a:ext cx="10244667" cy="1017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j-ea"/>
                <a:cs typeface="Times New Roman" panose="02020603050405020304" pitchFamily="18" charset="0"/>
              </a:rPr>
              <a:t>UBND QUẬN LONG BIÊN</a:t>
            </a:r>
            <a:b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j-ea"/>
                <a:cs typeface="Times New Roman" panose="02020603050405020304" pitchFamily="18" charset="0"/>
              </a:rPr>
            </a:br>
            <a:r>
              <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j-ea"/>
                <a:cs typeface="Times New Roman" panose="02020603050405020304" pitchFamily="18" charset="0"/>
              </a:rPr>
              <a:t>TRƯỜNG THCS THANH AM</a:t>
            </a:r>
            <a:endParaRPr kumimoji="0" lang="en-US" altLang="en-US" sz="2400" b="1" i="0" u="none" strike="noStrike" kern="1200" cap="none" spc="0" normalizeH="0" baseline="0" noProof="0" dirty="0">
              <a:ln>
                <a:noFill/>
              </a:ln>
              <a:solidFill>
                <a:srgbClr val="0000CC"/>
              </a:solidFill>
              <a:effectLst/>
              <a:uLnTx/>
              <a:uFillTx/>
              <a:latin typeface="Times New Roman" panose="02020603050405020304" pitchFamily="18" charset="0"/>
              <a:ea typeface="+mj-ea"/>
              <a:cs typeface="+mj-cs"/>
            </a:endParaRPr>
          </a:p>
        </p:txBody>
      </p:sp>
      <p:pic>
        <p:nvPicPr>
          <p:cNvPr id="11" name="Picture 8" descr="Kết quả hình ảnh cho mạng internet">
            <a:extLst>
              <a:ext uri="{FF2B5EF4-FFF2-40B4-BE49-F238E27FC236}">
                <a16:creationId xmlns:a16="http://schemas.microsoft.com/office/drawing/2014/main" id="{DFA17964-5FFF-4228-ACA6-75D6DDF642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3" r="1"/>
          <a:stretch/>
        </p:blipFill>
        <p:spPr bwMode="auto">
          <a:xfrm>
            <a:off x="4174573" y="2053925"/>
            <a:ext cx="3584360" cy="23641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5388FA-5617-462F-BBCA-421FC194172F}"/>
              </a:ext>
            </a:extLst>
          </p:cNvPr>
          <p:cNvSpPr txBox="1"/>
          <p:nvPr/>
        </p:nvSpPr>
        <p:spPr>
          <a:xfrm>
            <a:off x="3657599" y="4397722"/>
            <a:ext cx="48768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TIN – LỚP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8A1</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8783CD96-E041-44AA-BE9D-8C57C3D50954}"/>
              </a:ext>
            </a:extLst>
          </p:cNvPr>
          <p:cNvSpPr txBox="1"/>
          <p:nvPr/>
        </p:nvSpPr>
        <p:spPr>
          <a:xfrm>
            <a:off x="2895600" y="5077239"/>
            <a:ext cx="680701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GV: NGUYỄN THỊ NHÀN </a:t>
            </a:r>
          </a:p>
        </p:txBody>
      </p:sp>
    </p:spTree>
    <p:custDataLst>
      <p:tags r:id="rId1"/>
    </p:custDataLst>
    <p:extLst>
      <p:ext uri="{BB962C8B-B14F-4D97-AF65-F5344CB8AC3E}">
        <p14:creationId xmlns:p14="http://schemas.microsoft.com/office/powerpoint/2010/main" val="3883395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4" name="Group 33"/>
          <p:cNvGrpSpPr/>
          <p:nvPr/>
        </p:nvGrpSpPr>
        <p:grpSpPr>
          <a:xfrm>
            <a:off x="885305" y="3412378"/>
            <a:ext cx="9829800" cy="739833"/>
            <a:chOff x="885305" y="1487978"/>
            <a:chExt cx="9829800" cy="739833"/>
          </a:xfrm>
        </p:grpSpPr>
        <p:sp>
          <p:nvSpPr>
            <p:cNvPr id="35" name="Flowchart: Alternate Process 3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Tùy</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ý sử dụng bất kì hình ảnh nào để làm hình nền cho điện thoại của mình</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885305" y="1529541"/>
              <a:ext cx="731520" cy="656705"/>
              <a:chOff x="590204" y="1537855"/>
              <a:chExt cx="731520" cy="656705"/>
            </a:xfrm>
          </p:grpSpPr>
          <p:sp>
            <p:nvSpPr>
              <p:cNvPr id="37" name="Oval 3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8" name="Oval 3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12" name="Group 11"/>
          <p:cNvGrpSpPr/>
          <p:nvPr/>
        </p:nvGrpSpPr>
        <p:grpSpPr>
          <a:xfrm>
            <a:off x="885305" y="1487978"/>
            <a:ext cx="9829800" cy="739833"/>
            <a:chOff x="885305" y="1487978"/>
            <a:chExt cx="9829800" cy="739833"/>
          </a:xfrm>
        </p:grpSpPr>
        <p:sp>
          <p:nvSpPr>
            <p:cNvPr id="3" name="Flowchart: Alternate Process 2"/>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A. Sử</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dụng tai nghe khi nghe ca nhạc ở nơi có nhiều người</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885305" y="1529541"/>
              <a:ext cx="731520" cy="656705"/>
              <a:chOff x="590204" y="1537855"/>
              <a:chExt cx="731520" cy="656705"/>
            </a:xfrm>
          </p:grpSpPr>
          <p:sp>
            <p:nvSpPr>
              <p:cNvPr id="5" name="Oval 4"/>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6" name="Oval 5"/>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1" name="Smiley Face 10"/>
          <p:cNvSpPr/>
          <p:nvPr/>
        </p:nvSpPr>
        <p:spPr>
          <a:xfrm>
            <a:off x="868680" y="3445626"/>
            <a:ext cx="748145" cy="65670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nvGrpSpPr>
          <p:cNvPr id="39" name="Group 38"/>
          <p:cNvGrpSpPr/>
          <p:nvPr/>
        </p:nvGrpSpPr>
        <p:grpSpPr>
          <a:xfrm>
            <a:off x="885305" y="4484727"/>
            <a:ext cx="9829800" cy="739833"/>
            <a:chOff x="885305" y="1487978"/>
            <a:chExt cx="9829800" cy="739833"/>
          </a:xfrm>
        </p:grpSpPr>
        <p:sp>
          <p:nvSpPr>
            <p:cNvPr id="40" name="Flowchart: Alternate Process 39"/>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D</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en-US" sz="2400">
                  <a:solidFill>
                    <a:srgbClr val="FF0000"/>
                  </a:solidFill>
                  <a:latin typeface="Times New Roman" panose="02020603050405020304" pitchFamily="18" charset="0"/>
                  <a:cs typeface="Times New Roman" panose="02020603050405020304" pitchFamily="18" charset="0"/>
                </a:rPr>
                <a:t>Nên nói xin phép, xin lỗi khi phải dừng trao đổi với bạn để nghe điện thoại</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85305" y="1529541"/>
              <a:ext cx="731520" cy="656705"/>
              <a:chOff x="590204" y="1537855"/>
              <a:chExt cx="731520" cy="656705"/>
            </a:xfrm>
          </p:grpSpPr>
          <p:sp>
            <p:nvSpPr>
              <p:cNvPr id="42" name="Oval 41"/>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3" name="Oval 42"/>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44" name="Group 43"/>
          <p:cNvGrpSpPr/>
          <p:nvPr/>
        </p:nvGrpSpPr>
        <p:grpSpPr>
          <a:xfrm>
            <a:off x="885305" y="2395445"/>
            <a:ext cx="9829800" cy="739833"/>
            <a:chOff x="885305" y="1487978"/>
            <a:chExt cx="9829800" cy="739833"/>
          </a:xfrm>
        </p:grpSpPr>
        <p:sp>
          <p:nvSpPr>
            <p:cNvPr id="45" name="Flowchart: Alternate Process 4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B. Luôn</a:t>
              </a:r>
              <a:r>
                <a:rPr lang="en-US" sz="2400">
                  <a:solidFill>
                    <a:srgbClr val="FF0000"/>
                  </a:solidFill>
                  <a:latin typeface="Times New Roman" panose="02020603050405020304" pitchFamily="18" charset="0"/>
                  <a:cs typeface="Times New Roman" panose="02020603050405020304" pitchFamily="18" charset="0"/>
                </a:rPr>
                <a:t> </a:t>
              </a:r>
              <a:r>
                <a:rPr lang="en-US" sz="2400" smtClean="0">
                  <a:solidFill>
                    <a:srgbClr val="FF0000"/>
                  </a:solidFill>
                  <a:latin typeface="Times New Roman" panose="02020603050405020304" pitchFamily="18" charset="0"/>
                  <a:cs typeface="Times New Roman" panose="02020603050405020304" pitchFamily="18" charset="0"/>
                </a:rPr>
                <a:t>cố gắng trả lời tin nhắn sớm nhất có thể</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885305" y="1529541"/>
              <a:ext cx="731520" cy="656705"/>
              <a:chOff x="590204" y="1537855"/>
              <a:chExt cx="731520" cy="656705"/>
            </a:xfrm>
          </p:grpSpPr>
          <p:sp>
            <p:nvSpPr>
              <p:cNvPr id="47" name="Oval 4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8" name="Oval 4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3" name="Rounded Rectangle 12"/>
          <p:cNvSpPr/>
          <p:nvPr/>
        </p:nvSpPr>
        <p:spPr>
          <a:xfrm>
            <a:off x="885305" y="272628"/>
            <a:ext cx="10436629" cy="979813"/>
          </a:xfrm>
          <a:prstGeom prst="round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Câu 3: Đâu</a:t>
            </a:r>
            <a:r>
              <a:rPr kumimoji="0" lang="en-US" sz="2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là hành vi không có đạo đức, văn hóa khi sử dụng công nghệ kĩ thuật số?</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4030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9" name="Group 38"/>
          <p:cNvGrpSpPr/>
          <p:nvPr/>
        </p:nvGrpSpPr>
        <p:grpSpPr>
          <a:xfrm>
            <a:off x="885305" y="4484727"/>
            <a:ext cx="9829800" cy="739833"/>
            <a:chOff x="885305" y="1487978"/>
            <a:chExt cx="9829800" cy="739833"/>
          </a:xfrm>
        </p:grpSpPr>
        <p:sp>
          <p:nvSpPr>
            <p:cNvPr id="40" name="Flowchart: Alternate Process 39"/>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D</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Cả</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3 đáp án trên</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85305" y="1529541"/>
              <a:ext cx="731520" cy="656705"/>
              <a:chOff x="590204" y="1537855"/>
              <a:chExt cx="731520" cy="656705"/>
            </a:xfrm>
          </p:grpSpPr>
          <p:sp>
            <p:nvSpPr>
              <p:cNvPr id="42" name="Oval 41"/>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3" name="Oval 42"/>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12" name="Group 11"/>
          <p:cNvGrpSpPr/>
          <p:nvPr/>
        </p:nvGrpSpPr>
        <p:grpSpPr>
          <a:xfrm>
            <a:off x="885305" y="1487978"/>
            <a:ext cx="9829800" cy="739833"/>
            <a:chOff x="885305" y="1487978"/>
            <a:chExt cx="9829800" cy="739833"/>
          </a:xfrm>
        </p:grpSpPr>
        <p:sp>
          <p:nvSpPr>
            <p:cNvPr id="3" name="Flowchart: Alternate Process 2"/>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A. Tìm</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hiểu thông tin, trang bị cho mình những kiến thức cần thiết</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885305" y="1529541"/>
              <a:ext cx="731520" cy="656705"/>
              <a:chOff x="590204" y="1537855"/>
              <a:chExt cx="731520" cy="656705"/>
            </a:xfrm>
          </p:grpSpPr>
          <p:sp>
            <p:nvSpPr>
              <p:cNvPr id="5" name="Oval 4"/>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6" name="Oval 5"/>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1" name="Smiley Face 10"/>
          <p:cNvSpPr/>
          <p:nvPr/>
        </p:nvSpPr>
        <p:spPr>
          <a:xfrm>
            <a:off x="885305" y="4526290"/>
            <a:ext cx="748145" cy="65670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nvGrpSpPr>
          <p:cNvPr id="34" name="Group 33"/>
          <p:cNvGrpSpPr/>
          <p:nvPr/>
        </p:nvGrpSpPr>
        <p:grpSpPr>
          <a:xfrm>
            <a:off x="885305" y="3412378"/>
            <a:ext cx="9829800" cy="739833"/>
            <a:chOff x="885305" y="1487978"/>
            <a:chExt cx="9829800" cy="739833"/>
          </a:xfrm>
        </p:grpSpPr>
        <p:sp>
          <p:nvSpPr>
            <p:cNvPr id="35" name="Flowchart: Alternate Process 3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Hầu</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hết các thông tin trên Internet đều có bản quyền</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885305" y="1529541"/>
              <a:ext cx="731520" cy="656705"/>
              <a:chOff x="590204" y="1537855"/>
              <a:chExt cx="731520" cy="656705"/>
            </a:xfrm>
          </p:grpSpPr>
          <p:sp>
            <p:nvSpPr>
              <p:cNvPr id="37" name="Oval 3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8" name="Oval 3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44" name="Group 43"/>
          <p:cNvGrpSpPr/>
          <p:nvPr/>
        </p:nvGrpSpPr>
        <p:grpSpPr>
          <a:xfrm>
            <a:off x="885305" y="2395445"/>
            <a:ext cx="9829800" cy="739833"/>
            <a:chOff x="885305" y="1487978"/>
            <a:chExt cx="9829800" cy="739833"/>
          </a:xfrm>
        </p:grpSpPr>
        <p:sp>
          <p:nvSpPr>
            <p:cNvPr id="45" name="Flowchart: Alternate Process 4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B. Chỉ</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sử dụng những sản phẩm số khi có sự cho phép của tác giả hoặc có bản quyền sử dụng</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885305" y="1529541"/>
              <a:ext cx="731520" cy="656705"/>
              <a:chOff x="590204" y="1537855"/>
              <a:chExt cx="731520" cy="656705"/>
            </a:xfrm>
          </p:grpSpPr>
          <p:sp>
            <p:nvSpPr>
              <p:cNvPr id="47" name="Oval 4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8" name="Oval 4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3" name="Rounded Rectangle 12"/>
          <p:cNvSpPr/>
          <p:nvPr/>
        </p:nvSpPr>
        <p:spPr>
          <a:xfrm>
            <a:off x="885305" y="272628"/>
            <a:ext cx="10436629" cy="841269"/>
          </a:xfrm>
          <a:prstGeom prst="round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Câu 4: Những</a:t>
            </a:r>
            <a:r>
              <a:rPr kumimoji="0" lang="en-US" sz="2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lưu ý để tránh các vi phạm khi sử dụng công nghệ kĩ thuật số?</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4004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885305" y="1190736"/>
            <a:ext cx="9829800" cy="1188082"/>
            <a:chOff x="885305" y="1207364"/>
            <a:chExt cx="9829800" cy="1188082"/>
          </a:xfrm>
        </p:grpSpPr>
        <p:sp>
          <p:nvSpPr>
            <p:cNvPr id="3" name="Flowchart: Alternate Process 2"/>
            <p:cNvSpPr/>
            <p:nvPr/>
          </p:nvSpPr>
          <p:spPr>
            <a:xfrm>
              <a:off x="1753985" y="1207364"/>
              <a:ext cx="8961120" cy="1188082"/>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A. Phong chụp</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ảnh Lan đang đùa nghịch với tư thế không đẹp mắt. Phong chia sẻ bức ảnh lên mạng XH làm Lan xấu hổ và không dám đến trường</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885305" y="1529541"/>
              <a:ext cx="731520" cy="656705"/>
              <a:chOff x="590204" y="1537855"/>
              <a:chExt cx="731520" cy="656705"/>
            </a:xfrm>
          </p:grpSpPr>
          <p:sp>
            <p:nvSpPr>
              <p:cNvPr id="5" name="Oval 4"/>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6" name="Oval 5"/>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1" name="Smiley Face 10"/>
          <p:cNvSpPr/>
          <p:nvPr/>
        </p:nvSpPr>
        <p:spPr>
          <a:xfrm>
            <a:off x="876992" y="1512913"/>
            <a:ext cx="748145" cy="65670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nvGrpSpPr>
          <p:cNvPr id="34" name="Group 33"/>
          <p:cNvGrpSpPr/>
          <p:nvPr/>
        </p:nvGrpSpPr>
        <p:grpSpPr>
          <a:xfrm>
            <a:off x="885305" y="3570325"/>
            <a:ext cx="9829800" cy="739833"/>
            <a:chOff x="885305" y="1487978"/>
            <a:chExt cx="9829800" cy="739833"/>
          </a:xfrm>
        </p:grpSpPr>
        <p:sp>
          <p:nvSpPr>
            <p:cNvPr id="35" name="Flowchart: Alternate Process 3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Sáng</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tác một bài thơ về lớp và gửi các bạn cùng đọc</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885305" y="1529541"/>
              <a:ext cx="731520" cy="656705"/>
              <a:chOff x="590204" y="1537855"/>
              <a:chExt cx="731520" cy="656705"/>
            </a:xfrm>
          </p:grpSpPr>
          <p:sp>
            <p:nvSpPr>
              <p:cNvPr id="37" name="Oval 3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8" name="Oval 3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39" name="Group 38"/>
          <p:cNvGrpSpPr/>
          <p:nvPr/>
        </p:nvGrpSpPr>
        <p:grpSpPr>
          <a:xfrm>
            <a:off x="885305" y="4532677"/>
            <a:ext cx="9829800" cy="739833"/>
            <a:chOff x="885305" y="1487978"/>
            <a:chExt cx="9829800" cy="739833"/>
          </a:xfrm>
        </p:grpSpPr>
        <p:sp>
          <p:nvSpPr>
            <p:cNvPr id="40" name="Flowchart: Alternate Process 39"/>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D</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Tạo</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một trang FB cá nhân để chia sẻ những kinh nghiệm học tập của mình</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85305" y="1529541"/>
              <a:ext cx="731520" cy="656705"/>
              <a:chOff x="590204" y="1537855"/>
              <a:chExt cx="731520" cy="656705"/>
            </a:xfrm>
          </p:grpSpPr>
          <p:sp>
            <p:nvSpPr>
              <p:cNvPr id="42" name="Oval 41"/>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3" name="Oval 42"/>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44" name="Group 43"/>
          <p:cNvGrpSpPr/>
          <p:nvPr/>
        </p:nvGrpSpPr>
        <p:grpSpPr>
          <a:xfrm>
            <a:off x="876992" y="2594950"/>
            <a:ext cx="9829800" cy="739833"/>
            <a:chOff x="885305" y="1487978"/>
            <a:chExt cx="9829800" cy="739833"/>
          </a:xfrm>
        </p:grpSpPr>
        <p:sp>
          <p:nvSpPr>
            <p:cNvPr id="45" name="Flowchart: Alternate Process 4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B. Học</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sinh xin phép thày cô để được thu âm lời giảng của thày cô trên lớp để nghe lại những phần chưa hiểu rõ</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885305" y="1529541"/>
              <a:ext cx="731520" cy="656705"/>
              <a:chOff x="590204" y="1537855"/>
              <a:chExt cx="731520" cy="656705"/>
            </a:xfrm>
          </p:grpSpPr>
          <p:sp>
            <p:nvSpPr>
              <p:cNvPr id="47" name="Oval 4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8" name="Oval 4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3" name="Rounded Rectangle 12"/>
          <p:cNvSpPr/>
          <p:nvPr/>
        </p:nvSpPr>
        <p:spPr>
          <a:xfrm>
            <a:off x="885305" y="272628"/>
            <a:ext cx="10436629" cy="841269"/>
          </a:xfrm>
          <a:prstGeom prst="round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Câu 5: Tình</a:t>
            </a:r>
            <a:r>
              <a:rPr kumimoji="0" lang="en-US" sz="2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huống nào dưới đây là vi phạm quy định về đạo đức, pháp luật?</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135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4"/>
          <a:srcRect t="24673" r="17857"/>
          <a:stretch/>
        </p:blipFill>
        <p:spPr>
          <a:xfrm>
            <a:off x="10191366" y="266578"/>
            <a:ext cx="1752984" cy="1473610"/>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5"/>
          <a:stretch>
            <a:fillRect/>
          </a:stretch>
        </p:blipFill>
        <p:spPr>
          <a:xfrm>
            <a:off x="4498110" y="1571593"/>
            <a:ext cx="3214254" cy="129571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6"/>
          <a:stretch>
            <a:fillRect/>
          </a:stretch>
        </p:blipFill>
        <p:spPr>
          <a:xfrm>
            <a:off x="4168615" y="3618414"/>
            <a:ext cx="3583710" cy="1333504"/>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7"/>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8"/>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9"/>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10"/>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1"/>
          <a:stretch>
            <a:fillRect/>
          </a:stretch>
        </p:blipFill>
        <p:spPr>
          <a:xfrm>
            <a:off x="3692554" y="2198115"/>
            <a:ext cx="990229" cy="822266"/>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794358" y="2903899"/>
            <a:ext cx="41501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Vận dụng</a:t>
            </a:r>
            <a:endParaRPr kumimoji="0" lang="zh-CN"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5519528" y="1929746"/>
            <a:ext cx="84189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omic Sans MS" pitchFamily="66" charset="0"/>
                <a:cs typeface="+mn-cs"/>
              </a:rPr>
              <a:t>04</a:t>
            </a:r>
          </a:p>
        </p:txBody>
      </p:sp>
    </p:spTree>
    <p:extLst>
      <p:ext uri="{BB962C8B-B14F-4D97-AF65-F5344CB8AC3E}">
        <p14:creationId xmlns:p14="http://schemas.microsoft.com/office/powerpoint/2010/main" val="27767234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606212B-8EBD-B418-975A-05011055D74B}"/>
              </a:ext>
            </a:extLst>
          </p:cNvPr>
          <p:cNvSpPr/>
          <p:nvPr/>
        </p:nvSpPr>
        <p:spPr>
          <a:xfrm>
            <a:off x="872785" y="152579"/>
            <a:ext cx="10765839" cy="1225725"/>
          </a:xfrm>
          <a:prstGeom prst="roundRect">
            <a:avLst/>
          </a:prstGeom>
          <a:solidFill>
            <a:srgbClr val="D6009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smtClean="0">
                <a:ln>
                  <a:noFill/>
                </a:ln>
                <a:solidFill>
                  <a:prstClr val="white"/>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Góc</a:t>
            </a:r>
            <a:r>
              <a:rPr kumimoji="0" lang="en-US" altLang="zh-CN" sz="3600" b="1" i="0" u="none" strike="noStrike" kern="0" cap="none" spc="0" normalizeH="0" noProof="0" smtClean="0">
                <a:ln>
                  <a:noFill/>
                </a:ln>
                <a:solidFill>
                  <a:prstClr val="white"/>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 sẻ chia: </a:t>
            </a:r>
            <a:r>
              <a:rPr kumimoji="0" lang="en-US" altLang="zh-CN" sz="3600" b="1" i="0" u="none" strike="noStrike" kern="0" cap="none" spc="0" normalizeH="0" baseline="0" noProof="0" smtClean="0">
                <a:ln>
                  <a:noFill/>
                </a:ln>
                <a:solidFill>
                  <a:prstClr val="white"/>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Hãy </a:t>
            </a:r>
            <a:r>
              <a:rPr kumimoji="0" lang="en-US" altLang="zh-CN" sz="3600" b="1" i="0" u="none" strike="noStrike" kern="0" cap="none" spc="0" normalizeH="0" baseline="0" noProof="0">
                <a:ln>
                  <a:noFill/>
                </a:ln>
                <a:solidFill>
                  <a:prstClr val="white"/>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viết ra giấy Note câu trả lời của con</a:t>
            </a:r>
            <a:endParaRPr kumimoji="0" lang="en-US" sz="3600" b="0" i="0" u="none" strike="noStrike" kern="0" cap="none" spc="0" normalizeH="0" baseline="0" noProof="0">
              <a:ln>
                <a:noFill/>
              </a:ln>
              <a:solidFill>
                <a:prstClr val="white"/>
              </a:solidFill>
              <a:effectLst/>
              <a:uLnTx/>
              <a:uFillTx/>
              <a:latin typeface="DFPOP1-W9" panose="020F0502020204030204"/>
              <a:cs typeface="+mn-cs"/>
            </a:endParaRPr>
          </a:p>
        </p:txBody>
      </p:sp>
      <p:sp>
        <p:nvSpPr>
          <p:cNvPr id="12" name="TextBox 11">
            <a:extLst>
              <a:ext uri="{FF2B5EF4-FFF2-40B4-BE49-F238E27FC236}">
                <a16:creationId xmlns:a16="http://schemas.microsoft.com/office/drawing/2014/main" id="{9F08B60E-A463-0BFC-DAAC-23A6ACF03FA6}"/>
              </a:ext>
            </a:extLst>
          </p:cNvPr>
          <p:cNvSpPr txBox="1"/>
          <p:nvPr/>
        </p:nvSpPr>
        <p:spPr>
          <a:xfrm>
            <a:off x="406400" y="1646853"/>
            <a:ext cx="11294369" cy="3754874"/>
          </a:xfrm>
          <a:prstGeom prst="rect">
            <a:avLst/>
          </a:prstGeom>
          <a:noFill/>
        </p:spPr>
        <p:txBody>
          <a:bodyPr wrap="square" rtlCol="0">
            <a:spAutoFit/>
          </a:bodyPr>
          <a:lstStyle/>
          <a:p>
            <a:pPr lvl="0" algn="just">
              <a:defRPr/>
            </a:pPr>
            <a:r>
              <a:rPr lang="en-US" altLang="zh-CN" sz="4400" b="1">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1. Nêu một vài hành động chưa đúng của con khi sử dụng công nghệ kĩ thuật số mà con đã mắc phải</a:t>
            </a:r>
          </a:p>
          <a:p>
            <a:pPr lvl="0" algn="just">
              <a:defRPr/>
            </a:pPr>
            <a:r>
              <a:rPr lang="en-US" altLang="zh-CN" sz="4400" b="1">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 2. Nêu cách con sẽ phòng tránh hoặc từ bỏ vi phạm </a:t>
            </a:r>
            <a:endParaRPr kumimoji="0" lang="zh-CN" altLang="en-US" sz="4400" b="1" i="0" u="none" strike="noStrike" kern="1200" cap="none" spc="0" normalizeH="0" baseline="0" noProof="0">
              <a:ln>
                <a:noFill/>
              </a:ln>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a:p>
            <a:endParaRPr lang="en-US"/>
          </a:p>
        </p:txBody>
      </p:sp>
    </p:spTree>
    <p:extLst>
      <p:ext uri="{BB962C8B-B14F-4D97-AF65-F5344CB8AC3E}">
        <p14:creationId xmlns:p14="http://schemas.microsoft.com/office/powerpoint/2010/main" val="27844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606212B-8EBD-B418-975A-05011055D74B}"/>
              </a:ext>
            </a:extLst>
          </p:cNvPr>
          <p:cNvSpPr/>
          <p:nvPr/>
        </p:nvSpPr>
        <p:spPr>
          <a:xfrm>
            <a:off x="872785" y="152579"/>
            <a:ext cx="10765839" cy="1225725"/>
          </a:xfrm>
          <a:prstGeom prst="roundRect">
            <a:avLst/>
          </a:prstGeom>
          <a:solidFill>
            <a:srgbClr val="D60093"/>
          </a:solidFill>
          <a:ln w="12700" cap="flat" cmpd="sng" algn="ctr">
            <a:noFill/>
            <a:prstDash val="solid"/>
            <a:miter lim="800000"/>
          </a:ln>
          <a:effectLst/>
        </p:spPr>
        <p:txBody>
          <a:bodyPr rtlCol="0" anchor="ctr"/>
          <a:lstStyle/>
          <a:p>
            <a:pPr indent="-520700" algn="ctr">
              <a:lnSpc>
                <a:spcPct val="115000"/>
              </a:lnSpc>
              <a:tabLst>
                <a:tab pos="196850" algn="l"/>
              </a:tabLst>
            </a:pPr>
            <a:r>
              <a:rPr lang="en-US" sz="4400" b="1">
                <a:solidFill>
                  <a:schemeClr val="bg2"/>
                </a:solidFill>
                <a:latin typeface="Times New Roman" panose="02020603050405020304" pitchFamily="18" charset="0"/>
                <a:ea typeface="Arial" panose="020B0604020202020204" pitchFamily="34" charset="0"/>
                <a:cs typeface="Times New Roman" panose="02020603050405020304" pitchFamily="18" charset="0"/>
              </a:rPr>
              <a:t>Vận dụng: Tạo sản phẩm số</a:t>
            </a:r>
            <a:endParaRPr lang="en-US" sz="4400" b="1" dirty="0">
              <a:solidFill>
                <a:schemeClr val="bg2"/>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F08B60E-A463-0BFC-DAAC-23A6ACF03FA6}"/>
              </a:ext>
            </a:extLst>
          </p:cNvPr>
          <p:cNvSpPr txBox="1"/>
          <p:nvPr/>
        </p:nvSpPr>
        <p:spPr>
          <a:xfrm>
            <a:off x="1" y="1378304"/>
            <a:ext cx="12192000" cy="5216813"/>
          </a:xfrm>
          <a:prstGeom prst="rect">
            <a:avLst/>
          </a:prstGeom>
          <a:noFill/>
        </p:spPr>
        <p:txBody>
          <a:bodyPr wrap="square" rtlCol="0">
            <a:spAutoFit/>
          </a:bodyPr>
          <a:lstStyle/>
          <a:p>
            <a:pPr algn="just">
              <a:lnSpc>
                <a:spcPct val="150000"/>
              </a:lnSpc>
            </a:pPr>
            <a:r>
              <a:rPr lang="en-US" sz="3000" b="1">
                <a:latin typeface="Times New Roman" panose="02020603050405020304" pitchFamily="18" charset="0"/>
                <a:cs typeface="Times New Roman" panose="02020603050405020304" pitchFamily="18" charset="0"/>
              </a:rPr>
              <a:t>Gợi ý: </a:t>
            </a:r>
            <a:endParaRPr lang="en-US" sz="3000">
              <a:latin typeface="Times New Roman" panose="02020603050405020304" pitchFamily="18" charset="0"/>
              <a:cs typeface="Times New Roman" panose="02020603050405020304" pitchFamily="18" charset="0"/>
            </a:endParaRPr>
          </a:p>
          <a:p>
            <a:pPr algn="just">
              <a:lnSpc>
                <a:spcPct val="150000"/>
              </a:lnSpc>
            </a:pPr>
            <a:r>
              <a:rPr lang="en-US" sz="3000">
                <a:latin typeface="Times New Roman" panose="02020603050405020304" pitchFamily="18" charset="0"/>
                <a:cs typeface="Times New Roman" panose="02020603050405020304" pitchFamily="18" charset="0"/>
              </a:rPr>
              <a:t>- Tạo bài trình chiếu về các biểu hiện vi phạm đạo đức, pháp luật và văn hóa khi sử dụng công nghệ kĩ thuật số, quay video bài trình chiếu và chia sẻ trên mạng xã hội.</a:t>
            </a:r>
          </a:p>
          <a:p>
            <a:pPr algn="just">
              <a:lnSpc>
                <a:spcPct val="150000"/>
              </a:lnSpc>
            </a:pPr>
            <a:r>
              <a:rPr lang="en-US" sz="3000">
                <a:latin typeface="Times New Roman" panose="02020603050405020304" pitchFamily="18" charset="0"/>
                <a:cs typeface="Times New Roman" panose="02020603050405020304" pitchFamily="18" charset="0"/>
              </a:rPr>
              <a:t>- Video ảnh của lớp mình theo phong cách sáng tạo để lưu giữ những kỉ niệm của các thành viên trong lớp</a:t>
            </a:r>
          </a:p>
          <a:p>
            <a:pPr algn="just">
              <a:lnSpc>
                <a:spcPct val="150000"/>
              </a:lnSpc>
            </a:pPr>
            <a:r>
              <a:rPr lang="en-US" sz="3000">
                <a:latin typeface="Times New Roman" panose="02020603050405020304" pitchFamily="18" charset="0"/>
                <a:cs typeface="Times New Roman" panose="02020603050405020304" pitchFamily="18" charset="0"/>
              </a:rPr>
              <a:t>- Thiết kế blog về lớp: Tập san điện </a:t>
            </a:r>
            <a:r>
              <a:rPr lang="en-US" sz="3000" smtClean="0">
                <a:latin typeface="Times New Roman" panose="02020603050405020304" pitchFamily="18" charset="0"/>
                <a:cs typeface="Times New Roman" panose="02020603050405020304" pitchFamily="18" charset="0"/>
              </a:rPr>
              <a:t>tử</a:t>
            </a:r>
            <a:endParaRPr lang="en-US" sz="30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8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2000" b="-12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6"/>
          <a:srcRect t="24673" r="17857"/>
          <a:stretch/>
        </p:blipFill>
        <p:spPr>
          <a:xfrm>
            <a:off x="10191366" y="266578"/>
            <a:ext cx="1752984" cy="1473610"/>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7"/>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8"/>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9"/>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10"/>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1"/>
          <a:stretch>
            <a:fillRect/>
          </a:stretch>
        </p:blipFill>
        <p:spPr>
          <a:xfrm>
            <a:off x="3692554" y="2198115"/>
            <a:ext cx="990229" cy="822266"/>
          </a:xfrm>
          <a:prstGeom prst="rect">
            <a:avLst/>
          </a:prstGeom>
        </p:spPr>
      </p:pic>
      <p:pic>
        <p:nvPicPr>
          <p:cNvPr id="8" name="v2">
            <a:hlinkClick r:id="" action="ppaction://media"/>
            <a:extLst>
              <a:ext uri="{FF2B5EF4-FFF2-40B4-BE49-F238E27FC236}">
                <a16:creationId xmlns:a16="http://schemas.microsoft.com/office/drawing/2014/main" id="{6A4E2AC2-DA08-8896-97FD-9259B9603609}"/>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0" y="133165"/>
            <a:ext cx="12192000" cy="6724835"/>
          </a:xfrm>
          <a:prstGeom prst="rect">
            <a:avLst/>
          </a:prstGeom>
        </p:spPr>
      </p:pic>
    </p:spTree>
    <p:extLst>
      <p:ext uri="{BB962C8B-B14F-4D97-AF65-F5344CB8AC3E}">
        <p14:creationId xmlns:p14="http://schemas.microsoft.com/office/powerpoint/2010/main" val="332691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5126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cTn>
                <p:tgtEl>
                  <p:spTgt spid="8"/>
                </p:tgtEl>
              </p:cMediaNode>
            </p:video>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761509-3B9A-49A6-A84B-C3D8681169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91DE43FD-EB47-414A-B0AB-169B0FFFA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screenshot of a video game">
            <a:extLst>
              <a:ext uri="{FF2B5EF4-FFF2-40B4-BE49-F238E27FC236}">
                <a16:creationId xmlns:a16="http://schemas.microsoft.com/office/drawing/2014/main" id="{38FB2A1A-BC13-DC99-9F5D-11621DC82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077200" cy="6858000"/>
          </a:xfrm>
          <a:prstGeom prst="rect">
            <a:avLst/>
          </a:prstGeom>
        </p:spPr>
      </p:pic>
      <p:grpSp>
        <p:nvGrpSpPr>
          <p:cNvPr id="25" name="Group 24">
            <a:extLst>
              <a:ext uri="{FF2B5EF4-FFF2-40B4-BE49-F238E27FC236}">
                <a16:creationId xmlns:a16="http://schemas.microsoft.com/office/drawing/2014/main" id="{58495BCC-CE77-4CC2-952E-846F41119FD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59818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4FFA032-CC8A-BE65-7BEB-C2F0C88E8D3C}"/>
              </a:ext>
            </a:extLst>
          </p:cNvPr>
          <p:cNvPicPr>
            <a:picLocks noChangeAspect="1"/>
          </p:cNvPicPr>
          <p:nvPr/>
        </p:nvPicPr>
        <p:blipFill>
          <a:blip r:embed="rId2"/>
          <a:stretch>
            <a:fillRect/>
          </a:stretch>
        </p:blipFill>
        <p:spPr>
          <a:xfrm>
            <a:off x="-2312" y="0"/>
            <a:ext cx="12191234" cy="6857572"/>
          </a:xfrm>
          <a:prstGeom prst="rect">
            <a:avLst/>
          </a:prstGeom>
        </p:spPr>
      </p:pic>
    </p:spTree>
    <p:extLst>
      <p:ext uri="{BB962C8B-B14F-4D97-AF65-F5344CB8AC3E}">
        <p14:creationId xmlns:p14="http://schemas.microsoft.com/office/powerpoint/2010/main" val="2018296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6" descr="BACK027">
            <a:extLst>
              <a:ext uri="{FF2B5EF4-FFF2-40B4-BE49-F238E27FC236}">
                <a16:creationId xmlns:a16="http://schemas.microsoft.com/office/drawing/2014/main" id="{346F510D-0346-438A-B083-93B99E066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4273"/>
            <a:ext cx="9144000" cy="642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a:extLst>
              <a:ext uri="{FF2B5EF4-FFF2-40B4-BE49-F238E27FC236}">
                <a16:creationId xmlns:a16="http://schemas.microsoft.com/office/drawing/2014/main" id="{08E63DC9-A916-4B9B-9975-D59C97773B89}"/>
              </a:ext>
            </a:extLst>
          </p:cNvPr>
          <p:cNvSpPr>
            <a:spLocks noChangeArrowheads="1" noChangeShapeType="1" noTextEdit="1"/>
          </p:cNvSpPr>
          <p:nvPr/>
        </p:nvSpPr>
        <p:spPr bwMode="auto">
          <a:xfrm>
            <a:off x="4408175" y="1567030"/>
            <a:ext cx="3548063" cy="5000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Hướng dẫn về nhà</a:t>
            </a:r>
            <a:endParaRPr lang="en-US"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4" name="Rectangle 11">
            <a:extLst>
              <a:ext uri="{FF2B5EF4-FFF2-40B4-BE49-F238E27FC236}">
                <a16:creationId xmlns:a16="http://schemas.microsoft.com/office/drawing/2014/main" id="{960E32AC-1441-47C6-A098-7498A4D0D624}"/>
              </a:ext>
            </a:extLst>
          </p:cNvPr>
          <p:cNvSpPr>
            <a:spLocks noChangeArrowheads="1"/>
          </p:cNvSpPr>
          <p:nvPr/>
        </p:nvSpPr>
        <p:spPr bwMode="auto">
          <a:xfrm>
            <a:off x="1803862" y="2067093"/>
            <a:ext cx="839152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just" defTabSz="914400" eaLnBrk="1" fontAlgn="base" latinLnBrk="0" hangingPunct="1">
              <a:lnSpc>
                <a:spcPct val="150000"/>
              </a:lnSpc>
              <a:spcBef>
                <a:spcPts val="600"/>
              </a:spcBef>
              <a:spcAft>
                <a:spcPts val="600"/>
              </a:spcAft>
              <a:buClrTx/>
              <a:buSzTx/>
              <a:buFont typeface="Wingdings" panose="05000000000000000000" pitchFamily="2" charset="2"/>
              <a:buChar char="@"/>
              <a:tabLst/>
              <a:defRPr/>
            </a:pPr>
            <a:r>
              <a:rPr kumimoji="0" lang="en-US" altLang="vi-VN" sz="28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lang="en-US" altLang="vi-VN" sz="2800" kern="0" noProof="0" dirty="0" err="1">
                <a:solidFill>
                  <a:srgbClr val="0000CC"/>
                </a:solidFill>
                <a:latin typeface="Times New Roman" panose="02020603050405020304" pitchFamily="18" charset="0"/>
                <a:cs typeface="Times New Roman" panose="02020603050405020304" pitchFamily="18" charset="0"/>
              </a:rPr>
              <a:t>Đọc</a:t>
            </a:r>
            <a:r>
              <a:rPr lang="en-US" altLang="vi-VN" sz="2800" kern="0" noProof="0" dirty="0">
                <a:solidFill>
                  <a:srgbClr val="0000CC"/>
                </a:solidFill>
                <a:latin typeface="Times New Roman" panose="02020603050405020304" pitchFamily="18" charset="0"/>
                <a:cs typeface="Times New Roman" panose="02020603050405020304" pitchFamily="18" charset="0"/>
              </a:rPr>
              <a:t> </a:t>
            </a:r>
            <a:r>
              <a:rPr lang="en-US" altLang="vi-VN" sz="2800" kern="0" noProof="0" dirty="0" err="1">
                <a:solidFill>
                  <a:srgbClr val="0000CC"/>
                </a:solidFill>
                <a:latin typeface="Times New Roman" panose="02020603050405020304" pitchFamily="18" charset="0"/>
                <a:cs typeface="Times New Roman" panose="02020603050405020304" pitchFamily="18" charset="0"/>
              </a:rPr>
              <a:t>lại</a:t>
            </a:r>
            <a:r>
              <a:rPr lang="en-US" altLang="vi-VN" sz="2800" kern="0" noProof="0" dirty="0">
                <a:solidFill>
                  <a:srgbClr val="0000CC"/>
                </a:solidFill>
                <a:latin typeface="Times New Roman" panose="02020603050405020304" pitchFamily="18" charset="0"/>
                <a:cs typeface="Times New Roman" panose="02020603050405020304" pitchFamily="18" charset="0"/>
              </a:rPr>
              <a:t> </a:t>
            </a:r>
            <a:r>
              <a:rPr lang="en-US" altLang="vi-VN" sz="2800" kern="0" noProof="0" dirty="0" err="1">
                <a:solidFill>
                  <a:srgbClr val="0000CC"/>
                </a:solidFill>
                <a:latin typeface="Times New Roman" panose="02020603050405020304" pitchFamily="18" charset="0"/>
                <a:cs typeface="Times New Roman" panose="02020603050405020304" pitchFamily="18" charset="0"/>
              </a:rPr>
              <a:t>kiến</a:t>
            </a:r>
            <a:r>
              <a:rPr lang="en-US" altLang="vi-VN" sz="2800" kern="0" noProof="0" dirty="0">
                <a:solidFill>
                  <a:srgbClr val="0000CC"/>
                </a:solidFill>
                <a:latin typeface="Times New Roman" panose="02020603050405020304" pitchFamily="18" charset="0"/>
                <a:cs typeface="Times New Roman" panose="02020603050405020304" pitchFamily="18" charset="0"/>
              </a:rPr>
              <a:t> </a:t>
            </a:r>
            <a:r>
              <a:rPr lang="en-US" altLang="vi-VN" sz="2800" kern="0" noProof="0" err="1">
                <a:solidFill>
                  <a:srgbClr val="0000CC"/>
                </a:solidFill>
                <a:latin typeface="Times New Roman" panose="02020603050405020304" pitchFamily="18" charset="0"/>
                <a:cs typeface="Times New Roman" panose="02020603050405020304" pitchFamily="18" charset="0"/>
              </a:rPr>
              <a:t>thức</a:t>
            </a:r>
            <a:r>
              <a:rPr lang="en-US" altLang="vi-VN" sz="2800" kern="0" noProof="0">
                <a:solidFill>
                  <a:srgbClr val="0000CC"/>
                </a:solidFill>
                <a:latin typeface="Times New Roman" panose="02020603050405020304" pitchFamily="18" charset="0"/>
                <a:cs typeface="Times New Roman" panose="02020603050405020304" pitchFamily="18" charset="0"/>
              </a:rPr>
              <a:t> </a:t>
            </a:r>
            <a:r>
              <a:rPr lang="en-US" altLang="vi-VN" sz="2800" kern="0">
                <a:solidFill>
                  <a:srgbClr val="0000CC"/>
                </a:solidFill>
                <a:latin typeface="Times New Roman" panose="02020603050405020304" pitchFamily="18" charset="0"/>
                <a:cs typeface="Times New Roman" panose="02020603050405020304" pitchFamily="18" charset="0"/>
              </a:rPr>
              <a:t>đã học về đạo đức và văn hóa khi sử dụng công nghệ kĩ thuật số</a:t>
            </a:r>
            <a:r>
              <a:rPr lang="en-US" altLang="vi-VN" sz="2800" kern="0" smtClean="0">
                <a:solidFill>
                  <a:srgbClr val="0000CC"/>
                </a:solidFill>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50000"/>
              </a:lnSpc>
              <a:spcBef>
                <a:spcPts val="600"/>
              </a:spcBef>
              <a:spcAft>
                <a:spcPts val="600"/>
              </a:spcAft>
              <a:buClrTx/>
              <a:buSzTx/>
              <a:buFont typeface="Wingdings" panose="05000000000000000000" pitchFamily="2" charset="2"/>
              <a:buChar char="@"/>
              <a:tabLst/>
              <a:defRPr/>
            </a:pPr>
            <a:r>
              <a:rPr kumimoji="0" lang="en-US" altLang="vi-VN" sz="2800" b="0" i="0" u="none" strike="noStrike" kern="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vi-VN" sz="2800" b="0" i="0" u="none" strike="noStrike" kern="0" cap="none" spc="0" normalizeH="0" baseline="0" noProof="0" smtClean="0">
                <a:ln>
                  <a:noFill/>
                </a:ln>
                <a:solidFill>
                  <a:srgbClr val="0000CC"/>
                </a:solidFill>
                <a:effectLst/>
                <a:uLnTx/>
                <a:uFillTx/>
                <a:latin typeface="Times New Roman" panose="02020603050405020304" pitchFamily="18" charset="0"/>
                <a:cs typeface="Times New Roman" panose="02020603050405020304" pitchFamily="18" charset="0"/>
              </a:rPr>
              <a:t>Hoàn</a:t>
            </a:r>
            <a:r>
              <a:rPr kumimoji="0" lang="en-US" altLang="vi-VN" sz="2800" b="0" i="0" u="none" strike="noStrike" kern="0" cap="none" spc="0" normalizeH="0" noProof="0" smtClean="0">
                <a:ln>
                  <a:noFill/>
                </a:ln>
                <a:solidFill>
                  <a:srgbClr val="0000CC"/>
                </a:solidFill>
                <a:effectLst/>
                <a:uLnTx/>
                <a:uFillTx/>
                <a:latin typeface="Times New Roman" panose="02020603050405020304" pitchFamily="18" charset="0"/>
                <a:cs typeface="Times New Roman" panose="02020603050405020304" pitchFamily="18" charset="0"/>
              </a:rPr>
              <a:t> thiện bài tập phần vận dụng</a:t>
            </a:r>
            <a:endParaRPr kumimoji="0" lang="en-US" altLang="vi-VN" sz="2800" b="0" i="0" u="none" strike="noStrike" kern="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base" latinLnBrk="0" hangingPunct="1">
              <a:lnSpc>
                <a:spcPct val="150000"/>
              </a:lnSpc>
              <a:spcBef>
                <a:spcPts val="600"/>
              </a:spcBef>
              <a:spcAft>
                <a:spcPts val="600"/>
              </a:spcAft>
              <a:buClrTx/>
              <a:buSzTx/>
              <a:buFont typeface="Wingdings" panose="05000000000000000000" pitchFamily="2" charset="2"/>
              <a:buChar char="@"/>
              <a:tabLst/>
              <a:defRPr/>
            </a:pPr>
            <a:r>
              <a:rPr lang="en-US" altLang="vi-VN" sz="2800" kern="0">
                <a:solidFill>
                  <a:srgbClr val="0000CC"/>
                </a:solidFill>
                <a:latin typeface="Times New Roman" panose="02020603050405020304" pitchFamily="18" charset="0"/>
                <a:cs typeface="Times New Roman" panose="02020603050405020304" pitchFamily="18" charset="0"/>
              </a:rPr>
              <a:t>Đọc </a:t>
            </a:r>
            <a:r>
              <a:rPr lang="en-US" altLang="vi-VN" sz="2800" kern="0" dirty="0" err="1">
                <a:solidFill>
                  <a:srgbClr val="0000CC"/>
                </a:solidFill>
                <a:latin typeface="Times New Roman" panose="02020603050405020304" pitchFamily="18" charset="0"/>
                <a:cs typeface="Times New Roman" panose="02020603050405020304" pitchFamily="18" charset="0"/>
              </a:rPr>
              <a:t>trước</a:t>
            </a:r>
            <a:r>
              <a:rPr lang="en-US" altLang="vi-VN" sz="2800" kern="0" dirty="0">
                <a:solidFill>
                  <a:srgbClr val="0000CC"/>
                </a:solidFill>
                <a:latin typeface="Times New Roman" panose="02020603050405020304" pitchFamily="18" charset="0"/>
                <a:cs typeface="Times New Roman" panose="02020603050405020304" pitchFamily="18" charset="0"/>
              </a:rPr>
              <a:t> </a:t>
            </a:r>
            <a:r>
              <a:rPr lang="en-US" altLang="vi-VN" sz="2800" b="1" kern="0" err="1">
                <a:solidFill>
                  <a:srgbClr val="FF0000"/>
                </a:solidFill>
                <a:latin typeface="Times New Roman" panose="02020603050405020304" pitchFamily="18" charset="0"/>
                <a:cs typeface="Times New Roman" panose="02020603050405020304" pitchFamily="18" charset="0"/>
              </a:rPr>
              <a:t>Bài</a:t>
            </a:r>
            <a:r>
              <a:rPr lang="en-US" altLang="vi-VN" sz="2800" b="1" kern="0">
                <a:solidFill>
                  <a:srgbClr val="FF0000"/>
                </a:solidFill>
                <a:latin typeface="Times New Roman" panose="02020603050405020304" pitchFamily="18" charset="0"/>
                <a:cs typeface="Times New Roman" panose="02020603050405020304" pitchFamily="18" charset="0"/>
              </a:rPr>
              <a:t> 5:</a:t>
            </a:r>
            <a:r>
              <a:rPr lang="en-US" altLang="vi-VN" sz="2800" kern="0">
                <a:solidFill>
                  <a:srgbClr val="FF0000"/>
                </a:solidFill>
                <a:latin typeface="Times New Roman" panose="02020603050405020304" pitchFamily="18" charset="0"/>
                <a:cs typeface="Times New Roman" panose="02020603050405020304" pitchFamily="18" charset="0"/>
              </a:rPr>
              <a:t> </a:t>
            </a:r>
            <a:r>
              <a:rPr lang="en-US" altLang="en-US" sz="2800" b="1" kern="0">
                <a:solidFill>
                  <a:srgbClr val="FF0000"/>
                </a:solidFill>
                <a:latin typeface="Times New Roman" panose="02020603050405020304" pitchFamily="18" charset="0"/>
                <a:cs typeface="Times New Roman" panose="02020603050405020304" pitchFamily="18" charset="0"/>
              </a:rPr>
              <a:t>Sử dụng bảng tính giải quyết bài toán thực tế.</a:t>
            </a:r>
            <a:endParaRPr kumimoji="0" lang="en-US" alt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66D50EB-095A-4AF8-BF5A-32316E7BFEF4}"/>
              </a:ext>
            </a:extLst>
          </p:cNvPr>
          <p:cNvGrpSpPr/>
          <p:nvPr/>
        </p:nvGrpSpPr>
        <p:grpSpPr>
          <a:xfrm>
            <a:off x="8844600" y="4213393"/>
            <a:ext cx="1518600" cy="1124750"/>
            <a:chOff x="10438918" y="5354865"/>
            <a:chExt cx="1671964" cy="1230419"/>
          </a:xfrm>
        </p:grpSpPr>
        <p:pic>
          <p:nvPicPr>
            <p:cNvPr id="5" name="Picture 5" descr="jlgbook">
              <a:extLst>
                <a:ext uri="{FF2B5EF4-FFF2-40B4-BE49-F238E27FC236}">
                  <a16:creationId xmlns:a16="http://schemas.microsoft.com/office/drawing/2014/main" id="{0C3B771C-1E40-4031-B22B-EC8561AD5C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38918" y="5622508"/>
              <a:ext cx="1671964" cy="96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extLst>
                <a:ext uri="{FF2B5EF4-FFF2-40B4-BE49-F238E27FC236}">
                  <a16:creationId xmlns:a16="http://schemas.microsoft.com/office/drawing/2014/main" id="{1401DFF0-1E5E-4867-AB5B-4FEE27428C2B}"/>
                </a:ext>
              </a:extLst>
            </p:cNvPr>
            <p:cNvSpPr>
              <a:spLocks noChangeArrowheads="1"/>
            </p:cNvSpPr>
            <p:nvPr/>
          </p:nvSpPr>
          <p:spPr bwMode="auto">
            <a:xfrm>
              <a:off x="10538756" y="5354865"/>
              <a:ext cx="858214" cy="535286"/>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20000"/>
                </a:spcBef>
                <a:spcAft>
                  <a:spcPct val="0"/>
                </a:spcAft>
                <a:buClr>
                  <a:srgbClr val="3366CC"/>
                </a:buClr>
                <a:buSzTx/>
                <a:buFontTx/>
                <a:buNone/>
                <a:tabLst/>
                <a:defRPr/>
              </a:pPr>
              <a:endParaRPr kumimoji="1" lang="en-US" altLang="en-US" sz="1800" b="1"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647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8">
            <a:lum/>
          </a:blip>
          <a:srcRect/>
          <a:stretch>
            <a:fillRect t="-12000" b="-12000"/>
          </a:stretch>
        </a:blipFill>
        <a:effectLst/>
      </p:bgPr>
    </p:bg>
    <p:spTree>
      <p:nvGrpSpPr>
        <p:cNvPr id="1" name=""/>
        <p:cNvGrpSpPr/>
        <p:nvPr/>
      </p:nvGrpSpPr>
      <p:grpSpPr>
        <a:xfrm>
          <a:off x="0" y="0"/>
          <a:ext cx="0" cy="0"/>
          <a:chOff x="0" y="0"/>
          <a:chExt cx="0" cy="0"/>
        </a:xfrm>
      </p:grpSpPr>
      <p:sp>
        <p:nvSpPr>
          <p:cNvPr id="2" name="AutoShape 27" descr="Bouquet">
            <a:extLst>
              <a:ext uri="{FF2B5EF4-FFF2-40B4-BE49-F238E27FC236}">
                <a16:creationId xmlns:a16="http://schemas.microsoft.com/office/drawing/2014/main" id="{9F2D6FD6-15E3-4701-929A-8F9AB55939FE}"/>
              </a:ext>
            </a:extLst>
          </p:cNvPr>
          <p:cNvSpPr>
            <a:spLocks noChangeArrowheads="1"/>
          </p:cNvSpPr>
          <p:nvPr>
            <p:custDataLst>
              <p:tags r:id="rId1"/>
            </p:custDataLst>
          </p:nvPr>
        </p:nvSpPr>
        <p:spPr bwMode="gray">
          <a:xfrm>
            <a:off x="4100727" y="2739522"/>
            <a:ext cx="7816618" cy="1154896"/>
          </a:xfrm>
          <a:prstGeom prst="roundRect">
            <a:avLst>
              <a:gd name="adj" fmla="val 50000"/>
            </a:avLst>
          </a:prstGeom>
          <a:solidFill>
            <a:srgbClr val="FFFF99"/>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defRPr/>
            </a:pPr>
            <a:r>
              <a:rPr lang="en-US" altLang="en-US" sz="3200" b="1">
                <a:solidFill>
                  <a:srgbClr val="0000FF"/>
                </a:solidFill>
                <a:latin typeface="Times New Roman" panose="02020603050405020304" pitchFamily="18" charset="0"/>
                <a:cs typeface="Times New Roman" panose="02020603050405020304" pitchFamily="18" charset="0"/>
              </a:rPr>
              <a:t>Biểu hiện vi phạm khi sử dụng </a:t>
            </a:r>
          </a:p>
          <a:p>
            <a:pPr algn="ctr">
              <a:defRPr/>
            </a:pPr>
            <a:r>
              <a:rPr lang="en-US" altLang="en-US" sz="3200" b="1">
                <a:solidFill>
                  <a:srgbClr val="0000FF"/>
                </a:solidFill>
                <a:latin typeface="Times New Roman" panose="02020603050405020304" pitchFamily="18" charset="0"/>
                <a:cs typeface="Times New Roman" panose="02020603050405020304" pitchFamily="18" charset="0"/>
              </a:rPr>
              <a:t>công nghệ kĩ thuật số</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4" name="AutoShape 43" descr="Bouquet">
            <a:extLst>
              <a:ext uri="{FF2B5EF4-FFF2-40B4-BE49-F238E27FC236}">
                <a16:creationId xmlns:a16="http://schemas.microsoft.com/office/drawing/2014/main" id="{447C5848-CCF3-4423-A7AE-CD77F51B45C3}"/>
              </a:ext>
            </a:extLst>
          </p:cNvPr>
          <p:cNvSpPr>
            <a:spLocks noChangeArrowheads="1"/>
          </p:cNvSpPr>
          <p:nvPr>
            <p:custDataLst>
              <p:tags r:id="rId2"/>
            </p:custDataLst>
          </p:nvPr>
        </p:nvSpPr>
        <p:spPr bwMode="gray">
          <a:xfrm>
            <a:off x="4039499" y="4366594"/>
            <a:ext cx="7877846" cy="1250639"/>
          </a:xfrm>
          <a:prstGeom prst="roundRect">
            <a:avLst>
              <a:gd name="adj" fmla="val 50000"/>
            </a:avLst>
          </a:prstGeom>
          <a:solidFill>
            <a:srgbClr val="FFFF99"/>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defRPr/>
            </a:pPr>
            <a:r>
              <a:rPr lang="en-US" altLang="en-US" sz="3200" b="1">
                <a:solidFill>
                  <a:srgbClr val="0000FF"/>
                </a:solidFill>
                <a:latin typeface="Times New Roman" panose="02020603050405020304" pitchFamily="18" charset="0"/>
                <a:cs typeface="Times New Roman" panose="02020603050405020304" pitchFamily="18" charset="0"/>
              </a:rPr>
              <a:t>Tuân thủ những quy định về đạo đức, văn </a:t>
            </a:r>
          </a:p>
          <a:p>
            <a:pPr algn="ctr">
              <a:defRPr/>
            </a:pPr>
            <a:r>
              <a:rPr lang="en-US" altLang="en-US" sz="3200" b="1">
                <a:solidFill>
                  <a:srgbClr val="0000FF"/>
                </a:solidFill>
                <a:latin typeface="Times New Roman" panose="02020603050405020304" pitchFamily="18" charset="0"/>
                <a:cs typeface="Times New Roman" panose="02020603050405020304" pitchFamily="18" charset="0"/>
              </a:rPr>
              <a:t>hóa và pháp luật khi tạo ra sản phẩm số</a:t>
            </a:r>
            <a:endParaRPr lang="en-US" altLang="en-US" sz="3200" b="1" dirty="0">
              <a:solidFill>
                <a:srgbClr val="000099"/>
              </a:solidFill>
              <a:latin typeface="Times New Roman" panose="02020603050405020304" pitchFamily="18" charset="0"/>
              <a:cs typeface="Times New Roman" panose="02020603050405020304" pitchFamily="18" charset="0"/>
            </a:endParaRPr>
          </a:p>
        </p:txBody>
      </p:sp>
      <p:grpSp>
        <p:nvGrpSpPr>
          <p:cNvPr id="5" name="Group 7">
            <a:extLst>
              <a:ext uri="{FF2B5EF4-FFF2-40B4-BE49-F238E27FC236}">
                <a16:creationId xmlns:a16="http://schemas.microsoft.com/office/drawing/2014/main" id="{CBDCFE90-EB3A-4049-8FBB-F29AEB3D56C2}"/>
              </a:ext>
            </a:extLst>
          </p:cNvPr>
          <p:cNvGrpSpPr>
            <a:grpSpLocks/>
          </p:cNvGrpSpPr>
          <p:nvPr/>
        </p:nvGrpSpPr>
        <p:grpSpPr bwMode="auto">
          <a:xfrm>
            <a:off x="2312819" y="3230115"/>
            <a:ext cx="1563688" cy="203200"/>
            <a:chOff x="0" y="1896"/>
            <a:chExt cx="5760" cy="120"/>
          </a:xfrm>
        </p:grpSpPr>
        <p:sp>
          <p:nvSpPr>
            <p:cNvPr id="6" name="Rectangle 8">
              <a:extLst>
                <a:ext uri="{FF2B5EF4-FFF2-40B4-BE49-F238E27FC236}">
                  <a16:creationId xmlns:a16="http://schemas.microsoft.com/office/drawing/2014/main" id="{1D665A1D-871F-446D-8899-8B231D031BFF}"/>
                </a:ext>
              </a:extLst>
            </p:cNvPr>
            <p:cNvSpPr>
              <a:spLocks noChangeArrowheads="1"/>
            </p:cNvSpPr>
            <p:nvPr>
              <p:custDataLst>
                <p:tags r:id="rId45"/>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7" name="Rectangle 9">
              <a:extLst>
                <a:ext uri="{FF2B5EF4-FFF2-40B4-BE49-F238E27FC236}">
                  <a16:creationId xmlns:a16="http://schemas.microsoft.com/office/drawing/2014/main" id="{20DA690F-8EFE-4D2E-B2C7-B4BD883AEBE1}"/>
                </a:ext>
              </a:extLst>
            </p:cNvPr>
            <p:cNvSpPr>
              <a:spLocks noChangeArrowheads="1"/>
            </p:cNvSpPr>
            <p:nvPr>
              <p:custDataLst>
                <p:tags r:id="rId46"/>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8" name="Group 10">
            <a:extLst>
              <a:ext uri="{FF2B5EF4-FFF2-40B4-BE49-F238E27FC236}">
                <a16:creationId xmlns:a16="http://schemas.microsoft.com/office/drawing/2014/main" id="{6DD0ABE1-4EE5-442C-A765-C4CF2B77588A}"/>
              </a:ext>
            </a:extLst>
          </p:cNvPr>
          <p:cNvGrpSpPr>
            <a:grpSpLocks/>
          </p:cNvGrpSpPr>
          <p:nvPr>
            <p:custDataLst>
              <p:tags r:id="rId3"/>
            </p:custDataLst>
          </p:nvPr>
        </p:nvGrpSpPr>
        <p:grpSpPr bwMode="auto">
          <a:xfrm>
            <a:off x="1608336" y="2476469"/>
            <a:ext cx="720725" cy="1219200"/>
            <a:chOff x="1474" y="2341"/>
            <a:chExt cx="454" cy="679"/>
          </a:xfrm>
        </p:grpSpPr>
        <p:grpSp>
          <p:nvGrpSpPr>
            <p:cNvPr id="9" name="Group 11">
              <a:extLst>
                <a:ext uri="{FF2B5EF4-FFF2-40B4-BE49-F238E27FC236}">
                  <a16:creationId xmlns:a16="http://schemas.microsoft.com/office/drawing/2014/main" id="{3A556E13-3283-43AB-B230-8E621B2FED93}"/>
                </a:ext>
              </a:extLst>
            </p:cNvPr>
            <p:cNvGrpSpPr>
              <a:grpSpLocks/>
            </p:cNvGrpSpPr>
            <p:nvPr/>
          </p:nvGrpSpPr>
          <p:grpSpPr bwMode="auto">
            <a:xfrm rot="5400000">
              <a:off x="1456" y="2517"/>
              <a:ext cx="537" cy="185"/>
              <a:chOff x="0" y="1896"/>
              <a:chExt cx="5760" cy="120"/>
            </a:xfrm>
          </p:grpSpPr>
          <p:sp>
            <p:nvSpPr>
              <p:cNvPr id="20" name="Rectangle 12">
                <a:extLst>
                  <a:ext uri="{FF2B5EF4-FFF2-40B4-BE49-F238E27FC236}">
                    <a16:creationId xmlns:a16="http://schemas.microsoft.com/office/drawing/2014/main" id="{EBA00E57-93DB-4DD3-9D59-A6D96AA43E89}"/>
                  </a:ext>
                </a:extLst>
              </p:cNvPr>
              <p:cNvSpPr>
                <a:spLocks noChangeArrowheads="1"/>
              </p:cNvSpPr>
              <p:nvPr>
                <p:custDataLst>
                  <p:tags r:id="rId4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1" name="Rectangle 13">
                <a:extLst>
                  <a:ext uri="{FF2B5EF4-FFF2-40B4-BE49-F238E27FC236}">
                    <a16:creationId xmlns:a16="http://schemas.microsoft.com/office/drawing/2014/main" id="{39ACB750-D331-41F0-89DE-504E4E85E1AA}"/>
                  </a:ext>
                </a:extLst>
              </p:cNvPr>
              <p:cNvSpPr>
                <a:spLocks noChangeArrowheads="1"/>
              </p:cNvSpPr>
              <p:nvPr>
                <p:custDataLst>
                  <p:tags r:id="rId4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10" name="Group 14">
              <a:extLst>
                <a:ext uri="{FF2B5EF4-FFF2-40B4-BE49-F238E27FC236}">
                  <a16:creationId xmlns:a16="http://schemas.microsoft.com/office/drawing/2014/main" id="{5AB437E3-B4D6-4936-A0DC-B4623ED92717}"/>
                </a:ext>
              </a:extLst>
            </p:cNvPr>
            <p:cNvGrpSpPr>
              <a:grpSpLocks/>
            </p:cNvGrpSpPr>
            <p:nvPr/>
          </p:nvGrpSpPr>
          <p:grpSpPr bwMode="auto">
            <a:xfrm rot="5400000">
              <a:off x="1474" y="2567"/>
              <a:ext cx="453" cy="454"/>
              <a:chOff x="1843" y="1824"/>
              <a:chExt cx="2018" cy="1823"/>
            </a:xfrm>
          </p:grpSpPr>
          <p:sp>
            <p:nvSpPr>
              <p:cNvPr id="11" name="AutoShape 15">
                <a:extLst>
                  <a:ext uri="{FF2B5EF4-FFF2-40B4-BE49-F238E27FC236}">
                    <a16:creationId xmlns:a16="http://schemas.microsoft.com/office/drawing/2014/main" id="{B956BC96-70AD-416A-8F37-7F0A3104CB93}"/>
                  </a:ext>
                </a:extLst>
              </p:cNvPr>
              <p:cNvSpPr>
                <a:spLocks noChangeArrowheads="1"/>
              </p:cNvSpPr>
              <p:nvPr>
                <p:custDataLst>
                  <p:tags r:id="rId34"/>
                </p:custDataLst>
              </p:nvPr>
            </p:nvSpPr>
            <p:spPr bwMode="gray">
              <a:xfrm rot="16200000" flipH="1">
                <a:off x="1790" y="2601"/>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2" name="AutoShape 16">
                <a:extLst>
                  <a:ext uri="{FF2B5EF4-FFF2-40B4-BE49-F238E27FC236}">
                    <a16:creationId xmlns:a16="http://schemas.microsoft.com/office/drawing/2014/main" id="{F8192FD5-1E95-4E10-87FE-8CC3C79DFE58}"/>
                  </a:ext>
                </a:extLst>
              </p:cNvPr>
              <p:cNvSpPr>
                <a:spLocks noChangeArrowheads="1"/>
              </p:cNvSpPr>
              <p:nvPr>
                <p:custDataLst>
                  <p:tags r:id="rId35"/>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3" name="AutoShape 17">
                <a:extLst>
                  <a:ext uri="{FF2B5EF4-FFF2-40B4-BE49-F238E27FC236}">
                    <a16:creationId xmlns:a16="http://schemas.microsoft.com/office/drawing/2014/main" id="{18643758-0207-45A3-B64D-480011E14054}"/>
                  </a:ext>
                </a:extLst>
              </p:cNvPr>
              <p:cNvSpPr>
                <a:spLocks noChangeArrowheads="1"/>
              </p:cNvSpPr>
              <p:nvPr>
                <p:custDataLst>
                  <p:tags r:id="rId36"/>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4" name="Oval 18">
                <a:extLst>
                  <a:ext uri="{FF2B5EF4-FFF2-40B4-BE49-F238E27FC236}">
                    <a16:creationId xmlns:a16="http://schemas.microsoft.com/office/drawing/2014/main" id="{09A9893B-158D-4F99-B993-232338D5104C}"/>
                  </a:ext>
                </a:extLst>
              </p:cNvPr>
              <p:cNvSpPr>
                <a:spLocks noChangeArrowheads="1"/>
              </p:cNvSpPr>
              <p:nvPr>
                <p:custDataLst>
                  <p:tags r:id="rId37"/>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5" name="Oval 19">
                <a:extLst>
                  <a:ext uri="{FF2B5EF4-FFF2-40B4-BE49-F238E27FC236}">
                    <a16:creationId xmlns:a16="http://schemas.microsoft.com/office/drawing/2014/main" id="{1E9ECA92-0036-486B-AC27-A6366AC87742}"/>
                  </a:ext>
                </a:extLst>
              </p:cNvPr>
              <p:cNvSpPr>
                <a:spLocks noChangeArrowheads="1"/>
              </p:cNvSpPr>
              <p:nvPr>
                <p:custDataLst>
                  <p:tags r:id="rId38"/>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6" name="Oval 20">
                <a:extLst>
                  <a:ext uri="{FF2B5EF4-FFF2-40B4-BE49-F238E27FC236}">
                    <a16:creationId xmlns:a16="http://schemas.microsoft.com/office/drawing/2014/main" id="{729968DD-1F9C-4FBD-96F0-CFE834E57BF6}"/>
                  </a:ext>
                </a:extLst>
              </p:cNvPr>
              <p:cNvSpPr>
                <a:spLocks noChangeArrowheads="1"/>
              </p:cNvSpPr>
              <p:nvPr>
                <p:custDataLst>
                  <p:tags r:id="rId39"/>
                </p:custDataLst>
              </p:nvPr>
            </p:nvSpPr>
            <p:spPr bwMode="gray">
              <a:xfrm>
                <a:off x="2224" y="2372"/>
                <a:ext cx="457" cy="1261"/>
              </a:xfrm>
              <a:prstGeom prst="ellipse">
                <a:avLst/>
              </a:prstGeom>
              <a:gradFill rotWithShape="1">
                <a:gsLst>
                  <a:gs pos="0">
                    <a:srgbClr val="FFFFFF"/>
                  </a:gs>
                  <a:gs pos="50000">
                    <a:schemeClr val="hlink"/>
                  </a:gs>
                  <a:gs pos="100000">
                    <a:srgbClr val="FFFFFF"/>
                  </a:gs>
                </a:gsLst>
                <a:lin ang="2700000" scaled="1"/>
              </a:gradFill>
              <a:ln w="9525">
                <a:noFill/>
                <a:round/>
                <a:headEnd/>
                <a:tailEnd/>
              </a:ln>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21">
                <a:extLst>
                  <a:ext uri="{FF2B5EF4-FFF2-40B4-BE49-F238E27FC236}">
                    <a16:creationId xmlns:a16="http://schemas.microsoft.com/office/drawing/2014/main" id="{AC7EF3AC-EB3E-4391-9D85-281A51271935}"/>
                  </a:ext>
                </a:extLst>
              </p:cNvPr>
              <p:cNvSpPr>
                <a:spLocks noChangeArrowheads="1"/>
              </p:cNvSpPr>
              <p:nvPr>
                <p:custDataLst>
                  <p:tags r:id="rId40"/>
                </p:custDataLst>
              </p:nvPr>
            </p:nvSpPr>
            <p:spPr bwMode="gray">
              <a:xfrm>
                <a:off x="2253" y="2394"/>
                <a:ext cx="457" cy="1217"/>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8" name="Oval 22">
                <a:extLst>
                  <a:ext uri="{FF2B5EF4-FFF2-40B4-BE49-F238E27FC236}">
                    <a16:creationId xmlns:a16="http://schemas.microsoft.com/office/drawing/2014/main" id="{87CFB8D4-8011-4548-A1C6-9787296BA58E}"/>
                  </a:ext>
                </a:extLst>
              </p:cNvPr>
              <p:cNvSpPr>
                <a:spLocks noChangeArrowheads="1"/>
              </p:cNvSpPr>
              <p:nvPr>
                <p:custDataLst>
                  <p:tags r:id="rId41"/>
                </p:custDataLst>
              </p:nvPr>
            </p:nvSpPr>
            <p:spPr bwMode="gray">
              <a:xfrm>
                <a:off x="2055" y="2083"/>
                <a:ext cx="1611" cy="1221"/>
              </a:xfrm>
              <a:prstGeom prst="ellipse">
                <a:avLst/>
              </a:prstGeom>
              <a:gradFill rotWithShape="1">
                <a:gsLst>
                  <a:gs pos="0">
                    <a:srgbClr val="7A7400"/>
                  </a:gs>
                  <a:gs pos="50000">
                    <a:schemeClr val="hlink"/>
                  </a:gs>
                  <a:gs pos="100000">
                    <a:srgbClr val="7A7400"/>
                  </a:gs>
                </a:gsLst>
                <a:lin ang="18900000" scaled="1"/>
              </a:gradFill>
              <a:ln w="9525">
                <a:noFill/>
                <a:round/>
                <a:headEnd/>
                <a:tailEnd/>
              </a:ln>
            </p:spPr>
            <p:txBody>
              <a:bodyPr anchor="ctr">
                <a:spAutoFit/>
              </a:bodyPr>
              <a:lstStyle/>
              <a:p>
                <a:pPr fontAlgn="auto">
                  <a:spcBef>
                    <a:spcPts val="0"/>
                  </a:spcBef>
                  <a:spcAft>
                    <a:spcPts val="0"/>
                  </a:spcAft>
                  <a:defRPr/>
                </a:pPr>
                <a:endParaRPr lang="en-US">
                  <a:latin typeface="+mn-lt"/>
                  <a:cs typeface="+mn-cs"/>
                </a:endParaRPr>
              </a:p>
            </p:txBody>
          </p:sp>
          <p:sp>
            <p:nvSpPr>
              <p:cNvPr id="19" name="Oval 23" descr="Pink tissue paper">
                <a:extLst>
                  <a:ext uri="{FF2B5EF4-FFF2-40B4-BE49-F238E27FC236}">
                    <a16:creationId xmlns:a16="http://schemas.microsoft.com/office/drawing/2014/main" id="{8ABA3736-8A8C-47AB-99CA-92DA03899979}"/>
                  </a:ext>
                </a:extLst>
              </p:cNvPr>
              <p:cNvSpPr>
                <a:spLocks noChangeArrowheads="1"/>
              </p:cNvSpPr>
              <p:nvPr>
                <p:custDataLst>
                  <p:tags r:id="rId42"/>
                </p:custDataLst>
              </p:nvPr>
            </p:nvSpPr>
            <p:spPr bwMode="gray">
              <a:xfrm>
                <a:off x="2084" y="2029"/>
                <a:ext cx="1612" cy="1216"/>
              </a:xfrm>
              <a:prstGeom prst="ellipse">
                <a:avLst/>
              </a:prstGeom>
              <a:blipFill dpi="0" rotWithShape="1">
                <a:blip r:embed="rId4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grpSp>
        <p:nvGrpSpPr>
          <p:cNvPr id="22" name="Group 24">
            <a:extLst>
              <a:ext uri="{FF2B5EF4-FFF2-40B4-BE49-F238E27FC236}">
                <a16:creationId xmlns:a16="http://schemas.microsoft.com/office/drawing/2014/main" id="{75B30698-89EB-47BE-B2C7-B77BE49FCCC9}"/>
              </a:ext>
            </a:extLst>
          </p:cNvPr>
          <p:cNvGrpSpPr>
            <a:grpSpLocks/>
          </p:cNvGrpSpPr>
          <p:nvPr>
            <p:custDataLst>
              <p:tags r:id="rId4"/>
            </p:custDataLst>
          </p:nvPr>
        </p:nvGrpSpPr>
        <p:grpSpPr bwMode="auto">
          <a:xfrm rot="5400000">
            <a:off x="2998365" y="4055732"/>
            <a:ext cx="1173163" cy="144463"/>
            <a:chOff x="0" y="1896"/>
            <a:chExt cx="5760" cy="120"/>
          </a:xfrm>
        </p:grpSpPr>
        <p:sp>
          <p:nvSpPr>
            <p:cNvPr id="23" name="Rectangle 25">
              <a:extLst>
                <a:ext uri="{FF2B5EF4-FFF2-40B4-BE49-F238E27FC236}">
                  <a16:creationId xmlns:a16="http://schemas.microsoft.com/office/drawing/2014/main" id="{C0764233-2266-4851-85BE-FDE382BDB5E6}"/>
                </a:ext>
              </a:extLst>
            </p:cNvPr>
            <p:cNvSpPr>
              <a:spLocks noChangeArrowheads="1"/>
            </p:cNvSpPr>
            <p:nvPr>
              <p:custDataLst>
                <p:tags r:id="rId3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4" name="Rectangle 26">
              <a:extLst>
                <a:ext uri="{FF2B5EF4-FFF2-40B4-BE49-F238E27FC236}">
                  <a16:creationId xmlns:a16="http://schemas.microsoft.com/office/drawing/2014/main" id="{5C1252FF-A628-4048-9681-F362BA131704}"/>
                </a:ext>
              </a:extLst>
            </p:cNvPr>
            <p:cNvSpPr>
              <a:spLocks noChangeArrowheads="1"/>
            </p:cNvSpPr>
            <p:nvPr>
              <p:custDataLst>
                <p:tags r:id="rId3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grpSp>
        <p:nvGrpSpPr>
          <p:cNvPr id="25" name="Group 28">
            <a:extLst>
              <a:ext uri="{FF2B5EF4-FFF2-40B4-BE49-F238E27FC236}">
                <a16:creationId xmlns:a16="http://schemas.microsoft.com/office/drawing/2014/main" id="{AED3A0B4-03F3-4BBE-963E-32A738E81CDB}"/>
              </a:ext>
            </a:extLst>
          </p:cNvPr>
          <p:cNvGrpSpPr>
            <a:grpSpLocks/>
          </p:cNvGrpSpPr>
          <p:nvPr>
            <p:custDataLst>
              <p:tags r:id="rId5"/>
            </p:custDataLst>
          </p:nvPr>
        </p:nvGrpSpPr>
        <p:grpSpPr bwMode="auto">
          <a:xfrm>
            <a:off x="2990289" y="2801119"/>
            <a:ext cx="1066800" cy="989013"/>
            <a:chOff x="3257" y="860"/>
            <a:chExt cx="581" cy="623"/>
          </a:xfrm>
        </p:grpSpPr>
        <p:grpSp>
          <p:nvGrpSpPr>
            <p:cNvPr id="26" name="Group 29">
              <a:extLst>
                <a:ext uri="{FF2B5EF4-FFF2-40B4-BE49-F238E27FC236}">
                  <a16:creationId xmlns:a16="http://schemas.microsoft.com/office/drawing/2014/main" id="{C5613D89-9778-4088-B3D6-0256D4371553}"/>
                </a:ext>
              </a:extLst>
            </p:cNvPr>
            <p:cNvGrpSpPr>
              <a:grpSpLocks/>
            </p:cNvGrpSpPr>
            <p:nvPr/>
          </p:nvGrpSpPr>
          <p:grpSpPr bwMode="auto">
            <a:xfrm rot="5400000">
              <a:off x="3236" y="881"/>
              <a:ext cx="623" cy="581"/>
              <a:chOff x="1871" y="1824"/>
              <a:chExt cx="2007" cy="1807"/>
            </a:xfrm>
          </p:grpSpPr>
          <p:sp>
            <p:nvSpPr>
              <p:cNvPr id="28" name="AutoShape 30" descr="Bouquet">
                <a:extLst>
                  <a:ext uri="{FF2B5EF4-FFF2-40B4-BE49-F238E27FC236}">
                    <a16:creationId xmlns:a16="http://schemas.microsoft.com/office/drawing/2014/main" id="{A65FD9DB-694A-4191-B9A8-6A414C7D8403}"/>
                  </a:ext>
                </a:extLst>
              </p:cNvPr>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blipFill dpi="0" rotWithShape="1">
                <a:blip r:embed="rId50"/>
                <a:srcRect/>
                <a:tile tx="0" ty="0" sx="100000" sy="100000" flip="none" algn="tl"/>
              </a:blipFill>
              <a:ln w="9525" algn="ctr">
                <a:solidFill>
                  <a:srgbClr val="009900"/>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9" name="AutoShape 31" descr="Bouquet">
                <a:extLst>
                  <a:ext uri="{FF2B5EF4-FFF2-40B4-BE49-F238E27FC236}">
                    <a16:creationId xmlns:a16="http://schemas.microsoft.com/office/drawing/2014/main" id="{1D762C94-7D3D-408C-850F-54FF4E0B58AF}"/>
                  </a:ext>
                </a:extLst>
              </p:cNvPr>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blipFill dpi="0" rotWithShape="1">
                <a:blip r:embed="rId50"/>
                <a:srcRect/>
                <a:tile tx="0" ty="0" sx="100000" sy="100000" flip="none" algn="tl"/>
              </a:blipFill>
              <a:ln w="9525" algn="ctr">
                <a:solidFill>
                  <a:srgbClr val="009900"/>
                </a:solidFill>
                <a:miter lim="800000"/>
                <a:headEnd/>
                <a:tailEnd/>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0" name="AutoShape 32" descr="Bouquet">
                <a:extLst>
                  <a:ext uri="{FF2B5EF4-FFF2-40B4-BE49-F238E27FC236}">
                    <a16:creationId xmlns:a16="http://schemas.microsoft.com/office/drawing/2014/main" id="{6245D64F-4F59-41BA-B31C-AAB20FDDA7C6}"/>
                  </a:ext>
                </a:extLst>
              </p:cNvPr>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blipFill dpi="0" rotWithShape="1">
                <a:blip r:embed="rId50"/>
                <a:srcRect/>
                <a:tile tx="0" ty="0" sx="100000" sy="100000" flip="none" algn="tl"/>
              </a:blipFill>
              <a:ln w="9525" algn="ctr">
                <a:solidFill>
                  <a:srgbClr val="009900"/>
                </a:solidFill>
                <a:miter lim="800000"/>
                <a:headEnd/>
                <a:tailEnd/>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1" name="Oval 33" descr="Bouquet">
                <a:extLst>
                  <a:ext uri="{FF2B5EF4-FFF2-40B4-BE49-F238E27FC236}">
                    <a16:creationId xmlns:a16="http://schemas.microsoft.com/office/drawing/2014/main" id="{531E6C82-FAF2-40DA-8B0E-8A7A3A27633B}"/>
                  </a:ext>
                </a:extLst>
              </p:cNvPr>
              <p:cNvSpPr>
                <a:spLocks noChangeArrowheads="1"/>
              </p:cNvSpPr>
              <p:nvPr>
                <p:custDataLst>
                  <p:tags r:id="rId26"/>
                </p:custDataLst>
              </p:nvPr>
            </p:nvSpPr>
            <p:spPr bwMode="gray">
              <a:xfrm>
                <a:off x="2078" y="1824"/>
                <a:ext cx="1615" cy="1615"/>
              </a:xfrm>
              <a:prstGeom prst="ellipse">
                <a:avLst/>
              </a:prstGeom>
              <a:blipFill dpi="0" rotWithShape="1">
                <a:blip r:embed="rId50"/>
                <a:srcRect/>
                <a:tile tx="0" ty="0" sx="100000" sy="100000" flip="none" algn="tl"/>
              </a:blipFill>
              <a:ln w="57150" algn="ctr">
                <a:solidFill>
                  <a:srgbClr val="009900"/>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2" name="Oval 34" descr="Bouquet">
                <a:hlinkClick r:id="rId51" action="ppaction://hlinkpres?slideindex=1&amp;slidetitle="/>
                <a:extLst>
                  <a:ext uri="{FF2B5EF4-FFF2-40B4-BE49-F238E27FC236}">
                    <a16:creationId xmlns:a16="http://schemas.microsoft.com/office/drawing/2014/main" id="{37599E0D-4859-4A8A-82CE-F7585AC2C011}"/>
                  </a:ext>
                </a:extLst>
              </p:cNvPr>
              <p:cNvSpPr>
                <a:spLocks noChangeArrowheads="1"/>
              </p:cNvSpPr>
              <p:nvPr>
                <p:custDataLst>
                  <p:tags r:id="rId27"/>
                </p:custDataLst>
              </p:nvPr>
            </p:nvSpPr>
            <p:spPr bwMode="gray">
              <a:xfrm>
                <a:off x="2170" y="1915"/>
                <a:ext cx="1430" cy="1430"/>
              </a:xfrm>
              <a:prstGeom prst="ellipse">
                <a:avLst/>
              </a:prstGeom>
              <a:solidFill>
                <a:srgbClr val="FFFF99"/>
              </a:solidFill>
              <a:ln w="9525" algn="ctr">
                <a:solidFill>
                  <a:srgbClr val="009900"/>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3" name="Oval 35" descr="Bouquet">
                <a:extLst>
                  <a:ext uri="{FF2B5EF4-FFF2-40B4-BE49-F238E27FC236}">
                    <a16:creationId xmlns:a16="http://schemas.microsoft.com/office/drawing/2014/main" id="{AA9BF524-BD1A-41AD-A65C-2921A169CAE2}"/>
                  </a:ext>
                </a:extLst>
              </p:cNvPr>
              <p:cNvSpPr>
                <a:spLocks noChangeArrowheads="1"/>
              </p:cNvSpPr>
              <p:nvPr>
                <p:custDataLst>
                  <p:tags r:id="rId28"/>
                </p:custDataLst>
              </p:nvPr>
            </p:nvSpPr>
            <p:spPr bwMode="gray">
              <a:xfrm>
                <a:off x="2374" y="2585"/>
                <a:ext cx="451" cy="879"/>
              </a:xfrm>
              <a:prstGeom prst="ellipse">
                <a:avLst/>
              </a:prstGeom>
              <a:blipFill dpi="0" rotWithShape="1">
                <a:blip r:embed="rId50"/>
                <a:srcRect/>
                <a:tile tx="0" ty="0" sx="100000" sy="100000" flip="none" algn="tl"/>
              </a:blipFill>
              <a:ln w="38100" algn="ctr">
                <a:solidFill>
                  <a:srgbClr val="009900"/>
                </a:solidFill>
                <a:round/>
                <a:headEnd/>
                <a:tailE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4" name="Oval 36" descr="Bouquet">
                <a:extLst>
                  <a:ext uri="{FF2B5EF4-FFF2-40B4-BE49-F238E27FC236}">
                    <a16:creationId xmlns:a16="http://schemas.microsoft.com/office/drawing/2014/main" id="{F29FCBAD-6312-4A27-9E43-5EBCA06F7C1C}"/>
                  </a:ext>
                </a:extLst>
              </p:cNvPr>
              <p:cNvSpPr>
                <a:spLocks noChangeArrowheads="1"/>
              </p:cNvSpPr>
              <p:nvPr>
                <p:custDataLst>
                  <p:tags r:id="rId29"/>
                </p:custDataLst>
              </p:nvPr>
            </p:nvSpPr>
            <p:spPr bwMode="gray">
              <a:xfrm>
                <a:off x="2374" y="2585"/>
                <a:ext cx="451" cy="879"/>
              </a:xfrm>
              <a:prstGeom prst="ellipse">
                <a:avLst/>
              </a:prstGeom>
              <a:blipFill dpi="0" rotWithShape="1">
                <a:blip r:embed="rId50"/>
                <a:srcRect/>
                <a:tile tx="0" ty="0" sx="100000" sy="100000" flip="none" algn="tl"/>
              </a:blipFill>
              <a:ln w="38100" algn="ctr">
                <a:solidFill>
                  <a:srgbClr val="009900"/>
                </a:solidFill>
                <a:round/>
                <a:headEnd/>
                <a:tailE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5" name="Oval 37" descr="Bouquet">
                <a:extLst>
                  <a:ext uri="{FF2B5EF4-FFF2-40B4-BE49-F238E27FC236}">
                    <a16:creationId xmlns:a16="http://schemas.microsoft.com/office/drawing/2014/main" id="{834F3E26-3B7E-4581-924E-433D99052FA3}"/>
                  </a:ext>
                </a:extLst>
              </p:cNvPr>
              <p:cNvSpPr>
                <a:spLocks noChangeArrowheads="1"/>
              </p:cNvSpPr>
              <p:nvPr>
                <p:custDataLst>
                  <p:tags r:id="rId30"/>
                </p:custDataLst>
              </p:nvPr>
            </p:nvSpPr>
            <p:spPr bwMode="gray">
              <a:xfrm>
                <a:off x="2232" y="2174"/>
                <a:ext cx="1317" cy="879"/>
              </a:xfrm>
              <a:prstGeom prst="ellipse">
                <a:avLst/>
              </a:prstGeom>
              <a:blipFill dpi="0" rotWithShape="1">
                <a:blip r:embed="rId50"/>
                <a:srcRect/>
                <a:tile tx="0" ty="0" sx="100000" sy="100000" flip="none" algn="tl"/>
              </a:blipFill>
              <a:ln w="38100" algn="ctr">
                <a:solidFill>
                  <a:srgbClr val="009900"/>
                </a:solidFill>
                <a:round/>
                <a:headEnd/>
                <a:tailE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6" name="Oval 38" descr="Bouquet">
                <a:extLst>
                  <a:ext uri="{FF2B5EF4-FFF2-40B4-BE49-F238E27FC236}">
                    <a16:creationId xmlns:a16="http://schemas.microsoft.com/office/drawing/2014/main" id="{26A0BB5F-5086-4847-8A83-DF62AFDEA80C}"/>
                  </a:ext>
                </a:extLst>
              </p:cNvPr>
              <p:cNvSpPr>
                <a:spLocks noChangeArrowheads="1"/>
              </p:cNvSpPr>
              <p:nvPr>
                <p:custDataLst>
                  <p:tags r:id="rId31"/>
                </p:custDataLst>
              </p:nvPr>
            </p:nvSpPr>
            <p:spPr bwMode="gray">
              <a:xfrm>
                <a:off x="2235" y="2192"/>
                <a:ext cx="1318" cy="880"/>
              </a:xfrm>
              <a:prstGeom prst="ellipse">
                <a:avLst/>
              </a:prstGeom>
              <a:blipFill dpi="0" rotWithShape="1">
                <a:blip r:embed="rId50"/>
                <a:srcRect/>
                <a:tile tx="0" ty="0" sx="100000" sy="100000" flip="none" algn="tl"/>
              </a:blipFill>
              <a:ln w="38100" algn="ctr">
                <a:solidFill>
                  <a:srgbClr val="009900"/>
                </a:solidFill>
                <a:round/>
                <a:headEnd/>
                <a:tailE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27" name="WordArt 39">
              <a:hlinkClick r:id="rId51" action="ppaction://hlinkpres?slideindex=1&amp;slidetitle="/>
              <a:extLst>
                <a:ext uri="{FF2B5EF4-FFF2-40B4-BE49-F238E27FC236}">
                  <a16:creationId xmlns:a16="http://schemas.microsoft.com/office/drawing/2014/main" id="{632792A6-3D5A-4969-99A8-192DFAAE16C4}"/>
                </a:ext>
              </a:extLst>
            </p:cNvPr>
            <p:cNvSpPr>
              <a:spLocks noChangeArrowheads="1" noChangeShapeType="1" noTextEdit="1"/>
            </p:cNvSpPr>
            <p:nvPr>
              <p:custDataLst>
                <p:tags r:id="rId2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dirty="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40" name="Group 44">
            <a:extLst>
              <a:ext uri="{FF2B5EF4-FFF2-40B4-BE49-F238E27FC236}">
                <a16:creationId xmlns:a16="http://schemas.microsoft.com/office/drawing/2014/main" id="{A09DCCE7-D469-48C4-947A-EB0DF5646D0A}"/>
              </a:ext>
            </a:extLst>
          </p:cNvPr>
          <p:cNvGrpSpPr>
            <a:grpSpLocks/>
          </p:cNvGrpSpPr>
          <p:nvPr>
            <p:custDataLst>
              <p:tags r:id="rId6"/>
            </p:custDataLst>
          </p:nvPr>
        </p:nvGrpSpPr>
        <p:grpSpPr bwMode="auto">
          <a:xfrm>
            <a:off x="2992984" y="4505465"/>
            <a:ext cx="1012811" cy="1034328"/>
            <a:chOff x="3260" y="1700"/>
            <a:chExt cx="581" cy="623"/>
          </a:xfrm>
        </p:grpSpPr>
        <p:grpSp>
          <p:nvGrpSpPr>
            <p:cNvPr id="41" name="Group 45">
              <a:extLst>
                <a:ext uri="{FF2B5EF4-FFF2-40B4-BE49-F238E27FC236}">
                  <a16:creationId xmlns:a16="http://schemas.microsoft.com/office/drawing/2014/main" id="{11BAEF43-AD6D-46C1-9600-F421FFB7B9FF}"/>
                </a:ext>
              </a:extLst>
            </p:cNvPr>
            <p:cNvGrpSpPr>
              <a:grpSpLocks/>
            </p:cNvGrpSpPr>
            <p:nvPr/>
          </p:nvGrpSpPr>
          <p:grpSpPr bwMode="auto">
            <a:xfrm rot="5400000">
              <a:off x="3239" y="1721"/>
              <a:ext cx="623" cy="581"/>
              <a:chOff x="1871" y="1824"/>
              <a:chExt cx="2007" cy="1807"/>
            </a:xfrm>
          </p:grpSpPr>
          <p:sp>
            <p:nvSpPr>
              <p:cNvPr id="43" name="AutoShape 46" descr="Bouquet">
                <a:extLst>
                  <a:ext uri="{FF2B5EF4-FFF2-40B4-BE49-F238E27FC236}">
                    <a16:creationId xmlns:a16="http://schemas.microsoft.com/office/drawing/2014/main" id="{63A0CD47-66B2-47AC-BF71-4FC97E8AB4E8}"/>
                  </a:ext>
                </a:extLst>
              </p:cNvPr>
              <p:cNvSpPr>
                <a:spLocks noChangeArrowheads="1"/>
              </p:cNvSpPr>
              <p:nvPr>
                <p:custDataLst>
                  <p:tags r:id="rId13"/>
                </p:custDataLst>
              </p:nvPr>
            </p:nvSpPr>
            <p:spPr bwMode="gray">
              <a:xfrm rot="16200000" flipH="1">
                <a:off x="1818" y="2512"/>
                <a:ext cx="311" cy="206"/>
              </a:xfrm>
              <a:prstGeom prst="upArrow">
                <a:avLst>
                  <a:gd name="adj1" fmla="val 51676"/>
                  <a:gd name="adj2" fmla="val 100000"/>
                </a:avLst>
              </a:prstGeom>
              <a:blipFill dpi="0" rotWithShape="1">
                <a:blip r:embed="rId50"/>
                <a:srcRect/>
                <a:tile tx="0" ty="0" sx="100000" sy="100000" flip="none" algn="tl"/>
              </a:blipFill>
              <a:ln w="9525" algn="ctr">
                <a:solidFill>
                  <a:srgbClr val="009900"/>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4" name="AutoShape 47" descr="Bouquet">
                <a:extLst>
                  <a:ext uri="{FF2B5EF4-FFF2-40B4-BE49-F238E27FC236}">
                    <a16:creationId xmlns:a16="http://schemas.microsoft.com/office/drawing/2014/main" id="{FDF45AAB-BD7F-4A39-AC5C-70551D512D72}"/>
                  </a:ext>
                </a:extLst>
              </p:cNvPr>
              <p:cNvSpPr>
                <a:spLocks noChangeArrowheads="1"/>
              </p:cNvSpPr>
              <p:nvPr>
                <p:custDataLst>
                  <p:tags r:id="rId14"/>
                </p:custDataLst>
              </p:nvPr>
            </p:nvSpPr>
            <p:spPr bwMode="gray">
              <a:xfrm rot="5400000" flipH="1">
                <a:off x="3621" y="2498"/>
                <a:ext cx="311" cy="203"/>
              </a:xfrm>
              <a:prstGeom prst="upArrow">
                <a:avLst>
                  <a:gd name="adj1" fmla="val 51676"/>
                  <a:gd name="adj2" fmla="val 100000"/>
                </a:avLst>
              </a:prstGeom>
              <a:blipFill dpi="0" rotWithShape="1">
                <a:blip r:embed="rId50"/>
                <a:srcRect/>
                <a:tile tx="0" ty="0" sx="100000" sy="100000" flip="none" algn="tl"/>
              </a:blipFill>
              <a:ln w="9525" algn="ctr">
                <a:solidFill>
                  <a:srgbClr val="009900"/>
                </a:solidFill>
                <a:miter lim="800000"/>
                <a:headEnd/>
                <a:tailEnd/>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5" name="AutoShape 48" descr="Bouquet">
                <a:extLst>
                  <a:ext uri="{FF2B5EF4-FFF2-40B4-BE49-F238E27FC236}">
                    <a16:creationId xmlns:a16="http://schemas.microsoft.com/office/drawing/2014/main" id="{9A3783DF-3ACD-4BB8-A631-CE7AA7E7E90A}"/>
                  </a:ext>
                </a:extLst>
              </p:cNvPr>
              <p:cNvSpPr>
                <a:spLocks noChangeArrowheads="1"/>
              </p:cNvSpPr>
              <p:nvPr>
                <p:custDataLst>
                  <p:tags r:id="rId15"/>
                </p:custDataLst>
              </p:nvPr>
            </p:nvSpPr>
            <p:spPr bwMode="gray">
              <a:xfrm rot="10800000" flipH="1">
                <a:off x="2718" y="3429"/>
                <a:ext cx="303" cy="202"/>
              </a:xfrm>
              <a:prstGeom prst="upArrow">
                <a:avLst>
                  <a:gd name="adj1" fmla="val 51676"/>
                  <a:gd name="adj2" fmla="val 100000"/>
                </a:avLst>
              </a:prstGeom>
              <a:blipFill dpi="0" rotWithShape="1">
                <a:blip r:embed="rId50"/>
                <a:srcRect/>
                <a:tile tx="0" ty="0" sx="100000" sy="100000" flip="none" algn="tl"/>
              </a:blipFill>
              <a:ln w="9525" algn="ctr">
                <a:solidFill>
                  <a:srgbClr val="009900"/>
                </a:solidFill>
                <a:miter lim="800000"/>
                <a:headEnd/>
                <a:tailEnd/>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6" name="Oval 49" descr="Bouquet">
                <a:extLst>
                  <a:ext uri="{FF2B5EF4-FFF2-40B4-BE49-F238E27FC236}">
                    <a16:creationId xmlns:a16="http://schemas.microsoft.com/office/drawing/2014/main" id="{29F09793-E661-45A7-8275-EFD69C304089}"/>
                  </a:ext>
                </a:extLst>
              </p:cNvPr>
              <p:cNvSpPr>
                <a:spLocks noChangeArrowheads="1"/>
              </p:cNvSpPr>
              <p:nvPr>
                <p:custDataLst>
                  <p:tags r:id="rId16"/>
                </p:custDataLst>
              </p:nvPr>
            </p:nvSpPr>
            <p:spPr bwMode="gray">
              <a:xfrm>
                <a:off x="2078" y="1824"/>
                <a:ext cx="1615" cy="1615"/>
              </a:xfrm>
              <a:prstGeom prst="ellipse">
                <a:avLst/>
              </a:prstGeom>
              <a:blipFill dpi="0" rotWithShape="1">
                <a:blip r:embed="rId50"/>
                <a:srcRect/>
                <a:tile tx="0" ty="0" sx="100000" sy="100000" flip="none" algn="tl"/>
              </a:blipFill>
              <a:ln w="57150" algn="ctr">
                <a:solidFill>
                  <a:srgbClr val="009900"/>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7" name="Oval 50" descr="Bouquet">
                <a:extLst>
                  <a:ext uri="{FF2B5EF4-FFF2-40B4-BE49-F238E27FC236}">
                    <a16:creationId xmlns:a16="http://schemas.microsoft.com/office/drawing/2014/main" id="{191757DA-7B61-4744-99FF-B68C5559245A}"/>
                  </a:ext>
                </a:extLst>
              </p:cNvPr>
              <p:cNvSpPr>
                <a:spLocks noChangeArrowheads="1"/>
              </p:cNvSpPr>
              <p:nvPr>
                <p:custDataLst>
                  <p:tags r:id="rId17"/>
                </p:custDataLst>
              </p:nvPr>
            </p:nvSpPr>
            <p:spPr bwMode="gray">
              <a:xfrm>
                <a:off x="2170" y="1915"/>
                <a:ext cx="1430" cy="1430"/>
              </a:xfrm>
              <a:prstGeom prst="ellipse">
                <a:avLst/>
              </a:prstGeom>
              <a:solidFill>
                <a:srgbClr val="FFFF99"/>
              </a:solidFill>
              <a:ln w="9525" algn="ctr">
                <a:solidFill>
                  <a:srgbClr val="009900"/>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8" name="Oval 51" descr="Bouquet">
                <a:extLst>
                  <a:ext uri="{FF2B5EF4-FFF2-40B4-BE49-F238E27FC236}">
                    <a16:creationId xmlns:a16="http://schemas.microsoft.com/office/drawing/2014/main" id="{1BF654BD-ED5E-4A2B-9D1B-741BBD466543}"/>
                  </a:ext>
                </a:extLst>
              </p:cNvPr>
              <p:cNvSpPr>
                <a:spLocks noChangeArrowheads="1"/>
              </p:cNvSpPr>
              <p:nvPr>
                <p:custDataLst>
                  <p:tags r:id="rId18"/>
                </p:custDataLst>
              </p:nvPr>
            </p:nvSpPr>
            <p:spPr bwMode="gray">
              <a:xfrm>
                <a:off x="2367" y="2497"/>
                <a:ext cx="451" cy="1033"/>
              </a:xfrm>
              <a:prstGeom prst="ellipse">
                <a:avLst/>
              </a:prstGeom>
              <a:blipFill dpi="0" rotWithShape="1">
                <a:blip r:embed="rId50"/>
                <a:srcRect/>
                <a:tile tx="0" ty="0" sx="100000" sy="100000" flip="none" algn="tl"/>
              </a:blipFill>
              <a:ln w="38100" algn="ctr">
                <a:solidFill>
                  <a:srgbClr val="009900"/>
                </a:solidFill>
                <a:round/>
                <a:headEnd/>
                <a:tailE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9" name="Oval 52" descr="Bouquet">
                <a:hlinkClick r:id="rId52" action="ppaction://hlinkpres?slideindex=1&amp;slidetitle="/>
                <a:extLst>
                  <a:ext uri="{FF2B5EF4-FFF2-40B4-BE49-F238E27FC236}">
                    <a16:creationId xmlns:a16="http://schemas.microsoft.com/office/drawing/2014/main" id="{F14ED134-DD75-451D-88D0-CFD7095B7500}"/>
                  </a:ext>
                </a:extLst>
              </p:cNvPr>
              <p:cNvSpPr>
                <a:spLocks noChangeArrowheads="1"/>
              </p:cNvSpPr>
              <p:nvPr>
                <p:custDataLst>
                  <p:tags r:id="rId19"/>
                </p:custDataLst>
              </p:nvPr>
            </p:nvSpPr>
            <p:spPr bwMode="gray">
              <a:xfrm>
                <a:off x="2367" y="2497"/>
                <a:ext cx="451" cy="1033"/>
              </a:xfrm>
              <a:prstGeom prst="ellipse">
                <a:avLst/>
              </a:prstGeom>
              <a:blipFill dpi="0" rotWithShape="1">
                <a:blip r:embed="rId50"/>
                <a:srcRect/>
                <a:tile tx="0" ty="0" sx="100000" sy="100000" flip="none" algn="tl"/>
              </a:blipFill>
              <a:ln w="38100" algn="ctr">
                <a:solidFill>
                  <a:srgbClr val="009900"/>
                </a:solidFill>
                <a:round/>
                <a:headEnd/>
                <a:tailEnd/>
              </a:ln>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50" name="Oval 53" descr="Bouquet">
                <a:extLst>
                  <a:ext uri="{FF2B5EF4-FFF2-40B4-BE49-F238E27FC236}">
                    <a16:creationId xmlns:a16="http://schemas.microsoft.com/office/drawing/2014/main" id="{CB593D5F-B274-484C-A676-B4B30720BC3C}"/>
                  </a:ext>
                </a:extLst>
              </p:cNvPr>
              <p:cNvSpPr>
                <a:spLocks noChangeArrowheads="1"/>
              </p:cNvSpPr>
              <p:nvPr>
                <p:custDataLst>
                  <p:tags r:id="rId20"/>
                </p:custDataLst>
              </p:nvPr>
            </p:nvSpPr>
            <p:spPr bwMode="gray">
              <a:xfrm>
                <a:off x="2232" y="2096"/>
                <a:ext cx="1317" cy="1033"/>
              </a:xfrm>
              <a:prstGeom prst="ellipse">
                <a:avLst/>
              </a:prstGeom>
              <a:blipFill dpi="0" rotWithShape="1">
                <a:blip r:embed="rId50"/>
                <a:srcRect/>
                <a:tile tx="0" ty="0" sx="100000" sy="100000" flip="none" algn="tl"/>
              </a:blipFill>
              <a:ln w="38100" algn="ctr">
                <a:solidFill>
                  <a:srgbClr val="009900"/>
                </a:solidFill>
                <a:round/>
                <a:headEnd/>
                <a:tailE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51" name="Oval 54" descr="Bouquet">
                <a:extLst>
                  <a:ext uri="{FF2B5EF4-FFF2-40B4-BE49-F238E27FC236}">
                    <a16:creationId xmlns:a16="http://schemas.microsoft.com/office/drawing/2014/main" id="{3628664C-18D3-40B8-83BC-9491EAF03FD3}"/>
                  </a:ext>
                </a:extLst>
              </p:cNvPr>
              <p:cNvSpPr>
                <a:spLocks noChangeArrowheads="1"/>
              </p:cNvSpPr>
              <p:nvPr>
                <p:custDataLst>
                  <p:tags r:id="rId21"/>
                </p:custDataLst>
              </p:nvPr>
            </p:nvSpPr>
            <p:spPr bwMode="gray">
              <a:xfrm>
                <a:off x="2235" y="2111"/>
                <a:ext cx="1318" cy="1034"/>
              </a:xfrm>
              <a:prstGeom prst="ellipse">
                <a:avLst/>
              </a:prstGeom>
              <a:blipFill dpi="0" rotWithShape="1">
                <a:blip r:embed="rId50"/>
                <a:srcRect/>
                <a:tile tx="0" ty="0" sx="100000" sy="100000" flip="none" algn="tl"/>
              </a:blipFill>
              <a:ln w="38100" algn="ctr">
                <a:solidFill>
                  <a:srgbClr val="009900"/>
                </a:solidFill>
                <a:round/>
                <a:headEnd/>
                <a:tailEnd/>
              </a:ln>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latin typeface="Times New Roman" panose="02020603050405020304" pitchFamily="18" charset="0"/>
                </a:endParaRPr>
              </a:p>
            </p:txBody>
          </p:sp>
        </p:grpSp>
        <p:sp>
          <p:nvSpPr>
            <p:cNvPr id="42" name="WordArt 55">
              <a:hlinkClick r:id="rId52" action="ppaction://hlinkpres?slideindex=1&amp;slidetitle="/>
              <a:extLst>
                <a:ext uri="{FF2B5EF4-FFF2-40B4-BE49-F238E27FC236}">
                  <a16:creationId xmlns:a16="http://schemas.microsoft.com/office/drawing/2014/main" id="{C2D79177-DA74-434B-8B13-9D896748794D}"/>
                </a:ext>
              </a:extLst>
            </p:cNvPr>
            <p:cNvSpPr>
              <a:spLocks noChangeArrowheads="1" noChangeShapeType="1" noTextEdit="1"/>
            </p:cNvSpPr>
            <p:nvPr>
              <p:custDataLst>
                <p:tags r:id="rId1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grpSp>
        <p:nvGrpSpPr>
          <p:cNvPr id="64" name="Group 69">
            <a:extLst>
              <a:ext uri="{FF2B5EF4-FFF2-40B4-BE49-F238E27FC236}">
                <a16:creationId xmlns:a16="http://schemas.microsoft.com/office/drawing/2014/main" id="{AD9DF0B3-5275-4115-85E3-5FD4CF3798BB}"/>
              </a:ext>
            </a:extLst>
          </p:cNvPr>
          <p:cNvGrpSpPr>
            <a:grpSpLocks/>
          </p:cNvGrpSpPr>
          <p:nvPr>
            <p:custDataLst>
              <p:tags r:id="rId7"/>
            </p:custDataLst>
          </p:nvPr>
        </p:nvGrpSpPr>
        <p:grpSpPr bwMode="auto">
          <a:xfrm>
            <a:off x="1466320" y="1289983"/>
            <a:ext cx="1143000" cy="1219200"/>
            <a:chOff x="196" y="292"/>
            <a:chExt cx="616" cy="507"/>
          </a:xfrm>
        </p:grpSpPr>
        <p:grpSp>
          <p:nvGrpSpPr>
            <p:cNvPr id="65" name="Group 70">
              <a:extLst>
                <a:ext uri="{FF2B5EF4-FFF2-40B4-BE49-F238E27FC236}">
                  <a16:creationId xmlns:a16="http://schemas.microsoft.com/office/drawing/2014/main" id="{CD99DA8F-3416-4C90-A6D5-BEF59EEB28B3}"/>
                </a:ext>
              </a:extLst>
            </p:cNvPr>
            <p:cNvGrpSpPr>
              <a:grpSpLocks/>
            </p:cNvGrpSpPr>
            <p:nvPr/>
          </p:nvGrpSpPr>
          <p:grpSpPr bwMode="auto">
            <a:xfrm>
              <a:off x="204" y="300"/>
              <a:ext cx="608" cy="499"/>
              <a:chOff x="204" y="300"/>
              <a:chExt cx="608" cy="499"/>
            </a:xfrm>
          </p:grpSpPr>
          <p:sp>
            <p:nvSpPr>
              <p:cNvPr id="69" name="Oval 19" descr="Oak">
                <a:extLst>
                  <a:ext uri="{FF2B5EF4-FFF2-40B4-BE49-F238E27FC236}">
                    <a16:creationId xmlns:a16="http://schemas.microsoft.com/office/drawing/2014/main" id="{E253F9CD-B599-4B72-9B8D-B0650F5FFC12}"/>
                  </a:ext>
                </a:extLst>
              </p:cNvPr>
              <p:cNvSpPr>
                <a:spLocks noChangeArrowheads="1"/>
              </p:cNvSpPr>
              <p:nvPr>
                <p:custDataLst>
                  <p:tags r:id="rId10"/>
                </p:custDataLst>
              </p:nvPr>
            </p:nvSpPr>
            <p:spPr bwMode="auto">
              <a:xfrm rot="1758052">
                <a:off x="204" y="300"/>
                <a:ext cx="592" cy="482"/>
              </a:xfrm>
              <a:prstGeom prst="ellipse">
                <a:avLst/>
              </a:prstGeom>
              <a:blipFill dpi="0" rotWithShape="1">
                <a:blip r:embed="rId5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a:latin typeface="Arial" panose="020B0604020202020204" pitchFamily="34" charset="0"/>
                </a:endParaRPr>
              </a:p>
            </p:txBody>
          </p:sp>
          <p:sp>
            <p:nvSpPr>
              <p:cNvPr id="70" name="Oval 24" descr="Oak">
                <a:extLst>
                  <a:ext uri="{FF2B5EF4-FFF2-40B4-BE49-F238E27FC236}">
                    <a16:creationId xmlns:a16="http://schemas.microsoft.com/office/drawing/2014/main" id="{4A566B09-8CD7-4709-9A41-99A997BF80E4}"/>
                  </a:ext>
                </a:extLst>
              </p:cNvPr>
              <p:cNvSpPr>
                <a:spLocks noChangeArrowheads="1"/>
              </p:cNvSpPr>
              <p:nvPr>
                <p:custDataLst>
                  <p:tags r:id="rId11"/>
                </p:custDataLst>
              </p:nvPr>
            </p:nvSpPr>
            <p:spPr bwMode="gray">
              <a:xfrm rot="1758052">
                <a:off x="220" y="317"/>
                <a:ext cx="592" cy="482"/>
              </a:xfrm>
              <a:prstGeom prst="ellipse">
                <a:avLst/>
              </a:prstGeom>
              <a:blipFill dpi="0" rotWithShape="1">
                <a:blip r:embed="rId5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a:latin typeface="Arial" panose="020B0604020202020204" pitchFamily="34" charset="0"/>
                </a:endParaRPr>
              </a:p>
            </p:txBody>
          </p:sp>
        </p:grpSp>
        <p:grpSp>
          <p:nvGrpSpPr>
            <p:cNvPr id="66" name="Group 73">
              <a:extLst>
                <a:ext uri="{FF2B5EF4-FFF2-40B4-BE49-F238E27FC236}">
                  <a16:creationId xmlns:a16="http://schemas.microsoft.com/office/drawing/2014/main" id="{9FCF4E58-E7CD-42B1-A006-DE3A9F952480}"/>
                </a:ext>
              </a:extLst>
            </p:cNvPr>
            <p:cNvGrpSpPr>
              <a:grpSpLocks/>
            </p:cNvGrpSpPr>
            <p:nvPr/>
          </p:nvGrpSpPr>
          <p:grpSpPr bwMode="auto">
            <a:xfrm>
              <a:off x="196" y="292"/>
              <a:ext cx="592" cy="482"/>
              <a:chOff x="204" y="300"/>
              <a:chExt cx="592" cy="482"/>
            </a:xfrm>
          </p:grpSpPr>
          <p:sp>
            <p:nvSpPr>
              <p:cNvPr id="67" name="Oval 25" descr="Oak">
                <a:extLst>
                  <a:ext uri="{FF2B5EF4-FFF2-40B4-BE49-F238E27FC236}">
                    <a16:creationId xmlns:a16="http://schemas.microsoft.com/office/drawing/2014/main" id="{9F65D32A-6838-487C-ACF9-5F212E52D9BA}"/>
                  </a:ext>
                </a:extLst>
              </p:cNvPr>
              <p:cNvSpPr>
                <a:spLocks noChangeArrowheads="1"/>
              </p:cNvSpPr>
              <p:nvPr>
                <p:custDataLst>
                  <p:tags r:id="rId9"/>
                </p:custDataLst>
              </p:nvPr>
            </p:nvSpPr>
            <p:spPr bwMode="gray">
              <a:xfrm rot="1758052">
                <a:off x="204" y="300"/>
                <a:ext cx="592" cy="482"/>
              </a:xfrm>
              <a:prstGeom prst="ellipse">
                <a:avLst/>
              </a:prstGeom>
              <a:blipFill dpi="0" rotWithShape="1">
                <a:blip r:embed="rId5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rtl="1" eaLnBrk="1" hangingPunct="1"/>
                <a:endParaRPr lang="en-US" altLang="en-US">
                  <a:latin typeface="Arial" panose="020B0604020202020204" pitchFamily="34" charset="0"/>
                </a:endParaRPr>
              </a:p>
            </p:txBody>
          </p:sp>
          <p:pic>
            <p:nvPicPr>
              <p:cNvPr id="68" name="Picture 27" descr="Picture1">
                <a:extLst>
                  <a:ext uri="{FF2B5EF4-FFF2-40B4-BE49-F238E27FC236}">
                    <a16:creationId xmlns:a16="http://schemas.microsoft.com/office/drawing/2014/main" id="{F88694A1-C086-4E50-BCBC-B35AF7C6C04A}"/>
                  </a:ext>
                </a:extLst>
              </p:cNvPr>
              <p:cNvPicPr>
                <a:picLocks noChangeAspect="1" noChangeArrowheads="1"/>
              </p:cNvPicPr>
              <p:nvPr/>
            </p:nvPicPr>
            <p:blipFill>
              <a:blip r:embed="rId54" cstate="hq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5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71" name="AutoShape 27" descr="Bouquet">
            <a:hlinkClick r:id="rId55" action="ppaction://hlinksldjump"/>
            <a:extLst>
              <a:ext uri="{FF2B5EF4-FFF2-40B4-BE49-F238E27FC236}">
                <a16:creationId xmlns:a16="http://schemas.microsoft.com/office/drawing/2014/main" id="{8F2E816B-3DD6-4ED2-ADBD-C58807FB3134}"/>
              </a:ext>
            </a:extLst>
          </p:cNvPr>
          <p:cNvSpPr>
            <a:spLocks noChangeArrowheads="1"/>
          </p:cNvSpPr>
          <p:nvPr>
            <p:custDataLst>
              <p:tags r:id="rId8"/>
            </p:custDataLst>
          </p:nvPr>
        </p:nvSpPr>
        <p:spPr bwMode="gray">
          <a:xfrm>
            <a:off x="1530657" y="172779"/>
            <a:ext cx="9700675" cy="1154896"/>
          </a:xfrm>
          <a:prstGeom prst="roundRect">
            <a:avLst>
              <a:gd name="adj" fmla="val 50000"/>
            </a:avLst>
          </a:prstGeom>
          <a:solidFill>
            <a:srgbClr val="FFFF99"/>
          </a:soli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defRPr/>
            </a:pPr>
            <a:r>
              <a:rPr lang="en-US" altLang="en-US" sz="3200" b="1">
                <a:solidFill>
                  <a:srgbClr val="7030A0"/>
                </a:solidFill>
                <a:latin typeface="Times New Roman" panose="02020603050405020304" pitchFamily="18" charset="0"/>
                <a:cs typeface="Times New Roman" panose="02020603050405020304" pitchFamily="18" charset="0"/>
              </a:rPr>
              <a:t>BÀI 4. ĐẠO ĐỨC VÀ VĂN HÓA KHI SỬ DỤNG </a:t>
            </a:r>
          </a:p>
          <a:p>
            <a:pPr algn="ctr">
              <a:defRPr/>
            </a:pPr>
            <a:r>
              <a:rPr lang="en-US" altLang="en-US" sz="3200" b="1">
                <a:solidFill>
                  <a:srgbClr val="7030A0"/>
                </a:solidFill>
                <a:latin typeface="Times New Roman" panose="02020603050405020304" pitchFamily="18" charset="0"/>
                <a:cs typeface="Times New Roman" panose="02020603050405020304" pitchFamily="18" charset="0"/>
              </a:rPr>
              <a:t>CÔNG NGHỆ KĨ THUẬT SỐ</a:t>
            </a:r>
            <a:endParaRPr lang="en-US" alt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80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ckground-don-gian-dep-16.jpg (1600Ã1067) | HÃ¬nh ná»n, HÃ¬nh áº£nh,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8F07B10-DE8D-447B-A97E-5AF3CF22672E}"/>
              </a:ext>
            </a:extLst>
          </p:cNvPr>
          <p:cNvSpPr/>
          <p:nvPr/>
        </p:nvSpPr>
        <p:spPr>
          <a:xfrm>
            <a:off x="1061125" y="1739178"/>
            <a:ext cx="9515745"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Cảm</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ơn</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thầy</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cô</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giáo</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và</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0" cap="none" spc="0" normalizeH="0" baseline="0" noProof="0" dirty="0" err="1">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em</a:t>
            </a:r>
            <a:r>
              <a:rPr kumimoji="0" lang="en-US" sz="4800" b="1" i="0" u="none" strike="noStrike" kern="0" cap="none" spc="0" normalizeH="0" baseline="0" noProof="0" dirty="0">
                <a:ln w="22225">
                  <a:solidFill>
                    <a:srgbClr val="ED7D31"/>
                  </a:solidFill>
                  <a:prstDash val="solid"/>
                </a:ln>
                <a:solidFill>
                  <a:srgbClr val="FFC000"/>
                </a:solidFill>
                <a:effectLst/>
                <a:uLnTx/>
                <a:uFillTx/>
                <a:latin typeface="Times New Roman" panose="02020603050405020304" pitchFamily="18" charset="0"/>
                <a:ea typeface="+mn-ea"/>
                <a:cs typeface="Times New Roman" panose="02020603050405020304" pitchFamily="18" charset="0"/>
              </a:rPr>
              <a:t>!</a:t>
            </a:r>
          </a:p>
        </p:txBody>
      </p:sp>
      <p:sp>
        <p:nvSpPr>
          <p:cNvPr id="7" name="Rectangle 6">
            <a:extLst>
              <a:ext uri="{FF2B5EF4-FFF2-40B4-BE49-F238E27FC236}">
                <a16:creationId xmlns:a16="http://schemas.microsoft.com/office/drawing/2014/main" id="{C0FC062A-B630-4B7B-8913-8ABFF37613D8}"/>
              </a:ext>
            </a:extLst>
          </p:cNvPr>
          <p:cNvSpPr/>
          <p:nvPr/>
        </p:nvSpPr>
        <p:spPr>
          <a:xfrm>
            <a:off x="390752" y="3084918"/>
            <a:ext cx="11410495"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Chúc</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các</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thầy</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cô</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giáo</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mạnh</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khỏe</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hạnh</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phúc</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các</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em</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luôn</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chăm</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ngoan</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học</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0" cap="none" spc="0" normalizeH="0" baseline="0" noProof="0" dirty="0" err="1">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tốt</a:t>
            </a:r>
            <a:r>
              <a:rPr kumimoji="0" lang="en-US" sz="4400" b="1" i="0" u="none" strike="noStrike" kern="0" cap="none" spc="0" normalizeH="0" baseline="0" noProof="0" dirty="0">
                <a:ln w="6600">
                  <a:solidFill>
                    <a:srgbClr val="ED7D31"/>
                  </a:solidFill>
                  <a:prstDash val="solid"/>
                </a:ln>
                <a:solidFill>
                  <a:srgbClr val="C00000"/>
                </a:solidFill>
                <a:effectLst>
                  <a:outerShdw dist="38100" dir="2700000" algn="tl" rotWithShape="0">
                    <a:srgbClr val="ED7D31"/>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8666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9D5BF-312A-7407-D2AF-66706BE65091}"/>
              </a:ext>
            </a:extLst>
          </p:cNvPr>
          <p:cNvSpPr txBox="1"/>
          <p:nvPr/>
        </p:nvSpPr>
        <p:spPr>
          <a:xfrm>
            <a:off x="0" y="1786069"/>
            <a:ext cx="11745158" cy="2602700"/>
          </a:xfrm>
          <a:prstGeom prst="rect">
            <a:avLst/>
          </a:prstGeom>
          <a:noFill/>
        </p:spPr>
        <p:txBody>
          <a:bodyPr wrap="square" rtlCol="0">
            <a:spAutoFit/>
          </a:bodyPr>
          <a:lstStyle/>
          <a:p>
            <a:pPr marL="0" marR="0" algn="ctr">
              <a:lnSpc>
                <a:spcPct val="107000"/>
              </a:lnSpc>
              <a:spcBef>
                <a:spcPts val="0"/>
              </a:spcBef>
              <a:spcAft>
                <a:spcPts val="80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Hoạt động </a:t>
            </a:r>
            <a:r>
              <a:rPr lang="en-US" sz="4800" b="1" smtClean="0">
                <a:latin typeface="Times New Roman" panose="02020603050405020304" pitchFamily="18" charset="0"/>
                <a:ea typeface="Calibri" panose="020F0502020204030204" pitchFamily="34" charset="0"/>
                <a:cs typeface="Times New Roman" panose="02020603050405020304" pitchFamily="18" charset="0"/>
              </a:rPr>
              <a:t>cá nhân</a:t>
            </a:r>
            <a:endParaRPr lang="en-US" sz="4800" b="1">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400" b="1">
                <a:latin typeface="Times New Roman" panose="02020603050405020304" pitchFamily="18" charset="0"/>
                <a:ea typeface="Calibri" panose="020F0502020204030204" pitchFamily="34" charset="0"/>
                <a:cs typeface="Times New Roman" panose="02020603050405020304" pitchFamily="18" charset="0"/>
              </a:rPr>
              <a:t>Hoàn thiện </a:t>
            </a:r>
            <a:r>
              <a:rPr lang="en-US" sz="4400" b="1" smtClean="0">
                <a:latin typeface="Times New Roman" panose="02020603050405020304" pitchFamily="18" charset="0"/>
                <a:ea typeface="Calibri" panose="020F0502020204030204" pitchFamily="34" charset="0"/>
                <a:cs typeface="Times New Roman" panose="02020603050405020304" pitchFamily="18" charset="0"/>
              </a:rPr>
              <a:t>phần khởi động trong phiếu học tập</a:t>
            </a:r>
            <a:endParaRPr lang="en-US" sz="4400" b="1">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800" b="1">
                <a:effectLst/>
                <a:latin typeface="Times New Roman" panose="02020603050405020304" pitchFamily="18" charset="0"/>
                <a:ea typeface="Calibri" panose="020F0502020204030204" pitchFamily="34" charset="0"/>
                <a:cs typeface="Times New Roman" panose="02020603050405020304" pitchFamily="18" charset="0"/>
              </a:rPr>
              <a:t>Thời gian: 2 phút</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08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9B7337F-791C-7E7B-BA37-10387D694D56}"/>
              </a:ext>
            </a:extLst>
          </p:cNvPr>
          <p:cNvGrpSpPr/>
          <p:nvPr/>
        </p:nvGrpSpPr>
        <p:grpSpPr>
          <a:xfrm>
            <a:off x="286278" y="2271586"/>
            <a:ext cx="599768" cy="663507"/>
            <a:chOff x="924232" y="958816"/>
            <a:chExt cx="599768" cy="919145"/>
          </a:xfrm>
        </p:grpSpPr>
        <p:cxnSp>
          <p:nvCxnSpPr>
            <p:cNvPr id="15" name="Straight Connector 14">
              <a:extLst>
                <a:ext uri="{FF2B5EF4-FFF2-40B4-BE49-F238E27FC236}">
                  <a16:creationId xmlns:a16="http://schemas.microsoft.com/office/drawing/2014/main" id="{392DC2AA-4FAB-9826-48E6-0E151A2443F4}"/>
                </a:ext>
              </a:extLst>
            </p:cNvPr>
            <p:cNvCxnSpPr/>
            <p:nvPr/>
          </p:nvCxnSpPr>
          <p:spPr>
            <a:xfrm>
              <a:off x="924232" y="958816"/>
              <a:ext cx="0" cy="919145"/>
            </a:xfrm>
            <a:prstGeom prst="line">
              <a:avLst/>
            </a:prstGeom>
            <a:ln w="5715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A5950A7B-172E-B19B-1519-7EF280D6350E}"/>
                </a:ext>
              </a:extLst>
            </p:cNvPr>
            <p:cNvCxnSpPr>
              <a:cxnSpLocks/>
            </p:cNvCxnSpPr>
            <p:nvPr/>
          </p:nvCxnSpPr>
          <p:spPr>
            <a:xfrm>
              <a:off x="924232" y="1877961"/>
              <a:ext cx="599768" cy="0"/>
            </a:xfrm>
            <a:prstGeom prst="line">
              <a:avLst/>
            </a:prstGeom>
            <a:ln w="57150">
              <a:solidFill>
                <a:srgbClr val="0000CC"/>
              </a:solidFill>
            </a:ln>
          </p:spPr>
          <p:style>
            <a:lnRef idx="3">
              <a:schemeClr val="accent1"/>
            </a:lnRef>
            <a:fillRef idx="0">
              <a:schemeClr val="accent1"/>
            </a:fillRef>
            <a:effectRef idx="2">
              <a:schemeClr val="accent1"/>
            </a:effectRef>
            <a:fontRef idx="minor">
              <a:schemeClr val="tx1"/>
            </a:fontRef>
          </p:style>
        </p:cxnSp>
      </p:grpSp>
      <p:sp>
        <p:nvSpPr>
          <p:cNvPr id="3" name="TextBox 2">
            <a:extLst>
              <a:ext uri="{FF2B5EF4-FFF2-40B4-BE49-F238E27FC236}">
                <a16:creationId xmlns:a16="http://schemas.microsoft.com/office/drawing/2014/main" id="{039CCCDA-F55F-427A-3F56-8E96656B46EC}"/>
              </a:ext>
            </a:extLst>
          </p:cNvPr>
          <p:cNvSpPr txBox="1"/>
          <p:nvPr/>
        </p:nvSpPr>
        <p:spPr>
          <a:xfrm>
            <a:off x="198592" y="1327003"/>
            <a:ext cx="8248219" cy="954107"/>
          </a:xfrm>
          <a:prstGeom prst="rect">
            <a:avLst/>
          </a:prstGeom>
          <a:solidFill>
            <a:srgbClr val="00B050"/>
          </a:solidFill>
        </p:spPr>
        <p:txBody>
          <a:bodyPr wrap="square" rtlCol="0">
            <a:spAutoFit/>
          </a:bodyPr>
          <a:lstStyle/>
          <a:p>
            <a:r>
              <a:rPr lang="en-US" sz="2800" b="1">
                <a:solidFill>
                  <a:schemeClr val="bg1"/>
                </a:solidFill>
                <a:latin typeface="Times New Roman" panose="02020603050405020304" pitchFamily="18" charset="0"/>
                <a:cs typeface="Times New Roman" panose="02020603050405020304" pitchFamily="18" charset="0"/>
              </a:rPr>
              <a:t>Ba điều lưu ý để tránh các vi phạm khi sử dụng công nghệ kĩ thuật số</a:t>
            </a:r>
          </a:p>
        </p:txBody>
      </p:sp>
      <p:sp>
        <p:nvSpPr>
          <p:cNvPr id="20" name="Rectangle 19">
            <a:extLst>
              <a:ext uri="{FF2B5EF4-FFF2-40B4-BE49-F238E27FC236}">
                <a16:creationId xmlns:a16="http://schemas.microsoft.com/office/drawing/2014/main" id="{C014A3F8-9762-4EB2-9A81-E2945E497E2F}"/>
              </a:ext>
            </a:extLst>
          </p:cNvPr>
          <p:cNvSpPr/>
          <p:nvPr/>
        </p:nvSpPr>
        <p:spPr>
          <a:xfrm>
            <a:off x="886046" y="2617200"/>
            <a:ext cx="4625586" cy="846494"/>
          </a:xfrm>
          <a:prstGeom prst="rect">
            <a:avLst/>
          </a:prstGeom>
          <a:solidFill>
            <a:schemeClr val="bg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800" b="1" i="1">
                <a:solidFill>
                  <a:schemeClr val="tx1"/>
                </a:solidFill>
                <a:latin typeface="+mj-lt"/>
              </a:rPr>
              <a:t>Tìm hiểu thông tin, trang bị cho mình những kiến thức cần thiết</a:t>
            </a:r>
          </a:p>
        </p:txBody>
      </p:sp>
      <p:pic>
        <p:nvPicPr>
          <p:cNvPr id="4" name="Picture 3">
            <a:extLst>
              <a:ext uri="{FF2B5EF4-FFF2-40B4-BE49-F238E27FC236}">
                <a16:creationId xmlns:a16="http://schemas.microsoft.com/office/drawing/2014/main" id="{A25FEBCF-B87B-3BC5-F674-F5A956577CE7}"/>
              </a:ext>
            </a:extLst>
          </p:cNvPr>
          <p:cNvPicPr>
            <a:picLocks noChangeAspect="1"/>
          </p:cNvPicPr>
          <p:nvPr/>
        </p:nvPicPr>
        <p:blipFill rotWithShape="1">
          <a:blip r:embed="rId3">
            <a:extLst>
              <a:ext uri="{28A0092B-C50C-407E-A947-70E740481C1C}">
                <a14:useLocalDpi xmlns:a14="http://schemas.microsoft.com/office/drawing/2010/main" val="0"/>
              </a:ext>
            </a:extLst>
          </a:blip>
          <a:srcRect l="46813" t="18958" r="10403" b="28476"/>
          <a:stretch/>
        </p:blipFill>
        <p:spPr>
          <a:xfrm>
            <a:off x="5451823" y="2195101"/>
            <a:ext cx="6541585" cy="3711507"/>
          </a:xfrm>
          <a:prstGeom prst="rect">
            <a:avLst/>
          </a:prstGeom>
        </p:spPr>
      </p:pic>
      <p:grpSp>
        <p:nvGrpSpPr>
          <p:cNvPr id="5" name="Group 4">
            <a:extLst>
              <a:ext uri="{FF2B5EF4-FFF2-40B4-BE49-F238E27FC236}">
                <a16:creationId xmlns:a16="http://schemas.microsoft.com/office/drawing/2014/main" id="{2D326F15-81B4-C115-AEBF-F2D52AE3500D}"/>
              </a:ext>
            </a:extLst>
          </p:cNvPr>
          <p:cNvGrpSpPr/>
          <p:nvPr/>
        </p:nvGrpSpPr>
        <p:grpSpPr>
          <a:xfrm>
            <a:off x="287417" y="2935094"/>
            <a:ext cx="598629" cy="1483487"/>
            <a:chOff x="924232" y="958816"/>
            <a:chExt cx="599768" cy="919145"/>
          </a:xfrm>
        </p:grpSpPr>
        <p:cxnSp>
          <p:nvCxnSpPr>
            <p:cNvPr id="6" name="Straight Connector 5">
              <a:extLst>
                <a:ext uri="{FF2B5EF4-FFF2-40B4-BE49-F238E27FC236}">
                  <a16:creationId xmlns:a16="http://schemas.microsoft.com/office/drawing/2014/main" id="{D52BAC71-DEE7-DE6A-8576-8FD93795886D}"/>
                </a:ext>
              </a:extLst>
            </p:cNvPr>
            <p:cNvCxnSpPr/>
            <p:nvPr/>
          </p:nvCxnSpPr>
          <p:spPr>
            <a:xfrm>
              <a:off x="924232" y="958816"/>
              <a:ext cx="0" cy="919145"/>
            </a:xfrm>
            <a:prstGeom prst="line">
              <a:avLst/>
            </a:prstGeom>
            <a:ln w="5715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C96F0A23-12C1-C2DD-795D-ECDDCBB28CCE}"/>
                </a:ext>
              </a:extLst>
            </p:cNvPr>
            <p:cNvCxnSpPr>
              <a:cxnSpLocks/>
            </p:cNvCxnSpPr>
            <p:nvPr/>
          </p:nvCxnSpPr>
          <p:spPr>
            <a:xfrm>
              <a:off x="924232" y="1877961"/>
              <a:ext cx="599768" cy="0"/>
            </a:xfrm>
            <a:prstGeom prst="line">
              <a:avLst/>
            </a:prstGeom>
            <a:ln w="57150">
              <a:solidFill>
                <a:srgbClr val="0000CC"/>
              </a:solidFill>
            </a:ln>
          </p:spPr>
          <p:style>
            <a:lnRef idx="3">
              <a:schemeClr val="accent1"/>
            </a:lnRef>
            <a:fillRef idx="0">
              <a:schemeClr val="accent1"/>
            </a:fillRef>
            <a:effectRef idx="2">
              <a:schemeClr val="accent1"/>
            </a:effectRef>
            <a:fontRef idx="minor">
              <a:schemeClr val="tx1"/>
            </a:fontRef>
          </p:style>
        </p:cxnSp>
      </p:grpSp>
      <p:sp>
        <p:nvSpPr>
          <p:cNvPr id="8" name="Rectangle 7">
            <a:extLst>
              <a:ext uri="{FF2B5EF4-FFF2-40B4-BE49-F238E27FC236}">
                <a16:creationId xmlns:a16="http://schemas.microsoft.com/office/drawing/2014/main" id="{DAC05D9A-A7F4-8083-5A1D-3FA7B7BC258D}"/>
              </a:ext>
            </a:extLst>
          </p:cNvPr>
          <p:cNvSpPr/>
          <p:nvPr/>
        </p:nvSpPr>
        <p:spPr>
          <a:xfrm>
            <a:off x="899431" y="3864020"/>
            <a:ext cx="4283829" cy="1759049"/>
          </a:xfrm>
          <a:prstGeom prst="rect">
            <a:avLst/>
          </a:prstGeom>
          <a:solidFill>
            <a:schemeClr val="bg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800" b="1" i="1">
                <a:solidFill>
                  <a:schemeClr val="tx1"/>
                </a:solidFill>
                <a:latin typeface="+mj-lt"/>
              </a:rPr>
              <a:t>Chỉ sử dụng những sản phẩm số khi có sự cho phép của tác giả hoặc có bản quyền sử dụng</a:t>
            </a:r>
          </a:p>
        </p:txBody>
      </p:sp>
      <p:pic>
        <p:nvPicPr>
          <p:cNvPr id="4098" name="Picture 2" descr="Top 3 Hình Thức Ship COD Phổ Biến Nhất Cho Người Bán Hàng Online">
            <a:extLst>
              <a:ext uri="{FF2B5EF4-FFF2-40B4-BE49-F238E27FC236}">
                <a16:creationId xmlns:a16="http://schemas.microsoft.com/office/drawing/2014/main" id="{F5C515B0-351E-CCB0-3345-C7DC9BE30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4117" y="127819"/>
            <a:ext cx="2872247" cy="19408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braska Photos, Download The BEST Free Nebraska Stock Photos &amp; HD Images">
            <a:extLst>
              <a:ext uri="{FF2B5EF4-FFF2-40B4-BE49-F238E27FC236}">
                <a16:creationId xmlns:a16="http://schemas.microsoft.com/office/drawing/2014/main" id="{34342128-3DDC-2F82-3737-D3BB68C1070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41144" y="1701208"/>
            <a:ext cx="2872247" cy="19148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6DE1D34-4956-F346-1657-1816EB516587}"/>
              </a:ext>
            </a:extLst>
          </p:cNvPr>
          <p:cNvPicPr>
            <a:picLocks noChangeAspect="1"/>
          </p:cNvPicPr>
          <p:nvPr/>
        </p:nvPicPr>
        <p:blipFill rotWithShape="1">
          <a:blip r:embed="rId6">
            <a:extLst>
              <a:ext uri="{28A0092B-C50C-407E-A947-70E740481C1C}">
                <a14:useLocalDpi xmlns:a14="http://schemas.microsoft.com/office/drawing/2010/main" val="0"/>
              </a:ext>
            </a:extLst>
          </a:blip>
          <a:srcRect l="67662" t="40613" r="11048" b="33366"/>
          <a:stretch/>
        </p:blipFill>
        <p:spPr>
          <a:xfrm>
            <a:off x="9087956" y="3497789"/>
            <a:ext cx="3040815" cy="1716218"/>
          </a:xfrm>
          <a:prstGeom prst="rect">
            <a:avLst/>
          </a:prstGeom>
        </p:spPr>
      </p:pic>
      <p:pic>
        <p:nvPicPr>
          <p:cNvPr id="12" name="Picture 11">
            <a:extLst>
              <a:ext uri="{FF2B5EF4-FFF2-40B4-BE49-F238E27FC236}">
                <a16:creationId xmlns:a16="http://schemas.microsoft.com/office/drawing/2014/main" id="{3419A723-2C4A-0F5D-E271-93C1543F74DD}"/>
              </a:ext>
            </a:extLst>
          </p:cNvPr>
          <p:cNvPicPr>
            <a:picLocks noChangeAspect="1"/>
          </p:cNvPicPr>
          <p:nvPr/>
        </p:nvPicPr>
        <p:blipFill rotWithShape="1">
          <a:blip r:embed="rId6">
            <a:extLst>
              <a:ext uri="{28A0092B-C50C-407E-A947-70E740481C1C}">
                <a14:useLocalDpi xmlns:a14="http://schemas.microsoft.com/office/drawing/2010/main" val="0"/>
              </a:ext>
            </a:extLst>
          </a:blip>
          <a:srcRect l="48952" t="69733" r="29838" b="5947"/>
          <a:stretch/>
        </p:blipFill>
        <p:spPr>
          <a:xfrm>
            <a:off x="5661772" y="5013963"/>
            <a:ext cx="3216235" cy="1716218"/>
          </a:xfrm>
          <a:prstGeom prst="rect">
            <a:avLst/>
          </a:prstGeom>
        </p:spPr>
      </p:pic>
      <p:grpSp>
        <p:nvGrpSpPr>
          <p:cNvPr id="13" name="Group 12">
            <a:extLst>
              <a:ext uri="{FF2B5EF4-FFF2-40B4-BE49-F238E27FC236}">
                <a16:creationId xmlns:a16="http://schemas.microsoft.com/office/drawing/2014/main" id="{FD9673C0-89B8-9746-A9B8-36697AF4BE47}"/>
              </a:ext>
            </a:extLst>
          </p:cNvPr>
          <p:cNvGrpSpPr/>
          <p:nvPr/>
        </p:nvGrpSpPr>
        <p:grpSpPr>
          <a:xfrm>
            <a:off x="287417" y="4308524"/>
            <a:ext cx="674549" cy="1963225"/>
            <a:chOff x="924232" y="958816"/>
            <a:chExt cx="599768" cy="919145"/>
          </a:xfrm>
        </p:grpSpPr>
        <p:cxnSp>
          <p:nvCxnSpPr>
            <p:cNvPr id="14" name="Straight Connector 13">
              <a:extLst>
                <a:ext uri="{FF2B5EF4-FFF2-40B4-BE49-F238E27FC236}">
                  <a16:creationId xmlns:a16="http://schemas.microsoft.com/office/drawing/2014/main" id="{5F535D43-21E5-E217-AC75-8DBFCB1AED5E}"/>
                </a:ext>
              </a:extLst>
            </p:cNvPr>
            <p:cNvCxnSpPr/>
            <p:nvPr/>
          </p:nvCxnSpPr>
          <p:spPr>
            <a:xfrm>
              <a:off x="924232" y="958816"/>
              <a:ext cx="0" cy="919145"/>
            </a:xfrm>
            <a:prstGeom prst="line">
              <a:avLst/>
            </a:prstGeom>
            <a:ln w="57150">
              <a:solidFill>
                <a:srgbClr val="0000CC"/>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A394DED1-68BB-60CC-9D66-C0CC55AA7B89}"/>
                </a:ext>
              </a:extLst>
            </p:cNvPr>
            <p:cNvCxnSpPr>
              <a:cxnSpLocks/>
            </p:cNvCxnSpPr>
            <p:nvPr/>
          </p:nvCxnSpPr>
          <p:spPr>
            <a:xfrm>
              <a:off x="924232" y="1877961"/>
              <a:ext cx="599768" cy="0"/>
            </a:xfrm>
            <a:prstGeom prst="line">
              <a:avLst/>
            </a:prstGeom>
            <a:ln w="57150">
              <a:solidFill>
                <a:srgbClr val="0000CC"/>
              </a:solidFill>
            </a:ln>
          </p:spPr>
          <p:style>
            <a:lnRef idx="3">
              <a:schemeClr val="accent1"/>
            </a:lnRef>
            <a:fillRef idx="0">
              <a:schemeClr val="accent1"/>
            </a:fillRef>
            <a:effectRef idx="2">
              <a:schemeClr val="accent1"/>
            </a:effectRef>
            <a:fontRef idx="minor">
              <a:schemeClr val="tx1"/>
            </a:fontRef>
          </p:style>
        </p:cxnSp>
      </p:grpSp>
      <p:sp>
        <p:nvSpPr>
          <p:cNvPr id="18" name="Rectangle 17">
            <a:extLst>
              <a:ext uri="{FF2B5EF4-FFF2-40B4-BE49-F238E27FC236}">
                <a16:creationId xmlns:a16="http://schemas.microsoft.com/office/drawing/2014/main" id="{BB0881BE-3EBE-399B-3829-17680F951861}"/>
              </a:ext>
            </a:extLst>
          </p:cNvPr>
          <p:cNvSpPr/>
          <p:nvPr/>
        </p:nvSpPr>
        <p:spPr>
          <a:xfrm>
            <a:off x="937892" y="5892785"/>
            <a:ext cx="4206906" cy="846494"/>
          </a:xfrm>
          <a:prstGeom prst="rect">
            <a:avLst/>
          </a:prstGeom>
          <a:solidFill>
            <a:schemeClr val="bg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800" b="1" i="1">
                <a:solidFill>
                  <a:schemeClr val="tx1"/>
                </a:solidFill>
                <a:latin typeface="+mj-lt"/>
              </a:rPr>
              <a:t>Hầu hết thông tin trên Internet là có bản quyền</a:t>
            </a:r>
          </a:p>
        </p:txBody>
      </p:sp>
      <p:pic>
        <p:nvPicPr>
          <p:cNvPr id="22" name="Picture 21">
            <a:extLst>
              <a:ext uri="{FF2B5EF4-FFF2-40B4-BE49-F238E27FC236}">
                <a16:creationId xmlns:a16="http://schemas.microsoft.com/office/drawing/2014/main" id="{4F6C805A-F312-157B-CB8E-D3B07EE3EAFE}"/>
              </a:ext>
            </a:extLst>
          </p:cNvPr>
          <p:cNvPicPr>
            <a:picLocks noChangeAspect="1"/>
          </p:cNvPicPr>
          <p:nvPr/>
        </p:nvPicPr>
        <p:blipFill rotWithShape="1">
          <a:blip r:embed="rId7">
            <a:extLst>
              <a:ext uri="{28A0092B-C50C-407E-A947-70E740481C1C}">
                <a14:useLocalDpi xmlns:a14="http://schemas.microsoft.com/office/drawing/2010/main" val="0"/>
              </a:ext>
            </a:extLst>
          </a:blip>
          <a:srcRect l="48535" t="8480" r="12308" b="21848"/>
          <a:stretch/>
        </p:blipFill>
        <p:spPr>
          <a:xfrm>
            <a:off x="6578270" y="2562531"/>
            <a:ext cx="4774040" cy="3922583"/>
          </a:xfrm>
          <a:prstGeom prst="rect">
            <a:avLst/>
          </a:prstGeom>
        </p:spPr>
      </p:pic>
      <p:sp>
        <p:nvSpPr>
          <p:cNvPr id="23" name="Rectangle: Rounded Corners 1">
            <a:extLst>
              <a:ext uri="{FF2B5EF4-FFF2-40B4-BE49-F238E27FC236}">
                <a16:creationId xmlns:a16="http://schemas.microsoft.com/office/drawing/2014/main" id="{1F796E66-01DE-4E41-822D-9065E2DB4E95}"/>
              </a:ext>
            </a:extLst>
          </p:cNvPr>
          <p:cNvSpPr/>
          <p:nvPr/>
        </p:nvSpPr>
        <p:spPr>
          <a:xfrm>
            <a:off x="0" y="1437"/>
            <a:ext cx="11576482" cy="1033792"/>
          </a:xfrm>
          <a:prstGeom prst="roundRect">
            <a:avLst/>
          </a:prstGeom>
          <a:solidFill>
            <a:srgbClr val="D600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Times New Roman" panose="02020603050405020304" pitchFamily="18" charset="0"/>
                <a:ea typeface="Calibri" panose="020F0502020204030204" pitchFamily="34" charset="0"/>
              </a:rPr>
              <a:t>1. Biểu hiện vi phạm khi sử dụng công nghệ kĩ thuật số</a:t>
            </a:r>
            <a:endParaRPr lang="en-US" sz="3600">
              <a:solidFill>
                <a:schemeClr val="bg1"/>
              </a:solidFill>
            </a:endParaRPr>
          </a:p>
        </p:txBody>
      </p:sp>
    </p:spTree>
    <p:extLst>
      <p:ext uri="{BB962C8B-B14F-4D97-AF65-F5344CB8AC3E}">
        <p14:creationId xmlns:p14="http://schemas.microsoft.com/office/powerpoint/2010/main" val="10000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barn(inVertical)">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100"/>
                                        </p:tgtEl>
                                        <p:attrNameLst>
                                          <p:attrName>style.visibility</p:attrName>
                                        </p:attrNameLst>
                                      </p:cBhvr>
                                      <p:to>
                                        <p:strVal val="visible"/>
                                      </p:to>
                                    </p:set>
                                    <p:animEffect transition="in" filter="barn(inVertical)">
                                      <p:cBhvr>
                                        <p:cTn id="50" dur="500"/>
                                        <p:tgtEl>
                                          <p:spTgt spid="4100"/>
                                        </p:tgtEl>
                                      </p:cBhvr>
                                    </p:animEffect>
                                  </p:childTnLst>
                                </p:cTn>
                              </p:par>
                              <p:par>
                                <p:cTn id="51" presetID="16" presetClass="entr" presetSubtype="21"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098"/>
                                        </p:tgtEl>
                                      </p:cBhvr>
                                    </p:animEffect>
                                    <p:set>
                                      <p:cBhvr>
                                        <p:cTn id="61" dur="1" fill="hold">
                                          <p:stCondLst>
                                            <p:cond delay="499"/>
                                          </p:stCondLst>
                                        </p:cTn>
                                        <p:tgtEl>
                                          <p:spTgt spid="409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100"/>
                                        </p:tgtEl>
                                      </p:cBhvr>
                                    </p:animEffect>
                                    <p:set>
                                      <p:cBhvr>
                                        <p:cTn id="64" dur="1" fill="hold">
                                          <p:stCondLst>
                                            <p:cond delay="499"/>
                                          </p:stCondLst>
                                        </p:cTn>
                                        <p:tgtEl>
                                          <p:spTgt spid="410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barn(inVertical)">
                                      <p:cBhvr>
                                        <p:cTn id="75" dur="500"/>
                                        <p:tgtEl>
                                          <p:spTgt spid="1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inVertical)">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arn(inVertical)">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8" grpId="0" animBg="1"/>
      <p:bldP spid="18"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F796E66-01DE-4E41-822D-9065E2DB4E95}"/>
              </a:ext>
            </a:extLst>
          </p:cNvPr>
          <p:cNvSpPr/>
          <p:nvPr/>
        </p:nvSpPr>
        <p:spPr>
          <a:xfrm>
            <a:off x="127061" y="90435"/>
            <a:ext cx="10765839" cy="1225725"/>
          </a:xfrm>
          <a:prstGeom prst="roundRect">
            <a:avLst/>
          </a:prstGeom>
          <a:solidFill>
            <a:srgbClr val="D600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ea typeface="Calibri" panose="020F0502020204030204" pitchFamily="34" charset="0"/>
              </a:rPr>
              <a:t>2. </a:t>
            </a:r>
            <a:r>
              <a:rPr lang="vi-VN" sz="3600" b="1">
                <a:solidFill>
                  <a:schemeClr val="bg1"/>
                </a:solidFill>
                <a:latin typeface="Times New Roman" panose="02020603050405020304" pitchFamily="18" charset="0"/>
                <a:ea typeface="Calibri" panose="020F0502020204030204" pitchFamily="34" charset="0"/>
              </a:rPr>
              <a:t>Tuân thủ những quy định về đạo đức, văn hóa và pháp luật khi tạo ra sản phẩm số </a:t>
            </a:r>
            <a:endParaRPr lang="en-US" sz="3600">
              <a:solidFill>
                <a:schemeClr val="bg1"/>
              </a:solidFill>
            </a:endParaRPr>
          </a:p>
        </p:txBody>
      </p:sp>
      <p:sp>
        <p:nvSpPr>
          <p:cNvPr id="3" name="Oval 2">
            <a:hlinkClick r:id="rId3" action="ppaction://hlinkpres?slideindex=1&amp;slidetitle="/>
            <a:extLst>
              <a:ext uri="{FF2B5EF4-FFF2-40B4-BE49-F238E27FC236}">
                <a16:creationId xmlns:a16="http://schemas.microsoft.com/office/drawing/2014/main" id="{20CAC70D-CF61-FA7E-91DF-4B447E5CCB14}"/>
              </a:ext>
            </a:extLst>
          </p:cNvPr>
          <p:cNvSpPr/>
          <p:nvPr/>
        </p:nvSpPr>
        <p:spPr>
          <a:xfrm>
            <a:off x="4616388" y="2965142"/>
            <a:ext cx="2592280" cy="927716"/>
          </a:xfrm>
          <a:prstGeom prst="ellipse">
            <a:avLst/>
          </a:prstGeom>
          <a:solidFill>
            <a:srgbClr val="D600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err="1">
                <a:ln w="22225">
                  <a:solidFill>
                    <a:schemeClr val="accent2"/>
                  </a:solidFill>
                  <a:prstDash val="solid"/>
                </a:ln>
                <a:solidFill>
                  <a:schemeClr val="accent5">
                    <a:lumMod val="20000"/>
                    <a:lumOff val="80000"/>
                  </a:schemeClr>
                </a:solidFill>
                <a:latin typeface="Amasis MT Pro Medium" panose="02040604050005020304" pitchFamily="18" charset="0"/>
              </a:rPr>
              <a:t>Nhóm</a:t>
            </a:r>
            <a:r>
              <a:rPr lang="en-US" sz="3200" b="1">
                <a:ln w="22225">
                  <a:solidFill>
                    <a:schemeClr val="accent2"/>
                  </a:solidFill>
                  <a:prstDash val="solid"/>
                </a:ln>
                <a:solidFill>
                  <a:schemeClr val="accent5">
                    <a:lumMod val="20000"/>
                    <a:lumOff val="80000"/>
                  </a:schemeClr>
                </a:solidFill>
                <a:latin typeface="Amasis MT Pro Medium" panose="02040604050005020304" pitchFamily="18" charset="0"/>
              </a:rPr>
              <a:t> 4</a:t>
            </a:r>
            <a:endParaRPr lang="en-US" sz="3200" b="1" dirty="0">
              <a:ln w="22225">
                <a:solidFill>
                  <a:schemeClr val="accent2"/>
                </a:solidFill>
                <a:prstDash val="solid"/>
              </a:ln>
              <a:solidFill>
                <a:schemeClr val="accent5">
                  <a:lumMod val="20000"/>
                  <a:lumOff val="80000"/>
                </a:schemeClr>
              </a:solidFill>
              <a:latin typeface="Amasis MT Pro Medium" panose="02040604050005020304" pitchFamily="18" charset="0"/>
            </a:endParaRPr>
          </a:p>
        </p:txBody>
      </p:sp>
      <p:grpSp>
        <p:nvGrpSpPr>
          <p:cNvPr id="4" name="组合 13">
            <a:extLst>
              <a:ext uri="{FF2B5EF4-FFF2-40B4-BE49-F238E27FC236}">
                <a16:creationId xmlns:a16="http://schemas.microsoft.com/office/drawing/2014/main" id="{698EDA60-04C0-9902-73E1-188D9BEA76E5}"/>
              </a:ext>
            </a:extLst>
          </p:cNvPr>
          <p:cNvGrpSpPr/>
          <p:nvPr/>
        </p:nvGrpSpPr>
        <p:grpSpPr>
          <a:xfrm>
            <a:off x="334321" y="2191262"/>
            <a:ext cx="2358367" cy="2272597"/>
            <a:chOff x="2067317" y="1810431"/>
            <a:chExt cx="2488837" cy="2293259"/>
          </a:xfrm>
          <a:effectLst>
            <a:outerShdw blurRad="139700" dist="63500" dir="2700000" algn="tl" rotWithShape="0">
              <a:prstClr val="black">
                <a:alpha val="40000"/>
              </a:prstClr>
            </a:outerShdw>
          </a:effectLst>
        </p:grpSpPr>
        <p:sp>
          <p:nvSpPr>
            <p:cNvPr id="5" name="圆角矩形 14">
              <a:extLst>
                <a:ext uri="{FF2B5EF4-FFF2-40B4-BE49-F238E27FC236}">
                  <a16:creationId xmlns:a16="http://schemas.microsoft.com/office/drawing/2014/main" id="{88E678B2-0AB0-1BE3-576B-E18BB8A393E5}"/>
                </a:ext>
              </a:extLst>
            </p:cNvPr>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804">
                <a:defRPr/>
              </a:pPr>
              <a:endParaRPr lang="zh-CN" altLang="en-US" sz="1999" kern="0" dirty="0">
                <a:solidFill>
                  <a:srgbClr val="14436A"/>
                </a:solidFill>
                <a:latin typeface="Times New Roman" panose="02020603050405020304" pitchFamily="18" charset="0"/>
                <a:ea typeface="微软雅黑" panose="020B0503020204020204" pitchFamily="34" charset="-122"/>
                <a:cs typeface="+mn-ea"/>
                <a:sym typeface="+mn-lt"/>
              </a:endParaRPr>
            </a:p>
          </p:txBody>
        </p:sp>
        <p:sp>
          <p:nvSpPr>
            <p:cNvPr id="6" name="圆角矩形 15">
              <a:extLst>
                <a:ext uri="{FF2B5EF4-FFF2-40B4-BE49-F238E27FC236}">
                  <a16:creationId xmlns:a16="http://schemas.microsoft.com/office/drawing/2014/main" id="{BE42A8FF-FAFB-C050-D100-48A65B95128F}"/>
                </a:ext>
              </a:extLst>
            </p:cNvPr>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1999" kern="0">
                  <a:solidFill>
                    <a:srgbClr val="14436A"/>
                  </a:solidFill>
                  <a:latin typeface="Times New Roman" panose="02020603050405020304" pitchFamily="18" charset="0"/>
                  <a:ea typeface="微软雅黑" panose="020B0503020204020204" pitchFamily="34" charset="-122"/>
                  <a:cs typeface="+mn-ea"/>
                  <a:sym typeface="+mn-lt"/>
                </a:rPr>
                <a:t> </a:t>
              </a:r>
              <a:endParaRPr lang="zh-CN" altLang="en-US" sz="1999" kern="0" dirty="0">
                <a:solidFill>
                  <a:srgbClr val="14436A"/>
                </a:solidFill>
                <a:latin typeface="Times New Roman" panose="02020603050405020304" pitchFamily="18" charset="0"/>
                <a:ea typeface="微软雅黑" panose="020B0503020204020204" pitchFamily="34" charset="-122"/>
                <a:cs typeface="+mn-ea"/>
                <a:sym typeface="+mn-lt"/>
              </a:endParaRPr>
            </a:p>
          </p:txBody>
        </p:sp>
      </p:grpSp>
      <p:grpSp>
        <p:nvGrpSpPr>
          <p:cNvPr id="8" name="组合 13">
            <a:extLst>
              <a:ext uri="{FF2B5EF4-FFF2-40B4-BE49-F238E27FC236}">
                <a16:creationId xmlns:a16="http://schemas.microsoft.com/office/drawing/2014/main" id="{BCB53385-8CC3-E971-2975-A8F37B53BE24}"/>
              </a:ext>
            </a:extLst>
          </p:cNvPr>
          <p:cNvGrpSpPr/>
          <p:nvPr/>
        </p:nvGrpSpPr>
        <p:grpSpPr>
          <a:xfrm>
            <a:off x="355965" y="2180227"/>
            <a:ext cx="2358367" cy="2272597"/>
            <a:chOff x="2067317" y="1810431"/>
            <a:chExt cx="2488837" cy="2293259"/>
          </a:xfrm>
          <a:effectLst>
            <a:outerShdw blurRad="139700" dist="63500" dir="2700000" algn="tl" rotWithShape="0">
              <a:prstClr val="black">
                <a:alpha val="40000"/>
              </a:prstClr>
            </a:outerShdw>
          </a:effectLst>
        </p:grpSpPr>
        <p:sp>
          <p:nvSpPr>
            <p:cNvPr id="9" name="圆角矩形 14">
              <a:extLst>
                <a:ext uri="{FF2B5EF4-FFF2-40B4-BE49-F238E27FC236}">
                  <a16:creationId xmlns:a16="http://schemas.microsoft.com/office/drawing/2014/main" id="{E539F95F-2101-A210-6DFE-02E9E44603D5}"/>
                </a:ext>
              </a:extLst>
            </p:cNvPr>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804">
                <a:defRPr/>
              </a:pPr>
              <a:endParaRPr lang="zh-CN" altLang="en-US" sz="1999" kern="0" dirty="0">
                <a:solidFill>
                  <a:srgbClr val="14436A"/>
                </a:solidFill>
                <a:latin typeface="Times New Roman" panose="02020603050405020304" pitchFamily="18" charset="0"/>
                <a:ea typeface="微软雅黑" panose="020B0503020204020204" pitchFamily="34" charset="-122"/>
                <a:cs typeface="+mn-ea"/>
                <a:sym typeface="+mn-lt"/>
              </a:endParaRPr>
            </a:p>
          </p:txBody>
        </p:sp>
        <p:sp>
          <p:nvSpPr>
            <p:cNvPr id="10" name="圆角矩形 15">
              <a:extLst>
                <a:ext uri="{FF2B5EF4-FFF2-40B4-BE49-F238E27FC236}">
                  <a16:creationId xmlns:a16="http://schemas.microsoft.com/office/drawing/2014/main" id="{2BE9974D-7E41-EDC5-FC64-C9CF029D8C38}"/>
                </a:ext>
              </a:extLst>
            </p:cNvPr>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1999" kern="0">
                  <a:solidFill>
                    <a:srgbClr val="14436A"/>
                  </a:solidFill>
                  <a:latin typeface="Times New Roman" panose="02020603050405020304" pitchFamily="18" charset="0"/>
                  <a:ea typeface="微软雅黑" panose="020B0503020204020204" pitchFamily="34" charset="-122"/>
                  <a:cs typeface="+mn-ea"/>
                  <a:sym typeface="+mn-lt"/>
                </a:rPr>
                <a:t> </a:t>
              </a:r>
              <a:endParaRPr lang="zh-CN" altLang="en-US" sz="1999" kern="0" dirty="0">
                <a:solidFill>
                  <a:srgbClr val="14436A"/>
                </a:solidFill>
                <a:latin typeface="Times New Roman" panose="02020603050405020304" pitchFamily="18" charset="0"/>
                <a:ea typeface="微软雅黑" panose="020B0503020204020204" pitchFamily="34" charset="-122"/>
                <a:cs typeface="+mn-ea"/>
                <a:sym typeface="+mn-lt"/>
              </a:endParaRPr>
            </a:p>
          </p:txBody>
        </p:sp>
      </p:grpSp>
      <p:pic>
        <p:nvPicPr>
          <p:cNvPr id="11" name="Picture 10" descr="A picture containing toy, doll&#10;&#10;Description automatically generated">
            <a:extLst>
              <a:ext uri="{FF2B5EF4-FFF2-40B4-BE49-F238E27FC236}">
                <a16:creationId xmlns:a16="http://schemas.microsoft.com/office/drawing/2014/main" id="{CB408CEA-2623-8B1D-CE56-A7B4258CA3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291" y="1988602"/>
            <a:ext cx="1806387" cy="1806387"/>
          </a:xfrm>
          <a:prstGeom prst="rect">
            <a:avLst/>
          </a:prstGeom>
        </p:spPr>
      </p:pic>
    </p:spTree>
    <p:extLst>
      <p:ext uri="{BB962C8B-B14F-4D97-AF65-F5344CB8AC3E}">
        <p14:creationId xmlns:p14="http://schemas.microsoft.com/office/powerpoint/2010/main" val="26916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45"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ppt_w</p:attrName>
                                        </p:attrNameLst>
                                      </p:cBhvr>
                                      <p:tavLst>
                                        <p:tav tm="0" fmla="#ppt_w*sin(2.5*pi*$)">
                                          <p:val>
                                            <p:fltVal val="0"/>
                                          </p:val>
                                        </p:tav>
                                        <p:tav tm="100000">
                                          <p:val>
                                            <p:fltVal val="1"/>
                                          </p:val>
                                        </p:tav>
                                      </p:tavLst>
                                    </p:anim>
                                    <p:anim calcmode="lin" valueType="num">
                                      <p:cBhvr>
                                        <p:cTn id="23" dur="2000" fill="hold"/>
                                        <p:tgtEl>
                                          <p:spTgt spid="11"/>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45"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F796E66-01DE-4E41-822D-9065E2DB4E95}"/>
              </a:ext>
            </a:extLst>
          </p:cNvPr>
          <p:cNvSpPr/>
          <p:nvPr/>
        </p:nvSpPr>
        <p:spPr>
          <a:xfrm>
            <a:off x="127061" y="90435"/>
            <a:ext cx="10765839" cy="1225725"/>
          </a:xfrm>
          <a:prstGeom prst="roundRect">
            <a:avLst/>
          </a:prstGeom>
          <a:solidFill>
            <a:srgbClr val="D600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2. </a:t>
            </a:r>
            <a:r>
              <a:rPr kumimoji="0" lang="vi-VN" sz="3600" b="1"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Tuân thủ những quy định về đạo đức, văn hóa và pháp luật khi tạo ra sản phẩm số </a:t>
            </a:r>
            <a:endParaRPr kumimoji="0" lang="en-US"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71C6558-94B0-95CB-214A-132EC65F4BBE}"/>
              </a:ext>
            </a:extLst>
          </p:cNvPr>
          <p:cNvSpPr txBox="1"/>
          <p:nvPr/>
        </p:nvSpPr>
        <p:spPr>
          <a:xfrm>
            <a:off x="443884" y="1864311"/>
            <a:ext cx="11540970" cy="3477875"/>
          </a:xfrm>
          <a:prstGeom prst="rect">
            <a:avLst/>
          </a:prstGeom>
          <a:noFill/>
        </p:spPr>
        <p:txBody>
          <a:bodyPr wrap="square" rtlCol="0">
            <a:spAutoFit/>
          </a:bodyPr>
          <a:lstStyle/>
          <a:p>
            <a:pPr algn="just"/>
            <a:r>
              <a:rPr lang="en-US" sz="4400">
                <a:latin typeface="Times New Roman" panose="02020603050405020304" pitchFamily="18" charset="0"/>
                <a:cs typeface="Times New Roman" panose="02020603050405020304" pitchFamily="18" charset="0"/>
              </a:rPr>
              <a:t>Cần đảm bảo tính văn hóa, thể hiện được đạo đức và tuân thủ pháp luật khi tạo ra các sản phẩm số, giúp tránh được việc lan truyền thông tin sai trái, đồng thời góp phần tạo ra một xã hội số lành mạnh và hợp pháp.</a:t>
            </a:r>
          </a:p>
        </p:txBody>
      </p:sp>
    </p:spTree>
    <p:extLst>
      <p:ext uri="{BB962C8B-B14F-4D97-AF65-F5344CB8AC3E}">
        <p14:creationId xmlns:p14="http://schemas.microsoft.com/office/powerpoint/2010/main" val="181981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8B3129D-F236-4298-87C7-B58D43A9C090}"/>
              </a:ext>
            </a:extLst>
          </p:cNvPr>
          <p:cNvPicPr>
            <a:picLocks noChangeAspect="1"/>
          </p:cNvPicPr>
          <p:nvPr/>
        </p:nvPicPr>
        <p:blipFill rotWithShape="1">
          <a:blip r:embed="rId4"/>
          <a:srcRect t="24673" r="17857"/>
          <a:stretch/>
        </p:blipFill>
        <p:spPr>
          <a:xfrm>
            <a:off x="10191366" y="266578"/>
            <a:ext cx="1752984" cy="1473610"/>
          </a:xfrm>
          <a:prstGeom prst="rect">
            <a:avLst/>
          </a:prstGeom>
        </p:spPr>
      </p:pic>
      <p:pic>
        <p:nvPicPr>
          <p:cNvPr id="5" name="图片 4">
            <a:extLst>
              <a:ext uri="{FF2B5EF4-FFF2-40B4-BE49-F238E27FC236}">
                <a16:creationId xmlns:a16="http://schemas.microsoft.com/office/drawing/2014/main" id="{DEA551C9-A24D-4F6F-AE60-DF7D6B83A414}"/>
              </a:ext>
            </a:extLst>
          </p:cNvPr>
          <p:cNvPicPr>
            <a:picLocks noChangeAspect="1"/>
          </p:cNvPicPr>
          <p:nvPr/>
        </p:nvPicPr>
        <p:blipFill>
          <a:blip r:embed="rId5"/>
          <a:stretch>
            <a:fillRect/>
          </a:stretch>
        </p:blipFill>
        <p:spPr>
          <a:xfrm>
            <a:off x="4498110" y="1571593"/>
            <a:ext cx="3214254" cy="1295719"/>
          </a:xfrm>
          <a:prstGeom prst="rect">
            <a:avLst/>
          </a:prstGeom>
        </p:spPr>
      </p:pic>
      <p:pic>
        <p:nvPicPr>
          <p:cNvPr id="6" name="图片 5">
            <a:extLst>
              <a:ext uri="{FF2B5EF4-FFF2-40B4-BE49-F238E27FC236}">
                <a16:creationId xmlns:a16="http://schemas.microsoft.com/office/drawing/2014/main" id="{CAB5FC26-484F-44C8-9E7E-13BEAD0DDF94}"/>
              </a:ext>
            </a:extLst>
          </p:cNvPr>
          <p:cNvPicPr>
            <a:picLocks noChangeAspect="1"/>
          </p:cNvPicPr>
          <p:nvPr/>
        </p:nvPicPr>
        <p:blipFill>
          <a:blip r:embed="rId6"/>
          <a:stretch>
            <a:fillRect/>
          </a:stretch>
        </p:blipFill>
        <p:spPr>
          <a:xfrm>
            <a:off x="4168615" y="3618414"/>
            <a:ext cx="3583710" cy="1333504"/>
          </a:xfrm>
          <a:prstGeom prst="rect">
            <a:avLst/>
          </a:prstGeom>
        </p:spPr>
      </p:pic>
      <p:pic>
        <p:nvPicPr>
          <p:cNvPr id="7" name="图片 6">
            <a:extLst>
              <a:ext uri="{FF2B5EF4-FFF2-40B4-BE49-F238E27FC236}">
                <a16:creationId xmlns:a16="http://schemas.microsoft.com/office/drawing/2014/main" id="{36FD5E1D-C2C7-42A1-9B7D-4E592583096B}"/>
              </a:ext>
            </a:extLst>
          </p:cNvPr>
          <p:cNvPicPr>
            <a:picLocks noChangeAspect="1"/>
          </p:cNvPicPr>
          <p:nvPr/>
        </p:nvPicPr>
        <p:blipFill>
          <a:blip r:embed="rId7"/>
          <a:stretch>
            <a:fillRect/>
          </a:stretch>
        </p:blipFill>
        <p:spPr>
          <a:xfrm>
            <a:off x="275505" y="266578"/>
            <a:ext cx="3417049" cy="2032500"/>
          </a:xfrm>
          <a:prstGeom prst="rect">
            <a:avLst/>
          </a:prstGeom>
        </p:spPr>
      </p:pic>
      <p:pic>
        <p:nvPicPr>
          <p:cNvPr id="14" name="图片 13">
            <a:extLst>
              <a:ext uri="{FF2B5EF4-FFF2-40B4-BE49-F238E27FC236}">
                <a16:creationId xmlns:a16="http://schemas.microsoft.com/office/drawing/2014/main" id="{3C54711A-3FCA-4330-8ED9-451489857129}"/>
              </a:ext>
            </a:extLst>
          </p:cNvPr>
          <p:cNvPicPr>
            <a:picLocks noChangeAspect="1"/>
          </p:cNvPicPr>
          <p:nvPr/>
        </p:nvPicPr>
        <p:blipFill>
          <a:blip r:embed="rId8"/>
          <a:stretch>
            <a:fillRect/>
          </a:stretch>
        </p:blipFill>
        <p:spPr>
          <a:xfrm flipH="1">
            <a:off x="8438382" y="4304859"/>
            <a:ext cx="3505968" cy="2324672"/>
          </a:xfrm>
          <a:prstGeom prst="rect">
            <a:avLst/>
          </a:prstGeom>
        </p:spPr>
      </p:pic>
      <p:grpSp>
        <p:nvGrpSpPr>
          <p:cNvPr id="24" name="组合 23">
            <a:extLst>
              <a:ext uri="{FF2B5EF4-FFF2-40B4-BE49-F238E27FC236}">
                <a16:creationId xmlns:a16="http://schemas.microsoft.com/office/drawing/2014/main" id="{1AF44616-6C7B-415E-B68B-A7E293A0C99A}"/>
              </a:ext>
            </a:extLst>
          </p:cNvPr>
          <p:cNvGrpSpPr/>
          <p:nvPr/>
        </p:nvGrpSpPr>
        <p:grpSpPr>
          <a:xfrm>
            <a:off x="355595" y="3741685"/>
            <a:ext cx="2346316" cy="2893987"/>
            <a:chOff x="355595" y="3741685"/>
            <a:chExt cx="2346316" cy="2893987"/>
          </a:xfrm>
        </p:grpSpPr>
        <p:pic>
          <p:nvPicPr>
            <p:cNvPr id="19" name="图片 18">
              <a:extLst>
                <a:ext uri="{FF2B5EF4-FFF2-40B4-BE49-F238E27FC236}">
                  <a16:creationId xmlns:a16="http://schemas.microsoft.com/office/drawing/2014/main" id="{06A4829A-448B-41B0-9C1C-1C2555B14416}"/>
                </a:ext>
              </a:extLst>
            </p:cNvPr>
            <p:cNvPicPr>
              <a:picLocks noChangeAspect="1"/>
            </p:cNvPicPr>
            <p:nvPr/>
          </p:nvPicPr>
          <p:blipFill>
            <a:blip r:embed="rId9"/>
            <a:stretch>
              <a:fillRect/>
            </a:stretch>
          </p:blipFill>
          <p:spPr>
            <a:xfrm rot="13973291">
              <a:off x="592238" y="4525999"/>
              <a:ext cx="2070935" cy="2148411"/>
            </a:xfrm>
            <a:prstGeom prst="rect">
              <a:avLst/>
            </a:prstGeom>
          </p:spPr>
        </p:pic>
        <p:pic>
          <p:nvPicPr>
            <p:cNvPr id="20" name="图片 19">
              <a:extLst>
                <a:ext uri="{FF2B5EF4-FFF2-40B4-BE49-F238E27FC236}">
                  <a16:creationId xmlns:a16="http://schemas.microsoft.com/office/drawing/2014/main" id="{8BE1F7BB-409C-40CC-8724-58B453F69760}"/>
                </a:ext>
              </a:extLst>
            </p:cNvPr>
            <p:cNvPicPr>
              <a:picLocks noChangeAspect="1"/>
            </p:cNvPicPr>
            <p:nvPr/>
          </p:nvPicPr>
          <p:blipFill>
            <a:blip r:embed="rId10"/>
            <a:stretch>
              <a:fillRect/>
            </a:stretch>
          </p:blipFill>
          <p:spPr>
            <a:xfrm>
              <a:off x="355595" y="3741685"/>
              <a:ext cx="1220293" cy="1340179"/>
            </a:xfrm>
            <a:prstGeom prst="rect">
              <a:avLst/>
            </a:prstGeom>
          </p:spPr>
        </p:pic>
      </p:grpSp>
      <p:pic>
        <p:nvPicPr>
          <p:cNvPr id="21" name="图片 20">
            <a:extLst>
              <a:ext uri="{FF2B5EF4-FFF2-40B4-BE49-F238E27FC236}">
                <a16:creationId xmlns:a16="http://schemas.microsoft.com/office/drawing/2014/main" id="{1DA3AB1B-5B08-4AFC-9C1D-FDA4273D2A2C}"/>
              </a:ext>
            </a:extLst>
          </p:cNvPr>
          <p:cNvPicPr>
            <a:picLocks noChangeAspect="1"/>
          </p:cNvPicPr>
          <p:nvPr/>
        </p:nvPicPr>
        <p:blipFill>
          <a:blip r:embed="rId11"/>
          <a:stretch>
            <a:fillRect/>
          </a:stretch>
        </p:blipFill>
        <p:spPr>
          <a:xfrm>
            <a:off x="3692554" y="2198115"/>
            <a:ext cx="990229" cy="822266"/>
          </a:xfrm>
          <a:prstGeom prst="rect">
            <a:avLst/>
          </a:prstGeom>
        </p:spPr>
      </p:pic>
      <p:sp>
        <p:nvSpPr>
          <p:cNvPr id="2" name="文本框 1">
            <a:extLst>
              <a:ext uri="{FF2B5EF4-FFF2-40B4-BE49-F238E27FC236}">
                <a16:creationId xmlns:a16="http://schemas.microsoft.com/office/drawing/2014/main" id="{7E239560-31E7-472A-8D5D-3B96D95E9ED3}"/>
              </a:ext>
            </a:extLst>
          </p:cNvPr>
          <p:cNvSpPr txBox="1"/>
          <p:nvPr/>
        </p:nvSpPr>
        <p:spPr>
          <a:xfrm>
            <a:off x="3795171" y="2842114"/>
            <a:ext cx="41501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rPr>
              <a:t>Luyện tập</a:t>
            </a:r>
            <a:endParaRPr kumimoji="0" lang="zh-CN" altLang="en-US" sz="4800" b="1" i="0" u="none" strike="noStrike" kern="1200" cap="none" spc="0" normalizeH="0" baseline="0" noProof="0" dirty="0">
              <a:ln>
                <a:noFill/>
              </a:ln>
              <a:solidFill>
                <a:prstClr val="black"/>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sym typeface="HYXiaRiTiW" panose="00020600040101010101" pitchFamily="18" charset="-122"/>
            </a:endParaRPr>
          </a:p>
        </p:txBody>
      </p:sp>
      <p:sp>
        <p:nvSpPr>
          <p:cNvPr id="3" name="TextBox 2"/>
          <p:cNvSpPr txBox="1"/>
          <p:nvPr/>
        </p:nvSpPr>
        <p:spPr>
          <a:xfrm>
            <a:off x="5519528" y="1929746"/>
            <a:ext cx="841897"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omic Sans MS" pitchFamily="66" charset="0"/>
                <a:ea typeface="+mn-ea"/>
                <a:cs typeface="+mn-cs"/>
              </a:rPr>
              <a:t>03</a:t>
            </a:r>
          </a:p>
        </p:txBody>
      </p:sp>
    </p:spTree>
    <p:extLst>
      <p:ext uri="{BB962C8B-B14F-4D97-AF65-F5344CB8AC3E}">
        <p14:creationId xmlns:p14="http://schemas.microsoft.com/office/powerpoint/2010/main" val="33498820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500"/>
                            </p:stCondLst>
                            <p:childTnLst>
                              <p:par>
                                <p:cTn id="18" presetID="2" presetClass="entr" presetSubtype="12"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4" name="Group 33"/>
          <p:cNvGrpSpPr/>
          <p:nvPr/>
        </p:nvGrpSpPr>
        <p:grpSpPr>
          <a:xfrm>
            <a:off x="885305" y="3412378"/>
            <a:ext cx="9829800" cy="739833"/>
            <a:chOff x="885305" y="1487978"/>
            <a:chExt cx="9829800" cy="739833"/>
          </a:xfrm>
        </p:grpSpPr>
        <p:sp>
          <p:nvSpPr>
            <p:cNvPr id="35" name="Flowchart: Alternate Process 3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0000"/>
                  </a:solidFill>
                  <a:latin typeface="Times New Roman" panose="02020603050405020304" pitchFamily="18" charset="0"/>
                  <a:cs typeface="Times New Roman" panose="02020603050405020304" pitchFamily="18" charset="0"/>
                </a:rPr>
                <a:t>C</a:t>
              </a:r>
              <a:r>
                <a:rPr lang="en-US"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Tặng đĩa nhạc có bản quyền em đã mua cho người </a:t>
              </a:r>
              <a:r>
                <a:rPr lang="vi-VN" sz="2400" smtClean="0">
                  <a:solidFill>
                    <a:srgbClr val="FF0000"/>
                  </a:solidFill>
                  <a:latin typeface="Times New Roman" panose="02020603050405020304" pitchFamily="18" charset="0"/>
                  <a:cs typeface="Times New Roman" panose="02020603050405020304" pitchFamily="18" charset="0"/>
                </a:rPr>
                <a:t>khác</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885305" y="1529541"/>
              <a:ext cx="731520" cy="656705"/>
              <a:chOff x="590204" y="1537855"/>
              <a:chExt cx="731520" cy="656705"/>
            </a:xfrm>
          </p:grpSpPr>
          <p:sp>
            <p:nvSpPr>
              <p:cNvPr id="37" name="Oval 3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885305" y="1487978"/>
            <a:ext cx="9829800" cy="739833"/>
            <a:chOff x="885305" y="1487978"/>
            <a:chExt cx="9829800" cy="739833"/>
          </a:xfrm>
        </p:grpSpPr>
        <p:sp>
          <p:nvSpPr>
            <p:cNvPr id="3" name="Flowchart: Alternate Process 2"/>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FF0000"/>
                  </a:solidFill>
                  <a:latin typeface="Times New Roman" panose="02020603050405020304" pitchFamily="18" charset="0"/>
                  <a:cs typeface="Times New Roman" panose="02020603050405020304" pitchFamily="18" charset="0"/>
                </a:rPr>
                <a:t>A. </a:t>
              </a:r>
              <a:r>
                <a:rPr lang="en-US" sz="2400">
                  <a:solidFill>
                    <a:srgbClr val="FF0000"/>
                  </a:solidFill>
                  <a:latin typeface="Times New Roman" panose="02020603050405020304" pitchFamily="18" charset="0"/>
                  <a:cs typeface="Times New Roman" panose="02020603050405020304" pitchFamily="18" charset="0"/>
                </a:rPr>
                <a:t>Đăng tải thông tin sai sự thật lên mạng</a:t>
              </a:r>
              <a:r>
                <a:rPr lang="en-US" sz="2400" smtClean="0">
                  <a:solidFill>
                    <a:srgbClr val="FF0000"/>
                  </a:solidFill>
                  <a:latin typeface="Times New Roman" panose="02020603050405020304" pitchFamily="18" charset="0"/>
                  <a:cs typeface="Times New Roman" panose="02020603050405020304" pitchFamily="18" charset="0"/>
                </a:rPr>
                <a:t> </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885305" y="1529541"/>
              <a:ext cx="731520" cy="656705"/>
              <a:chOff x="590204" y="1537855"/>
              <a:chExt cx="731520" cy="656705"/>
            </a:xfrm>
          </p:grpSpPr>
          <p:sp>
            <p:nvSpPr>
              <p:cNvPr id="5" name="Oval 4"/>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Smiley Face 10"/>
          <p:cNvSpPr/>
          <p:nvPr/>
        </p:nvSpPr>
        <p:spPr>
          <a:xfrm>
            <a:off x="868680" y="3441481"/>
            <a:ext cx="748145" cy="65670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39" name="Group 38"/>
          <p:cNvGrpSpPr/>
          <p:nvPr/>
        </p:nvGrpSpPr>
        <p:grpSpPr>
          <a:xfrm>
            <a:off x="885305" y="4484727"/>
            <a:ext cx="9829800" cy="739833"/>
            <a:chOff x="885305" y="1487978"/>
            <a:chExt cx="9829800" cy="739833"/>
          </a:xfrm>
        </p:grpSpPr>
        <p:sp>
          <p:nvSpPr>
            <p:cNvPr id="40" name="Flowchart: Alternate Process 39"/>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FF0000"/>
                  </a:solidFill>
                  <a:latin typeface="Times New Roman" panose="02020603050405020304" pitchFamily="18" charset="0"/>
                  <a:cs typeface="Times New Roman" panose="02020603050405020304" pitchFamily="18" charset="0"/>
                </a:rPr>
                <a:t>D</a:t>
              </a:r>
              <a:r>
                <a:rPr lang="en-US"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Tải một bài trình chiếu của người khác từ Internet và sử dụng như là của mình tạo </a:t>
              </a:r>
              <a:r>
                <a:rPr lang="vi-VN" sz="2400" smtClean="0">
                  <a:solidFill>
                    <a:srgbClr val="FF0000"/>
                  </a:solidFill>
                  <a:latin typeface="Times New Roman" panose="02020603050405020304" pitchFamily="18" charset="0"/>
                  <a:cs typeface="Times New Roman" panose="02020603050405020304" pitchFamily="18" charset="0"/>
                </a:rPr>
                <a:t>ra</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85305" y="1529541"/>
              <a:ext cx="731520" cy="656705"/>
              <a:chOff x="590204" y="1537855"/>
              <a:chExt cx="731520" cy="656705"/>
            </a:xfrm>
          </p:grpSpPr>
          <p:sp>
            <p:nvSpPr>
              <p:cNvPr id="42" name="Oval 41"/>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885305" y="2395445"/>
            <a:ext cx="9829800" cy="739833"/>
            <a:chOff x="885305" y="1487978"/>
            <a:chExt cx="9829800" cy="739833"/>
          </a:xfrm>
        </p:grpSpPr>
        <p:sp>
          <p:nvSpPr>
            <p:cNvPr id="45" name="Flowchart: Alternate Process 4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FF0000"/>
                  </a:solidFill>
                  <a:latin typeface="Times New Roman" panose="02020603050405020304" pitchFamily="18" charset="0"/>
                  <a:cs typeface="Times New Roman" panose="02020603050405020304" pitchFamily="18" charset="0"/>
                </a:rPr>
                <a:t>B. </a:t>
              </a:r>
              <a:r>
                <a:rPr lang="vi-VN" sz="2400">
                  <a:solidFill>
                    <a:srgbClr val="FF0000"/>
                  </a:solidFill>
                  <a:latin typeface="Times New Roman" panose="02020603050405020304" pitchFamily="18" charset="0"/>
                  <a:cs typeface="Times New Roman" panose="02020603050405020304" pitchFamily="18" charset="0"/>
                </a:rPr>
                <a:t>Cố ý nghe, ghi âm trái phép các cuộc nói </a:t>
              </a:r>
              <a:r>
                <a:rPr lang="vi-VN" sz="2400" smtClean="0">
                  <a:solidFill>
                    <a:srgbClr val="FF0000"/>
                  </a:solidFill>
                  <a:latin typeface="Times New Roman" panose="02020603050405020304" pitchFamily="18" charset="0"/>
                  <a:cs typeface="Times New Roman" panose="02020603050405020304" pitchFamily="18" charset="0"/>
                </a:rPr>
                <a:t>chuyện</a:t>
              </a:r>
              <a:endParaRPr lang="en-US" sz="2400">
                <a:solidFill>
                  <a:srgbClr val="FF0000"/>
                </a:solidFill>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885305" y="1529541"/>
              <a:ext cx="731520" cy="656705"/>
              <a:chOff x="590204" y="1537855"/>
              <a:chExt cx="731520" cy="656705"/>
            </a:xfrm>
          </p:grpSpPr>
          <p:sp>
            <p:nvSpPr>
              <p:cNvPr id="47" name="Oval 4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ounded Rectangle 12"/>
          <p:cNvSpPr/>
          <p:nvPr/>
        </p:nvSpPr>
        <p:spPr>
          <a:xfrm>
            <a:off x="885305" y="272628"/>
            <a:ext cx="10436629" cy="841269"/>
          </a:xfrm>
          <a:prstGeom prst="round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0000"/>
                </a:solidFill>
                <a:latin typeface="Times New Roman" panose="02020603050405020304" pitchFamily="18" charset="0"/>
                <a:cs typeface="Times New Roman" panose="02020603050405020304" pitchFamily="18" charset="0"/>
              </a:rPr>
              <a:t>Câu 1:</a:t>
            </a:r>
            <a:r>
              <a:rPr lang="vi-VN" sz="2800" b="1" i="1" smtClean="0">
                <a:solidFill>
                  <a:srgbClr val="FF0000"/>
                </a:solidFill>
                <a:latin typeface="Times New Roman" panose="02020603050405020304" pitchFamily="18" charset="0"/>
                <a:cs typeface="Times New Roman" panose="02020603050405020304" pitchFamily="18" charset="0"/>
              </a:rPr>
              <a:t>Hành động nào sau đây </a:t>
            </a:r>
            <a:r>
              <a:rPr lang="vi-VN" sz="2800" b="1" i="1" u="sng" smtClean="0">
                <a:solidFill>
                  <a:srgbClr val="FF0000"/>
                </a:solidFill>
                <a:latin typeface="Times New Roman" panose="02020603050405020304" pitchFamily="18" charset="0"/>
                <a:cs typeface="Times New Roman" panose="02020603050405020304" pitchFamily="18" charset="0"/>
              </a:rPr>
              <a:t>không</a:t>
            </a:r>
            <a:r>
              <a:rPr lang="vi-VN" sz="2800" b="1" i="1" smtClean="0">
                <a:solidFill>
                  <a:srgbClr val="FF0000"/>
                </a:solidFill>
                <a:latin typeface="Times New Roman" panose="02020603050405020304" pitchFamily="18" charset="0"/>
                <a:cs typeface="Times New Roman" panose="02020603050405020304" pitchFamily="18" charset="0"/>
              </a:rPr>
              <a:t> vi phạm đạo đức và pháp luật?</a:t>
            </a:r>
            <a:r>
              <a:rPr lang="en-US" sz="2800" b="1" smtClean="0">
                <a:solidFill>
                  <a:srgbClr val="FF0000"/>
                </a:solidFill>
                <a:latin typeface="Times New Roman" panose="02020603050405020304" pitchFamily="18" charset="0"/>
                <a:cs typeface="Times New Roman" panose="02020603050405020304" pitchFamily="18" charset="0"/>
              </a:rPr>
              <a:t> </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0812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885305" y="1487978"/>
            <a:ext cx="9829800" cy="739833"/>
            <a:chOff x="885305" y="1487978"/>
            <a:chExt cx="9829800" cy="739833"/>
          </a:xfrm>
        </p:grpSpPr>
        <p:sp>
          <p:nvSpPr>
            <p:cNvPr id="3" name="Flowchart: Alternate Process 2"/>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A. Sao chép</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các đĩa cài đặt phần mềm</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885305" y="1529541"/>
              <a:ext cx="731520" cy="656705"/>
              <a:chOff x="590204" y="1537855"/>
              <a:chExt cx="731520" cy="656705"/>
            </a:xfrm>
          </p:grpSpPr>
          <p:sp>
            <p:nvSpPr>
              <p:cNvPr id="5" name="Oval 4"/>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6" name="Oval 5"/>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1" name="Smiley Face 10"/>
          <p:cNvSpPr/>
          <p:nvPr/>
        </p:nvSpPr>
        <p:spPr>
          <a:xfrm>
            <a:off x="885305" y="1521226"/>
            <a:ext cx="748145" cy="656705"/>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nvGrpSpPr>
          <p:cNvPr id="34" name="Group 33"/>
          <p:cNvGrpSpPr/>
          <p:nvPr/>
        </p:nvGrpSpPr>
        <p:grpSpPr>
          <a:xfrm>
            <a:off x="885305" y="3412378"/>
            <a:ext cx="9829800" cy="739833"/>
            <a:chOff x="885305" y="1487978"/>
            <a:chExt cx="9829800" cy="739833"/>
          </a:xfrm>
        </p:grpSpPr>
        <p:sp>
          <p:nvSpPr>
            <p:cNvPr id="35" name="Flowchart: Alternate Process 3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Phá</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khóa phần mềm vì không muốn bỏ tiền mua key</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885305" y="1529541"/>
              <a:ext cx="731520" cy="656705"/>
              <a:chOff x="590204" y="1537855"/>
              <a:chExt cx="731520" cy="656705"/>
            </a:xfrm>
          </p:grpSpPr>
          <p:sp>
            <p:nvSpPr>
              <p:cNvPr id="37" name="Oval 3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38" name="Oval 3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39" name="Group 38"/>
          <p:cNvGrpSpPr/>
          <p:nvPr/>
        </p:nvGrpSpPr>
        <p:grpSpPr>
          <a:xfrm>
            <a:off x="885305" y="4484727"/>
            <a:ext cx="9829800" cy="739833"/>
            <a:chOff x="885305" y="1487978"/>
            <a:chExt cx="9829800" cy="739833"/>
          </a:xfrm>
        </p:grpSpPr>
        <p:sp>
          <p:nvSpPr>
            <p:cNvPr id="40" name="Flowchart: Alternate Process 39"/>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D</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Em dùng</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nhờ một phần mềm trên máy tính của bạn</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885305" y="1529541"/>
              <a:ext cx="731520" cy="656705"/>
              <a:chOff x="590204" y="1537855"/>
              <a:chExt cx="731520" cy="656705"/>
            </a:xfrm>
          </p:grpSpPr>
          <p:sp>
            <p:nvSpPr>
              <p:cNvPr id="42" name="Oval 41"/>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3" name="Oval 42"/>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grpSp>
        <p:nvGrpSpPr>
          <p:cNvPr id="44" name="Group 43"/>
          <p:cNvGrpSpPr/>
          <p:nvPr/>
        </p:nvGrpSpPr>
        <p:grpSpPr>
          <a:xfrm>
            <a:off x="885305" y="2395445"/>
            <a:ext cx="9829800" cy="739833"/>
            <a:chOff x="885305" y="1487978"/>
            <a:chExt cx="9829800" cy="739833"/>
          </a:xfrm>
        </p:grpSpPr>
        <p:sp>
          <p:nvSpPr>
            <p:cNvPr id="45" name="Flowchart: Alternate Process 44"/>
            <p:cNvSpPr/>
            <p:nvPr/>
          </p:nvSpPr>
          <p:spPr>
            <a:xfrm>
              <a:off x="1753985" y="1487978"/>
              <a:ext cx="8961120" cy="739833"/>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B. Một</a:t>
              </a:r>
              <a:r>
                <a:rPr kumimoji="0" lang="en-US" sz="2400" b="0"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người bạn của em mua tài khoản học một khóa tiếng Anh online. Em mượn tài khoản để cùng học.</a:t>
              </a:r>
              <a:r>
                <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6" name="Group 45"/>
            <p:cNvGrpSpPr/>
            <p:nvPr/>
          </p:nvGrpSpPr>
          <p:grpSpPr>
            <a:xfrm>
              <a:off x="885305" y="1529541"/>
              <a:ext cx="731520" cy="656705"/>
              <a:chOff x="590204" y="1537855"/>
              <a:chExt cx="731520" cy="656705"/>
            </a:xfrm>
          </p:grpSpPr>
          <p:sp>
            <p:nvSpPr>
              <p:cNvPr id="47" name="Oval 46"/>
              <p:cNvSpPr/>
              <p:nvPr/>
            </p:nvSpPr>
            <p:spPr>
              <a:xfrm>
                <a:off x="590204" y="1537855"/>
                <a:ext cx="731520" cy="65670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sp>
            <p:nvSpPr>
              <p:cNvPr id="48" name="Oval 47"/>
              <p:cNvSpPr/>
              <p:nvPr/>
            </p:nvSpPr>
            <p:spPr>
              <a:xfrm>
                <a:off x="839586" y="1737359"/>
                <a:ext cx="232756" cy="241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POP1-W9" panose="020F0502020204030204"/>
                  <a:cs typeface="+mn-cs"/>
                </a:endParaRPr>
              </a:p>
            </p:txBody>
          </p:sp>
        </p:grpSp>
      </p:grpSp>
      <p:sp>
        <p:nvSpPr>
          <p:cNvPr id="13" name="Rounded Rectangle 12"/>
          <p:cNvSpPr/>
          <p:nvPr/>
        </p:nvSpPr>
        <p:spPr>
          <a:xfrm>
            <a:off x="885305" y="272628"/>
            <a:ext cx="10436629" cy="841269"/>
          </a:xfrm>
          <a:prstGeom prst="round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Câu 2: Những</a:t>
            </a:r>
            <a:r>
              <a:rPr kumimoji="0" lang="en-US" sz="2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hành vi nào là vi phạm bản quyền?</a:t>
            </a:r>
            <a:endParaRPr kumimoji="0" lang="en-US"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885305" y="3438670"/>
            <a:ext cx="762066" cy="670618"/>
          </a:xfrm>
          <a:prstGeom prst="rect">
            <a:avLst/>
          </a:prstGeom>
        </p:spPr>
      </p:pic>
    </p:spTree>
    <p:extLst>
      <p:ext uri="{BB962C8B-B14F-4D97-AF65-F5344CB8AC3E}">
        <p14:creationId xmlns:p14="http://schemas.microsoft.com/office/powerpoint/2010/main" val="17346760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8256400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PSNARRATIONPROPS" val="D:\DANGTHU2013-2014\ELERNING\Guitar - Nhac khong Loi.mp3"/>
  <p:tag name="PPSNARRATION" val="1,127468168,D:\DANGTHU2013-2014\ELERNING_THCS_MUN_CHUNG\elerning\TONG BA GOC CUA MOT TAM GIAC\Media.ppcx"/>
  <p:tag name="ISPRING_CUSTOM_TIMING_USED" val="1"/>
  <p:tag name="GENSWF_ADVANCE_TIME" val="196.18"/>
  <p:tag name="ISPRING_SLIDE_ID_2" val="{7F86BB03-5715-4E59-A40E-2320C8BD2FAB}"/>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panose="020F0302020204030204"/>
        <a:ea typeface="华康少女文字W5"/>
        <a:cs typeface=""/>
      </a:majorFont>
      <a:minorFont>
        <a:latin typeface="DFPOP1-W9" panose="020F0502020204030204"/>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935</Words>
  <Application>Microsoft Office PowerPoint</Application>
  <PresentationFormat>Widescreen</PresentationFormat>
  <Paragraphs>79</Paragraphs>
  <Slides>20</Slides>
  <Notes>9</Notes>
  <HiddenSlides>0</HiddenSlides>
  <MMClips>1</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20</vt:i4>
      </vt:variant>
    </vt:vector>
  </HeadingPairs>
  <TitlesOfParts>
    <vt:vector size="38" baseType="lpstr">
      <vt:lpstr>微软雅黑</vt:lpstr>
      <vt:lpstr>Amasis MT Pro Medium</vt:lpstr>
      <vt:lpstr>Arial</vt:lpstr>
      <vt:lpstr>Calibri</vt:lpstr>
      <vt:lpstr>Calibri Light</vt:lpstr>
      <vt:lpstr>Comic Sans MS</vt:lpstr>
      <vt:lpstr>等线</vt:lpstr>
      <vt:lpstr>DFPOP1-W9</vt:lpstr>
      <vt:lpstr>HYXiaRiTiW</vt:lpstr>
      <vt:lpstr>Times New Roman</vt:lpstr>
      <vt:lpstr>Wingdings</vt:lpstr>
      <vt:lpstr>华康少女文字W5</vt:lpstr>
      <vt:lpstr>汉仪夏日体W</vt:lpstr>
      <vt:lpstr>Office Theme</vt:lpstr>
      <vt:lpstr>2_Office Theme</vt:lpstr>
      <vt:lpstr>3_Office Theme</vt:lpstr>
      <vt:lpstr>Office 主题</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Thi Thuy Linh_GV</dc:creator>
  <cp:lastModifiedBy>Admin</cp:lastModifiedBy>
  <cp:revision>144</cp:revision>
  <dcterms:created xsi:type="dcterms:W3CDTF">2021-08-01T03:18:10Z</dcterms:created>
  <dcterms:modified xsi:type="dcterms:W3CDTF">2023-10-04T23:07:25Z</dcterms:modified>
</cp:coreProperties>
</file>