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sldIdLst>
    <p:sldId id="257" r:id="rId5"/>
    <p:sldId id="283" r:id="rId6"/>
    <p:sldId id="306" r:id="rId7"/>
    <p:sldId id="256" r:id="rId8"/>
    <p:sldId id="285" r:id="rId9"/>
    <p:sldId id="286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72" r:id="rId20"/>
    <p:sldId id="298" r:id="rId21"/>
    <p:sldId id="299" r:id="rId22"/>
    <p:sldId id="300" r:id="rId23"/>
    <p:sldId id="301" r:id="rId24"/>
    <p:sldId id="281" r:id="rId25"/>
    <p:sldId id="302" r:id="rId26"/>
    <p:sldId id="305" r:id="rId27"/>
    <p:sldId id="303" r:id="rId28"/>
    <p:sldId id="304" r:id="rId29"/>
    <p:sldId id="26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FAED3B"/>
    <a:srgbClr val="15142A"/>
    <a:srgbClr val="70AD47"/>
    <a:srgbClr val="A7FDFF"/>
    <a:srgbClr val="3CDFE6"/>
    <a:srgbClr val="0C0D0E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hông có Kiểu, Không có Lướ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68" autoAdjust="0"/>
    <p:restoredTop sz="84954" autoAdjust="0"/>
  </p:normalViewPr>
  <p:slideViewPr>
    <p:cSldViewPr snapToGrid="0">
      <p:cViewPr varScale="1">
        <p:scale>
          <a:sx n="62" d="100"/>
          <a:sy n="62" d="100"/>
        </p:scale>
        <p:origin x="66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17.91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1498 40 24575,'-162'3'0,"-178"-7"0,247-15 0,79 14 0,0 1 0,0 1 0,0 0 0,0 1 0,0 1 0,-1 0 0,1 1 0,0 0 0,-28 5 0,38-4 0,0 2 0,0-1 0,0 0 0,0 1 0,1-1 0,-1 1 0,1 0 0,0 0 0,0 1 0,0-1 0,0 1 0,0-1 0,1 1 0,0 0 0,0 0 0,0 0 0,0 0 0,0 0 0,1 1 0,-2 6 0,2-6 0,0 1 0,-1-1 0,0 0 0,0 0 0,-1 0 0,0 0 0,1-1 0,-1 1 0,-1-1 0,1 1 0,-1-1 0,0 0 0,0 0 0,0-1 0,-8 6 0,-48 12 0,54-20 0,0 0 0,0 0 0,1 1 0,-1 0 0,0 0 0,1 0 0,-1 1 0,1 0 0,0 0 0,0 1 0,0-1 0,0 1 0,1 0 0,-1 0 0,1 0 0,-5 7 0,-6 11 0,10-13 0,0-1 0,-1 0 0,0 0 0,0 0 0,-1-1 0,0 0 0,0 0 0,-1-1 0,0 0 0,0 0 0,-15 8 0,8-8 0,0 1 0,0 1 0,1 1 0,0 0 0,0 1 0,1 0 0,0 1 0,1 0 0,1 1 0,0 0 0,-17 25 0,-20 27 0,36-49 0,0 0 0,0 1 0,2 0 0,0 1 0,-14 32 0,12-10 0,1 0 0,3 1 0,0 1 0,-1 40 0,5 165 0,4-240 0,0 18 0,1 1 0,1 0 0,7 31 0,-7-48 0,1 1 0,0 0 0,0-1 0,1 1 0,0-1 0,1 0 0,-1 0 0,2-1 0,-1 0 0,1 1 0,0-2 0,10 10 0,4 1 0,-7-4 0,1 0 0,1-1 0,0-1 0,1 0 0,0-1 0,31 14 0,283 105 0,-310-120 0,-1 2 0,0 0 0,-1 1 0,32 27 0,-34-24 0,1-2 0,1 0 0,0-1 0,1-1 0,25 11 0,4-4 0,1-3 0,1-3 0,1-1 0,65 5 0,314-11 0,-224-8 0,-179 1 0,1-1 0,0-1 0,35-10 0,-30 6 0,61-6 0,-75 12 0,1 0 0,-1-2 0,0 0 0,0 0 0,-1-2 0,1-1 0,-1 0 0,-1-1 0,1-1 0,-1-1 0,-1 0 0,0-1 0,27-25 0,7-12 0,-39 36 0,0 0 0,1 1 0,0 1 0,0 0 0,1 0 0,1 1 0,0 1 0,21-10 0,244-62 0,-222 70 0,1 3 0,-1 3 0,1 2 0,69 7 0,-2-2 0,-1-1 0,160-5 0,-259 0 0,-1-1 0,1-2 0,-1 0 0,0-1 0,-1-1 0,41-21 0,-40 12 0,-1 0 0,-1-1 0,-1-2 0,32-37 0,-8 11 0,-24 20 0,0-2 0,-2 0 0,0 0 0,23-53 0,-28 54 0,-3 3 0,-1 0 0,-1 0 0,-2-1 0,0 0 0,-1 0 0,3-50 0,-6 25 0,-2-1 0,-9-78 0,7 124 0,1 1 0,-1 0 0,0-1 0,0 1 0,-1 0 0,1 0 0,-1 0 0,0 0 0,0 0 0,0 0 0,-1 0 0,1 1 0,-1-1 0,0 1 0,0 0 0,0-1 0,-1 2 0,1-1 0,-1 0 0,1 1 0,-1-1 0,0 1 0,0 0 0,0 0 0,0 1 0,0-1 0,-1 1 0,-7-1 0,-11-2 0,1 2 0,-1 0 0,1 2 0,-36 3 0,24-1 0,-19 1 0,21 0 0,-1-1 0,1-2 0,0-1 0,-1-2 0,-58-13 0,53 7 0,-1 1 0,0 1 0,0 2 0,-1 3 0,1 0 0,-59 7 0,77-1 0,1 1 0,1 1 0,-1 1 0,1 0 0,0 2 0,-32 19 0,-5 2 0,28-16 0,0 0 0,-1-2 0,0-1 0,0-2 0,-1 0 0,-1-2 0,-41 4 0,-372-9 0,206-5 0,227 3 0,-1-1 0,1 0 0,-1 0 0,1-1 0,0-1 0,0 0 0,0 0 0,0-1 0,0 0 0,1-1 0,0 0 0,-19-13 0,15 6 0,0-1 0,0 0 0,2-1 0,-1 0 0,2 0 0,0-2 0,-11-19 0,16 25 0,-1 1 0,0 0 0,-1 0 0,0 1 0,-1 0 0,1 0 0,-1 1 0,-1 0 0,1 1 0,-1 0 0,0 1 0,-1 0 0,1 0 0,-1 1 0,-15-4 0,10 2 0,-10-3 0,1-1 0,-26-14 0,44 21 0,0-2 0,1 1 0,-1-1 0,1 0 0,0 0 0,0-1 0,1 1 0,0-1 0,0-1 0,0 1 0,-5-11 0,-32-46 0,32 49 0,0 0 0,1 0 0,-9-19 0,3 4-1365,0 5-5461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257 1 24575,'-8'0'0,"-3"8"0,-6 2 0,-2 8 0,4 8 0,-4-1 0,-6-3 0,0 1 0,-2-3 0,3 2 0,-3-2 0,5 4 0,5-3-8191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728 0 24575,'0'7'0,"-1"-1"0,0 0 0,0 0 0,-1 1 0,0-1 0,0 0 0,0 0 0,0 0 0,-1-1 0,0 1 0,-1 0 0,1-1 0,-6 7 0,-8 7 0,0-1 0,-23 19 0,-10 11 0,30-23 0,1 1 0,2 1 0,-19 37 0,-18 28 0,9-22 0,26-38 0,-1-2 0,-1 0 0,-35 36 0,-151 142 0,180-182-1365,0-5-5461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330 1 24575,'0'10'0,"-1"0"0,0-1 0,0 1 0,-1 0 0,-1 0 0,0-1 0,0 1 0,0-1 0,-11 18 0,-1-3 0,-1-1 0,-22 24 0,-7 10 0,40-48 0,-1 0 0,2 1 0,0-1 0,0 1 0,0 0 0,-2 13 0,4-13 0,-1-1 0,0 1 0,0-1 0,-1 1 0,-1-1 0,-9 16 0,-17 18-11,18-24-440,0 0-1,-27 27 1,20-28-6375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25.80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780 1 24575,'-7'2'0,"1"0"0,0 1 0,0 0 0,0 0 0,0 0 0,0 1 0,0 0 0,1 0 0,0 0 0,0 1 0,0 0 0,-4 5 0,0-1 0,-41 36 0,20-19 0,2 1 0,-40 48 0,8-3 0,-127 118 0,148-154 0,18-18 0,0 1 0,2 1 0,0 0 0,-18 26 0,28-33 14,-2 0-1,1-1 0,-21 17 1,2-1-1433,5-3-5407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28.4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182 0 24575,'0'8'0,"-8"2"0,-2 7 0,-8 1 0,0 5 0,-5-1 0,1 2 0,-3-1 0,-5 2 0,2-3-8191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31.18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257 1 24575,'-8'0'0,"-3"8"0,-6 2 0,-2 8 0,4 8 0,-4-1 0,-6-3 0,0 1 0,-2-3 0,3 2 0,-3-2 0,5 4 0,5-3-8191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34.6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728 0 24575,'0'7'0,"-1"-1"0,0 0 0,0 0 0,-1 1 0,0-1 0,0 0 0,0 0 0,0 0 0,-1-1 0,0 1 0,-1 0 0,1-1 0,-6 7 0,-8 7 0,0-1 0,-23 19 0,-10 11 0,30-23 0,1 1 0,2 1 0,-19 37 0,-18 28 0,9-22 0,26-38 0,-1-2 0,-1 0 0,-35 36 0,-151 142 0,180-182-1365,0-5-5461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2:34:49.6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330 1 24575,'0'10'0,"-1"0"0,0-1 0,0 1 0,-1 0 0,-1 0 0,0-1 0,0 1 0,0-1 0,-11 18 0,-1-3 0,-1-1 0,-22 24 0,-7 10 0,40-48 0,-1 0 0,2 1 0,0-1 0,0 1 0,0 0 0,-2 13 0,4-13 0,-1-1 0,0 1 0,0-1 0,-1 1 0,-1-1 0,-9 16 0,-17 18-11,18-24-440,0 0-1,-27 27 1,20-28-6375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1498 40 24575,'-162'3'0,"-178"-7"0,247-15 0,79 14 0,0 1 0,0 1 0,0 0 0,0 1 0,0 1 0,-1 0 0,1 1 0,0 0 0,-28 5 0,38-4 0,0 2 0,0-1 0,0 0 0,0 1 0,1-1 0,-1 1 0,1 0 0,0 0 0,0 1 0,0-1 0,0 1 0,0-1 0,1 1 0,0 0 0,0 0 0,0 0 0,0 0 0,0 0 0,1 1 0,-2 6 0,2-6 0,0 1 0,-1-1 0,0 0 0,0 0 0,-1 0 0,0 0 0,1-1 0,-1 1 0,-1-1 0,1 1 0,-1-1 0,0 0 0,0 0 0,0-1 0,-8 6 0,-48 12 0,54-20 0,0 0 0,0 0 0,1 1 0,-1 0 0,0 0 0,1 0 0,-1 1 0,1 0 0,0 0 0,0 1 0,0-1 0,0 1 0,1 0 0,-1 0 0,1 0 0,-5 7 0,-6 11 0,10-13 0,0-1 0,-1 0 0,0 0 0,0 0 0,-1-1 0,0 0 0,0 0 0,-1-1 0,0 0 0,0 0 0,-15 8 0,8-8 0,0 1 0,0 1 0,1 1 0,0 0 0,0 1 0,1 0 0,0 1 0,1 0 0,1 1 0,0 0 0,-17 25 0,-20 27 0,36-49 0,0 0 0,0 1 0,2 0 0,0 1 0,-14 32 0,12-10 0,1 0 0,3 1 0,0 1 0,-1 40 0,5 165 0,4-240 0,0 18 0,1 1 0,1 0 0,7 31 0,-7-48 0,1 1 0,0 0 0,0-1 0,1 1 0,0-1 0,1 0 0,-1 0 0,2-1 0,-1 0 0,1 1 0,0-2 0,10 10 0,4 1 0,-7-4 0,1 0 0,1-1 0,0-1 0,1 0 0,0-1 0,31 14 0,283 105 0,-310-120 0,-1 2 0,0 0 0,-1 1 0,32 27 0,-34-24 0,1-2 0,1 0 0,0-1 0,1-1 0,25 11 0,4-4 0,1-3 0,1-3 0,1-1 0,65 5 0,314-11 0,-224-8 0,-179 1 0,1-1 0,0-1 0,35-10 0,-30 6 0,61-6 0,-75 12 0,1 0 0,-1-2 0,0 0 0,0 0 0,-1-2 0,1-1 0,-1 0 0,-1-1 0,1-1 0,-1-1 0,-1 0 0,0-1 0,27-25 0,7-12 0,-39 36 0,0 0 0,1 1 0,0 1 0,0 0 0,1 0 0,1 1 0,0 1 0,21-10 0,244-62 0,-222 70 0,1 3 0,-1 3 0,1 2 0,69 7 0,-2-2 0,-1-1 0,160-5 0,-259 0 0,-1-1 0,1-2 0,-1 0 0,0-1 0,-1-1 0,41-21 0,-40 12 0,-1 0 0,-1-1 0,-1-2 0,32-37 0,-8 11 0,-24 20 0,0-2 0,-2 0 0,0 0 0,23-53 0,-28 54 0,-3 3 0,-1 0 0,-1 0 0,-2-1 0,0 0 0,-1 0 0,3-50 0,-6 25 0,-2-1 0,-9-78 0,7 124 0,1 1 0,-1 0 0,0-1 0,0 1 0,-1 0 0,1 0 0,-1 0 0,0 0 0,0 0 0,0 0 0,-1 0 0,1 1 0,-1-1 0,0 1 0,0 0 0,0-1 0,-1 2 0,1-1 0,-1 0 0,1 1 0,-1-1 0,0 1 0,0 0 0,0 0 0,0 1 0,0-1 0,-1 1 0,-7-1 0,-11-2 0,1 2 0,-1 0 0,1 2 0,-36 3 0,24-1 0,-19 1 0,21 0 0,-1-1 0,1-2 0,0-1 0,-1-2 0,-58-13 0,53 7 0,-1 1 0,0 1 0,0 2 0,-1 3 0,1 0 0,-59 7 0,77-1 0,1 1 0,1 1 0,-1 1 0,1 0 0,0 2 0,-32 19 0,-5 2 0,28-16 0,0 0 0,-1-2 0,0-1 0,0-2 0,-1 0 0,-1-2 0,-41 4 0,-372-9 0,206-5 0,227 3 0,-1-1 0,1 0 0,-1 0 0,1-1 0,0-1 0,0 0 0,0 0 0,0-1 0,0 0 0,1-1 0,0 0 0,-19-13 0,15 6 0,0-1 0,0 0 0,2-1 0,-1 0 0,2 0 0,0-2 0,-11-19 0,16 25 0,-1 1 0,0 0 0,-1 0 0,0 1 0,-1 0 0,1 0 0,-1 1 0,-1 0 0,1 1 0,-1 0 0,0 1 0,-1 0 0,1 0 0,-1 1 0,-15-4 0,10 2 0,-10-3 0,1-1 0,-26-14 0,44 21 0,0-2 0,1 1 0,-1-1 0,1 0 0,0 0 0,0-1 0,1 1 0,0-1 0,0-1 0,0 1 0,-5-11 0,-32-46 0,32 49 0,0 0 0,1 0 0,-9-19 0,3 4-1365,0 5-5461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780 1 24575,'-7'2'0,"1"0"0,0 1 0,0 0 0,0 0 0,0 0 0,0 1 0,0 0 0,1 0 0,0 0 0,0 1 0,0 0 0,-4 5 0,0-1 0,-41 36 0,20-19 0,2 1 0,-40 48 0,8-3 0,-127 118 0,148-154 0,18-18 0,0 1 0,2 1 0,0 0 0,-18 26 0,28-33 14,-2 0-1,1-1 0,-21 17 1,2-1-1433,5-3-5407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12T03:07:53.6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182 0 24575,'0'8'0,"-8"2"0,-2 7 0,-8 1 0,0 5 0,-5-1 0,1 2 0,-3-1 0,-5 2 0,2-3-8191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, </a:t>
            </a:r>
            <a:r>
              <a:rPr lang="en-US" dirty="0" err="1"/>
              <a:t>đứng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1.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58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Luật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ẩn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ghép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ghép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chứa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ghép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may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mắn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ghép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chứa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). </a:t>
            </a: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sẽ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ghép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bí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ẩn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en-US" dirty="0"/>
              <a:t>-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HS </a:t>
            </a:r>
            <a:r>
              <a:rPr lang="en-US" dirty="0" err="1"/>
              <a:t>có</a:t>
            </a:r>
            <a:r>
              <a:rPr lang="en-US" dirty="0"/>
              <a:t> 20 </a:t>
            </a:r>
            <a:r>
              <a:rPr lang="en-US" dirty="0" err="1"/>
              <a:t>giây</a:t>
            </a:r>
            <a:r>
              <a:rPr lang="en-US" dirty="0"/>
              <a:t> </a:t>
            </a:r>
            <a:r>
              <a:rPr lang="en-US" dirty="0" err="1"/>
              <a:t>suy</a:t>
            </a:r>
            <a:r>
              <a:rPr lang="en-US" dirty="0"/>
              <a:t> </a:t>
            </a:r>
            <a:r>
              <a:rPr lang="en-US" dirty="0" err="1"/>
              <a:t>nghĩ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03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61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4 HS (</a:t>
            </a:r>
            <a:r>
              <a:rPr lang="en-US" dirty="0" err="1"/>
              <a:t>trong</a:t>
            </a:r>
            <a:r>
              <a:rPr lang="en-US" dirty="0"/>
              <a:t> 2 </a:t>
            </a:r>
            <a:r>
              <a:rPr lang="en-US" dirty="0" err="1"/>
              <a:t>phút</a:t>
            </a:r>
            <a:r>
              <a:rPr lang="en-US" dirty="0"/>
              <a:t>)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8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HĐ 1 </a:t>
            </a:r>
            <a:r>
              <a:rPr lang="en-US" dirty="0" err="1"/>
              <a:t>trong</a:t>
            </a:r>
            <a:r>
              <a:rPr lang="en-US" dirty="0"/>
              <a:t> 15 </a:t>
            </a:r>
            <a:r>
              <a:rPr lang="en-US" dirty="0" err="1"/>
              <a:t>giây</a:t>
            </a:r>
            <a:endParaRPr lang="en-US" dirty="0"/>
          </a:p>
          <a:p>
            <a:r>
              <a:rPr lang="en-US" dirty="0"/>
              <a:t>- 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ra.</a:t>
            </a:r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95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đôi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1 </a:t>
            </a:r>
            <a:r>
              <a:rPr lang="en-US" dirty="0" err="1"/>
              <a:t>phút</a:t>
            </a:r>
            <a:r>
              <a:rPr lang="en-US" dirty="0"/>
              <a:t> 30 </a:t>
            </a:r>
            <a:r>
              <a:rPr lang="en-US" dirty="0" err="1"/>
              <a:t>giây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HĐ 2.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82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1 </a:t>
            </a:r>
            <a:r>
              <a:rPr lang="en-US" dirty="0" err="1"/>
              <a:t>trong</a:t>
            </a:r>
            <a:r>
              <a:rPr lang="en-US" dirty="0"/>
              <a:t> 3 </a:t>
            </a:r>
            <a:r>
              <a:rPr lang="en-US" dirty="0" err="1"/>
              <a:t>phút</a:t>
            </a:r>
            <a:r>
              <a:rPr lang="en-US" dirty="0"/>
              <a:t>. GV </a:t>
            </a:r>
            <a:r>
              <a:rPr lang="en-US" dirty="0" err="1"/>
              <a:t>cử</a:t>
            </a:r>
            <a:r>
              <a:rPr lang="en-US" dirty="0"/>
              <a:t> 1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..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89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đôi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2 </a:t>
            </a:r>
            <a:r>
              <a:rPr lang="en-US" dirty="0" err="1"/>
              <a:t>phút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LT 1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vở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Gv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1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bày</a:t>
            </a:r>
            <a:r>
              <a:rPr lang="vi-V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vi-V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vi-V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20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đôi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3 </a:t>
            </a:r>
            <a:r>
              <a:rPr lang="en-US" dirty="0" err="1"/>
              <a:t>phút</a:t>
            </a:r>
            <a:r>
              <a:rPr lang="en-US" dirty="0"/>
              <a:t>.</a:t>
            </a:r>
          </a:p>
          <a:p>
            <a:pPr marL="171450" indent="-171450">
              <a:buFontTx/>
              <a:buChar char="-"/>
            </a:pPr>
            <a:r>
              <a:rPr lang="en-US" dirty="0"/>
              <a:t>GV </a:t>
            </a:r>
            <a:r>
              <a:rPr lang="en-US" dirty="0" err="1"/>
              <a:t>gọi</a:t>
            </a:r>
            <a:r>
              <a:rPr lang="en-US" dirty="0"/>
              <a:t> 1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967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2 </a:t>
            </a:r>
            <a:r>
              <a:rPr lang="en-US" dirty="0" err="1"/>
              <a:t>trong</a:t>
            </a:r>
            <a:r>
              <a:rPr lang="en-US" dirty="0"/>
              <a:t> 2 </a:t>
            </a:r>
            <a:r>
              <a:rPr lang="en-US" dirty="0" err="1"/>
              <a:t>phút</a:t>
            </a:r>
            <a:r>
              <a:rPr lang="en-US" dirty="0"/>
              <a:t>.</a:t>
            </a:r>
          </a:p>
          <a:p>
            <a:r>
              <a:rPr lang="en-US" dirty="0"/>
              <a:t>- GV </a:t>
            </a:r>
            <a:r>
              <a:rPr lang="en-US" dirty="0" err="1"/>
              <a:t>gọi</a:t>
            </a:r>
            <a:r>
              <a:rPr lang="en-US" dirty="0"/>
              <a:t> 1 HS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soi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60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HS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đôi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2 </a:t>
            </a:r>
            <a:r>
              <a:rPr lang="en-US" dirty="0" err="1"/>
              <a:t>phút</a:t>
            </a:r>
            <a:r>
              <a:rPr lang="en-US" dirty="0"/>
              <a:t>.</a:t>
            </a:r>
          </a:p>
          <a:p>
            <a:pPr marL="171450" indent="-171450">
              <a:buFontTx/>
              <a:buChar char="-"/>
            </a:pPr>
            <a:r>
              <a:rPr lang="en-US" dirty="0"/>
              <a:t>GV </a:t>
            </a:r>
            <a:r>
              <a:rPr lang="en-US" dirty="0" err="1"/>
              <a:t>goi</a:t>
            </a:r>
            <a:r>
              <a:rPr lang="en-US" dirty="0"/>
              <a:t> 1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. 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90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emf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png"/><Relationship Id="rId10" Type="http://schemas.openxmlformats.org/officeDocument/2006/relationships/image" Target="../media/image27.emf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0.png"/><Relationship Id="rId12" Type="http://schemas.openxmlformats.org/officeDocument/2006/relationships/image" Target="../media/image22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0.png"/><Relationship Id="rId11" Type="http://schemas.openxmlformats.org/officeDocument/2006/relationships/image" Target="../media/image210.png"/><Relationship Id="rId5" Type="http://schemas.openxmlformats.org/officeDocument/2006/relationships/image" Target="../media/image29.emf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0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customXml" Target="../ink/ink9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emf"/><Relationship Id="rId12" Type="http://schemas.openxmlformats.org/officeDocument/2006/relationships/image" Target="../media/image9.png"/><Relationship Id="rId17" Type="http://schemas.openxmlformats.org/officeDocument/2006/relationships/customXml" Target="../ink/ink11.xml"/><Relationship Id="rId2" Type="http://schemas.openxmlformats.org/officeDocument/2006/relationships/video" Target="../media/media1.mp4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11" Type="http://schemas.openxmlformats.org/officeDocument/2006/relationships/customXml" Target="../ink/ink8.xml"/><Relationship Id="rId5" Type="http://schemas.openxmlformats.org/officeDocument/2006/relationships/image" Target="../media/image37.png"/><Relationship Id="rId15" Type="http://schemas.openxmlformats.org/officeDocument/2006/relationships/customXml" Target="../ink/ink10.xml"/><Relationship Id="rId10" Type="http://schemas.openxmlformats.org/officeDocument/2006/relationships/image" Target="../media/image8.png"/><Relationship Id="rId19" Type="http://schemas.openxmlformats.org/officeDocument/2006/relationships/customXml" Target="../ink/ink12.xml"/><Relationship Id="rId4" Type="http://schemas.openxmlformats.org/officeDocument/2006/relationships/notesSlide" Target="../notesSlides/notesSlide9.xml"/><Relationship Id="rId9" Type="http://schemas.openxmlformats.org/officeDocument/2006/relationships/customXml" Target="../ink/ink7.xml"/><Relationship Id="rId1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png"/><Relationship Id="rId18" Type="http://schemas.openxmlformats.org/officeDocument/2006/relationships/image" Target="../media/image45.gif"/><Relationship Id="rId26" Type="http://schemas.openxmlformats.org/officeDocument/2006/relationships/slide" Target="slide19.xml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47.png"/><Relationship Id="rId34" Type="http://schemas.openxmlformats.org/officeDocument/2006/relationships/slide" Target="slide23.xml"/><Relationship Id="rId7" Type="http://schemas.openxmlformats.org/officeDocument/2006/relationships/image" Target="../media/image32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49.png"/><Relationship Id="rId33" Type="http://schemas.openxmlformats.org/officeDocument/2006/relationships/image" Target="../media/image53.png"/><Relationship Id="rId2" Type="http://schemas.openxmlformats.org/officeDocument/2006/relationships/audio" Target="../media/media3.wma"/><Relationship Id="rId16" Type="http://schemas.openxmlformats.org/officeDocument/2006/relationships/image" Target="../media/image43.gif"/><Relationship Id="rId20" Type="http://schemas.openxmlformats.org/officeDocument/2006/relationships/image" Target="../media/image46.png"/><Relationship Id="rId29" Type="http://schemas.openxmlformats.org/officeDocument/2006/relationships/image" Target="../media/image51.png"/><Relationship Id="rId1" Type="http://schemas.microsoft.com/office/2007/relationships/media" Target="../media/media3.wma"/><Relationship Id="rId6" Type="http://schemas.openxmlformats.org/officeDocument/2006/relationships/image" Target="../media/image31.jpg"/><Relationship Id="rId11" Type="http://schemas.openxmlformats.org/officeDocument/2006/relationships/image" Target="../media/image38.png"/><Relationship Id="rId24" Type="http://schemas.openxmlformats.org/officeDocument/2006/relationships/slide" Target="slide18.xml"/><Relationship Id="rId32" Type="http://schemas.openxmlformats.org/officeDocument/2006/relationships/slide" Target="slide22.xml"/><Relationship Id="rId5" Type="http://schemas.openxmlformats.org/officeDocument/2006/relationships/audio" Target="../media/audio1.wav"/><Relationship Id="rId15" Type="http://schemas.openxmlformats.org/officeDocument/2006/relationships/image" Target="../media/image42.gif"/><Relationship Id="rId23" Type="http://schemas.openxmlformats.org/officeDocument/2006/relationships/image" Target="../media/image48.png"/><Relationship Id="rId28" Type="http://schemas.openxmlformats.org/officeDocument/2006/relationships/slide" Target="slide20.xml"/><Relationship Id="rId10" Type="http://schemas.openxmlformats.org/officeDocument/2006/relationships/image" Target="../media/image36.png"/><Relationship Id="rId19" Type="http://schemas.openxmlformats.org/officeDocument/2006/relationships/slide" Target="slide24.xml"/><Relationship Id="rId31" Type="http://schemas.openxmlformats.org/officeDocument/2006/relationships/image" Target="../media/image52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4.png"/><Relationship Id="rId14" Type="http://schemas.openxmlformats.org/officeDocument/2006/relationships/image" Target="../media/image41.gif"/><Relationship Id="rId22" Type="http://schemas.openxmlformats.org/officeDocument/2006/relationships/slide" Target="slide17.xml"/><Relationship Id="rId27" Type="http://schemas.openxmlformats.org/officeDocument/2006/relationships/image" Target="../media/image50.png"/><Relationship Id="rId30" Type="http://schemas.openxmlformats.org/officeDocument/2006/relationships/slide" Target="slide21.xml"/><Relationship Id="rId8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54.png"/><Relationship Id="rId5" Type="http://schemas.openxmlformats.org/officeDocument/2006/relationships/slide" Target="slide16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slide" Target="slide16.xml"/><Relationship Id="rId5" Type="http://schemas.openxmlformats.org/officeDocument/2006/relationships/image" Target="../media/image540.png"/><Relationship Id="rId4" Type="http://schemas.openxmlformats.org/officeDocument/2006/relationships/audio" Target="../media/audio2.wav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customXml" Target="../ink/ink2.xml"/><Relationship Id="rId1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21" Type="http://schemas.openxmlformats.org/officeDocument/2006/relationships/customXml" Target="../ink/ink6.xml"/><Relationship Id="rId7" Type="http://schemas.openxmlformats.org/officeDocument/2006/relationships/image" Target="../media/image6.jpeg"/><Relationship Id="rId12" Type="http://schemas.openxmlformats.org/officeDocument/2006/relationships/image" Target="../media/image8.png"/><Relationship Id="rId17" Type="http://schemas.openxmlformats.org/officeDocument/2006/relationships/customXml" Target="../ink/ink4.xml"/><Relationship Id="rId2" Type="http://schemas.openxmlformats.org/officeDocument/2006/relationships/video" Target="../media/media1.mp4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11" Type="http://schemas.openxmlformats.org/officeDocument/2006/relationships/customXml" Target="../ink/ink1.xml"/><Relationship Id="rId15" Type="http://schemas.openxmlformats.org/officeDocument/2006/relationships/customXml" Target="../ink/ink3.xml"/><Relationship Id="rId23" Type="http://schemas.openxmlformats.org/officeDocument/2006/relationships/image" Target="../media/image10.emf"/><Relationship Id="rId10" Type="http://schemas.openxmlformats.org/officeDocument/2006/relationships/image" Target="../media/image9.emf"/><Relationship Id="rId19" Type="http://schemas.openxmlformats.org/officeDocument/2006/relationships/customXml" Target="../ink/ink5.xml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emf"/><Relationship Id="rId14" Type="http://schemas.openxmlformats.org/officeDocument/2006/relationships/image" Target="../media/image9.png"/><Relationship Id="rId22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slide" Target="slide16.xml"/><Relationship Id="rId5" Type="http://schemas.openxmlformats.org/officeDocument/2006/relationships/image" Target="../media/image510.png"/><Relationship Id="rId4" Type="http://schemas.openxmlformats.org/officeDocument/2006/relationships/audio" Target="../media/audio2.wav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54.png"/><Relationship Id="rId5" Type="http://schemas.openxmlformats.org/officeDocument/2006/relationships/slide" Target="slide16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image" Target="../media/image18.svg"/><Relationship Id="rId7" Type="http://schemas.openxmlformats.org/officeDocument/2006/relationships/image" Target="../media/image5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0.png"/><Relationship Id="rId5" Type="http://schemas.openxmlformats.org/officeDocument/2006/relationships/image" Target="../media/image20.svg"/><Relationship Id="rId4" Type="http://schemas.openxmlformats.org/officeDocument/2006/relationships/image" Target="../media/image17.png"/><Relationship Id="rId9" Type="http://schemas.openxmlformats.org/officeDocument/2006/relationships/image" Target="../media/image5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5" Type="http://schemas.openxmlformats.org/officeDocument/2006/relationships/image" Target="../media/image18.emf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8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491" y="576195"/>
            <a:ext cx="8378529" cy="750532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704329" y="1169939"/>
            <a:ext cx="8140901" cy="10058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Câu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1: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Phát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biểu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lại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các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trường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hợp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bằng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nhau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đã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tam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giác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CC79972-FF38-4665-82E6-9C18B2DBFC65}"/>
              </a:ext>
            </a:extLst>
          </p:cNvPr>
          <p:cNvSpPr txBox="1">
            <a:spLocks/>
          </p:cNvSpPr>
          <p:nvPr/>
        </p:nvSpPr>
        <p:spPr>
          <a:xfrm>
            <a:off x="727334" y="1981330"/>
            <a:ext cx="9929959" cy="13421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trường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hợp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bằng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nhau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đã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học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tam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giác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92322"/>
              </p:ext>
            </p:extLst>
          </p:nvPr>
        </p:nvGraphicFramePr>
        <p:xfrm>
          <a:off x="1164095" y="2921796"/>
          <a:ext cx="81280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03890349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0813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 GIÁC</a:t>
                      </a:r>
                      <a:endParaRPr lang="en-US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 GIÁC</a:t>
                      </a:r>
                      <a:r>
                        <a:rPr lang="en-US" b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VUÔNG</a:t>
                      </a:r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477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c.c.c</a:t>
                      </a:r>
                      <a:endParaRPr lang="en-US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Cạnh</a:t>
                      </a:r>
                      <a:r>
                        <a:rPr lang="en-US" b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huyền – Cạnh góc vuông</a:t>
                      </a:r>
                      <a:endParaRPr lang="en-US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7594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c.g.c</a:t>
                      </a:r>
                      <a:endParaRPr lang="en-US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b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b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c.g.c</a:t>
                      </a:r>
                      <a:endParaRPr lang="en-US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016033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639" y="3317213"/>
            <a:ext cx="3616803" cy="14845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8300" y="5069234"/>
            <a:ext cx="3687672" cy="1512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9086" y="3311467"/>
            <a:ext cx="2430992" cy="149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1982" y="5058649"/>
            <a:ext cx="2483871" cy="150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48BABF22-AED3-C17F-EC9D-470997B472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8069" y="193157"/>
                <a:ext cx="8460374" cy="55035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514350" indent="-514350">
                  <a:buFont typeface="Arial" panose="020B0604020202020204" pitchFamily="34" charset="0"/>
                  <a:buAutoNum type="alphaLcPeriod"/>
                </a:pP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b.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chất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</m:acc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e>
                    </m:acc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</m:acc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e>
                    </m:acc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Suy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ra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=∆</m:t>
                    </m:r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48BABF22-AED3-C17F-EC9D-470997B472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69" y="193157"/>
                <a:ext cx="8460374" cy="5503513"/>
              </a:xfrm>
              <a:prstGeom prst="rect">
                <a:avLst/>
              </a:prstGeom>
              <a:blipFill>
                <a:blip r:embed="rId2"/>
                <a:stretch>
                  <a:fillRect l="-1514" t="-1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38">
            <a:extLst>
              <a:ext uri="{FF2B5EF4-FFF2-40B4-BE49-F238E27FC236}">
                <a16:creationId xmlns:a16="http://schemas.microsoft.com/office/drawing/2014/main" id="{A71D893F-FDA2-4947-7186-F25E35A2C701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7" name="Rectangle: Rounded Corners 39">
              <a:extLst>
                <a:ext uri="{FF2B5EF4-FFF2-40B4-BE49-F238E27FC236}">
                  <a16:creationId xmlns:a16="http://schemas.microsoft.com/office/drawing/2014/main" id="{D0F2EE82-3FCF-390A-BC43-D82DC195A099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" name="TextBox 40">
              <a:extLst>
                <a:ext uri="{FF2B5EF4-FFF2-40B4-BE49-F238E27FC236}">
                  <a16:creationId xmlns:a16="http://schemas.microsoft.com/office/drawing/2014/main" id="{9C34BB55-68A1-6BED-0C8E-34C4B8FD590D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681B70FA-1529-FEFF-5129-9F61DAE08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395" y="2019439"/>
            <a:ext cx="5413248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3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DF6EA618-D1EC-F83A-2279-DF177B675EC1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E225D11E-7F3D-5AB6-0835-42C8F8C0DEA6}"/>
              </a:ext>
            </a:extLst>
          </p:cNvPr>
          <p:cNvSpPr txBox="1"/>
          <p:nvPr/>
        </p:nvSpPr>
        <p:spPr>
          <a:xfrm>
            <a:off x="2505063" y="1084517"/>
            <a:ext cx="71818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59,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Đồng hồ đếm ngược 3 phút gây sốc 3 Minutes">
            <a:hlinkClick r:id="" action="ppaction://media"/>
            <a:extLst>
              <a:ext uri="{FF2B5EF4-FFF2-40B4-BE49-F238E27FC236}">
                <a16:creationId xmlns:a16="http://schemas.microsoft.com/office/drawing/2014/main" id="{F67C0155-930E-A24F-824F-55850E2AD9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25372" y="54868"/>
            <a:ext cx="1830487" cy="1029649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CCDE3711-E6C2-2AEB-667F-5C29662D09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59" y="2551176"/>
            <a:ext cx="1965960" cy="1984248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A82CB894-4DA8-A7D3-C118-3F5BC675C3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7089" y="2455164"/>
            <a:ext cx="2042160" cy="2176272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B583798B-9E62-9752-68BB-94035D5FB8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1133" y="2846832"/>
            <a:ext cx="1917192" cy="1688592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CFB70E9C-B5B6-169D-B34D-B1F85B8869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1947" y="2668308"/>
            <a:ext cx="2298192" cy="1898904"/>
          </a:xfrm>
          <a:prstGeom prst="rect">
            <a:avLst/>
          </a:prstGeom>
        </p:spPr>
      </p:pic>
      <p:pic>
        <p:nvPicPr>
          <p:cNvPr id="17" name="Hình ảnh 16">
            <a:extLst>
              <a:ext uri="{FF2B5EF4-FFF2-40B4-BE49-F238E27FC236}">
                <a16:creationId xmlns:a16="http://schemas.microsoft.com/office/drawing/2014/main" id="{6C210F0F-9502-09FC-E540-23BE7C8EE8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2039" y="4950008"/>
            <a:ext cx="1399248" cy="680486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915D4452-96E8-4733-06F6-01D5B998B6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5504" y="2369820"/>
            <a:ext cx="1840992" cy="211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2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1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D9B8B290-B51E-3BD4-3AA1-1EF6B8006E5D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1D794888-3FC5-BEE1-2DCF-C0E86C5B9DE2}"/>
                  </a:ext>
                </a:extLst>
              </p:cNvPr>
              <p:cNvSpPr txBox="1"/>
              <p:nvPr/>
            </p:nvSpPr>
            <p:spPr>
              <a:xfrm>
                <a:off x="1027327" y="853326"/>
                <a:ext cx="10137345" cy="1432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Luyện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𝑨𝑩𝑪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𝑨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𝑪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	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𝑩𝑪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𝑪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𝒄𝒎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</m:e>
                    </m:acc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e>
                    </m:acc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𝟔𝟎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𝑪</m:t>
                        </m:r>
                      </m:e>
                    </m:acc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𝟓𝟎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acc>
                      <m:accPr>
                        <m:chr m:val="̂"/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𝑨</m:t>
                        </m:r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e>
                    </m:acc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𝟕𝟎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 </m:t>
                    </m:r>
                  </m:oMath>
                </a14:m>
                <a:endParaRPr lang="en-US" sz="28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 tam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𝑨𝑩𝑪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𝑪</m:t>
                    </m:r>
                    <m:r>
                      <a:rPr lang="en-US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có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1D794888-3FC5-BEE1-2DCF-C0E86C5B9D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327" y="853326"/>
                <a:ext cx="10137345" cy="1432187"/>
              </a:xfrm>
              <a:prstGeom prst="rect">
                <a:avLst/>
              </a:prstGeom>
              <a:blipFill>
                <a:blip r:embed="rId5"/>
                <a:stretch>
                  <a:fillRect l="-1264" t="-4681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E9171A9E-B086-2203-404A-6804E64A7A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72" y="5715490"/>
            <a:ext cx="1944910" cy="109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11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D9B8B290-B51E-3BD4-3AA1-1EF6B8006E5D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D794888-3FC5-BEE1-2DCF-C0E86C5B9DE2}"/>
              </a:ext>
            </a:extLst>
          </p:cNvPr>
          <p:cNvSpPr txBox="1"/>
          <p:nvPr/>
        </p:nvSpPr>
        <p:spPr>
          <a:xfrm>
            <a:off x="1027327" y="853326"/>
            <a:ext cx="280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570B7C88-FCD2-8737-46B8-2E1BBE6D20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764" y="-38586"/>
            <a:ext cx="6382802" cy="276663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551EF68-FC30-984F-2F16-BF29803769A0}"/>
              </a:ext>
            </a:extLst>
          </p:cNvPr>
          <p:cNvSpPr txBox="1"/>
          <p:nvPr/>
        </p:nvSpPr>
        <p:spPr>
          <a:xfrm>
            <a:off x="146956" y="1529076"/>
            <a:ext cx="3690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ECA3CCB-3525-9062-643E-DC6BDB5C675D}"/>
                  </a:ext>
                </a:extLst>
              </p:cNvPr>
              <p:cNvSpPr txBox="1"/>
              <p:nvPr/>
            </p:nvSpPr>
            <p:spPr>
              <a:xfrm>
                <a:off x="475679" y="2221623"/>
                <a:ext cx="609872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𝑨𝑩𝑪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=∆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𝑨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sup>
                      </m:sSup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𝑩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sup>
                      </m:sSup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𝒈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𝒄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𝒈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ECA3CCB-3525-9062-643E-DC6BDB5C67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79" y="2221623"/>
                <a:ext cx="609872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2351BF2-4382-6F97-DF82-7A8B1B07B573}"/>
                  </a:ext>
                </a:extLst>
              </p:cNvPr>
              <p:cNvSpPr txBox="1"/>
              <p:nvPr/>
            </p:nvSpPr>
            <p:spPr>
              <a:xfrm>
                <a:off x="-137375" y="3561808"/>
                <a:ext cx="3032163" cy="570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𝑩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𝑩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𝟔𝟎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2351BF2-4382-6F97-DF82-7A8B1B07B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7375" y="3561808"/>
                <a:ext cx="3032163" cy="57009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BC55FCE-DDCC-1BEB-71DA-B1D3E9B40075}"/>
                  </a:ext>
                </a:extLst>
              </p:cNvPr>
              <p:cNvSpPr txBox="1"/>
              <p:nvPr/>
            </p:nvSpPr>
            <p:spPr>
              <a:xfrm>
                <a:off x="2901601" y="3608680"/>
                <a:ext cx="303216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𝑩𝑪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𝑩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sup>
                      </m:sSup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𝟑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𝒄𝒎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BC55FCE-DDCC-1BEB-71DA-B1D3E9B400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601" y="3608680"/>
                <a:ext cx="3032163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124E6AA-9294-303A-2184-3190F30CA99E}"/>
                  </a:ext>
                </a:extLst>
              </p:cNvPr>
              <p:cNvSpPr txBox="1"/>
              <p:nvPr/>
            </p:nvSpPr>
            <p:spPr>
              <a:xfrm>
                <a:off x="6159579" y="3585244"/>
                <a:ext cx="3032163" cy="570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𝟓𝟎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124E6AA-9294-303A-2184-3190F30CA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579" y="3585244"/>
                <a:ext cx="3032163" cy="5700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13B5212A-E5A2-5BDB-56F9-D3401EA84D44}"/>
                  </a:ext>
                </a:extLst>
              </p:cNvPr>
              <p:cNvSpPr txBox="1"/>
              <p:nvPr/>
            </p:nvSpPr>
            <p:spPr>
              <a:xfrm>
                <a:off x="4351928" y="5835537"/>
                <a:ext cx="384983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Định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lí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𝑨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𝑩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𝑪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13B5212A-E5A2-5BDB-56F9-D3401EA84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1928" y="5835537"/>
                <a:ext cx="3849835" cy="954107"/>
              </a:xfrm>
              <a:prstGeom prst="rect">
                <a:avLst/>
              </a:prstGeom>
              <a:blipFill>
                <a:blip r:embed="rId10"/>
                <a:stretch>
                  <a:fillRect l="-3328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7476FE7-00DE-6EC5-58CE-2965132A0CE5}"/>
                  </a:ext>
                </a:extLst>
              </p:cNvPr>
              <p:cNvSpPr txBox="1"/>
              <p:nvPr/>
            </p:nvSpPr>
            <p:spPr>
              <a:xfrm>
                <a:off x="4760764" y="4703209"/>
                <a:ext cx="3032163" cy="570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′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𝟓𝟎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7476FE7-00DE-6EC5-58CE-2965132A0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0764" y="4703209"/>
                <a:ext cx="3032163" cy="57009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F04EB2A-E265-AB3B-D7E5-B8852950E47F}"/>
                  </a:ext>
                </a:extLst>
              </p:cNvPr>
              <p:cNvSpPr txBox="1"/>
              <p:nvPr/>
            </p:nvSpPr>
            <p:spPr>
              <a:xfrm>
                <a:off x="7675660" y="4726645"/>
                <a:ext cx="3032163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𝑪</m:t>
                          </m:r>
                        </m:e>
                      </m:acc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𝟓𝟎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F04EB2A-E265-AB3B-D7E5-B8852950E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660" y="4726645"/>
                <a:ext cx="3032163" cy="53758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Đường nối Thẳng 25">
            <a:extLst>
              <a:ext uri="{FF2B5EF4-FFF2-40B4-BE49-F238E27FC236}">
                <a16:creationId xmlns:a16="http://schemas.microsoft.com/office/drawing/2014/main" id="{DDFF2232-1778-7BF0-B168-1116B8DB45B2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6276846" y="4401078"/>
            <a:ext cx="1398814" cy="30213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Đường nối Thẳng 28">
            <a:extLst>
              <a:ext uri="{FF2B5EF4-FFF2-40B4-BE49-F238E27FC236}">
                <a16:creationId xmlns:a16="http://schemas.microsoft.com/office/drawing/2014/main" id="{76B63ADF-A3E4-DAE6-ABCF-680826840B2D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7675660" y="4401078"/>
            <a:ext cx="1516082" cy="32556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Đường kết nối Mũi tên Thẳng 35">
            <a:extLst>
              <a:ext uri="{FF2B5EF4-FFF2-40B4-BE49-F238E27FC236}">
                <a16:creationId xmlns:a16="http://schemas.microsoft.com/office/drawing/2014/main" id="{DBDB01AD-D80A-468A-7A6A-EF8E7043DE6D}"/>
              </a:ext>
            </a:extLst>
          </p:cNvPr>
          <p:cNvCxnSpPr>
            <a:stCxn id="2" idx="0"/>
            <a:endCxn id="12" idx="2"/>
          </p:cNvCxnSpPr>
          <p:nvPr/>
        </p:nvCxnSpPr>
        <p:spPr>
          <a:xfrm flipV="1">
            <a:off x="6276846" y="5273301"/>
            <a:ext cx="0" cy="5622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Đường kết nối Mũi tên Thẳng 36">
            <a:extLst>
              <a:ext uri="{FF2B5EF4-FFF2-40B4-BE49-F238E27FC236}">
                <a16:creationId xmlns:a16="http://schemas.microsoft.com/office/drawing/2014/main" id="{61328F07-60B4-8E14-3BA9-91B76BDD5C56}"/>
              </a:ext>
            </a:extLst>
          </p:cNvPr>
          <p:cNvCxnSpPr>
            <a:cxnSpLocks/>
          </p:cNvCxnSpPr>
          <p:nvPr/>
        </p:nvCxnSpPr>
        <p:spPr>
          <a:xfrm flipV="1">
            <a:off x="7675660" y="4131900"/>
            <a:ext cx="0" cy="278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Đường nối Thẳng 43">
            <a:extLst>
              <a:ext uri="{FF2B5EF4-FFF2-40B4-BE49-F238E27FC236}">
                <a16:creationId xmlns:a16="http://schemas.microsoft.com/office/drawing/2014/main" id="{FC480BED-DC15-7177-AB76-9B0C1B340F43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1378707" y="3167743"/>
            <a:ext cx="1522894" cy="3940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Đường nối Thẳng 46">
            <a:extLst>
              <a:ext uri="{FF2B5EF4-FFF2-40B4-BE49-F238E27FC236}">
                <a16:creationId xmlns:a16="http://schemas.microsoft.com/office/drawing/2014/main" id="{93AF0AB2-524A-37BC-1589-E7578552EB76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2908414" y="3167743"/>
            <a:ext cx="1509269" cy="4409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Đường nối Thẳng 49">
            <a:extLst>
              <a:ext uri="{FF2B5EF4-FFF2-40B4-BE49-F238E27FC236}">
                <a16:creationId xmlns:a16="http://schemas.microsoft.com/office/drawing/2014/main" id="{6AD3BD04-81A5-DA33-37F3-F757AEA79925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2915227" y="3167743"/>
            <a:ext cx="4760434" cy="4175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Đường kết nối Mũi tên Thẳng 53">
            <a:extLst>
              <a:ext uri="{FF2B5EF4-FFF2-40B4-BE49-F238E27FC236}">
                <a16:creationId xmlns:a16="http://schemas.microsoft.com/office/drawing/2014/main" id="{5B76BF88-0D2D-AB89-C7E6-140BADB209A7}"/>
              </a:ext>
            </a:extLst>
          </p:cNvPr>
          <p:cNvCxnSpPr>
            <a:cxnSpLocks/>
          </p:cNvCxnSpPr>
          <p:nvPr/>
        </p:nvCxnSpPr>
        <p:spPr>
          <a:xfrm flipH="1" flipV="1">
            <a:off x="2891382" y="2728046"/>
            <a:ext cx="3406" cy="439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Đồng hồ đếm ngược 3 phút gây sốc 3 Minutes">
            <a:hlinkClick r:id="" action="ppaction://media"/>
            <a:extLst>
              <a:ext uri="{FF2B5EF4-FFF2-40B4-BE49-F238E27FC236}">
                <a16:creationId xmlns:a16="http://schemas.microsoft.com/office/drawing/2014/main" id="{C30BB30F-7606-EB66-0854-B4A6A40E23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141" y="5998323"/>
            <a:ext cx="1477324" cy="83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3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91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0" grpId="0"/>
      <p:bldP spid="2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169CEE3A-7531-F512-960A-B5D98FDC3020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C63ECDC-A98C-511F-AE11-083B1DCD0024}"/>
                  </a:ext>
                </a:extLst>
              </p:cNvPr>
              <p:cNvSpPr txBox="1"/>
              <p:nvPr/>
            </p:nvSpPr>
            <p:spPr>
              <a:xfrm>
                <a:off x="345598" y="845090"/>
                <a:ext cx="93535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60.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𝑶𝑬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𝑶𝑯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𝑬𝑭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𝑯𝑮</m:t>
                    </m:r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C63ECDC-A98C-511F-AE11-083B1DCD0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98" y="845090"/>
                <a:ext cx="9353573" cy="523220"/>
              </a:xfrm>
              <a:prstGeom prst="rect">
                <a:avLst/>
              </a:prstGeom>
              <a:blipFill>
                <a:blip r:embed="rId5"/>
                <a:stretch>
                  <a:fillRect l="-1369" t="-12941" b="-3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5872748-C1F1-1BD7-0E90-A1B629FAD6F3}"/>
                  </a:ext>
                </a:extLst>
              </p:cNvPr>
              <p:cNvSpPr txBox="1"/>
              <p:nvPr/>
            </p:nvSpPr>
            <p:spPr>
              <a:xfrm>
                <a:off x="291511" y="1846544"/>
                <a:ext cx="7513546" cy="3929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endPara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𝑂𝐸𝐹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𝑂𝐻𝐺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r>
                  <a:rPr lang="en-US" sz="2800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r>
                  <a:rPr lang="en-US" sz="2800" b="0" dirty="0"/>
                  <a:t>	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𝑂𝐹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𝑂𝐺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r>
                  <a:rPr lang="en-US" sz="2800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𝐸𝑂𝐹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𝐻𝑂𝐺</m:t>
                        </m:r>
                      </m:e>
                    </m:acc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𝑂𝐸𝐹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𝑂𝐻𝐺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800" dirty="0">
                    <a:cs typeface="Arial" panose="020B0604020202020204" pitchFamily="34" charset="0"/>
                  </a:rPr>
                  <a:t>=&gt;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𝑂𝐸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𝑂𝐻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𝐸𝐹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𝐻𝐺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tương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ứng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5872748-C1F1-1BD7-0E90-A1B629FAD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11" y="1846544"/>
                <a:ext cx="7513546" cy="3929474"/>
              </a:xfrm>
              <a:prstGeom prst="rect">
                <a:avLst/>
              </a:prstGeom>
              <a:blipFill>
                <a:blip r:embed="rId6"/>
                <a:stretch>
                  <a:fillRect l="-1705" t="-1705" b="-34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BCD05137-FDD5-3D34-DC1B-55D954E255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42172" y="104642"/>
            <a:ext cx="1781436" cy="100205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56DBBF42-8313-D69C-0BC8-7204BFDD4E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6173" y="1152192"/>
            <a:ext cx="4313441" cy="462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311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8324EE9E-CD1A-D8A4-B821-BF7FC30E3DF6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B8899AD-B1B7-12E5-6AC4-9A419F3FB481}"/>
              </a:ext>
            </a:extLst>
          </p:cNvPr>
          <p:cNvSpPr txBox="1"/>
          <p:nvPr/>
        </p:nvSpPr>
        <p:spPr>
          <a:xfrm>
            <a:off x="345598" y="845090"/>
            <a:ext cx="935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547C035-B17E-6115-0D62-9FA47BA6B404}"/>
                  </a:ext>
                </a:extLst>
              </p:cNvPr>
              <p:cNvSpPr txBox="1"/>
              <p:nvPr/>
            </p:nvSpPr>
            <p:spPr>
              <a:xfrm>
                <a:off x="345598" y="1532343"/>
                <a:ext cx="7513546" cy="3929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endPara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𝐴𝐵𝐷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r>
                  <a:rPr lang="en-US" sz="2800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𝐶𝐴𝐵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𝐷𝐴𝐵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r>
                  <a:rPr lang="en-US" sz="2800" b="0" dirty="0"/>
                  <a:t>	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en-US" sz="2800" dirty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𝐶𝐵𝐴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𝐷𝐵𝐴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𝐴𝐵𝐷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800" dirty="0">
                    <a:cs typeface="Arial" panose="020B0604020202020204" pitchFamily="34" charset="0"/>
                  </a:rPr>
                  <a:t>=&gt;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𝐴𝐷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tương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ứng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547C035-B17E-6115-0D62-9FA47BA6B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98" y="1532343"/>
                <a:ext cx="7513546" cy="3929474"/>
              </a:xfrm>
              <a:prstGeom prst="rect">
                <a:avLst/>
              </a:prstGeom>
              <a:blipFill>
                <a:blip r:embed="rId5"/>
                <a:stretch>
                  <a:fillRect l="-1705" t="-1550" b="-34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76268DC0-408F-DFDF-3AB3-EBE2CDD9F0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72" y="5715490"/>
            <a:ext cx="1944910" cy="1094012"/>
          </a:xfrm>
          <a:prstGeom prst="rect">
            <a:avLst/>
          </a:prstGeom>
        </p:spPr>
      </p:pic>
      <p:grpSp>
        <p:nvGrpSpPr>
          <p:cNvPr id="9" name="Group 71">
            <a:extLst>
              <a:ext uri="{FF2B5EF4-FFF2-40B4-BE49-F238E27FC236}">
                <a16:creationId xmlns:a16="http://schemas.microsoft.com/office/drawing/2014/main" id="{5AF8FABD-56C8-D8D5-B775-7E89CC91444B}"/>
              </a:ext>
            </a:extLst>
          </p:cNvPr>
          <p:cNvGrpSpPr>
            <a:grpSpLocks/>
          </p:cNvGrpSpPr>
          <p:nvPr/>
        </p:nvGrpSpPr>
        <p:grpSpPr bwMode="auto">
          <a:xfrm>
            <a:off x="8199613" y="3598428"/>
            <a:ext cx="265111" cy="196851"/>
            <a:chOff x="5268" y="1989"/>
            <a:chExt cx="167" cy="124"/>
          </a:xfrm>
        </p:grpSpPr>
        <p:sp>
          <p:nvSpPr>
            <p:cNvPr id="10" name="Freeform 67">
              <a:extLst>
                <a:ext uri="{FF2B5EF4-FFF2-40B4-BE49-F238E27FC236}">
                  <a16:creationId xmlns:a16="http://schemas.microsoft.com/office/drawing/2014/main" id="{54192406-47EE-6B99-25D8-A60C5F67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" y="1989"/>
              <a:ext cx="154" cy="124"/>
            </a:xfrm>
            <a:custGeom>
              <a:avLst/>
              <a:gdLst>
                <a:gd name="T0" fmla="*/ 0 w 2400"/>
                <a:gd name="T1" fmla="*/ 0 h 1941"/>
                <a:gd name="T2" fmla="*/ 2400 w 2400"/>
                <a:gd name="T3" fmla="*/ 0 h 1941"/>
                <a:gd name="T4" fmla="*/ 1412 w 2400"/>
                <a:gd name="T5" fmla="*/ 1941 h 1941"/>
                <a:gd name="T6" fmla="*/ 0 w 2400"/>
                <a:gd name="T7" fmla="*/ 0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00" h="1941">
                  <a:moveTo>
                    <a:pt x="0" y="0"/>
                  </a:moveTo>
                  <a:lnTo>
                    <a:pt x="2400" y="0"/>
                  </a:lnTo>
                  <a:cubicBezTo>
                    <a:pt x="2400" y="768"/>
                    <a:pt x="2033" y="1490"/>
                    <a:pt x="1412" y="19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" name="Freeform 69">
              <a:extLst>
                <a:ext uri="{FF2B5EF4-FFF2-40B4-BE49-F238E27FC236}">
                  <a16:creationId xmlns:a16="http://schemas.microsoft.com/office/drawing/2014/main" id="{5D15433A-55BC-D951-A807-156952ADA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" y="2021"/>
              <a:ext cx="60" cy="92"/>
            </a:xfrm>
            <a:custGeom>
              <a:avLst/>
              <a:gdLst>
                <a:gd name="T0" fmla="*/ 60 w 60"/>
                <a:gd name="T1" fmla="*/ 0 h 92"/>
                <a:gd name="T2" fmla="*/ 0 w 60"/>
                <a:gd name="T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92">
                  <a:moveTo>
                    <a:pt x="60" y="0"/>
                  </a:moveTo>
                  <a:cubicBezTo>
                    <a:pt x="52" y="37"/>
                    <a:pt x="31" y="70"/>
                    <a:pt x="0" y="92"/>
                  </a:cubicBezTo>
                </a:path>
              </a:pathLst>
            </a:custGeom>
            <a:noFill/>
            <a:ln w="30163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" name="Freeform 70">
              <a:extLst>
                <a:ext uri="{FF2B5EF4-FFF2-40B4-BE49-F238E27FC236}">
                  <a16:creationId xmlns:a16="http://schemas.microsoft.com/office/drawing/2014/main" id="{509328FF-9DE1-9C2B-3A4E-95F10CEA2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1989"/>
              <a:ext cx="50" cy="66"/>
            </a:xfrm>
            <a:custGeom>
              <a:avLst/>
              <a:gdLst>
                <a:gd name="T0" fmla="*/ 586 w 795"/>
                <a:gd name="T1" fmla="*/ 0 h 1038"/>
                <a:gd name="T2" fmla="*/ 795 w 795"/>
                <a:gd name="T3" fmla="*/ 978 h 1038"/>
                <a:gd name="T4" fmla="*/ 0 w 795"/>
                <a:gd name="T5" fmla="*/ 810 h 1038"/>
                <a:gd name="T6" fmla="*/ 586 w 795"/>
                <a:gd name="T7" fmla="*/ 0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1038">
                  <a:moveTo>
                    <a:pt x="586" y="0"/>
                  </a:moveTo>
                  <a:lnTo>
                    <a:pt x="795" y="978"/>
                  </a:lnTo>
                  <a:cubicBezTo>
                    <a:pt x="518" y="1038"/>
                    <a:pt x="229" y="976"/>
                    <a:pt x="0" y="810"/>
                  </a:cubicBezTo>
                  <a:lnTo>
                    <a:pt x="586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13" name="Line 84">
            <a:extLst>
              <a:ext uri="{FF2B5EF4-FFF2-40B4-BE49-F238E27FC236}">
                <a16:creationId xmlns:a16="http://schemas.microsoft.com/office/drawing/2014/main" id="{53B18899-503A-F646-FCC8-355090961B5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67922" y="3598428"/>
            <a:ext cx="2212961" cy="1738323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Line 85">
            <a:extLst>
              <a:ext uri="{FF2B5EF4-FFF2-40B4-BE49-F238E27FC236}">
                <a16:creationId xmlns:a16="http://schemas.microsoft.com/office/drawing/2014/main" id="{2726E4AB-1A34-A75B-6FD1-A54B992339F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99613" y="3598428"/>
            <a:ext cx="1357304" cy="1863736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15" name="Group 90">
            <a:extLst>
              <a:ext uri="{FF2B5EF4-FFF2-40B4-BE49-F238E27FC236}">
                <a16:creationId xmlns:a16="http://schemas.microsoft.com/office/drawing/2014/main" id="{6656603A-7E48-DDB6-F860-4796253EF803}"/>
              </a:ext>
            </a:extLst>
          </p:cNvPr>
          <p:cNvGrpSpPr>
            <a:grpSpLocks/>
          </p:cNvGrpSpPr>
          <p:nvPr/>
        </p:nvGrpSpPr>
        <p:grpSpPr bwMode="auto">
          <a:xfrm>
            <a:off x="8505999" y="3660340"/>
            <a:ext cx="447672" cy="342902"/>
            <a:chOff x="5461" y="2028"/>
            <a:chExt cx="282" cy="216"/>
          </a:xfrm>
        </p:grpSpPr>
        <p:sp>
          <p:nvSpPr>
            <p:cNvPr id="16" name="Rectangle 88">
              <a:extLst>
                <a:ext uri="{FF2B5EF4-FFF2-40B4-BE49-F238E27FC236}">
                  <a16:creationId xmlns:a16="http://schemas.microsoft.com/office/drawing/2014/main" id="{CEEF5F3D-DF29-E878-B192-91E92D7C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1" y="2028"/>
              <a:ext cx="22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60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89">
              <a:extLst>
                <a:ext uri="{FF2B5EF4-FFF2-40B4-BE49-F238E27FC236}">
                  <a16:creationId xmlns:a16="http://schemas.microsoft.com/office/drawing/2014/main" id="{5059B859-E649-6C5D-5E37-2C8D456FD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" y="2028"/>
              <a:ext cx="12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°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8" name="Rectangle 101">
            <a:extLst>
              <a:ext uri="{FF2B5EF4-FFF2-40B4-BE49-F238E27FC236}">
                <a16:creationId xmlns:a16="http://schemas.microsoft.com/office/drawing/2014/main" id="{38764EA7-DCEC-5C69-298F-4E6A6F091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6323" y="5060524"/>
            <a:ext cx="231774" cy="34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y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9" name="Nhóm 18">
            <a:extLst>
              <a:ext uri="{FF2B5EF4-FFF2-40B4-BE49-F238E27FC236}">
                <a16:creationId xmlns:a16="http://schemas.microsoft.com/office/drawing/2014/main" id="{3B822AAF-082A-B5D0-296A-3F4F81EB2A7B}"/>
              </a:ext>
            </a:extLst>
          </p:cNvPr>
          <p:cNvGrpSpPr/>
          <p:nvPr/>
        </p:nvGrpSpPr>
        <p:grpSpPr>
          <a:xfrm>
            <a:off x="7642404" y="1750566"/>
            <a:ext cx="3829025" cy="2100275"/>
            <a:chOff x="7805690" y="1309696"/>
            <a:chExt cx="3829025" cy="2100275"/>
          </a:xfrm>
        </p:grpSpPr>
        <p:sp>
          <p:nvSpPr>
            <p:cNvPr id="20" name="Rectangle 100">
              <a:extLst>
                <a:ext uri="{FF2B5EF4-FFF2-40B4-BE49-F238E27FC236}">
                  <a16:creationId xmlns:a16="http://schemas.microsoft.com/office/drawing/2014/main" id="{5021986F-1177-28CE-9D2B-8995D0094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0164" y="3006744"/>
              <a:ext cx="285748" cy="34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21" name="Nhóm 20">
              <a:extLst>
                <a:ext uri="{FF2B5EF4-FFF2-40B4-BE49-F238E27FC236}">
                  <a16:creationId xmlns:a16="http://schemas.microsoft.com/office/drawing/2014/main" id="{A0EF0DEE-114C-3FEF-52C5-2E4940E2293F}"/>
                </a:ext>
              </a:extLst>
            </p:cNvPr>
            <p:cNvGrpSpPr/>
            <p:nvPr/>
          </p:nvGrpSpPr>
          <p:grpSpPr>
            <a:xfrm>
              <a:off x="7805690" y="1309696"/>
              <a:ext cx="3829025" cy="2100275"/>
              <a:chOff x="7805690" y="1309696"/>
              <a:chExt cx="3829025" cy="2100275"/>
            </a:xfrm>
          </p:grpSpPr>
          <p:grpSp>
            <p:nvGrpSpPr>
              <p:cNvPr id="22" name="Group 65">
                <a:extLst>
                  <a:ext uri="{FF2B5EF4-FFF2-40B4-BE49-F238E27FC236}">
                    <a16:creationId xmlns:a16="http://schemas.microsoft.com/office/drawing/2014/main" id="{38CF29B2-169F-49C7-7E2B-238E0A2481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9225" y="1309696"/>
                <a:ext cx="1787513" cy="995369"/>
                <a:chOff x="5146" y="825"/>
                <a:chExt cx="1126" cy="627"/>
              </a:xfrm>
            </p:grpSpPr>
            <p:pic>
              <p:nvPicPr>
                <p:cNvPr id="38" name="Picture 63">
                  <a:extLst>
                    <a:ext uri="{FF2B5EF4-FFF2-40B4-BE49-F238E27FC236}">
                      <a16:creationId xmlns:a16="http://schemas.microsoft.com/office/drawing/2014/main" id="{01C33636-1BA7-F592-8D80-7D18E1277B1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6" y="825"/>
                  <a:ext cx="1126" cy="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64">
                  <a:extLst>
                    <a:ext uri="{FF2B5EF4-FFF2-40B4-BE49-F238E27FC236}">
                      <a16:creationId xmlns:a16="http://schemas.microsoft.com/office/drawing/2014/main" id="{B1359DE1-BBAB-E96E-4584-86294CEF894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6" y="825"/>
                  <a:ext cx="1126" cy="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3" name="Rectangle 97">
                <a:extLst>
                  <a:ext uri="{FF2B5EF4-FFF2-40B4-BE49-F238E27FC236}">
                    <a16:creationId xmlns:a16="http://schemas.microsoft.com/office/drawing/2014/main" id="{ABFFAF95-D74B-F31A-BF7E-968498EDB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5606" y="2741630"/>
                <a:ext cx="519109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" name="Rectangle 98">
                <a:extLst>
                  <a:ext uri="{FF2B5EF4-FFF2-40B4-BE49-F238E27FC236}">
                    <a16:creationId xmlns:a16="http://schemas.microsoft.com/office/drawing/2014/main" id="{86EA61D6-F7FF-C116-7DAE-283317673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5690" y="2692417"/>
                <a:ext cx="519109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" name="Rectangle 99">
                <a:extLst>
                  <a:ext uri="{FF2B5EF4-FFF2-40B4-BE49-F238E27FC236}">
                    <a16:creationId xmlns:a16="http://schemas.microsoft.com/office/drawing/2014/main" id="{ADEA51F6-5CC6-D841-0996-F4481C8622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8318" y="3067069"/>
                <a:ext cx="273048" cy="342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6" name="Rectangle 103">
                <a:extLst>
                  <a:ext uri="{FF2B5EF4-FFF2-40B4-BE49-F238E27FC236}">
                    <a16:creationId xmlns:a16="http://schemas.microsoft.com/office/drawing/2014/main" id="{14E0049E-68E8-4D41-D4B8-33CDAD352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3770" y="1362084"/>
                <a:ext cx="527047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" name="Rectangle 104">
                <a:extLst>
                  <a:ext uri="{FF2B5EF4-FFF2-40B4-BE49-F238E27FC236}">
                    <a16:creationId xmlns:a16="http://schemas.microsoft.com/office/drawing/2014/main" id="{D7095A52-BF0B-99F0-C16E-7FD5E8DFBB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6410" y="1685936"/>
                <a:ext cx="298448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Hồ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28" name="Group 108">
                <a:extLst>
                  <a:ext uri="{FF2B5EF4-FFF2-40B4-BE49-F238E27FC236}">
                    <a16:creationId xmlns:a16="http://schemas.microsoft.com/office/drawing/2014/main" id="{87FCFFA7-86FD-D260-4413-974AB3F05C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318568" y="1665298"/>
                <a:ext cx="396872" cy="339727"/>
                <a:chOff x="5870" y="1049"/>
                <a:chExt cx="250" cy="214"/>
              </a:xfrm>
            </p:grpSpPr>
            <p:sp>
              <p:nvSpPr>
                <p:cNvPr id="35" name="Oval 105">
                  <a:extLst>
                    <a:ext uri="{FF2B5EF4-FFF2-40B4-BE49-F238E27FC236}">
                      <a16:creationId xmlns:a16="http://schemas.microsoft.com/office/drawing/2014/main" id="{DDC3CB1B-2367-74CB-D6BC-5121F96D27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0" y="1139"/>
                  <a:ext cx="51" cy="51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36" name="Oval 106">
                  <a:extLst>
                    <a:ext uri="{FF2B5EF4-FFF2-40B4-BE49-F238E27FC236}">
                      <a16:creationId xmlns:a16="http://schemas.microsoft.com/office/drawing/2014/main" id="{9BDD3E90-30FA-88E9-EE94-8201A22D23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0" y="1139"/>
                  <a:ext cx="51" cy="51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37" name="Rectangle 107">
                  <a:extLst>
                    <a:ext uri="{FF2B5EF4-FFF2-40B4-BE49-F238E27FC236}">
                      <a16:creationId xmlns:a16="http://schemas.microsoft.com/office/drawing/2014/main" id="{770A2641-6DCC-22F3-D91D-AD10660729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7" y="1049"/>
                  <a:ext cx="173" cy="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900" b="1" i="1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</a:rPr>
                    <a:t>C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111">
                <a:extLst>
                  <a:ext uri="{FF2B5EF4-FFF2-40B4-BE49-F238E27FC236}">
                    <a16:creationId xmlns:a16="http://schemas.microsoft.com/office/drawing/2014/main" id="{95CA8366-F680-3EF9-1F53-7B5E4B2422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323212" y="3116282"/>
                <a:ext cx="80962" cy="82551"/>
                <a:chOff x="5243" y="1963"/>
                <a:chExt cx="51" cy="52"/>
              </a:xfrm>
            </p:grpSpPr>
            <p:sp>
              <p:nvSpPr>
                <p:cNvPr id="33" name="Oval 109">
                  <a:extLst>
                    <a:ext uri="{FF2B5EF4-FFF2-40B4-BE49-F238E27FC236}">
                      <a16:creationId xmlns:a16="http://schemas.microsoft.com/office/drawing/2014/main" id="{27AD39AA-06A1-D69D-2EAB-38FE67F8B9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43" y="1963"/>
                  <a:ext cx="51" cy="52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34" name="Oval 110">
                  <a:extLst>
                    <a:ext uri="{FF2B5EF4-FFF2-40B4-BE49-F238E27FC236}">
                      <a16:creationId xmlns:a16="http://schemas.microsoft.com/office/drawing/2014/main" id="{8A474792-F008-5053-1EA9-F88DEB13D0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43" y="1963"/>
                  <a:ext cx="51" cy="52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  <p:grpSp>
            <p:nvGrpSpPr>
              <p:cNvPr id="30" name="Group 114">
                <a:extLst>
                  <a:ext uri="{FF2B5EF4-FFF2-40B4-BE49-F238E27FC236}">
                    <a16:creationId xmlns:a16="http://schemas.microsoft.com/office/drawing/2014/main" id="{DFAB30B0-E6A1-6094-6F12-E100EBC92A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004482" y="3116282"/>
                <a:ext cx="80962" cy="82551"/>
                <a:chOff x="6932" y="1963"/>
                <a:chExt cx="51" cy="52"/>
              </a:xfrm>
            </p:grpSpPr>
            <p:sp>
              <p:nvSpPr>
                <p:cNvPr id="31" name="Oval 112">
                  <a:extLst>
                    <a:ext uri="{FF2B5EF4-FFF2-40B4-BE49-F238E27FC236}">
                      <a16:creationId xmlns:a16="http://schemas.microsoft.com/office/drawing/2014/main" id="{11BA5CAC-43AB-4A74-9B14-028AD8162D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2" y="1963"/>
                  <a:ext cx="51" cy="52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32" name="Oval 113">
                  <a:extLst>
                    <a:ext uri="{FF2B5EF4-FFF2-40B4-BE49-F238E27FC236}">
                      <a16:creationId xmlns:a16="http://schemas.microsoft.com/office/drawing/2014/main" id="{F48983FE-B54A-9B80-47A6-A29AEA7633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2" y="1963"/>
                  <a:ext cx="51" cy="52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</p:grpSp>
      </p:grpSp>
      <p:grpSp>
        <p:nvGrpSpPr>
          <p:cNvPr id="40" name="Group 117">
            <a:extLst>
              <a:ext uri="{FF2B5EF4-FFF2-40B4-BE49-F238E27FC236}">
                <a16:creationId xmlns:a16="http://schemas.microsoft.com/office/drawing/2014/main" id="{44828A9C-88D1-C208-AEA3-DF46C0FF4CE1}"/>
              </a:ext>
            </a:extLst>
          </p:cNvPr>
          <p:cNvGrpSpPr>
            <a:grpSpLocks/>
          </p:cNvGrpSpPr>
          <p:nvPr/>
        </p:nvGrpSpPr>
        <p:grpSpPr bwMode="auto">
          <a:xfrm>
            <a:off x="9134644" y="4898598"/>
            <a:ext cx="80962" cy="80963"/>
            <a:chOff x="5857" y="2808"/>
            <a:chExt cx="51" cy="51"/>
          </a:xfrm>
        </p:grpSpPr>
        <p:sp>
          <p:nvSpPr>
            <p:cNvPr id="41" name="Oval 115">
              <a:extLst>
                <a:ext uri="{FF2B5EF4-FFF2-40B4-BE49-F238E27FC236}">
                  <a16:creationId xmlns:a16="http://schemas.microsoft.com/office/drawing/2014/main" id="{E04CAA3C-E536-F2F7-D570-3B37D7041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7" y="2808"/>
              <a:ext cx="51" cy="51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2" name="Oval 116">
              <a:extLst>
                <a:ext uri="{FF2B5EF4-FFF2-40B4-BE49-F238E27FC236}">
                  <a16:creationId xmlns:a16="http://schemas.microsoft.com/office/drawing/2014/main" id="{9D673676-D77B-3DAC-C26A-5F887C0FA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7" y="2808"/>
              <a:ext cx="51" cy="51"/>
            </a:xfrm>
            <a:prstGeom prst="ellips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43" name="Nhóm 42">
            <a:extLst>
              <a:ext uri="{FF2B5EF4-FFF2-40B4-BE49-F238E27FC236}">
                <a16:creationId xmlns:a16="http://schemas.microsoft.com/office/drawing/2014/main" id="{955FC16B-7D3F-11ED-F5D6-79085570A4EC}"/>
              </a:ext>
            </a:extLst>
          </p:cNvPr>
          <p:cNvGrpSpPr/>
          <p:nvPr/>
        </p:nvGrpSpPr>
        <p:grpSpPr>
          <a:xfrm>
            <a:off x="9194969" y="2288732"/>
            <a:ext cx="1685914" cy="1349383"/>
            <a:chOff x="9358255" y="1847862"/>
            <a:chExt cx="1685914" cy="1349383"/>
          </a:xfrm>
        </p:grpSpPr>
        <p:sp>
          <p:nvSpPr>
            <p:cNvPr id="44" name="Freeform 80">
              <a:extLst>
                <a:ext uri="{FF2B5EF4-FFF2-40B4-BE49-F238E27FC236}">
                  <a16:creationId xmlns:a16="http://schemas.microsoft.com/office/drawing/2014/main" id="{76C32040-DF87-BB99-1ED3-7413DF073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5084" y="2960706"/>
              <a:ext cx="66675" cy="196851"/>
            </a:xfrm>
            <a:custGeom>
              <a:avLst/>
              <a:gdLst>
                <a:gd name="T0" fmla="*/ 0 w 42"/>
                <a:gd name="T1" fmla="*/ 124 h 124"/>
                <a:gd name="T2" fmla="*/ 42 w 42"/>
                <a:gd name="T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124">
                  <a:moveTo>
                    <a:pt x="0" y="124"/>
                  </a:moveTo>
                  <a:cubicBezTo>
                    <a:pt x="0" y="79"/>
                    <a:pt x="15" y="36"/>
                    <a:pt x="42" y="0"/>
                  </a:cubicBezTo>
                </a:path>
              </a:pathLst>
            </a:custGeom>
            <a:noFill/>
            <a:ln w="9525" cap="flat">
              <a:solidFill>
                <a:srgbClr val="A0A0A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grpSp>
          <p:nvGrpSpPr>
            <p:cNvPr id="45" name="Group 96">
              <a:extLst>
                <a:ext uri="{FF2B5EF4-FFF2-40B4-BE49-F238E27FC236}">
                  <a16:creationId xmlns:a16="http://schemas.microsoft.com/office/drawing/2014/main" id="{5B166047-04A5-5107-15DB-BABFD6BADB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63124" y="2854343"/>
              <a:ext cx="447672" cy="342902"/>
              <a:chOff x="6465" y="1798"/>
              <a:chExt cx="282" cy="216"/>
            </a:xfrm>
          </p:grpSpPr>
          <p:sp>
            <p:nvSpPr>
              <p:cNvPr id="47" name="Rectangle 94">
                <a:extLst>
                  <a:ext uri="{FF2B5EF4-FFF2-40B4-BE49-F238E27FC236}">
                    <a16:creationId xmlns:a16="http://schemas.microsoft.com/office/drawing/2014/main" id="{5FBE5B98-741B-8656-83DF-CF187C7CBF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5" y="1798"/>
                <a:ext cx="224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45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95">
                <a:extLst>
                  <a:ext uri="{FF2B5EF4-FFF2-40B4-BE49-F238E27FC236}">
                    <a16:creationId xmlns:a16="http://schemas.microsoft.com/office/drawing/2014/main" id="{596DF980-7305-3677-C6C3-2D804836AF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8" y="1798"/>
                <a:ext cx="12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°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6" name="Line 83">
              <a:extLst>
                <a:ext uri="{FF2B5EF4-FFF2-40B4-BE49-F238E27FC236}">
                  <a16:creationId xmlns:a16="http://schemas.microsoft.com/office/drawing/2014/main" id="{6B963583-2EB2-E74D-C515-2AB7AFCA5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58255" y="1847862"/>
              <a:ext cx="1685914" cy="1309695"/>
            </a:xfrm>
            <a:prstGeom prst="line">
              <a:avLst/>
            </a:prstGeom>
            <a:noFill/>
            <a:ln w="30163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grpSp>
        <p:nvGrpSpPr>
          <p:cNvPr id="49" name="Nhóm 48">
            <a:extLst>
              <a:ext uri="{FF2B5EF4-FFF2-40B4-BE49-F238E27FC236}">
                <a16:creationId xmlns:a16="http://schemas.microsoft.com/office/drawing/2014/main" id="{F6805DFD-82BE-71C5-60ED-3FED9F031E21}"/>
              </a:ext>
            </a:extLst>
          </p:cNvPr>
          <p:cNvGrpSpPr/>
          <p:nvPr/>
        </p:nvGrpSpPr>
        <p:grpSpPr>
          <a:xfrm>
            <a:off x="8199613" y="2288732"/>
            <a:ext cx="2681270" cy="1349383"/>
            <a:chOff x="8362899" y="1847862"/>
            <a:chExt cx="2681270" cy="1349383"/>
          </a:xfrm>
        </p:grpSpPr>
        <p:grpSp>
          <p:nvGrpSpPr>
            <p:cNvPr id="50" name="Group 77">
              <a:extLst>
                <a:ext uri="{FF2B5EF4-FFF2-40B4-BE49-F238E27FC236}">
                  <a16:creationId xmlns:a16="http://schemas.microsoft.com/office/drawing/2014/main" id="{D513A15E-9F8C-C489-CC18-565CEE13DC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62899" y="2963881"/>
              <a:ext cx="265111" cy="193676"/>
              <a:chOff x="5268" y="1867"/>
              <a:chExt cx="167" cy="122"/>
            </a:xfrm>
          </p:grpSpPr>
          <p:sp>
            <p:nvSpPr>
              <p:cNvPr id="56" name="Freeform 73">
                <a:extLst>
                  <a:ext uri="{FF2B5EF4-FFF2-40B4-BE49-F238E27FC236}">
                    <a16:creationId xmlns:a16="http://schemas.microsoft.com/office/drawing/2014/main" id="{EFA8B869-F4F2-A350-DABD-5B38F901F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" y="1867"/>
                <a:ext cx="154" cy="122"/>
              </a:xfrm>
              <a:custGeom>
                <a:avLst/>
                <a:gdLst>
                  <a:gd name="T0" fmla="*/ 0 w 2400"/>
                  <a:gd name="T1" fmla="*/ 1911 h 1911"/>
                  <a:gd name="T2" fmla="*/ 1452 w 2400"/>
                  <a:gd name="T3" fmla="*/ 0 h 1911"/>
                  <a:gd name="T4" fmla="*/ 2400 w 2400"/>
                  <a:gd name="T5" fmla="*/ 1911 h 1911"/>
                  <a:gd name="T6" fmla="*/ 0 w 2400"/>
                  <a:gd name="T7" fmla="*/ 1911 h 1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00" h="1911">
                    <a:moveTo>
                      <a:pt x="0" y="1911"/>
                    </a:moveTo>
                    <a:lnTo>
                      <a:pt x="1452" y="0"/>
                    </a:lnTo>
                    <a:cubicBezTo>
                      <a:pt x="2050" y="454"/>
                      <a:pt x="2400" y="1161"/>
                      <a:pt x="2400" y="1911"/>
                    </a:cubicBezTo>
                    <a:lnTo>
                      <a:pt x="0" y="1911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7" name="Freeform 75">
                <a:extLst>
                  <a:ext uri="{FF2B5EF4-FFF2-40B4-BE49-F238E27FC236}">
                    <a16:creationId xmlns:a16="http://schemas.microsoft.com/office/drawing/2014/main" id="{B3746B90-6D1D-82E6-C26F-8EF41C16A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1" y="1867"/>
                <a:ext cx="58" cy="90"/>
              </a:xfrm>
              <a:custGeom>
                <a:avLst/>
                <a:gdLst>
                  <a:gd name="T0" fmla="*/ 0 w 58"/>
                  <a:gd name="T1" fmla="*/ 0 h 90"/>
                  <a:gd name="T2" fmla="*/ 58 w 58"/>
                  <a:gd name="T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8" h="90">
                    <a:moveTo>
                      <a:pt x="0" y="0"/>
                    </a:moveTo>
                    <a:cubicBezTo>
                      <a:pt x="30" y="22"/>
                      <a:pt x="50" y="54"/>
                      <a:pt x="58" y="90"/>
                    </a:cubicBezTo>
                  </a:path>
                </a:pathLst>
              </a:custGeom>
              <a:noFill/>
              <a:ln w="30163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8" name="Freeform 76">
                <a:extLst>
                  <a:ext uri="{FF2B5EF4-FFF2-40B4-BE49-F238E27FC236}">
                    <a16:creationId xmlns:a16="http://schemas.microsoft.com/office/drawing/2014/main" id="{A00D3ABB-55B5-A4FF-E490-43EC278CE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5" y="1923"/>
                <a:ext cx="50" cy="66"/>
              </a:xfrm>
              <a:custGeom>
                <a:avLst/>
                <a:gdLst>
                  <a:gd name="T0" fmla="*/ 586 w 795"/>
                  <a:gd name="T1" fmla="*/ 1037 h 1037"/>
                  <a:gd name="T2" fmla="*/ 0 w 795"/>
                  <a:gd name="T3" fmla="*/ 228 h 1037"/>
                  <a:gd name="T4" fmla="*/ 795 w 795"/>
                  <a:gd name="T5" fmla="*/ 60 h 1037"/>
                  <a:gd name="T6" fmla="*/ 586 w 795"/>
                  <a:gd name="T7" fmla="*/ 1037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5" h="1037">
                    <a:moveTo>
                      <a:pt x="586" y="1037"/>
                    </a:moveTo>
                    <a:lnTo>
                      <a:pt x="0" y="228"/>
                    </a:lnTo>
                    <a:cubicBezTo>
                      <a:pt x="229" y="61"/>
                      <a:pt x="518" y="0"/>
                      <a:pt x="795" y="60"/>
                    </a:cubicBezTo>
                    <a:lnTo>
                      <a:pt x="586" y="1037"/>
                    </a:lnTo>
                    <a:close/>
                  </a:path>
                </a:pathLst>
              </a:custGeom>
              <a:solidFill>
                <a:srgbClr val="40404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  <p:sp>
          <p:nvSpPr>
            <p:cNvPr id="51" name="Line 86">
              <a:extLst>
                <a:ext uri="{FF2B5EF4-FFF2-40B4-BE49-F238E27FC236}">
                  <a16:creationId xmlns:a16="http://schemas.microsoft.com/office/drawing/2014/main" id="{081C151E-F7D3-1201-6E90-BB1EFC8F68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899" y="3157558"/>
              <a:ext cx="2681270" cy="0"/>
            </a:xfrm>
            <a:prstGeom prst="line">
              <a:avLst/>
            </a:prstGeom>
            <a:noFill/>
            <a:ln w="30163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grpSp>
          <p:nvGrpSpPr>
            <p:cNvPr id="52" name="Group 93">
              <a:extLst>
                <a:ext uri="{FF2B5EF4-FFF2-40B4-BE49-F238E27FC236}">
                  <a16:creationId xmlns:a16="http://schemas.microsoft.com/office/drawing/2014/main" id="{F7A86501-9A91-36BE-DE73-BFFCA735F3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47060" y="2854343"/>
              <a:ext cx="449260" cy="342902"/>
              <a:chOff x="5447" y="1798"/>
              <a:chExt cx="283" cy="216"/>
            </a:xfrm>
          </p:grpSpPr>
          <p:sp>
            <p:nvSpPr>
              <p:cNvPr id="54" name="Rectangle 91">
                <a:extLst>
                  <a:ext uri="{FF2B5EF4-FFF2-40B4-BE49-F238E27FC236}">
                    <a16:creationId xmlns:a16="http://schemas.microsoft.com/office/drawing/2014/main" id="{B65C6884-E68F-C063-E130-F2C693033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47" y="1798"/>
                <a:ext cx="224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60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92">
                <a:extLst>
                  <a:ext uri="{FF2B5EF4-FFF2-40B4-BE49-F238E27FC236}">
                    <a16:creationId xmlns:a16="http://schemas.microsoft.com/office/drawing/2014/main" id="{09E3A0F8-6FF3-1B80-49B4-2F68AFDCC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" y="1798"/>
                <a:ext cx="12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°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3" name="Line 82">
              <a:extLst>
                <a:ext uri="{FF2B5EF4-FFF2-40B4-BE49-F238E27FC236}">
                  <a16:creationId xmlns:a16="http://schemas.microsoft.com/office/drawing/2014/main" id="{CE471A86-2403-5362-9D10-282A9236AE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62899" y="1847862"/>
              <a:ext cx="995356" cy="1309695"/>
            </a:xfrm>
            <a:prstGeom prst="line">
              <a:avLst/>
            </a:prstGeom>
            <a:noFill/>
            <a:ln w="30163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59" name="Rectangle 99">
            <a:extLst>
              <a:ext uri="{FF2B5EF4-FFF2-40B4-BE49-F238E27FC236}">
                <a16:creationId xmlns:a16="http://schemas.microsoft.com/office/drawing/2014/main" id="{61B03CC5-4095-1DDD-5E85-D626CB98C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0370" y="4767628"/>
            <a:ext cx="17633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90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94">
            <a:extLst>
              <a:ext uri="{FF2B5EF4-FFF2-40B4-BE49-F238E27FC236}">
                <a16:creationId xmlns:a16="http://schemas.microsoft.com/office/drawing/2014/main" id="{D8088FDE-8A69-4532-09A4-F17BC34EB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1444" y="3641680"/>
            <a:ext cx="355598" cy="34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45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1" name="Viết tay 60">
                <a:extLst>
                  <a:ext uri="{FF2B5EF4-FFF2-40B4-BE49-F238E27FC236}">
                    <a16:creationId xmlns:a16="http://schemas.microsoft.com/office/drawing/2014/main" id="{32804343-EE32-773A-9A8C-D5E3D2A79089}"/>
                  </a:ext>
                </a:extLst>
              </p14:cNvPr>
              <p14:cNvContentPartPr/>
              <p14:nvPr/>
            </p14:nvContentPartPr>
            <p14:xfrm>
              <a:off x="8114635" y="1928411"/>
              <a:ext cx="1538640" cy="685440"/>
            </p14:xfrm>
          </p:contentPart>
        </mc:Choice>
        <mc:Fallback xmlns="">
          <p:pic>
            <p:nvPicPr>
              <p:cNvPr id="61" name="Viết tay 60">
                <a:extLst>
                  <a:ext uri="{FF2B5EF4-FFF2-40B4-BE49-F238E27FC236}">
                    <a16:creationId xmlns:a16="http://schemas.microsoft.com/office/drawing/2014/main" id="{32804343-EE32-773A-9A8C-D5E3D2A7908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105635" y="1919771"/>
                <a:ext cx="1556280" cy="703080"/>
              </a:xfrm>
              <a:prstGeom prst="rect">
                <a:avLst/>
              </a:prstGeom>
            </p:spPr>
          </p:pic>
        </mc:Fallback>
      </mc:AlternateContent>
      <p:grpSp>
        <p:nvGrpSpPr>
          <p:cNvPr id="62" name="Nhóm 61">
            <a:extLst>
              <a:ext uri="{FF2B5EF4-FFF2-40B4-BE49-F238E27FC236}">
                <a16:creationId xmlns:a16="http://schemas.microsoft.com/office/drawing/2014/main" id="{77ECF806-68DD-58F8-F2C7-C70D0DED3A50}"/>
              </a:ext>
            </a:extLst>
          </p:cNvPr>
          <p:cNvGrpSpPr/>
          <p:nvPr/>
        </p:nvGrpSpPr>
        <p:grpSpPr>
          <a:xfrm>
            <a:off x="8193475" y="2007971"/>
            <a:ext cx="803520" cy="530640"/>
            <a:chOff x="7932214" y="2546820"/>
            <a:chExt cx="803520" cy="53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63" name="Viết tay 62">
                  <a:extLst>
                    <a:ext uri="{FF2B5EF4-FFF2-40B4-BE49-F238E27FC236}">
                      <a16:creationId xmlns:a16="http://schemas.microsoft.com/office/drawing/2014/main" id="{16D73AC6-8972-5745-C99C-19192218DE43}"/>
                    </a:ext>
                  </a:extLst>
                </p14:cNvPr>
                <p14:cNvContentPartPr/>
                <p14:nvPr/>
              </p14:nvContentPartPr>
              <p14:xfrm>
                <a:off x="7932214" y="2546820"/>
                <a:ext cx="281160" cy="279360"/>
              </p14:xfrm>
            </p:contentPart>
          </mc:Choice>
          <mc:Fallback xmlns="">
            <p:pic>
              <p:nvPicPr>
                <p:cNvPr id="63" name="Viết tay 62">
                  <a:extLst>
                    <a:ext uri="{FF2B5EF4-FFF2-40B4-BE49-F238E27FC236}">
                      <a16:creationId xmlns:a16="http://schemas.microsoft.com/office/drawing/2014/main" id="{16D73AC6-8972-5745-C99C-19192218DE43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923214" y="2538180"/>
                  <a:ext cx="2988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64" name="Viết tay 63">
                  <a:extLst>
                    <a:ext uri="{FF2B5EF4-FFF2-40B4-BE49-F238E27FC236}">
                      <a16:creationId xmlns:a16="http://schemas.microsoft.com/office/drawing/2014/main" id="{BAE6EAF2-D12C-F1A7-1C8E-E1F5C15FD374}"/>
                    </a:ext>
                  </a:extLst>
                </p14:cNvPr>
                <p14:cNvContentPartPr/>
                <p14:nvPr/>
              </p14:nvContentPartPr>
              <p14:xfrm>
                <a:off x="8457814" y="2645100"/>
                <a:ext cx="65880" cy="69480"/>
              </p14:xfrm>
            </p:contentPart>
          </mc:Choice>
          <mc:Fallback xmlns="">
            <p:pic>
              <p:nvPicPr>
                <p:cNvPr id="64" name="Viết tay 63">
                  <a:extLst>
                    <a:ext uri="{FF2B5EF4-FFF2-40B4-BE49-F238E27FC236}">
                      <a16:creationId xmlns:a16="http://schemas.microsoft.com/office/drawing/2014/main" id="{BAE6EAF2-D12C-F1A7-1C8E-E1F5C15FD37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448814" y="2636100"/>
                  <a:ext cx="835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65" name="Viết tay 64">
                  <a:extLst>
                    <a:ext uri="{FF2B5EF4-FFF2-40B4-BE49-F238E27FC236}">
                      <a16:creationId xmlns:a16="http://schemas.microsoft.com/office/drawing/2014/main" id="{3C0C4EFD-F293-1089-D960-F1645DD372C8}"/>
                    </a:ext>
                  </a:extLst>
                </p14:cNvPr>
                <p14:cNvContentPartPr/>
                <p14:nvPr/>
              </p14:nvContentPartPr>
              <p14:xfrm>
                <a:off x="8071894" y="2987460"/>
                <a:ext cx="92520" cy="86400"/>
              </p14:xfrm>
            </p:contentPart>
          </mc:Choice>
          <mc:Fallback xmlns="">
            <p:pic>
              <p:nvPicPr>
                <p:cNvPr id="65" name="Viết tay 64">
                  <a:extLst>
                    <a:ext uri="{FF2B5EF4-FFF2-40B4-BE49-F238E27FC236}">
                      <a16:creationId xmlns:a16="http://schemas.microsoft.com/office/drawing/2014/main" id="{3C0C4EFD-F293-1089-D960-F1645DD372C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063254" y="2978820"/>
                  <a:ext cx="1101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66" name="Viết tay 65">
                  <a:extLst>
                    <a:ext uri="{FF2B5EF4-FFF2-40B4-BE49-F238E27FC236}">
                      <a16:creationId xmlns:a16="http://schemas.microsoft.com/office/drawing/2014/main" id="{75554573-245B-A26F-1EF4-1516B112CAA3}"/>
                    </a:ext>
                  </a:extLst>
                </p14:cNvPr>
                <p14:cNvContentPartPr/>
                <p14:nvPr/>
              </p14:nvContentPartPr>
              <p14:xfrm>
                <a:off x="8473654" y="2742660"/>
                <a:ext cx="262080" cy="334800"/>
              </p14:xfrm>
            </p:contentPart>
          </mc:Choice>
          <mc:Fallback xmlns="">
            <p:pic>
              <p:nvPicPr>
                <p:cNvPr id="66" name="Viết tay 65">
                  <a:extLst>
                    <a:ext uri="{FF2B5EF4-FFF2-40B4-BE49-F238E27FC236}">
                      <a16:creationId xmlns:a16="http://schemas.microsoft.com/office/drawing/2014/main" id="{75554573-245B-A26F-1EF4-1516B112CAA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465014" y="2733660"/>
                  <a:ext cx="279720" cy="352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7" name="Viết tay 66">
                <a:extLst>
                  <a:ext uri="{FF2B5EF4-FFF2-40B4-BE49-F238E27FC236}">
                    <a16:creationId xmlns:a16="http://schemas.microsoft.com/office/drawing/2014/main" id="{1702DA71-1627-17BD-DE3B-F13BC93963AD}"/>
                  </a:ext>
                </a:extLst>
              </p14:cNvPr>
              <p14:cNvContentPartPr/>
              <p14:nvPr/>
            </p14:nvContentPartPr>
            <p14:xfrm>
              <a:off x="9449515" y="2154851"/>
              <a:ext cx="118800" cy="206640"/>
            </p14:xfrm>
          </p:contentPart>
        </mc:Choice>
        <mc:Fallback xmlns="">
          <p:pic>
            <p:nvPicPr>
              <p:cNvPr id="67" name="Viết tay 66">
                <a:extLst>
                  <a:ext uri="{FF2B5EF4-FFF2-40B4-BE49-F238E27FC236}">
                    <a16:creationId xmlns:a16="http://schemas.microsoft.com/office/drawing/2014/main" id="{1702DA71-1627-17BD-DE3B-F13BC93963AD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440875" y="2146211"/>
                <a:ext cx="136440" cy="224280"/>
              </a:xfrm>
              <a:prstGeom prst="rect">
                <a:avLst/>
              </a:prstGeom>
            </p:spPr>
          </p:pic>
        </mc:Fallback>
      </mc:AlternateContent>
      <p:sp>
        <p:nvSpPr>
          <p:cNvPr id="127" name="Rectangle 102">
            <a:extLst>
              <a:ext uri="{FF2B5EF4-FFF2-40B4-BE49-F238E27FC236}">
                <a16:creationId xmlns:a16="http://schemas.microsoft.com/office/drawing/2014/main" id="{D1C20F66-90DB-0AB3-3F14-920666704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9281" y="5166435"/>
            <a:ext cx="228599" cy="34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7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11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0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  <p:bldP spid="13" grpId="0" animBg="1"/>
      <p:bldP spid="14" grpId="0" animBg="1"/>
      <p:bldP spid="18" grpId="0"/>
      <p:bldP spid="59" grpId="0"/>
      <p:bldP spid="60" grpId="0"/>
      <p:bldP spid="1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Hình ảnh 25" descr="Ảnh có chứa văn bản&#10;&#10;Mô tả được tạo tự động">
            <a:extLst>
              <a:ext uri="{FF2B5EF4-FFF2-40B4-BE49-F238E27FC236}">
                <a16:creationId xmlns:a16="http://schemas.microsoft.com/office/drawing/2014/main" id="{CF7406F6-D7D9-03D1-C95F-AD0B7EE24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1191" y="1145783"/>
            <a:ext cx="6848959" cy="4557655"/>
          </a:xfrm>
          <a:prstGeom prst="rect">
            <a:avLst/>
          </a:prstGeom>
        </p:spPr>
      </p:pic>
      <p:pic>
        <p:nvPicPr>
          <p:cNvPr id="25" name="Hình ảnh 24" descr="Ảnh có chứa văn bản&#10;&#10;Mô tả được tạo tự động">
            <a:extLst>
              <a:ext uri="{FF2B5EF4-FFF2-40B4-BE49-F238E27FC236}">
                <a16:creationId xmlns:a16="http://schemas.microsoft.com/office/drawing/2014/main" id="{5D13A9D2-B05A-813E-F14B-68BCE4AA6B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8199" y="1109799"/>
            <a:ext cx="6841432" cy="4560981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38" y="9047"/>
            <a:ext cx="12187269" cy="6858767"/>
          </a:xfrm>
          <a:prstGeom prst="rect">
            <a:avLst/>
          </a:prstGeom>
        </p:spPr>
      </p:pic>
      <p:pic>
        <p:nvPicPr>
          <p:cNvPr id="124" name="den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199" y="739513"/>
            <a:ext cx="2651990" cy="2651990"/>
          </a:xfrm>
          <a:prstGeom prst="rect">
            <a:avLst/>
          </a:prstGeom>
        </p:spPr>
      </p:pic>
      <p:pic>
        <p:nvPicPr>
          <p:cNvPr id="125" name="den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326" y="1090663"/>
            <a:ext cx="2639810" cy="2639810"/>
          </a:xfrm>
          <a:prstGeom prst="rect">
            <a:avLst/>
          </a:prstGeom>
        </p:spPr>
      </p:pic>
      <p:pic>
        <p:nvPicPr>
          <p:cNvPr id="126" name="den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45893"/>
          </a:xfrm>
          <a:prstGeom prst="rect">
            <a:avLst/>
          </a:prstGeom>
        </p:spPr>
      </p:pic>
      <p:pic>
        <p:nvPicPr>
          <p:cNvPr id="127" name="den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959" y="3020060"/>
            <a:ext cx="2651990" cy="2651990"/>
          </a:xfrm>
          <a:prstGeom prst="rect">
            <a:avLst/>
          </a:prstGeom>
        </p:spPr>
      </p:pic>
      <p:pic>
        <p:nvPicPr>
          <p:cNvPr id="128" name="den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992" y="3371485"/>
            <a:ext cx="2639810" cy="2639810"/>
          </a:xfrm>
          <a:prstGeom prst="rect">
            <a:avLst/>
          </a:prstGeom>
        </p:spPr>
      </p:pic>
      <p:pic>
        <p:nvPicPr>
          <p:cNvPr id="129" name="den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968" y="1101452"/>
            <a:ext cx="1168595" cy="116859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3" y="883975"/>
            <a:ext cx="1061107" cy="1061107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250" y="1738168"/>
            <a:ext cx="1127571" cy="1127571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691" y="-974833"/>
            <a:ext cx="1761897" cy="605994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04" y="4774499"/>
            <a:ext cx="1923394" cy="1448106"/>
          </a:xfrm>
          <a:prstGeom prst="rect">
            <a:avLst/>
          </a:prstGeom>
        </p:spPr>
      </p:pic>
      <p:pic>
        <p:nvPicPr>
          <p:cNvPr id="159" name="Picture 158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3419" y="5852160"/>
            <a:ext cx="1180821" cy="998220"/>
          </a:xfrm>
          <a:prstGeom prst="rect">
            <a:avLst/>
          </a:prstGeom>
        </p:spPr>
      </p:pic>
      <p:pic>
        <p:nvPicPr>
          <p:cNvPr id="4" name="vuideh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2703" y="-671549"/>
            <a:ext cx="609600" cy="609600"/>
          </a:xfrm>
          <a:prstGeom prst="rect">
            <a:avLst/>
          </a:prstGeom>
        </p:spPr>
      </p:pic>
      <p:pic>
        <p:nvPicPr>
          <p:cNvPr id="139" name="mau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199" y="739513"/>
            <a:ext cx="2651990" cy="2651990"/>
          </a:xfrm>
          <a:prstGeom prst="rect">
            <a:avLst/>
          </a:prstGeom>
        </p:spPr>
      </p:pic>
      <p:pic>
        <p:nvPicPr>
          <p:cNvPr id="140" name="mau2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326" y="1090663"/>
            <a:ext cx="2633741" cy="2639810"/>
          </a:xfrm>
          <a:prstGeom prst="rect">
            <a:avLst/>
          </a:prstGeom>
        </p:spPr>
      </p:pic>
      <p:pic>
        <p:nvPicPr>
          <p:cNvPr id="141" name="mau3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39810"/>
          </a:xfrm>
          <a:prstGeom prst="rect">
            <a:avLst/>
          </a:prstGeom>
        </p:spPr>
      </p:pic>
      <p:pic>
        <p:nvPicPr>
          <p:cNvPr id="142" name="mau4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959" y="3020060"/>
            <a:ext cx="2651990" cy="2651990"/>
          </a:xfrm>
          <a:prstGeom prst="rect">
            <a:avLst/>
          </a:prstGeom>
        </p:spPr>
      </p:pic>
      <p:pic>
        <p:nvPicPr>
          <p:cNvPr id="143" name="mau5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992" y="3381011"/>
            <a:ext cx="2633741" cy="2639810"/>
          </a:xfrm>
          <a:prstGeom prst="rect">
            <a:avLst/>
          </a:prstGeom>
        </p:spPr>
      </p:pic>
      <p:pic>
        <p:nvPicPr>
          <p:cNvPr id="144" name="mau6">
            <a:hlinkClick r:id="rId32" action="ppaction://hlinksldjump"/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sp>
        <p:nvSpPr>
          <p:cNvPr id="23" name="!!4">
            <a:hlinkClick r:id="rId34" action="ppaction://hlinksldjump"/>
            <a:extLst>
              <a:ext uri="{FF2B5EF4-FFF2-40B4-BE49-F238E27FC236}">
                <a16:creationId xmlns:a16="http://schemas.microsoft.com/office/drawing/2014/main" id="{DCAEC1E3-8920-3663-D5A4-6651A5E534AD}"/>
              </a:ext>
            </a:extLst>
          </p:cNvPr>
          <p:cNvSpPr/>
          <p:nvPr/>
        </p:nvSpPr>
        <p:spPr>
          <a:xfrm>
            <a:off x="6382155" y="30202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</a:p>
        </p:txBody>
      </p:sp>
      <p:sp>
        <p:nvSpPr>
          <p:cNvPr id="2" name="Bong bóng Ý nghĩ: Hình đám mây 1">
            <a:extLst>
              <a:ext uri="{FF2B5EF4-FFF2-40B4-BE49-F238E27FC236}">
                <a16:creationId xmlns:a16="http://schemas.microsoft.com/office/drawing/2014/main" id="{3AB2017C-C533-8E4A-6464-888EEE98030E}"/>
              </a:ext>
            </a:extLst>
          </p:cNvPr>
          <p:cNvSpPr/>
          <p:nvPr/>
        </p:nvSpPr>
        <p:spPr>
          <a:xfrm>
            <a:off x="3291524" y="5852160"/>
            <a:ext cx="2596243" cy="998220"/>
          </a:xfrm>
          <a:prstGeom prst="cloudCallout">
            <a:avLst>
              <a:gd name="adj1" fmla="val -39701"/>
              <a:gd name="adj2" fmla="val -4873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87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4313465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AED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FAED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AED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FAED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Hai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kia.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kia.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kia.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kia</a:t>
            </a:r>
          </a:p>
          <a:p>
            <a:pPr algn="ctr"/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34572" y="4931459"/>
            <a:ext cx="10522857" cy="913492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46" name="Pictur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6" name="Đồng hồ đếm ngược 30 giây - 30 second countdown">
            <a:hlinkClick r:id="" action="ppaction://media"/>
            <a:extLst>
              <a:ext uri="{FF2B5EF4-FFF2-40B4-BE49-F238E27FC236}">
                <a16:creationId xmlns:a16="http://schemas.microsoft.com/office/drawing/2014/main" id="{EFD42D57-2745-7E92-6524-BEA844D991A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3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426" y="5945641"/>
            <a:ext cx="1621971" cy="91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4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761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0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5" name="mau2">
            <a:hlinkClick r:id="rId4" action="ppaction://hlinksldjump"/>
            <a:extLst>
              <a:ext uri="{FF2B5EF4-FFF2-40B4-BE49-F238E27FC236}">
                <a16:creationId xmlns:a16="http://schemas.microsoft.com/office/drawing/2014/main" id="{537F8812-3C3C-2418-D6BB-E6C404F667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0541" y="306890"/>
            <a:ext cx="6255488" cy="6269903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507392FC-199F-29CE-C556-B1165E1865D4}"/>
              </a:ext>
            </a:extLst>
          </p:cNvPr>
          <p:cNvSpPr txBox="1"/>
          <p:nvPr/>
        </p:nvSpPr>
        <p:spPr>
          <a:xfrm>
            <a:off x="2922814" y="4196443"/>
            <a:ext cx="5323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may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mắn</a:t>
            </a:r>
            <a:endParaRPr lang="en-US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13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0" name="Snip Diagonal Corner Rectangle 39"/>
              <p:cNvSpPr/>
              <p:nvPr/>
            </p:nvSpPr>
            <p:spPr>
              <a:xfrm>
                <a:off x="834572" y="410934"/>
                <a:ext cx="10917161" cy="4415066"/>
              </a:xfrm>
              <a:prstGeom prst="snip2DiagRect">
                <a:avLst/>
              </a:prstGeom>
              <a:solidFill>
                <a:srgbClr val="00206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Câu </a:t>
                </a:r>
                <a:r>
                  <a:rPr kumimoji="0" lang="en-US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hỏi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3:</a:t>
                </a:r>
                <a:r>
                  <a:rPr kumimoji="0" 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bên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lvl="0" algn="ctr">
                  <a:lnSpc>
                    <a:spcPct val="150000"/>
                  </a:lnSpc>
                  <a:defRPr/>
                </a:pPr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		A.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𝑨𝑩𝑫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𝑪𝑬𝑫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		B.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𝑨𝑩𝑪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𝑫𝑬𝑪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		C.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𝑨𝑫𝑩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𝑪𝑬𝑫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		D.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𝑨𝑩𝑫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𝑪𝑫𝑬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Snip Diagonal Corner 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2" y="410934"/>
                <a:ext cx="10917161" cy="4415066"/>
              </a:xfrm>
              <a:prstGeom prst="snip2Diag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Snip Diagonal Corner Rectangle 49"/>
          <p:cNvSpPr/>
          <p:nvPr/>
        </p:nvSpPr>
        <p:spPr>
          <a:xfrm>
            <a:off x="834571" y="5215467"/>
            <a:ext cx="10522857" cy="881437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pic>
        <p:nvPicPr>
          <p:cNvPr id="46" name="Picture 4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B0EDC1BF-89E7-6397-3EED-EB446BEE14FB}"/>
              </a:ext>
            </a:extLst>
          </p:cNvPr>
          <p:cNvGrpSpPr/>
          <p:nvPr/>
        </p:nvGrpSpPr>
        <p:grpSpPr>
          <a:xfrm>
            <a:off x="7395028" y="1066800"/>
            <a:ext cx="3962400" cy="3576337"/>
            <a:chOff x="5164667" y="1527405"/>
            <a:chExt cx="3792461" cy="3860800"/>
          </a:xfrm>
        </p:grpSpPr>
        <p:sp>
          <p:nvSpPr>
            <p:cNvPr id="2" name="Hình chữ nhật: Góc Tròn 1">
              <a:extLst>
                <a:ext uri="{FF2B5EF4-FFF2-40B4-BE49-F238E27FC236}">
                  <a16:creationId xmlns:a16="http://schemas.microsoft.com/office/drawing/2014/main" id="{1903B471-8270-C6E7-E4BE-C01AAD3B53D5}"/>
                </a:ext>
              </a:extLst>
            </p:cNvPr>
            <p:cNvSpPr/>
            <p:nvPr/>
          </p:nvSpPr>
          <p:spPr>
            <a:xfrm>
              <a:off x="5164667" y="1527405"/>
              <a:ext cx="3792461" cy="38608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Hình ảnh 4">
              <a:extLst>
                <a:ext uri="{FF2B5EF4-FFF2-40B4-BE49-F238E27FC236}">
                  <a16:creationId xmlns:a16="http://schemas.microsoft.com/office/drawing/2014/main" id="{16746205-E4FE-6620-3887-19743E9602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9385" y="1640283"/>
              <a:ext cx="3205724" cy="363504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Đồng hồ đếm ngược 30 giây - 30 second countdown">
            <a:hlinkClick r:id="" action="ppaction://media"/>
            <a:extLst>
              <a:ext uri="{FF2B5EF4-FFF2-40B4-BE49-F238E27FC236}">
                <a16:creationId xmlns:a16="http://schemas.microsoft.com/office/drawing/2014/main" id="{D22C3039-26F0-EDB5-8826-7204CB8EF92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426" y="5945641"/>
            <a:ext cx="1621971" cy="91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2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761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0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DF9BD0EA-8A82-4EEC-BF24-49675928EA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518" y="760955"/>
                <a:ext cx="9220139" cy="204755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Câu 2: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Bài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toán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thực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tế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SGK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trang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88</a:t>
                </a:r>
                <a:endParaRPr lang="en-US" dirty="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chính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𝐴𝐷</m:t>
                    </m:r>
                  </m:oMath>
                </a14:m>
                <a:endParaRPr lang="en-US" dirty="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chính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1F4E79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endParaRPr lang="en-US" dirty="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0000"/>
                  </a:lnSpc>
                  <a:buFontTx/>
                  <a:buChar char="-"/>
                </a:pPr>
                <a:endParaRPr lang="en-US" dirty="0">
                  <a:solidFill>
                    <a:srgbClr val="1F4E79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endParaRPr lang="en-US" dirty="0">
                  <a:solidFill>
                    <a:srgbClr val="1F4E79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DF9BD0EA-8A82-4EEC-BF24-49675928E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8" y="760955"/>
                <a:ext cx="9220139" cy="2047559"/>
              </a:xfrm>
              <a:prstGeom prst="rect">
                <a:avLst/>
              </a:prstGeom>
              <a:blipFill>
                <a:blip r:embed="rId6"/>
                <a:stretch>
                  <a:fillRect l="-1389" t="-3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ong bóng Ý nghĩ: Hình đám mây 38">
            <a:extLst>
              <a:ext uri="{FF2B5EF4-FFF2-40B4-BE49-F238E27FC236}">
                <a16:creationId xmlns:a16="http://schemas.microsoft.com/office/drawing/2014/main" id="{3386FD68-DA4A-9075-A206-3C4BBEBF68F5}"/>
              </a:ext>
            </a:extLst>
          </p:cNvPr>
          <p:cNvSpPr/>
          <p:nvPr/>
        </p:nvSpPr>
        <p:spPr>
          <a:xfrm>
            <a:off x="405958" y="2777010"/>
            <a:ext cx="6864298" cy="2789384"/>
          </a:xfrm>
          <a:prstGeom prst="cloudCallout">
            <a:avLst>
              <a:gd name="adj1" fmla="val -47948"/>
              <a:gd name="adj2" fmla="val -5449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nữa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F066582-BFB5-65CF-8F06-F2C0342A1354}"/>
              </a:ext>
            </a:extLst>
          </p:cNvPr>
          <p:cNvSpPr txBox="1">
            <a:spLocks/>
          </p:cNvSpPr>
          <p:nvPr/>
        </p:nvSpPr>
        <p:spPr>
          <a:xfrm>
            <a:off x="723544" y="2704458"/>
            <a:ext cx="6085767" cy="13421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Dự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đoán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hợp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bằng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nhau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thứ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ba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tam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giác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: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Góc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–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Cạnh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- </a:t>
            </a:r>
            <a:r>
              <a:rPr lang="en-US" b="1" dirty="0" err="1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Góc</a:t>
            </a:r>
            <a:endParaRPr lang="en-US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pic>
        <p:nvPicPr>
          <p:cNvPr id="8" name="!!3" descr="Wondering | Grappige gezichten, Smiley, Grappige plaatjes">
            <a:extLst>
              <a:ext uri="{FF2B5EF4-FFF2-40B4-BE49-F238E27FC236}">
                <a16:creationId xmlns:a16="http://schemas.microsoft.com/office/drawing/2014/main" id="{4D812BFC-1CB1-C5E6-1AAC-E8C89BB06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092" y="5031044"/>
            <a:ext cx="1442684" cy="172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38">
            <a:extLst>
              <a:ext uri="{FF2B5EF4-FFF2-40B4-BE49-F238E27FC236}">
                <a16:creationId xmlns:a16="http://schemas.microsoft.com/office/drawing/2014/main" id="{76B9B7A1-762E-C762-7802-13BA093C83A4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0" name="Rectangle: Rounded Corners 39">
              <a:extLst>
                <a:ext uri="{FF2B5EF4-FFF2-40B4-BE49-F238E27FC236}">
                  <a16:creationId xmlns:a16="http://schemas.microsoft.com/office/drawing/2014/main" id="{476F7E52-AA8F-7030-F4D9-27CE487B2FB9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" name="TextBox 40">
              <a:extLst>
                <a:ext uri="{FF2B5EF4-FFF2-40B4-BE49-F238E27FC236}">
                  <a16:creationId xmlns:a16="http://schemas.microsoft.com/office/drawing/2014/main" id="{0FB5784A-4460-92BB-AB9F-022293F9C469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2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E0A3D43D-8688-DAC8-CEF3-B29AD16770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" y="5757994"/>
            <a:ext cx="1866900" cy="1050131"/>
          </a:xfrm>
          <a:prstGeom prst="rect">
            <a:avLst/>
          </a:prstGeom>
        </p:spPr>
      </p:pic>
      <p:sp>
        <p:nvSpPr>
          <p:cNvPr id="17" name="Line 84">
            <a:extLst>
              <a:ext uri="{FF2B5EF4-FFF2-40B4-BE49-F238E27FC236}">
                <a16:creationId xmlns:a16="http://schemas.microsoft.com/office/drawing/2014/main" id="{D34776D4-2CEE-B2AB-1CEA-C13D3957573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06661" y="4137277"/>
            <a:ext cx="2212961" cy="1738323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9" name="Line 85">
            <a:extLst>
              <a:ext uri="{FF2B5EF4-FFF2-40B4-BE49-F238E27FC236}">
                <a16:creationId xmlns:a16="http://schemas.microsoft.com/office/drawing/2014/main" id="{6F0AC91D-CC39-0934-421B-06BC0BCEB8B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8352" y="4137277"/>
            <a:ext cx="1357304" cy="1863736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1" name="Group 90">
            <a:extLst>
              <a:ext uri="{FF2B5EF4-FFF2-40B4-BE49-F238E27FC236}">
                <a16:creationId xmlns:a16="http://schemas.microsoft.com/office/drawing/2014/main" id="{1ABE7AB2-094A-D420-8735-02CFC708551A}"/>
              </a:ext>
            </a:extLst>
          </p:cNvPr>
          <p:cNvGrpSpPr>
            <a:grpSpLocks/>
          </p:cNvGrpSpPr>
          <p:nvPr/>
        </p:nvGrpSpPr>
        <p:grpSpPr bwMode="auto">
          <a:xfrm>
            <a:off x="8244738" y="4199189"/>
            <a:ext cx="447672" cy="342902"/>
            <a:chOff x="5461" y="2028"/>
            <a:chExt cx="282" cy="216"/>
          </a:xfrm>
        </p:grpSpPr>
        <p:sp>
          <p:nvSpPr>
            <p:cNvPr id="22" name="Rectangle 88">
              <a:extLst>
                <a:ext uri="{FF2B5EF4-FFF2-40B4-BE49-F238E27FC236}">
                  <a16:creationId xmlns:a16="http://schemas.microsoft.com/office/drawing/2014/main" id="{270E7B93-F2FA-0880-4055-003CBE34E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1" y="2028"/>
              <a:ext cx="22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60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89">
              <a:extLst>
                <a:ext uri="{FF2B5EF4-FFF2-40B4-BE49-F238E27FC236}">
                  <a16:creationId xmlns:a16="http://schemas.microsoft.com/office/drawing/2014/main" id="{A44A5E3A-E99C-93AB-5883-4A03BDC43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" y="2028"/>
              <a:ext cx="12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°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26" name="Nhóm 25">
            <a:extLst>
              <a:ext uri="{FF2B5EF4-FFF2-40B4-BE49-F238E27FC236}">
                <a16:creationId xmlns:a16="http://schemas.microsoft.com/office/drawing/2014/main" id="{49AB46B4-975F-D639-6CBB-092040889350}"/>
              </a:ext>
            </a:extLst>
          </p:cNvPr>
          <p:cNvGrpSpPr/>
          <p:nvPr/>
        </p:nvGrpSpPr>
        <p:grpSpPr>
          <a:xfrm>
            <a:off x="7381143" y="2289415"/>
            <a:ext cx="3829025" cy="2100275"/>
            <a:chOff x="7805690" y="1309696"/>
            <a:chExt cx="3829025" cy="2100275"/>
          </a:xfrm>
        </p:grpSpPr>
        <p:sp>
          <p:nvSpPr>
            <p:cNvPr id="27" name="Rectangle 100">
              <a:extLst>
                <a:ext uri="{FF2B5EF4-FFF2-40B4-BE49-F238E27FC236}">
                  <a16:creationId xmlns:a16="http://schemas.microsoft.com/office/drawing/2014/main" id="{C0F2C15B-A93B-AB53-7735-622BD45E7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0164" y="3006744"/>
              <a:ext cx="285748" cy="34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28" name="Nhóm 27">
              <a:extLst>
                <a:ext uri="{FF2B5EF4-FFF2-40B4-BE49-F238E27FC236}">
                  <a16:creationId xmlns:a16="http://schemas.microsoft.com/office/drawing/2014/main" id="{DBA31F3E-B171-3D7A-405E-AE5D75603038}"/>
                </a:ext>
              </a:extLst>
            </p:cNvPr>
            <p:cNvGrpSpPr/>
            <p:nvPr/>
          </p:nvGrpSpPr>
          <p:grpSpPr>
            <a:xfrm>
              <a:off x="7805690" y="1309696"/>
              <a:ext cx="3829025" cy="2100275"/>
              <a:chOff x="7805690" y="1309696"/>
              <a:chExt cx="3829025" cy="2100275"/>
            </a:xfrm>
          </p:grpSpPr>
          <p:grpSp>
            <p:nvGrpSpPr>
              <p:cNvPr id="29" name="Group 65">
                <a:extLst>
                  <a:ext uri="{FF2B5EF4-FFF2-40B4-BE49-F238E27FC236}">
                    <a16:creationId xmlns:a16="http://schemas.microsoft.com/office/drawing/2014/main" id="{46017223-DBBC-C002-4F76-A15882F225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9225" y="1309696"/>
                <a:ext cx="1787513" cy="995369"/>
                <a:chOff x="5146" y="825"/>
                <a:chExt cx="1126" cy="627"/>
              </a:xfrm>
            </p:grpSpPr>
            <p:pic>
              <p:nvPicPr>
                <p:cNvPr id="48" name="Picture 63">
                  <a:extLst>
                    <a:ext uri="{FF2B5EF4-FFF2-40B4-BE49-F238E27FC236}">
                      <a16:creationId xmlns:a16="http://schemas.microsoft.com/office/drawing/2014/main" id="{57FB2A76-37AB-88E6-3332-1F5684813BF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6" y="825"/>
                  <a:ext cx="1126" cy="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64">
                  <a:extLst>
                    <a:ext uri="{FF2B5EF4-FFF2-40B4-BE49-F238E27FC236}">
                      <a16:creationId xmlns:a16="http://schemas.microsoft.com/office/drawing/2014/main" id="{29212186-899C-5897-1197-814C1BED0A2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6" y="825"/>
                  <a:ext cx="1126" cy="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0" name="Rectangle 97">
                <a:extLst>
                  <a:ext uri="{FF2B5EF4-FFF2-40B4-BE49-F238E27FC236}">
                    <a16:creationId xmlns:a16="http://schemas.microsoft.com/office/drawing/2014/main" id="{1D4623A3-FFA3-A4DB-A16B-E418FDF90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5606" y="2741630"/>
                <a:ext cx="519109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" name="Rectangle 98">
                <a:extLst>
                  <a:ext uri="{FF2B5EF4-FFF2-40B4-BE49-F238E27FC236}">
                    <a16:creationId xmlns:a16="http://schemas.microsoft.com/office/drawing/2014/main" id="{70C90825-2654-2C72-8275-D53F2270C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5690" y="2692417"/>
                <a:ext cx="519109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2" name="Rectangle 99">
                <a:extLst>
                  <a:ext uri="{FF2B5EF4-FFF2-40B4-BE49-F238E27FC236}">
                    <a16:creationId xmlns:a16="http://schemas.microsoft.com/office/drawing/2014/main" id="{B583A6CB-5577-0512-6853-5792221B0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8318" y="3067069"/>
                <a:ext cx="273048" cy="342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3" name="Rectangle 103">
                <a:extLst>
                  <a:ext uri="{FF2B5EF4-FFF2-40B4-BE49-F238E27FC236}">
                    <a16:creationId xmlns:a16="http://schemas.microsoft.com/office/drawing/2014/main" id="{4C1F1675-F8FF-F1F8-2E6E-558C8A073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3770" y="1362084"/>
                <a:ext cx="527047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Trạm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Rectangle 104">
                <a:extLst>
                  <a:ext uri="{FF2B5EF4-FFF2-40B4-BE49-F238E27FC236}">
                    <a16:creationId xmlns:a16="http://schemas.microsoft.com/office/drawing/2014/main" id="{CA193A5A-6B9A-B866-DC57-F2378E8B5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6410" y="1685936"/>
                <a:ext cx="298448" cy="292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9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Hồ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36" name="Group 108">
                <a:extLst>
                  <a:ext uri="{FF2B5EF4-FFF2-40B4-BE49-F238E27FC236}">
                    <a16:creationId xmlns:a16="http://schemas.microsoft.com/office/drawing/2014/main" id="{3E4A8F87-67B9-7B40-D342-D3F23CD1F1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318568" y="1665298"/>
                <a:ext cx="396872" cy="339727"/>
                <a:chOff x="5870" y="1049"/>
                <a:chExt cx="250" cy="214"/>
              </a:xfrm>
            </p:grpSpPr>
            <p:sp>
              <p:nvSpPr>
                <p:cNvPr id="45" name="Oval 105">
                  <a:extLst>
                    <a:ext uri="{FF2B5EF4-FFF2-40B4-BE49-F238E27FC236}">
                      <a16:creationId xmlns:a16="http://schemas.microsoft.com/office/drawing/2014/main" id="{3B363DF6-89F6-0BB9-C67E-38DAB52185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0" y="1139"/>
                  <a:ext cx="51" cy="51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6" name="Oval 106">
                  <a:extLst>
                    <a:ext uri="{FF2B5EF4-FFF2-40B4-BE49-F238E27FC236}">
                      <a16:creationId xmlns:a16="http://schemas.microsoft.com/office/drawing/2014/main" id="{0C18DB0D-7444-130D-B6E9-DB49AF0A2A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0" y="1139"/>
                  <a:ext cx="51" cy="51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7" name="Rectangle 107">
                  <a:extLst>
                    <a:ext uri="{FF2B5EF4-FFF2-40B4-BE49-F238E27FC236}">
                      <a16:creationId xmlns:a16="http://schemas.microsoft.com/office/drawing/2014/main" id="{7147C7B8-4D53-9D64-EB86-53F860F3D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7" y="1049"/>
                  <a:ext cx="173" cy="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900" b="1" i="1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</a:rPr>
                    <a:t>C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Group 111">
                <a:extLst>
                  <a:ext uri="{FF2B5EF4-FFF2-40B4-BE49-F238E27FC236}">
                    <a16:creationId xmlns:a16="http://schemas.microsoft.com/office/drawing/2014/main" id="{2A602AD3-30A5-310B-90F9-D9186AAB59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323212" y="3116282"/>
                <a:ext cx="80962" cy="82551"/>
                <a:chOff x="5243" y="1963"/>
                <a:chExt cx="51" cy="52"/>
              </a:xfrm>
            </p:grpSpPr>
            <p:sp>
              <p:nvSpPr>
                <p:cNvPr id="43" name="Oval 109">
                  <a:extLst>
                    <a:ext uri="{FF2B5EF4-FFF2-40B4-BE49-F238E27FC236}">
                      <a16:creationId xmlns:a16="http://schemas.microsoft.com/office/drawing/2014/main" id="{B0718566-BA7F-171E-510D-7C74BB897A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43" y="1963"/>
                  <a:ext cx="51" cy="52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4" name="Oval 110">
                  <a:extLst>
                    <a:ext uri="{FF2B5EF4-FFF2-40B4-BE49-F238E27FC236}">
                      <a16:creationId xmlns:a16="http://schemas.microsoft.com/office/drawing/2014/main" id="{EA75F2BD-F3C2-61A6-894C-F9DC2DDF7E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43" y="1963"/>
                  <a:ext cx="51" cy="52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  <p:grpSp>
            <p:nvGrpSpPr>
              <p:cNvPr id="38" name="Group 114">
                <a:extLst>
                  <a:ext uri="{FF2B5EF4-FFF2-40B4-BE49-F238E27FC236}">
                    <a16:creationId xmlns:a16="http://schemas.microsoft.com/office/drawing/2014/main" id="{3B6519D8-5226-89D0-BFF5-D4FC1C7EA0A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004482" y="3116282"/>
                <a:ext cx="80962" cy="82551"/>
                <a:chOff x="6932" y="1963"/>
                <a:chExt cx="51" cy="52"/>
              </a:xfrm>
            </p:grpSpPr>
            <p:sp>
              <p:nvSpPr>
                <p:cNvPr id="41" name="Oval 112">
                  <a:extLst>
                    <a:ext uri="{FF2B5EF4-FFF2-40B4-BE49-F238E27FC236}">
                      <a16:creationId xmlns:a16="http://schemas.microsoft.com/office/drawing/2014/main" id="{8C5F7B55-2D61-D754-8E61-B7DFA25806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2" y="1963"/>
                  <a:ext cx="51" cy="52"/>
                </a:xfrm>
                <a:prstGeom prst="ellipse">
                  <a:avLst/>
                </a:prstGeom>
                <a:solidFill>
                  <a:srgbClr val="FF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2" name="Oval 113">
                  <a:extLst>
                    <a:ext uri="{FF2B5EF4-FFF2-40B4-BE49-F238E27FC236}">
                      <a16:creationId xmlns:a16="http://schemas.microsoft.com/office/drawing/2014/main" id="{0F56F6BA-D4A8-9EFD-8A9C-2E57961EBD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2" y="1963"/>
                  <a:ext cx="51" cy="52"/>
                </a:xfrm>
                <a:prstGeom prst="ellips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</p:grpSp>
      </p:grpSp>
      <p:grpSp>
        <p:nvGrpSpPr>
          <p:cNvPr id="50" name="Group 117">
            <a:extLst>
              <a:ext uri="{FF2B5EF4-FFF2-40B4-BE49-F238E27FC236}">
                <a16:creationId xmlns:a16="http://schemas.microsoft.com/office/drawing/2014/main" id="{BC44CC5E-FD7A-F684-574E-FA9C15FDAFD5}"/>
              </a:ext>
            </a:extLst>
          </p:cNvPr>
          <p:cNvGrpSpPr>
            <a:grpSpLocks/>
          </p:cNvGrpSpPr>
          <p:nvPr/>
        </p:nvGrpSpPr>
        <p:grpSpPr bwMode="auto">
          <a:xfrm>
            <a:off x="8873383" y="5437447"/>
            <a:ext cx="80962" cy="80963"/>
            <a:chOff x="5857" y="2808"/>
            <a:chExt cx="51" cy="51"/>
          </a:xfrm>
        </p:grpSpPr>
        <p:sp>
          <p:nvSpPr>
            <p:cNvPr id="51" name="Oval 115">
              <a:extLst>
                <a:ext uri="{FF2B5EF4-FFF2-40B4-BE49-F238E27FC236}">
                  <a16:creationId xmlns:a16="http://schemas.microsoft.com/office/drawing/2014/main" id="{178ADC76-64E8-20DE-AA06-163D2D952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7" y="2808"/>
              <a:ext cx="51" cy="51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2" name="Oval 116">
              <a:extLst>
                <a:ext uri="{FF2B5EF4-FFF2-40B4-BE49-F238E27FC236}">
                  <a16:creationId xmlns:a16="http://schemas.microsoft.com/office/drawing/2014/main" id="{330A9EBB-CFF7-A1BB-1515-9159C7139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7" y="2808"/>
              <a:ext cx="51" cy="51"/>
            </a:xfrm>
            <a:prstGeom prst="ellips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55" name="Group 96">
            <a:extLst>
              <a:ext uri="{FF2B5EF4-FFF2-40B4-BE49-F238E27FC236}">
                <a16:creationId xmlns:a16="http://schemas.microsoft.com/office/drawing/2014/main" id="{7DEDFF3E-5DD8-E53E-2059-F3335772BEEC}"/>
              </a:ext>
            </a:extLst>
          </p:cNvPr>
          <p:cNvGrpSpPr>
            <a:grpSpLocks/>
          </p:cNvGrpSpPr>
          <p:nvPr/>
        </p:nvGrpSpPr>
        <p:grpSpPr bwMode="auto">
          <a:xfrm>
            <a:off x="9787777" y="3792595"/>
            <a:ext cx="447672" cy="342902"/>
            <a:chOff x="6465" y="1798"/>
            <a:chExt cx="282" cy="216"/>
          </a:xfrm>
        </p:grpSpPr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27B33D8F-3105-9C11-A363-81F721278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5" y="1798"/>
              <a:ext cx="22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45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95">
              <a:extLst>
                <a:ext uri="{FF2B5EF4-FFF2-40B4-BE49-F238E27FC236}">
                  <a16:creationId xmlns:a16="http://schemas.microsoft.com/office/drawing/2014/main" id="{59954508-89C4-272D-07B3-7FC87AEEF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" y="1798"/>
              <a:ext cx="12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°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56" name="Line 83">
            <a:extLst>
              <a:ext uri="{FF2B5EF4-FFF2-40B4-BE49-F238E27FC236}">
                <a16:creationId xmlns:a16="http://schemas.microsoft.com/office/drawing/2014/main" id="{99D9B0ED-5946-4220-C8F7-2872C76F7FE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50499" y="2824867"/>
            <a:ext cx="1685914" cy="1309695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61" name="Line 86">
            <a:extLst>
              <a:ext uri="{FF2B5EF4-FFF2-40B4-BE49-F238E27FC236}">
                <a16:creationId xmlns:a16="http://schemas.microsoft.com/office/drawing/2014/main" id="{6EE110C4-AA94-1039-2DC3-29E1BC2E9913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8352" y="4137277"/>
            <a:ext cx="2681270" cy="0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2" name="Group 93">
            <a:extLst>
              <a:ext uri="{FF2B5EF4-FFF2-40B4-BE49-F238E27FC236}">
                <a16:creationId xmlns:a16="http://schemas.microsoft.com/office/drawing/2014/main" id="{8EE441B9-13C6-F20B-3C89-EEF6A20CD2EC}"/>
              </a:ext>
            </a:extLst>
          </p:cNvPr>
          <p:cNvGrpSpPr>
            <a:grpSpLocks/>
          </p:cNvGrpSpPr>
          <p:nvPr/>
        </p:nvGrpSpPr>
        <p:grpSpPr bwMode="auto">
          <a:xfrm>
            <a:off x="8287294" y="3818187"/>
            <a:ext cx="449260" cy="342902"/>
            <a:chOff x="5447" y="1798"/>
            <a:chExt cx="283" cy="216"/>
          </a:xfrm>
        </p:grpSpPr>
        <p:sp>
          <p:nvSpPr>
            <p:cNvPr id="64" name="Rectangle 91">
              <a:extLst>
                <a:ext uri="{FF2B5EF4-FFF2-40B4-BE49-F238E27FC236}">
                  <a16:creationId xmlns:a16="http://schemas.microsoft.com/office/drawing/2014/main" id="{DA45B017-D74E-D204-AE65-27160373F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7" y="1798"/>
              <a:ext cx="22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60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92">
              <a:extLst>
                <a:ext uri="{FF2B5EF4-FFF2-40B4-BE49-F238E27FC236}">
                  <a16:creationId xmlns:a16="http://schemas.microsoft.com/office/drawing/2014/main" id="{F789EED4-26C9-1D4C-626F-0B9DFC3F5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1" y="1798"/>
              <a:ext cx="12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°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3" name="Line 82">
            <a:extLst>
              <a:ext uri="{FF2B5EF4-FFF2-40B4-BE49-F238E27FC236}">
                <a16:creationId xmlns:a16="http://schemas.microsoft.com/office/drawing/2014/main" id="{57503ED1-A790-98A1-3306-3E1583F689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38352" y="2827581"/>
            <a:ext cx="995356" cy="1309695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69" name="Rectangle 99">
            <a:extLst>
              <a:ext uri="{FF2B5EF4-FFF2-40B4-BE49-F238E27FC236}">
                <a16:creationId xmlns:a16="http://schemas.microsoft.com/office/drawing/2014/main" id="{FA9AA125-F7CB-36B8-5093-9D948CA3E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9109" y="5306477"/>
            <a:ext cx="17633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90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Viết tay 5">
                <a:extLst>
                  <a:ext uri="{FF2B5EF4-FFF2-40B4-BE49-F238E27FC236}">
                    <a16:creationId xmlns:a16="http://schemas.microsoft.com/office/drawing/2014/main" id="{61721F5C-8CB4-277C-64F9-0C240ABF8CE1}"/>
                  </a:ext>
                </a:extLst>
              </p14:cNvPr>
              <p14:cNvContentPartPr/>
              <p14:nvPr/>
            </p14:nvContentPartPr>
            <p14:xfrm>
              <a:off x="7853374" y="2467260"/>
              <a:ext cx="1538640" cy="685440"/>
            </p14:xfrm>
          </p:contentPart>
        </mc:Choice>
        <mc:Fallback xmlns="">
          <p:pic>
            <p:nvPicPr>
              <p:cNvPr id="6" name="Viết tay 5">
                <a:extLst>
                  <a:ext uri="{FF2B5EF4-FFF2-40B4-BE49-F238E27FC236}">
                    <a16:creationId xmlns:a16="http://schemas.microsoft.com/office/drawing/2014/main" id="{61721F5C-8CB4-277C-64F9-0C240ABF8CE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44374" y="2458620"/>
                <a:ext cx="1556280" cy="703080"/>
              </a:xfrm>
              <a:prstGeom prst="rect">
                <a:avLst/>
              </a:prstGeom>
            </p:spPr>
          </p:pic>
        </mc:Fallback>
      </mc:AlternateContent>
      <p:grpSp>
        <p:nvGrpSpPr>
          <p:cNvPr id="74" name="Nhóm 73">
            <a:extLst>
              <a:ext uri="{FF2B5EF4-FFF2-40B4-BE49-F238E27FC236}">
                <a16:creationId xmlns:a16="http://schemas.microsoft.com/office/drawing/2014/main" id="{5D0E97C3-5C91-A13B-8025-EF112BF441E4}"/>
              </a:ext>
            </a:extLst>
          </p:cNvPr>
          <p:cNvGrpSpPr/>
          <p:nvPr/>
        </p:nvGrpSpPr>
        <p:grpSpPr>
          <a:xfrm>
            <a:off x="7932214" y="2546820"/>
            <a:ext cx="803520" cy="530640"/>
            <a:chOff x="7932214" y="2546820"/>
            <a:chExt cx="803520" cy="53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7" name="Viết tay 6">
                  <a:extLst>
                    <a:ext uri="{FF2B5EF4-FFF2-40B4-BE49-F238E27FC236}">
                      <a16:creationId xmlns:a16="http://schemas.microsoft.com/office/drawing/2014/main" id="{9C819DBF-3912-C1B9-5C80-474DF633F208}"/>
                    </a:ext>
                  </a:extLst>
                </p14:cNvPr>
                <p14:cNvContentPartPr/>
                <p14:nvPr/>
              </p14:nvContentPartPr>
              <p14:xfrm>
                <a:off x="7932214" y="2546820"/>
                <a:ext cx="281160" cy="279360"/>
              </p14:xfrm>
            </p:contentPart>
          </mc:Choice>
          <mc:Fallback xmlns="">
            <p:pic>
              <p:nvPicPr>
                <p:cNvPr id="7" name="Viết tay 6">
                  <a:extLst>
                    <a:ext uri="{FF2B5EF4-FFF2-40B4-BE49-F238E27FC236}">
                      <a16:creationId xmlns:a16="http://schemas.microsoft.com/office/drawing/2014/main" id="{9C819DBF-3912-C1B9-5C80-474DF633F208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23214" y="2538180"/>
                  <a:ext cx="2988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Viết tay 11">
                  <a:extLst>
                    <a:ext uri="{FF2B5EF4-FFF2-40B4-BE49-F238E27FC236}">
                      <a16:creationId xmlns:a16="http://schemas.microsoft.com/office/drawing/2014/main" id="{92F79B4D-6592-D86D-85F7-C10DC94BB9D6}"/>
                    </a:ext>
                  </a:extLst>
                </p14:cNvPr>
                <p14:cNvContentPartPr/>
                <p14:nvPr/>
              </p14:nvContentPartPr>
              <p14:xfrm>
                <a:off x="8457814" y="2645100"/>
                <a:ext cx="65880" cy="69480"/>
              </p14:xfrm>
            </p:contentPart>
          </mc:Choice>
          <mc:Fallback xmlns="">
            <p:pic>
              <p:nvPicPr>
                <p:cNvPr id="12" name="Viết tay 11">
                  <a:extLst>
                    <a:ext uri="{FF2B5EF4-FFF2-40B4-BE49-F238E27FC236}">
                      <a16:creationId xmlns:a16="http://schemas.microsoft.com/office/drawing/2014/main" id="{92F79B4D-6592-D86D-85F7-C10DC94BB9D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448814" y="2636100"/>
                  <a:ext cx="835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71" name="Viết tay 70">
                  <a:extLst>
                    <a:ext uri="{FF2B5EF4-FFF2-40B4-BE49-F238E27FC236}">
                      <a16:creationId xmlns:a16="http://schemas.microsoft.com/office/drawing/2014/main" id="{E5065DED-2497-F26A-628E-7B147A8E371E}"/>
                    </a:ext>
                  </a:extLst>
                </p14:cNvPr>
                <p14:cNvContentPartPr/>
                <p14:nvPr/>
              </p14:nvContentPartPr>
              <p14:xfrm>
                <a:off x="8071894" y="2987460"/>
                <a:ext cx="92520" cy="86400"/>
              </p14:xfrm>
            </p:contentPart>
          </mc:Choice>
          <mc:Fallback xmlns="">
            <p:pic>
              <p:nvPicPr>
                <p:cNvPr id="71" name="Viết tay 70">
                  <a:extLst>
                    <a:ext uri="{FF2B5EF4-FFF2-40B4-BE49-F238E27FC236}">
                      <a16:creationId xmlns:a16="http://schemas.microsoft.com/office/drawing/2014/main" id="{E5065DED-2497-F26A-628E-7B147A8E371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063254" y="2978820"/>
                  <a:ext cx="1101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73" name="Viết tay 72">
                  <a:extLst>
                    <a:ext uri="{FF2B5EF4-FFF2-40B4-BE49-F238E27FC236}">
                      <a16:creationId xmlns:a16="http://schemas.microsoft.com/office/drawing/2014/main" id="{6B641599-7690-EDC3-B884-AD9EF6882BCB}"/>
                    </a:ext>
                  </a:extLst>
                </p14:cNvPr>
                <p14:cNvContentPartPr/>
                <p14:nvPr/>
              </p14:nvContentPartPr>
              <p14:xfrm>
                <a:off x="8473654" y="2742660"/>
                <a:ext cx="262080" cy="334800"/>
              </p14:xfrm>
            </p:contentPart>
          </mc:Choice>
          <mc:Fallback xmlns="">
            <p:pic>
              <p:nvPicPr>
                <p:cNvPr id="73" name="Viết tay 72">
                  <a:extLst>
                    <a:ext uri="{FF2B5EF4-FFF2-40B4-BE49-F238E27FC236}">
                      <a16:creationId xmlns:a16="http://schemas.microsoft.com/office/drawing/2014/main" id="{6B641599-7690-EDC3-B884-AD9EF6882BC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465014" y="2733660"/>
                  <a:ext cx="279720" cy="352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7" name="Viết tay 76">
                <a:extLst>
                  <a:ext uri="{FF2B5EF4-FFF2-40B4-BE49-F238E27FC236}">
                    <a16:creationId xmlns:a16="http://schemas.microsoft.com/office/drawing/2014/main" id="{2F921D99-413A-4A56-3799-01B8AE988A96}"/>
                  </a:ext>
                </a:extLst>
              </p14:cNvPr>
              <p14:cNvContentPartPr/>
              <p14:nvPr/>
            </p14:nvContentPartPr>
            <p14:xfrm>
              <a:off x="9188254" y="2693700"/>
              <a:ext cx="118800" cy="206640"/>
            </p14:xfrm>
          </p:contentPart>
        </mc:Choice>
        <mc:Fallback xmlns="">
          <p:pic>
            <p:nvPicPr>
              <p:cNvPr id="77" name="Viết tay 76">
                <a:extLst>
                  <a:ext uri="{FF2B5EF4-FFF2-40B4-BE49-F238E27FC236}">
                    <a16:creationId xmlns:a16="http://schemas.microsoft.com/office/drawing/2014/main" id="{2F921D99-413A-4A56-3799-01B8AE988A96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179614" y="2685060"/>
                <a:ext cx="136440" cy="22428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96">
            <a:extLst>
              <a:ext uri="{FF2B5EF4-FFF2-40B4-BE49-F238E27FC236}">
                <a16:creationId xmlns:a16="http://schemas.microsoft.com/office/drawing/2014/main" id="{3D1D80D7-A855-5E5B-074C-FDF55EF65870}"/>
              </a:ext>
            </a:extLst>
          </p:cNvPr>
          <p:cNvGrpSpPr>
            <a:grpSpLocks/>
          </p:cNvGrpSpPr>
          <p:nvPr/>
        </p:nvGrpSpPr>
        <p:grpSpPr bwMode="auto">
          <a:xfrm>
            <a:off x="9695703" y="4219222"/>
            <a:ext cx="447672" cy="342902"/>
            <a:chOff x="6465" y="1798"/>
            <a:chExt cx="282" cy="216"/>
          </a:xfrm>
        </p:grpSpPr>
        <p:sp>
          <p:nvSpPr>
            <p:cNvPr id="75" name="Rectangle 94">
              <a:extLst>
                <a:ext uri="{FF2B5EF4-FFF2-40B4-BE49-F238E27FC236}">
                  <a16:creationId xmlns:a16="http://schemas.microsoft.com/office/drawing/2014/main" id="{DE64CC7A-49F7-0F05-8466-0205DF33F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5" y="1798"/>
              <a:ext cx="22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45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95">
              <a:extLst>
                <a:ext uri="{FF2B5EF4-FFF2-40B4-BE49-F238E27FC236}">
                  <a16:creationId xmlns:a16="http://schemas.microsoft.com/office/drawing/2014/main" id="{566FA5CD-C3DD-F6FE-CADC-11E352378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" y="1798"/>
              <a:ext cx="12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°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79" name="Hình ảnh 78">
            <a:extLst>
              <a:ext uri="{FF2B5EF4-FFF2-40B4-BE49-F238E27FC236}">
                <a16:creationId xmlns:a16="http://schemas.microsoft.com/office/drawing/2014/main" id="{4F92CC2D-6BDC-984F-8803-0F0F0CED973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91652" y="3843634"/>
            <a:ext cx="390525" cy="676275"/>
          </a:xfrm>
          <a:prstGeom prst="rect">
            <a:avLst/>
          </a:prstGeom>
        </p:spPr>
      </p:pic>
      <p:pic>
        <p:nvPicPr>
          <p:cNvPr id="81" name="Hình ảnh 80">
            <a:extLst>
              <a:ext uri="{FF2B5EF4-FFF2-40B4-BE49-F238E27FC236}">
                <a16:creationId xmlns:a16="http://schemas.microsoft.com/office/drawing/2014/main" id="{1757FB2A-8F58-E037-2E4D-8C8A45C7A6F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1112974">
            <a:off x="9979498" y="3757383"/>
            <a:ext cx="431433" cy="747116"/>
          </a:xfrm>
          <a:prstGeom prst="rect">
            <a:avLst/>
          </a:prstGeom>
        </p:spPr>
      </p:pic>
      <p:pic>
        <p:nvPicPr>
          <p:cNvPr id="82" name="Hình ảnh 81">
            <a:extLst>
              <a:ext uri="{FF2B5EF4-FFF2-40B4-BE49-F238E27FC236}">
                <a16:creationId xmlns:a16="http://schemas.microsoft.com/office/drawing/2014/main" id="{7994FF0B-9BEC-2EC0-30EE-9A56D930DDC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1025113">
            <a:off x="10123183" y="3807120"/>
            <a:ext cx="354817" cy="614438"/>
          </a:xfrm>
          <a:prstGeom prst="rect">
            <a:avLst/>
          </a:prstGeom>
        </p:spPr>
      </p:pic>
      <p:sp>
        <p:nvSpPr>
          <p:cNvPr id="83" name="Line 85">
            <a:extLst>
              <a:ext uri="{FF2B5EF4-FFF2-40B4-BE49-F238E27FC236}">
                <a16:creationId xmlns:a16="http://schemas.microsoft.com/office/drawing/2014/main" id="{80D89A2C-BBFC-2CF3-BB42-2F4B884FB23D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9146" y="4144565"/>
            <a:ext cx="1357304" cy="1863736"/>
          </a:xfrm>
          <a:prstGeom prst="line">
            <a:avLst/>
          </a:prstGeom>
          <a:noFill/>
          <a:ln w="30163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Rectangle 101">
            <a:extLst>
              <a:ext uri="{FF2B5EF4-FFF2-40B4-BE49-F238E27FC236}">
                <a16:creationId xmlns:a16="http://schemas.microsoft.com/office/drawing/2014/main" id="{ADC409BF-D50B-2110-66BB-CF70352E6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9986" y="5566394"/>
            <a:ext cx="231774" cy="34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y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102">
            <a:extLst>
              <a:ext uri="{FF2B5EF4-FFF2-40B4-BE49-F238E27FC236}">
                <a16:creationId xmlns:a16="http://schemas.microsoft.com/office/drawing/2014/main" id="{FD7CC6BD-DD60-08FA-2236-1FE2D2CC4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7417" y="5722901"/>
            <a:ext cx="228599" cy="34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x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3712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311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/>
      <p:bldP spid="17" grpId="0" animBg="1"/>
      <p:bldP spid="19" grpId="0" animBg="1"/>
      <p:bldP spid="56" grpId="0" animBg="1"/>
      <p:bldP spid="61" grpId="0" animBg="1"/>
      <p:bldP spid="63" grpId="0" animBg="1"/>
      <p:bldP spid="69" grpId="0"/>
      <p:bldP spid="83" grpId="0" animBg="1"/>
      <p:bldP spid="84" grpId="0"/>
      <p:bldP spid="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5" name="mau4">
            <a:hlinkClick r:id="rId4" action="ppaction://hlinksldjump"/>
            <a:extLst>
              <a:ext uri="{FF2B5EF4-FFF2-40B4-BE49-F238E27FC236}">
                <a16:creationId xmlns:a16="http://schemas.microsoft.com/office/drawing/2014/main" id="{837F42C6-ABE2-9E7F-548C-0922E52E25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3243" y="454807"/>
            <a:ext cx="5948386" cy="594838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A7D5806-41C3-327A-C670-511B9F75DCB2}"/>
              </a:ext>
            </a:extLst>
          </p:cNvPr>
          <p:cNvSpPr txBox="1"/>
          <p:nvPr/>
        </p:nvSpPr>
        <p:spPr>
          <a:xfrm>
            <a:off x="2939143" y="1649186"/>
            <a:ext cx="5323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may </a:t>
            </a:r>
            <a:r>
              <a:rPr lang="en-US" sz="40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mắn</a:t>
            </a:r>
            <a:endParaRPr lang="en-US" sz="4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3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0" name="Snip Diagonal Corner Rectangle 39"/>
              <p:cNvSpPr/>
              <p:nvPr/>
            </p:nvSpPr>
            <p:spPr>
              <a:xfrm>
                <a:off x="834572" y="410935"/>
                <a:ext cx="10522857" cy="4682451"/>
              </a:xfrm>
              <a:prstGeom prst="snip2DiagRect">
                <a:avLst/>
              </a:prstGeom>
              <a:solidFill>
                <a:srgbClr val="00206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Câu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hỏi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5: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srgbClr val="FAED3B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Nhìn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hình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bên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em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hãy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chỉ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ra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các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yếu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tố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để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2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𝑨𝑩𝑫</m:t>
                    </m:r>
                    <m:r>
                      <a:rPr lang="en-US" sz="32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a:rPr lang="en-US" sz="32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𝑪𝑬𝑫</m:t>
                    </m:r>
                  </m:oMath>
                </a14:m>
                <a:endParaRPr kumimoji="0" lang="en-US" sz="3200" b="1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ctr">
                  <a:defRPr/>
                </a:pP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marL="514350" lvl="0" indent="-514350">
                  <a:buAutoNum type="alphaUcPeriod"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acc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acc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𝑨𝑫</m:t>
                    </m:r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𝑫𝑪</m:t>
                    </m:r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</m:acc>
                    <m:r>
                      <a:rPr lang="en-US" sz="3200" b="1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acc>
                  </m:oMath>
                </a14:m>
                <a:endParaRPr lang="en-US" sz="3200" b="1" dirty="0">
                  <a:solidFill>
                    <a:prstClr val="white"/>
                  </a:solidFill>
                  <a:latin typeface="Calibri" panose="020F0502020204030204"/>
                </a:endParaRPr>
              </a:p>
              <a:p>
                <a:pPr marL="514350" lvl="0" indent="-514350">
                  <a:buAutoNum type="alphaUcPeriod"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𝑨𝑫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𝑫𝑪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3200" b="1" i="1" smtClean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endParaRPr lang="en-US" sz="3200" b="1" dirty="0">
                  <a:solidFill>
                    <a:prstClr val="white"/>
                  </a:solidFill>
                  <a:latin typeface="Calibri" panose="020F0502020204030204"/>
                </a:endParaRPr>
              </a:p>
              <a:p>
                <a:pPr marL="514350" lvl="0" indent="-514350">
                  <a:buAutoNum type="alphaUcPeriod"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𝑨𝑫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𝑫𝑪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acc>
                  </m:oMath>
                </a14:m>
                <a:endParaRPr lang="en-US" sz="3200" b="1" dirty="0">
                  <a:solidFill>
                    <a:prstClr val="white"/>
                  </a:solidFill>
                  <a:latin typeface="Calibri" panose="020F0502020204030204"/>
                </a:endParaRPr>
              </a:p>
              <a:p>
                <a:pPr marL="514350" lvl="0" indent="-514350">
                  <a:buAutoNum type="alphaUcPeriod"/>
                  <a:defRPr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𝑨𝑩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𝑪𝑬</m:t>
                    </m:r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acc>
                    <m:r>
                      <a:rPr lang="en-US" sz="32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32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acc>
                  </m:oMath>
                </a14:m>
                <a:endParaRPr lang="en-US" sz="3200" b="1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40" name="Snip Diagonal Corner 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2" y="410935"/>
                <a:ext cx="10522857" cy="4682451"/>
              </a:xfrm>
              <a:prstGeom prst="snip2Diag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Snip Diagonal Corner Rectangle 49"/>
          <p:cNvSpPr/>
          <p:nvPr/>
        </p:nvSpPr>
        <p:spPr>
          <a:xfrm>
            <a:off x="616955" y="5502729"/>
            <a:ext cx="10522857" cy="944336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>
                <a:solidFill>
                  <a:prstClr val="white"/>
                </a:solidFill>
                <a:latin typeface="Calibri" panose="020F0502020204030204"/>
              </a:rPr>
              <a:t>B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46" name="Picture 4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15B073DF-BD66-01FD-DFFF-65CFD6E0FC28}"/>
              </a:ext>
            </a:extLst>
          </p:cNvPr>
          <p:cNvGrpSpPr/>
          <p:nvPr/>
        </p:nvGrpSpPr>
        <p:grpSpPr>
          <a:xfrm>
            <a:off x="7720693" y="1420586"/>
            <a:ext cx="3419119" cy="3558276"/>
            <a:chOff x="3118756" y="3200400"/>
            <a:chExt cx="3233057" cy="3246665"/>
          </a:xfrm>
        </p:grpSpPr>
        <p:sp>
          <p:nvSpPr>
            <p:cNvPr id="2" name="Hình chữ nhật: Góc Tròn 1">
              <a:extLst>
                <a:ext uri="{FF2B5EF4-FFF2-40B4-BE49-F238E27FC236}">
                  <a16:creationId xmlns:a16="http://schemas.microsoft.com/office/drawing/2014/main" id="{6AEA41B5-A921-C327-0BAF-251C62226DE1}"/>
                </a:ext>
              </a:extLst>
            </p:cNvPr>
            <p:cNvSpPr/>
            <p:nvPr/>
          </p:nvSpPr>
          <p:spPr>
            <a:xfrm>
              <a:off x="3118756" y="3200400"/>
              <a:ext cx="3233057" cy="32466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Hình ảnh 5">
              <a:extLst>
                <a:ext uri="{FF2B5EF4-FFF2-40B4-BE49-F238E27FC236}">
                  <a16:creationId xmlns:a16="http://schemas.microsoft.com/office/drawing/2014/main" id="{7B52EEC5-7439-C192-014F-EA1D17320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2485" y="3283307"/>
              <a:ext cx="2723515" cy="30808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Đồng hồ đếm ngược 30 giây - 30 second countdown">
            <a:hlinkClick r:id="" action="ppaction://media"/>
            <a:extLst>
              <a:ext uri="{FF2B5EF4-FFF2-40B4-BE49-F238E27FC236}">
                <a16:creationId xmlns:a16="http://schemas.microsoft.com/office/drawing/2014/main" id="{BFBEB139-15AC-6DF8-AFB6-96B45736488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426" y="5945641"/>
            <a:ext cx="1621971" cy="91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761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0" grpId="0" animBg="1"/>
      <p:bldP spid="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4193722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AED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AED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AED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AED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6: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FAED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Từ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tam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ABD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CED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bằng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nhau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, ta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suy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ra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cạnh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 AB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bằng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cạnh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Calibri" panose="020F0502020204030204"/>
              </a:rPr>
              <a:t>nào</a:t>
            </a:r>
            <a:r>
              <a:rPr lang="en-US" sz="3200" b="1" dirty="0">
                <a:solidFill>
                  <a:prstClr val="white"/>
                </a:solidFill>
                <a:latin typeface="Calibri" panose="020F0502020204030204"/>
              </a:rPr>
              <a:t>?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 = BD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lang="en-US" sz="3200" b="1" baseline="0" dirty="0">
                <a:solidFill>
                  <a:prstClr val="white"/>
                </a:solidFill>
                <a:latin typeface="Calibri" panose="020F0502020204030204"/>
              </a:rPr>
              <a:t>AB = CD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 = ED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lang="en-US" sz="3200" b="1" baseline="0" dirty="0">
                <a:solidFill>
                  <a:prstClr val="white"/>
                </a:solidFill>
                <a:latin typeface="Calibri" panose="020F0502020204030204"/>
              </a:rPr>
              <a:t>AB = CE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34572" y="4882665"/>
            <a:ext cx="10522857" cy="1011080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</a:p>
        </p:txBody>
      </p:sp>
      <p:pic>
        <p:nvPicPr>
          <p:cNvPr id="46" name="Pictur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6" name="Đồng hồ đếm ngược 30 giây - 30 second countdown">
            <a:hlinkClick r:id="" action="ppaction://media"/>
            <a:extLst>
              <a:ext uri="{FF2B5EF4-FFF2-40B4-BE49-F238E27FC236}">
                <a16:creationId xmlns:a16="http://schemas.microsoft.com/office/drawing/2014/main" id="{381CC207-5670-2D55-FE24-7C02EAB78EE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3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426" y="5945641"/>
            <a:ext cx="1621971" cy="91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1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761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0" grpId="0" animBg="1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570F45E-EAF0-105F-2AE3-E20BC4D8C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265" y="780552"/>
            <a:ext cx="10515600" cy="1325563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Ý </a:t>
            </a:r>
            <a:r>
              <a:rPr lang="en-US" sz="4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22/12</a:t>
            </a:r>
            <a:r>
              <a:rPr lang="en-US" sz="4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sz="4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5665DD1-A91E-ABB0-141C-9261A986A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114" y="1906623"/>
            <a:ext cx="11093903" cy="5833269"/>
          </a:xfrm>
        </p:spPr>
        <p:txBody>
          <a:bodyPr>
            <a:noAutofit/>
          </a:bodyPr>
          <a:lstStyle/>
          <a:p>
            <a:pPr marL="0" marR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22/12 không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trở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phòng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toàn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dân -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kỷ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niệm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đầy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toàn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</a:t>
            </a:r>
            <a:endParaRPr lang="en-US" sz="2000" dirty="0">
              <a:solidFill>
                <a:srgbClr val="1F4E79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“Quân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dân”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do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tịch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Minh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“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ra,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phục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”.</a:t>
            </a:r>
            <a:b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2000" dirty="0">
                <a:solidFill>
                  <a:srgbClr val="1F4E7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12-1944,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lãnh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tụ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Minh ra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Tuyên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phóng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quân.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nhấn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"Tên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Tuyên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phóng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hơn 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...,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khởi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phóng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đi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suốt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Bắc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...“</a:t>
            </a:r>
            <a:endParaRPr lang="en-US" sz="2000" dirty="0">
              <a:solidFill>
                <a:srgbClr val="1F4E79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22-12-1944,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khu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thuộc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huyện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Nguyên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Bình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(Cao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Tuyên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phóng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lễ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lập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tiểu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34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chiến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sĩ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chọn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chiến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sĩ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Cao-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Bắc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do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Võ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Nguyên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Giáp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trực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huy. Đây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đơn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vị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tiên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lực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vũ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trang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tiền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thân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đội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nhân dân </a:t>
            </a:r>
            <a:r>
              <a:rPr lang="vi-VN" sz="2000" dirty="0" err="1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000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Nam.</a:t>
            </a:r>
            <a:endParaRPr lang="en-US" sz="2000" dirty="0">
              <a:solidFill>
                <a:srgbClr val="1F4E79"/>
              </a:solidFill>
            </a:endParaRPr>
          </a:p>
        </p:txBody>
      </p:sp>
      <p:pic>
        <p:nvPicPr>
          <p:cNvPr id="5" name="Hình ảnh 4" descr="Ảnh có chứa văn bản&#10;&#10;Mô tả được tạo tự động">
            <a:extLst>
              <a:ext uri="{FF2B5EF4-FFF2-40B4-BE49-F238E27FC236}">
                <a16:creationId xmlns:a16="http://schemas.microsoft.com/office/drawing/2014/main" id="{EAE1ABA3-CED1-725F-56C8-1936769E3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78" y="215277"/>
            <a:ext cx="3216670" cy="169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7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1283551" y="1629453"/>
            <a:ext cx="9601200" cy="4783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thuộc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tam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endParaRPr lang="en-US" sz="2800" b="1" dirty="0">
              <a:solidFill>
                <a:srgbClr val="1F4E7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HS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1,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SGK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91.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Đọc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nội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dung II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“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tam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Cạnh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thêm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b="1" dirty="0">
              <a:solidFill>
                <a:srgbClr val="1F4E7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0325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F8AB5965-F465-291F-6EAD-D71E7A869668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4">
            <a:extLst>
              <a:ext uri="{FF2B5EF4-FFF2-40B4-BE49-F238E27FC236}">
                <a16:creationId xmlns:a16="http://schemas.microsoft.com/office/drawing/2014/main" id="{E64DFEE4-2B70-1602-16A0-A8D4A2BC12AF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Bảng 4">
                <a:extLst>
                  <a:ext uri="{FF2B5EF4-FFF2-40B4-BE49-F238E27FC236}">
                    <a16:creationId xmlns:a16="http://schemas.microsoft.com/office/drawing/2014/main" id="{E91DC51C-91C2-137E-1829-54359A26F5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44715"/>
                  </p:ext>
                </p:extLst>
              </p:nvPr>
            </p:nvGraphicFramePr>
            <p:xfrm>
              <a:off x="373296" y="1853868"/>
              <a:ext cx="4605802" cy="241439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062501">
                      <a:extLst>
                        <a:ext uri="{9D8B030D-6E8A-4147-A177-3AD203B41FA5}">
                          <a16:colId xmlns:a16="http://schemas.microsoft.com/office/drawing/2014/main" val="3732500526"/>
                        </a:ext>
                      </a:extLst>
                    </a:gridCol>
                    <a:gridCol w="3543301">
                      <a:extLst>
                        <a:ext uri="{9D8B030D-6E8A-4147-A177-3AD203B41FA5}">
                          <a16:colId xmlns:a16="http://schemas.microsoft.com/office/drawing/2014/main" val="3738726907"/>
                        </a:ext>
                      </a:extLst>
                    </a:gridCol>
                  </a:tblGrid>
                  <a:tr h="12121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GT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𝐀𝐁𝐂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, ∆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</a:p>
                        <a:p>
                          <a:pPr algn="l"/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𝟗𝟎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</a:p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𝐀𝐁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57665579"/>
                      </a:ext>
                    </a:extLst>
                  </a:tr>
                  <a:tr h="94932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KL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𝐀𝐁𝐂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=∆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423288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Bảng 4">
                <a:extLst>
                  <a:ext uri="{FF2B5EF4-FFF2-40B4-BE49-F238E27FC236}">
                    <a16:creationId xmlns:a16="http://schemas.microsoft.com/office/drawing/2014/main" id="{E91DC51C-91C2-137E-1829-54359A26F5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44715"/>
                  </p:ext>
                </p:extLst>
              </p:nvPr>
            </p:nvGraphicFramePr>
            <p:xfrm>
              <a:off x="373296" y="1853868"/>
              <a:ext cx="4605802" cy="244773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062501">
                      <a:extLst>
                        <a:ext uri="{9D8B030D-6E8A-4147-A177-3AD203B41FA5}">
                          <a16:colId xmlns:a16="http://schemas.microsoft.com/office/drawing/2014/main" val="3732500526"/>
                        </a:ext>
                      </a:extLst>
                    </a:gridCol>
                    <a:gridCol w="3543301">
                      <a:extLst>
                        <a:ext uri="{9D8B030D-6E8A-4147-A177-3AD203B41FA5}">
                          <a16:colId xmlns:a16="http://schemas.microsoft.com/office/drawing/2014/main" val="3738726907"/>
                        </a:ext>
                      </a:extLst>
                    </a:gridCol>
                  </a:tblGrid>
                  <a:tr h="14984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GT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9897" r="-172" b="-63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665579"/>
                      </a:ext>
                    </a:extLst>
                  </a:tr>
                  <a:tr h="94932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KL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6"/>
                          <a:stretch>
                            <a:fillRect l="-29897" t="-157692" r="-172" b="-6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32886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Bảng 4">
                <a:extLst>
                  <a:ext uri="{FF2B5EF4-FFF2-40B4-BE49-F238E27FC236}">
                    <a16:creationId xmlns:a16="http://schemas.microsoft.com/office/drawing/2014/main" id="{7B4214B9-37D0-45CF-166B-DA16D31565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3389304"/>
                  </p:ext>
                </p:extLst>
              </p:nvPr>
            </p:nvGraphicFramePr>
            <p:xfrm>
              <a:off x="5667010" y="1853868"/>
              <a:ext cx="4605802" cy="241439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062501">
                      <a:extLst>
                        <a:ext uri="{9D8B030D-6E8A-4147-A177-3AD203B41FA5}">
                          <a16:colId xmlns:a16="http://schemas.microsoft.com/office/drawing/2014/main" val="3732500526"/>
                        </a:ext>
                      </a:extLst>
                    </a:gridCol>
                    <a:gridCol w="3543301">
                      <a:extLst>
                        <a:ext uri="{9D8B030D-6E8A-4147-A177-3AD203B41FA5}">
                          <a16:colId xmlns:a16="http://schemas.microsoft.com/office/drawing/2014/main" val="3738726907"/>
                        </a:ext>
                      </a:extLst>
                    </a:gridCol>
                  </a:tblGrid>
                  <a:tr h="12121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GT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𝐀𝐁𝐂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, ∆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</a:p>
                        <a:p>
                          <a:pPr algn="l"/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𝟗𝟎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</a:p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𝐁</m:t>
                              </m:r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𝑪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  <m:r>
                                <a:rPr lang="en-US" sz="2800" b="1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′, 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</m:acc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57665579"/>
                      </a:ext>
                    </a:extLst>
                  </a:tr>
                  <a:tr h="94932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KL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𝐀𝐁𝐂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=∆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𝐁</m:t>
                                  </m:r>
                                </m:e>
                                <m:sup>
                                  <m:r>
                                    <a:rPr lang="en-US" sz="2800" b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  <m:r>
                                <a:rPr lang="en-US" sz="2800" b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 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423288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Bảng 4">
                <a:extLst>
                  <a:ext uri="{FF2B5EF4-FFF2-40B4-BE49-F238E27FC236}">
                    <a16:creationId xmlns:a16="http://schemas.microsoft.com/office/drawing/2014/main" id="{7B4214B9-37D0-45CF-166B-DA16D31565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3389304"/>
                  </p:ext>
                </p:extLst>
              </p:nvPr>
            </p:nvGraphicFramePr>
            <p:xfrm>
              <a:off x="5667010" y="1853868"/>
              <a:ext cx="4605802" cy="244773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062501">
                      <a:extLst>
                        <a:ext uri="{9D8B030D-6E8A-4147-A177-3AD203B41FA5}">
                          <a16:colId xmlns:a16="http://schemas.microsoft.com/office/drawing/2014/main" val="3732500526"/>
                        </a:ext>
                      </a:extLst>
                    </a:gridCol>
                    <a:gridCol w="3543301">
                      <a:extLst>
                        <a:ext uri="{9D8B030D-6E8A-4147-A177-3AD203B41FA5}">
                          <a16:colId xmlns:a16="http://schemas.microsoft.com/office/drawing/2014/main" val="3738726907"/>
                        </a:ext>
                      </a:extLst>
                    </a:gridCol>
                  </a:tblGrid>
                  <a:tr h="149841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GT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30069" r="-172" b="-63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665579"/>
                      </a:ext>
                    </a:extLst>
                  </a:tr>
                  <a:tr h="94932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>
                              <a:solidFill>
                                <a:srgbClr val="0070C0"/>
                              </a:solidFill>
                            </a:rPr>
                            <a:t>KL</a:t>
                          </a:r>
                          <a:endParaRPr lang="en-US" sz="2800" b="1" dirty="0">
                            <a:solidFill>
                              <a:srgbClr val="0070C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7"/>
                          <a:stretch>
                            <a:fillRect l="-30069" t="-157692" r="-172" b="-6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32886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8" name="Hình ảnh 17">
            <a:extLst>
              <a:ext uri="{FF2B5EF4-FFF2-40B4-BE49-F238E27FC236}">
                <a16:creationId xmlns:a16="http://schemas.microsoft.com/office/drawing/2014/main" id="{2A74F05C-9A7C-4D80-EC99-5B29E683A0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542" y="4214208"/>
            <a:ext cx="2731958" cy="254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4FE0998-EA5A-0E95-99BB-5B8A271A0B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16" y="4214208"/>
            <a:ext cx="2573172" cy="240698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600EBF34-D9A6-E3A2-4AF4-51A8802A8152}"/>
              </a:ext>
            </a:extLst>
          </p:cNvPr>
          <p:cNvSpPr txBox="1"/>
          <p:nvPr/>
        </p:nvSpPr>
        <p:spPr>
          <a:xfrm>
            <a:off x="333086" y="1330648"/>
            <a:ext cx="359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922C8849-3333-E988-21BB-DADFFE1B39BD}"/>
              </a:ext>
            </a:extLst>
          </p:cNvPr>
          <p:cNvSpPr txBox="1"/>
          <p:nvPr/>
        </p:nvSpPr>
        <p:spPr>
          <a:xfrm>
            <a:off x="5803270" y="1330648"/>
            <a:ext cx="359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</a:p>
        </p:txBody>
      </p:sp>
    </p:spTree>
    <p:extLst>
      <p:ext uri="{BB962C8B-B14F-4D97-AF65-F5344CB8AC3E}">
        <p14:creationId xmlns:p14="http://schemas.microsoft.com/office/powerpoint/2010/main" val="423375439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E149BC98-6712-BE7A-0DFF-E49D004179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65905"/>
                <a:ext cx="10515600" cy="4526189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toán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b="1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𝑨𝑪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𝑨𝑫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, 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𝑩𝑪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𝑩𝑫</m:t>
                    </m:r>
                    <m:r>
                      <a:rPr lang="en-US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?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b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thích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liên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tới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chúng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mình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dự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đoán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Chúng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hiểu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trả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lời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hôm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nay: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–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- </a:t>
                </a:r>
                <a:r>
                  <a:rPr lang="en-US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endParaRPr lang="en-US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E149BC98-6712-BE7A-0DFF-E49D004179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65905"/>
                <a:ext cx="10515600" cy="4526189"/>
              </a:xfrm>
              <a:blipFill>
                <a:blip r:embed="rId2"/>
                <a:stretch>
                  <a:fillRect l="-754" r="-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63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302962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5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H7 – C7 - T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3BB8CF8-3F77-56D2-AAC9-95FFB408F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3" y="0"/>
            <a:ext cx="10515600" cy="1149776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g.c.g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BF369D1A-2971-2ABA-DBC9-0B55763FB7F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51693" y="1033473"/>
                <a:ext cx="7751927" cy="5503513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AutoNum type="arabicPeriod"/>
                </a:pP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b="1" dirty="0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b="1" dirty="0" err="1">
                    <a:solidFill>
                      <a:srgbClr val="1F4E7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endParaRPr lang="en-US" b="1" dirty="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14350" indent="-514350">
                  <a:buAutoNum type="alphaLcPeriod"/>
                </a:pP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buFontTx/>
                  <a:buChar char="-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Hai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B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ABC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AB.</a:t>
                </a:r>
              </a:p>
              <a:p>
                <a:pPr marL="0" indent="0">
                  <a:buNone/>
                </a:pP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b. Hai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b="1" dirty="0" err="1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endParaRPr lang="en-US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>
                  <a:buFontTx/>
                  <a:buChar char="-"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buFontTx/>
                  <a:buChar char="-"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buFontTx/>
                  <a:buChar char="-"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𝐶𝐴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BF369D1A-2971-2ABA-DBC9-0B55763FB7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1693" y="1033473"/>
                <a:ext cx="7751927" cy="5503513"/>
              </a:xfrm>
              <a:blipFill>
                <a:blip r:embed="rId3"/>
                <a:stretch>
                  <a:fillRect l="-1652" t="-1996" r="-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Hình chữ nhật 3">
                <a:extLst>
                  <a:ext uri="{FF2B5EF4-FFF2-40B4-BE49-F238E27FC236}">
                    <a16:creationId xmlns:a16="http://schemas.microsoft.com/office/drawing/2014/main" id="{2E3503C2-CC31-9361-2191-B2233CAB02EC}"/>
                  </a:ext>
                </a:extLst>
              </p:cNvPr>
              <p:cNvSpPr/>
              <p:nvPr/>
            </p:nvSpPr>
            <p:spPr>
              <a:xfrm>
                <a:off x="351693" y="2127613"/>
                <a:ext cx="7751927" cy="1325843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𝑨𝑩𝑪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56).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𝑨𝑩𝑪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𝑨𝑩</m:t>
                    </m:r>
                  </m:oMath>
                </a14:m>
                <a:r>
                  <a:rPr lang="en-US" sz="28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Hình chữ nhật 3">
                <a:extLst>
                  <a:ext uri="{FF2B5EF4-FFF2-40B4-BE49-F238E27FC236}">
                    <a16:creationId xmlns:a16="http://schemas.microsoft.com/office/drawing/2014/main" id="{2E3503C2-CC31-9361-2191-B2233CAB02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93" y="2127613"/>
                <a:ext cx="7751927" cy="1325843"/>
              </a:xfrm>
              <a:prstGeom prst="rect">
                <a:avLst/>
              </a:prstGeom>
              <a:blipFill>
                <a:blip r:embed="rId4"/>
                <a:stretch>
                  <a:fillRect t="-6393" b="-136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560ADECD-5724-9EEA-4283-9A427DE72E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173" y="1149776"/>
            <a:ext cx="3037266" cy="31265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Bong bóng Ý nghĩ: Hình đám mây 6">
                <a:extLst>
                  <a:ext uri="{FF2B5EF4-FFF2-40B4-BE49-F238E27FC236}">
                    <a16:creationId xmlns:a16="http://schemas.microsoft.com/office/drawing/2014/main" id="{25DBE72B-3F73-AED9-3854-B6CBF6BC0E2B}"/>
                  </a:ext>
                </a:extLst>
              </p:cNvPr>
              <p:cNvSpPr/>
              <p:nvPr/>
            </p:nvSpPr>
            <p:spPr>
              <a:xfrm>
                <a:off x="1642770" y="4782754"/>
                <a:ext cx="8217036" cy="1726618"/>
              </a:xfrm>
              <a:prstGeom prst="cloudCallout">
                <a:avLst>
                  <a:gd name="adj1" fmla="val -47948"/>
                  <a:gd name="adj2" fmla="val -5449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Em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𝐶𝐴</m:t>
                    </m:r>
                  </m:oMath>
                </a14:m>
                <a:r>
                  <a:rPr 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Bong bóng Ý nghĩ: Hình đám mây 6">
                <a:extLst>
                  <a:ext uri="{FF2B5EF4-FFF2-40B4-BE49-F238E27FC236}">
                    <a16:creationId xmlns:a16="http://schemas.microsoft.com/office/drawing/2014/main" id="{25DBE72B-3F73-AED9-3854-B6CBF6BC0E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770" y="4782754"/>
                <a:ext cx="8217036" cy="1726618"/>
              </a:xfrm>
              <a:prstGeom prst="cloudCallout">
                <a:avLst>
                  <a:gd name="adj1" fmla="val -47948"/>
                  <a:gd name="adj2" fmla="val -54496"/>
                </a:avLst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!!3" descr="Wondering | Grappige gezichten, Smiley, Grappige plaatjes">
            <a:extLst>
              <a:ext uri="{FF2B5EF4-FFF2-40B4-BE49-F238E27FC236}">
                <a16:creationId xmlns:a16="http://schemas.microsoft.com/office/drawing/2014/main" id="{CCADA798-797A-1857-8E6F-13C7A402C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0" y="5465336"/>
            <a:ext cx="1107815" cy="132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38">
            <a:extLst>
              <a:ext uri="{FF2B5EF4-FFF2-40B4-BE49-F238E27FC236}">
                <a16:creationId xmlns:a16="http://schemas.microsoft.com/office/drawing/2014/main" id="{48D3AC30-B56E-2F8B-8EC5-80596DBB7803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0" name="Rectangle: Rounded Corners 39">
              <a:extLst>
                <a:ext uri="{FF2B5EF4-FFF2-40B4-BE49-F238E27FC236}">
                  <a16:creationId xmlns:a16="http://schemas.microsoft.com/office/drawing/2014/main" id="{35795FB6-01F8-CF65-888F-0BFB77FB2922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" name="TextBox 40">
              <a:extLst>
                <a:ext uri="{FF2B5EF4-FFF2-40B4-BE49-F238E27FC236}">
                  <a16:creationId xmlns:a16="http://schemas.microsoft.com/office/drawing/2014/main" id="{DFC449DC-04DE-A551-B23A-71D9A9BBA83C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92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ội dung 2">
            <a:extLst>
              <a:ext uri="{FF2B5EF4-FFF2-40B4-BE49-F238E27FC236}">
                <a16:creationId xmlns:a16="http://schemas.microsoft.com/office/drawing/2014/main" id="{5A5BCA8F-795E-FE2F-0903-081D37BBF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69" y="193157"/>
            <a:ext cx="8215235" cy="5503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AutoNum type="alphaLcPeriod"/>
            </a:pP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8278" y="3727936"/>
                <a:ext cx="6795591" cy="2959643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Đáp </a:t>
                </a:r>
                <a:r>
                  <a:rPr lang="en-US" b="1" dirty="0" err="1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án</a:t>
                </a: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Độ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dài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cạnh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đều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tương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ứng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với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độ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dài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4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đường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chéo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của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4 ô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vuông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có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kích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thước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như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nhau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.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=&gt;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endParaRPr lang="en-US" dirty="0"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278" y="3727936"/>
                <a:ext cx="6795591" cy="2959643"/>
              </a:xfrm>
              <a:prstGeom prst="rect">
                <a:avLst/>
              </a:prstGeom>
              <a:blipFill>
                <a:blip r:embed="rId6"/>
                <a:stretch>
                  <a:fillRect l="-1794" t="-22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ình chữ nhật 16">
                <a:extLst>
                  <a:ext uri="{FF2B5EF4-FFF2-40B4-BE49-F238E27FC236}">
                    <a16:creationId xmlns:a16="http://schemas.microsoft.com/office/drawing/2014/main" id="{7C291DF8-A5A7-9696-27EA-02CADDE40D2E}"/>
                  </a:ext>
                </a:extLst>
              </p:cNvPr>
              <p:cNvSpPr/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57.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đếm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ô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sánh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7" name="Hình chữ nhật 16">
                <a:extLst>
                  <a:ext uri="{FF2B5EF4-FFF2-40B4-BE49-F238E27FC236}">
                    <a16:creationId xmlns:a16="http://schemas.microsoft.com/office/drawing/2014/main" id="{7C291DF8-A5A7-9696-27EA-02CADDE40D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  <a:blipFill>
                <a:blip r:embed="rId7"/>
                <a:stretch>
                  <a:fillRect l="-1540" r="-14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38">
            <a:extLst>
              <a:ext uri="{FF2B5EF4-FFF2-40B4-BE49-F238E27FC236}">
                <a16:creationId xmlns:a16="http://schemas.microsoft.com/office/drawing/2014/main" id="{A59A7465-FF01-10E1-FBA1-0CE1AEAFB370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0" name="Rectangle: Rounded Corners 39">
              <a:extLst>
                <a:ext uri="{FF2B5EF4-FFF2-40B4-BE49-F238E27FC236}">
                  <a16:creationId xmlns:a16="http://schemas.microsoft.com/office/drawing/2014/main" id="{F5EDE113-6E6E-4ABF-299F-260B7C88EBBE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1" name="TextBox 40">
              <a:extLst>
                <a:ext uri="{FF2B5EF4-FFF2-40B4-BE49-F238E27FC236}">
                  <a16:creationId xmlns:a16="http://schemas.microsoft.com/office/drawing/2014/main" id="{19EFF1CD-D347-1C32-6EA3-C32B96E80BF5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5" name="Đồng hồ đếm ngược 2 phút - 2 Minutes countdown">
            <a:hlinkClick r:id="" action="ppaction://media"/>
            <a:extLst>
              <a:ext uri="{FF2B5EF4-FFF2-40B4-BE49-F238E27FC236}">
                <a16:creationId xmlns:a16="http://schemas.microsoft.com/office/drawing/2014/main" id="{1D891101-1EA1-2AAE-FA80-68CBA960B23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29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01933" y="5696670"/>
            <a:ext cx="1517826" cy="853777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EEE64831-6128-A37D-D39D-7AFE2DC02F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23952" y="778913"/>
            <a:ext cx="2600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6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008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ội dung 2">
            <a:extLst>
              <a:ext uri="{FF2B5EF4-FFF2-40B4-BE49-F238E27FC236}">
                <a16:creationId xmlns:a16="http://schemas.microsoft.com/office/drawing/2014/main" id="{5A5BCA8F-795E-FE2F-0903-081D37BBF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69" y="193157"/>
            <a:ext cx="8374908" cy="5503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AutoNum type="alphaLcPeriod"/>
            </a:pP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9358" y="3686080"/>
                <a:ext cx="9929959" cy="323722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Đáp </a:t>
                </a:r>
                <a:r>
                  <a:rPr lang="en-US" b="1" dirty="0" err="1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án</a:t>
                </a: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        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Xét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tam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giác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có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</a:t>
                </a:r>
                <a:endParaRPr lang="en-US" i="1" dirty="0">
                  <a:solidFill>
                    <a:schemeClr val="tx1"/>
                  </a:solidFill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</m:acc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e>
                    </m:acc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45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(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gt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(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chứng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minh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trên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		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Suy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ra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=∆</m:t>
                    </m:r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58" y="3686080"/>
                <a:ext cx="9929959" cy="3237229"/>
              </a:xfrm>
              <a:prstGeom prst="rect">
                <a:avLst/>
              </a:prstGeom>
              <a:blipFill>
                <a:blip r:embed="rId2"/>
                <a:stretch>
                  <a:fillRect l="-1228" t="-2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0FFBC4F2-678F-B575-A3E8-622454A41ECE}"/>
              </a:ext>
            </a:extLst>
          </p:cNvPr>
          <p:cNvSpPr/>
          <p:nvPr/>
        </p:nvSpPr>
        <p:spPr>
          <a:xfrm>
            <a:off x="1894105" y="3458971"/>
            <a:ext cx="767443" cy="97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C1:</a:t>
            </a:r>
          </a:p>
        </p:txBody>
      </p:sp>
      <p:grpSp>
        <p:nvGrpSpPr>
          <p:cNvPr id="8" name="Group 38">
            <a:extLst>
              <a:ext uri="{FF2B5EF4-FFF2-40B4-BE49-F238E27FC236}">
                <a16:creationId xmlns:a16="http://schemas.microsoft.com/office/drawing/2014/main" id="{D113C2A0-379E-012E-A8EA-5680794D308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id="{E01D8346-C712-4A35-3F8E-6D7D5E73663C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40">
              <a:extLst>
                <a:ext uri="{FF2B5EF4-FFF2-40B4-BE49-F238E27FC236}">
                  <a16:creationId xmlns:a16="http://schemas.microsoft.com/office/drawing/2014/main" id="{22AB9BCA-6DB0-EC64-0666-5E3D427204B1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ình chữ nhật 10">
                <a:extLst>
                  <a:ext uri="{FF2B5EF4-FFF2-40B4-BE49-F238E27FC236}">
                    <a16:creationId xmlns:a16="http://schemas.microsoft.com/office/drawing/2014/main" id="{99A85600-07BA-99AE-4201-06D863AA2FE7}"/>
                  </a:ext>
                </a:extLst>
              </p:cNvPr>
              <p:cNvSpPr/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57.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đếm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ô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sánh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1" name="Hình chữ nhật 10">
                <a:extLst>
                  <a:ext uri="{FF2B5EF4-FFF2-40B4-BE49-F238E27FC236}">
                    <a16:creationId xmlns:a16="http://schemas.microsoft.com/office/drawing/2014/main" id="{99A85600-07BA-99AE-4201-06D863AA2F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  <a:blipFill>
                <a:blip r:embed="rId4"/>
                <a:stretch>
                  <a:fillRect l="-1540" r="-2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>
            <a:extLst>
              <a:ext uri="{FF2B5EF4-FFF2-40B4-BE49-F238E27FC236}">
                <a16:creationId xmlns:a16="http://schemas.microsoft.com/office/drawing/2014/main" id="{3FA245CE-B3E1-33B6-6022-9256D0FFA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3952" y="778913"/>
            <a:ext cx="2600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ội dung 2">
            <a:extLst>
              <a:ext uri="{FF2B5EF4-FFF2-40B4-BE49-F238E27FC236}">
                <a16:creationId xmlns:a16="http://schemas.microsoft.com/office/drawing/2014/main" id="{5A5BCA8F-795E-FE2F-0903-081D37BBF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69" y="193157"/>
            <a:ext cx="8313417" cy="5503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AutoNum type="alphaLcPeriod"/>
            </a:pP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5687" y="3686080"/>
                <a:ext cx="9929959" cy="323722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Đáp </a:t>
                </a:r>
                <a:r>
                  <a:rPr lang="en-US" b="1" dirty="0" err="1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án</a:t>
                </a:r>
                <a:r>
                  <a:rPr lang="en-US" b="1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        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Xét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hai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tam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giác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dirty="0"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Tahoma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Tahoma"/>
                        <a:cs typeface="Arial" panose="020B0604020202020204" pitchFamily="34" charset="0"/>
                      </a:rPr>
                      <m:t>′ </m:t>
                    </m:r>
                  </m:oMath>
                </a14:m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có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: </a:t>
                </a:r>
                <a:endParaRPr lang="en-US" i="1" dirty="0">
                  <a:solidFill>
                    <a:schemeClr val="tx1"/>
                  </a:solidFill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gt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(HS </a:t>
                </a:r>
                <a:r>
                  <a:rPr lang="en-US" dirty="0" err="1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đo</a:t>
                </a:r>
                <a:r>
                  <a:rPr lang="en-US" dirty="0">
                    <a:solidFill>
                      <a:srgbClr val="FF000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b="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(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chứng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minh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trên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		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Suy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ra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=∆</m:t>
                    </m:r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6CBDF50-B4DC-B58D-F0B3-0AE664377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687" y="3686080"/>
                <a:ext cx="9929959" cy="3237229"/>
              </a:xfrm>
              <a:prstGeom prst="rect">
                <a:avLst/>
              </a:prstGeom>
              <a:blipFill>
                <a:blip r:embed="rId2"/>
                <a:stretch>
                  <a:fillRect l="-1228" t="-2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0FFBC4F2-678F-B575-A3E8-622454A41ECE}"/>
              </a:ext>
            </a:extLst>
          </p:cNvPr>
          <p:cNvSpPr/>
          <p:nvPr/>
        </p:nvSpPr>
        <p:spPr>
          <a:xfrm>
            <a:off x="1910434" y="3458971"/>
            <a:ext cx="767443" cy="97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C2:</a:t>
            </a:r>
          </a:p>
        </p:txBody>
      </p:sp>
      <p:grpSp>
        <p:nvGrpSpPr>
          <p:cNvPr id="9" name="Group 38">
            <a:extLst>
              <a:ext uri="{FF2B5EF4-FFF2-40B4-BE49-F238E27FC236}">
                <a16:creationId xmlns:a16="http://schemas.microsoft.com/office/drawing/2014/main" id="{3EDA824C-CFA6-8D10-AE82-B138F3ECCEE9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0" name="Rectangle: Rounded Corners 39">
              <a:extLst>
                <a:ext uri="{FF2B5EF4-FFF2-40B4-BE49-F238E27FC236}">
                  <a16:creationId xmlns:a16="http://schemas.microsoft.com/office/drawing/2014/main" id="{CDEF7C10-1E44-7E62-3EAB-A1D723059001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" name="TextBox 40">
              <a:extLst>
                <a:ext uri="{FF2B5EF4-FFF2-40B4-BE49-F238E27FC236}">
                  <a16:creationId xmlns:a16="http://schemas.microsoft.com/office/drawing/2014/main" id="{DBC48C62-FD28-7135-050B-0EB53592CCA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2C7601E8-7F99-BB43-03B2-E7B66819B52A}"/>
                  </a:ext>
                </a:extLst>
              </p:cNvPr>
              <p:cNvSpPr/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Hoạt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57.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đếm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ô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sánh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8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′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2800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800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2C7601E8-7F99-BB43-03B2-E7B66819B5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69" y="1311565"/>
                <a:ext cx="8313417" cy="2117435"/>
              </a:xfrm>
              <a:prstGeom prst="rect">
                <a:avLst/>
              </a:prstGeom>
              <a:blipFill>
                <a:blip r:embed="rId4"/>
                <a:stretch>
                  <a:fillRect l="-1540" r="-14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Hình ảnh 13">
            <a:extLst>
              <a:ext uri="{FF2B5EF4-FFF2-40B4-BE49-F238E27FC236}">
                <a16:creationId xmlns:a16="http://schemas.microsoft.com/office/drawing/2014/main" id="{6D09C1F5-8C03-854E-428C-2F89A1D75C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3952" y="778913"/>
            <a:ext cx="2600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9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61E619B-CA10-5F86-256B-375369FEA9FB}"/>
              </a:ext>
            </a:extLst>
          </p:cNvPr>
          <p:cNvSpPr txBox="1"/>
          <p:nvPr/>
        </p:nvSpPr>
        <p:spPr>
          <a:xfrm>
            <a:off x="1238249" y="1810354"/>
            <a:ext cx="971550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Nếu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cạnh</a:t>
            </a:r>
            <a:r>
              <a:rPr lang="en-US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góc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kề</a:t>
            </a:r>
            <a:r>
              <a:rPr lang="en-US" sz="36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tam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này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cạnh</a:t>
            </a:r>
            <a:r>
              <a:rPr lang="en-US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góc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kề</a:t>
            </a:r>
            <a:r>
              <a:rPr lang="en-US" sz="36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tam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kia </a:t>
            </a:r>
            <a:r>
              <a:rPr lang="en-US" sz="3600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tam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lang="en-US" sz="36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2F46B77-81B4-9612-4440-A2C5B856E1F2}"/>
              </a:ext>
            </a:extLst>
          </p:cNvPr>
          <p:cNvSpPr txBox="1"/>
          <p:nvPr/>
        </p:nvSpPr>
        <p:spPr>
          <a:xfrm>
            <a:off x="1238249" y="914400"/>
            <a:ext cx="4944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7" name="Group 38">
            <a:extLst>
              <a:ext uri="{FF2B5EF4-FFF2-40B4-BE49-F238E27FC236}">
                <a16:creationId xmlns:a16="http://schemas.microsoft.com/office/drawing/2014/main" id="{D44C33B4-BD82-3487-638F-F079FDC9327B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8" name="Rectangle: Rounded Corners 39">
              <a:extLst>
                <a:ext uri="{FF2B5EF4-FFF2-40B4-BE49-F238E27FC236}">
                  <a16:creationId xmlns:a16="http://schemas.microsoft.com/office/drawing/2014/main" id="{2AB0D0E5-1C12-FEA5-FAD3-71208DA83CD1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" name="TextBox 40">
              <a:extLst>
                <a:ext uri="{FF2B5EF4-FFF2-40B4-BE49-F238E27FC236}">
                  <a16:creationId xmlns:a16="http://schemas.microsoft.com/office/drawing/2014/main" id="{3727B1DF-1425-7AEB-6F7A-703F26179BA0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3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purl.org/dc/terms/"/>
    <ds:schemaRef ds:uri="16c05727-aa75-4e4a-9b5f-8a80a1165891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1af3243-3dd4-4a8d-8c0d-dd76da1f02a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1327</TotalTime>
  <Words>1314</Words>
  <Application>Microsoft Office PowerPoint</Application>
  <PresentationFormat>Widescreen</PresentationFormat>
  <Paragraphs>253</Paragraphs>
  <Slides>26</Slides>
  <Notes>11</Notes>
  <HiddenSlides>0</HiddenSlides>
  <MMClips>12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Office Theme</vt:lpstr>
      <vt:lpstr>Thực hiện theo các yêu cầu sau</vt:lpstr>
      <vt:lpstr>PowerPoint Presentation</vt:lpstr>
      <vt:lpstr>PowerPoint Presentation</vt:lpstr>
      <vt:lpstr> Trường hợp bằng nhau thứ ba của  tam giác: góc – cạnh – góc (Tiết 1)</vt:lpstr>
      <vt:lpstr>I. Trường hợp bằng nhau góc – cạnh – góc (g.c.g)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Ý nghĩa ngày 22/12 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ADMIN</cp:lastModifiedBy>
  <cp:revision>31</cp:revision>
  <dcterms:created xsi:type="dcterms:W3CDTF">2021-06-07T13:44:30Z</dcterms:created>
  <dcterms:modified xsi:type="dcterms:W3CDTF">2022-08-02T11:54:05Z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