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8" r:id="rId5"/>
    <p:sldId id="299" r:id="rId6"/>
    <p:sldId id="302" r:id="rId7"/>
    <p:sldId id="303" r:id="rId8"/>
    <p:sldId id="305" r:id="rId9"/>
    <p:sldId id="304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72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60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pos="432"/>
        <p:guide pos="7272"/>
        <p:guide orient="horz" pos="648"/>
        <p:guide orient="horz" pos="712"/>
        <p:guide orient="horz" pos="3960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6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4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6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4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1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0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4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4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1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9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0A32-3412-4678-B800-C3353DA8AFD6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"/>
            <a:ext cx="12191999" cy="68567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4" b="100000" l="12667" r="89167"/>
                    </a14:imgEffect>
                  </a14:imgLayer>
                </a14:imgProps>
              </a:ext>
            </a:extLst>
          </a:blip>
          <a:srcRect l="12583" t="2318" r="14917" b="1324"/>
          <a:stretch>
            <a:fillRect/>
          </a:stretch>
        </p:blipFill>
        <p:spPr>
          <a:xfrm>
            <a:off x="419100" y="495300"/>
            <a:ext cx="2876550" cy="2933700"/>
          </a:xfrm>
          <a:custGeom>
            <a:avLst/>
            <a:gdLst>
              <a:gd name="connsiteX0" fmla="*/ 2071688 w 4143376"/>
              <a:gd name="connsiteY0" fmla="*/ 0 h 4157662"/>
              <a:gd name="connsiteX1" fmla="*/ 4143376 w 4143376"/>
              <a:gd name="connsiteY1" fmla="*/ 2078831 h 4157662"/>
              <a:gd name="connsiteX2" fmla="*/ 2071688 w 4143376"/>
              <a:gd name="connsiteY2" fmla="*/ 4157662 h 4157662"/>
              <a:gd name="connsiteX3" fmla="*/ 0 w 4143376"/>
              <a:gd name="connsiteY3" fmla="*/ 2078831 h 4157662"/>
              <a:gd name="connsiteX4" fmla="*/ 2071688 w 4143376"/>
              <a:gd name="connsiteY4" fmla="*/ 0 h 415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3376" h="4157662">
                <a:moveTo>
                  <a:pt x="2071688" y="0"/>
                </a:moveTo>
                <a:cubicBezTo>
                  <a:pt x="3215850" y="0"/>
                  <a:pt x="4143376" y="930724"/>
                  <a:pt x="4143376" y="2078831"/>
                </a:cubicBezTo>
                <a:cubicBezTo>
                  <a:pt x="4143376" y="3226938"/>
                  <a:pt x="3215850" y="4157662"/>
                  <a:pt x="2071688" y="4157662"/>
                </a:cubicBezTo>
                <a:cubicBezTo>
                  <a:pt x="927526" y="4157662"/>
                  <a:pt x="0" y="3226938"/>
                  <a:pt x="0" y="2078831"/>
                </a:cubicBezTo>
                <a:cubicBezTo>
                  <a:pt x="0" y="930724"/>
                  <a:pt x="927526" y="0"/>
                  <a:pt x="2071688" y="0"/>
                </a:cubicBezTo>
                <a:close/>
              </a:path>
            </a:pathLst>
          </a:custGeom>
        </p:spPr>
      </p:pic>
      <p:sp>
        <p:nvSpPr>
          <p:cNvPr id="22" name="Freeform 21"/>
          <p:cNvSpPr/>
          <p:nvPr/>
        </p:nvSpPr>
        <p:spPr>
          <a:xfrm>
            <a:off x="3848100" y="3024368"/>
            <a:ext cx="57150" cy="42683"/>
          </a:xfrm>
          <a:custGeom>
            <a:avLst/>
            <a:gdLst>
              <a:gd name="connsiteX0" fmla="*/ 0 w 57150"/>
              <a:gd name="connsiteY0" fmla="*/ 0 h 42683"/>
              <a:gd name="connsiteX1" fmla="*/ 7542 w 57150"/>
              <a:gd name="connsiteY1" fmla="*/ 6635 h 42683"/>
              <a:gd name="connsiteX2" fmla="*/ 57150 w 57150"/>
              <a:gd name="connsiteY2" fmla="*/ 42683 h 42683"/>
              <a:gd name="connsiteX3" fmla="*/ 0 w 57150"/>
              <a:gd name="connsiteY3" fmla="*/ 4583 h 42683"/>
              <a:gd name="connsiteX4" fmla="*/ 0 w 57150"/>
              <a:gd name="connsiteY4" fmla="*/ 0 h 4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42683">
                <a:moveTo>
                  <a:pt x="0" y="0"/>
                </a:moveTo>
                <a:lnTo>
                  <a:pt x="7542" y="6635"/>
                </a:lnTo>
                <a:cubicBezTo>
                  <a:pt x="24078" y="18651"/>
                  <a:pt x="41275" y="29983"/>
                  <a:pt x="57150" y="42683"/>
                </a:cubicBezTo>
                <a:cubicBezTo>
                  <a:pt x="39561" y="28026"/>
                  <a:pt x="16189" y="20772"/>
                  <a:pt x="0" y="458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rgbClr val="FF0000"/>
              </a:solidFill>
              <a:latin typeface="Kunstler Script" panose="030304020206070D0D06" pitchFamily="66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48100" y="3009900"/>
            <a:ext cx="57150" cy="57150"/>
          </a:xfrm>
          <a:custGeom>
            <a:avLst/>
            <a:gdLst>
              <a:gd name="connsiteX0" fmla="*/ 0 w 57150"/>
              <a:gd name="connsiteY0" fmla="*/ 0 h 57150"/>
              <a:gd name="connsiteX1" fmla="*/ 57150 w 57150"/>
              <a:gd name="connsiteY1" fmla="*/ 57150 h 57150"/>
              <a:gd name="connsiteX2" fmla="*/ 7542 w 57150"/>
              <a:gd name="connsiteY2" fmla="*/ 21102 h 57150"/>
              <a:gd name="connsiteX3" fmla="*/ 0 w 57150"/>
              <a:gd name="connsiteY3" fmla="*/ 14467 h 57150"/>
              <a:gd name="connsiteX4" fmla="*/ 0 w 57150"/>
              <a:gd name="connsiteY4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57150">
                <a:moveTo>
                  <a:pt x="0" y="0"/>
                </a:moveTo>
                <a:lnTo>
                  <a:pt x="57150" y="57150"/>
                </a:lnTo>
                <a:cubicBezTo>
                  <a:pt x="41275" y="44450"/>
                  <a:pt x="24078" y="33118"/>
                  <a:pt x="7542" y="21102"/>
                </a:cubicBezTo>
                <a:lnTo>
                  <a:pt x="0" y="144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rgbClr val="FF0000"/>
              </a:solidFill>
              <a:latin typeface="Kunstler Script" panose="030304020206070D0D06" pitchFamily="66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Cách tạo hiệu ứng chữ viết tay (handwritting) cực hay trong Powerpoint"/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5" t="60023" r="62045" b="39903"/>
          <a:stretch>
            <a:fillRect/>
          </a:stretch>
        </p:blipFill>
        <p:spPr bwMode="auto">
          <a:xfrm>
            <a:off x="7236823" y="2634115"/>
            <a:ext cx="104503" cy="4582"/>
          </a:xfrm>
          <a:custGeom>
            <a:avLst/>
            <a:gdLst>
              <a:gd name="connsiteX0" fmla="*/ 68732 w 104503"/>
              <a:gd name="connsiteY0" fmla="*/ 0 h 4582"/>
              <a:gd name="connsiteX1" fmla="*/ 104503 w 104503"/>
              <a:gd name="connsiteY1" fmla="*/ 4582 h 4582"/>
              <a:gd name="connsiteX2" fmla="*/ 0 w 104503"/>
              <a:gd name="connsiteY2" fmla="*/ 4582 h 4582"/>
              <a:gd name="connsiteX3" fmla="*/ 68732 w 104503"/>
              <a:gd name="connsiteY3" fmla="*/ 0 h 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03" h="4582">
                <a:moveTo>
                  <a:pt x="68732" y="0"/>
                </a:moveTo>
                <a:lnTo>
                  <a:pt x="104503" y="4582"/>
                </a:lnTo>
                <a:lnTo>
                  <a:pt x="0" y="4582"/>
                </a:lnTo>
                <a:lnTo>
                  <a:pt x="68732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ách tạo hiệu ứng chữ viết tay (handwritting) cực hay trong Powerpoint"/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29" t="96226" r="57339" b="3696"/>
          <a:stretch>
            <a:fillRect/>
          </a:stretch>
        </p:blipFill>
        <p:spPr bwMode="auto">
          <a:xfrm>
            <a:off x="7844829" y="4868634"/>
            <a:ext cx="3479" cy="4795"/>
          </a:xfrm>
          <a:custGeom>
            <a:avLst/>
            <a:gdLst>
              <a:gd name="connsiteX0" fmla="*/ 0 w 3479"/>
              <a:gd name="connsiteY0" fmla="*/ 0 h 4795"/>
              <a:gd name="connsiteX1" fmla="*/ 2718 w 3479"/>
              <a:gd name="connsiteY1" fmla="*/ 3640 h 4795"/>
              <a:gd name="connsiteX2" fmla="*/ 843 w 3479"/>
              <a:gd name="connsiteY2" fmla="*/ 1205 h 4795"/>
              <a:gd name="connsiteX3" fmla="*/ 0 w 3479"/>
              <a:gd name="connsiteY3" fmla="*/ 0 h 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9" h="4795">
                <a:moveTo>
                  <a:pt x="0" y="0"/>
                </a:moveTo>
                <a:lnTo>
                  <a:pt x="2718" y="3640"/>
                </a:lnTo>
                <a:cubicBezTo>
                  <a:pt x="4025" y="5522"/>
                  <a:pt x="3802" y="5367"/>
                  <a:pt x="843" y="1205"/>
                </a:cubicBez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ách tạo hiệu ứng chữ viết tay (handwritting) cực hay trong Powerpoint"/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76" t="100000" r="47938" b="-2304"/>
          <a:stretch>
            <a:fillRect/>
          </a:stretch>
        </p:blipFill>
        <p:spPr bwMode="auto">
          <a:xfrm>
            <a:off x="7946913" y="5101542"/>
            <a:ext cx="914145" cy="142204"/>
          </a:xfrm>
          <a:custGeom>
            <a:avLst/>
            <a:gdLst>
              <a:gd name="connsiteX0" fmla="*/ 0 w 914145"/>
              <a:gd name="connsiteY0" fmla="*/ 0 h 142204"/>
              <a:gd name="connsiteX1" fmla="*/ 914123 w 914145"/>
              <a:gd name="connsiteY1" fmla="*/ 0 h 142204"/>
              <a:gd name="connsiteX2" fmla="*/ 914145 w 914145"/>
              <a:gd name="connsiteY2" fmla="*/ 2165 h 142204"/>
              <a:gd name="connsiteX3" fmla="*/ 883578 w 914145"/>
              <a:gd name="connsiteY3" fmla="*/ 97475 h 142204"/>
              <a:gd name="connsiteX4" fmla="*/ 570070 w 914145"/>
              <a:gd name="connsiteY4" fmla="*/ 123601 h 142204"/>
              <a:gd name="connsiteX5" fmla="*/ 178184 w 914145"/>
              <a:gd name="connsiteY5" fmla="*/ 71349 h 142204"/>
              <a:gd name="connsiteX6" fmla="*/ 47556 w 914145"/>
              <a:gd name="connsiteY6" fmla="*/ 45224 h 142204"/>
              <a:gd name="connsiteX7" fmla="*/ 11614 w 914145"/>
              <a:gd name="connsiteY7" fmla="*/ 20478 h 142204"/>
              <a:gd name="connsiteX8" fmla="*/ 0 w 914145"/>
              <a:gd name="connsiteY8" fmla="*/ 0 h 14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145" h="142204">
                <a:moveTo>
                  <a:pt x="0" y="0"/>
                </a:moveTo>
                <a:lnTo>
                  <a:pt x="914123" y="0"/>
                </a:lnTo>
                <a:lnTo>
                  <a:pt x="914145" y="2165"/>
                </a:lnTo>
                <a:cubicBezTo>
                  <a:pt x="911565" y="36041"/>
                  <a:pt x="902539" y="68172"/>
                  <a:pt x="883578" y="97475"/>
                </a:cubicBezTo>
                <a:cubicBezTo>
                  <a:pt x="826610" y="185516"/>
                  <a:pt x="674573" y="114892"/>
                  <a:pt x="570070" y="123601"/>
                </a:cubicBezTo>
                <a:cubicBezTo>
                  <a:pt x="276141" y="64815"/>
                  <a:pt x="636332" y="132435"/>
                  <a:pt x="178184" y="71349"/>
                </a:cubicBezTo>
                <a:cubicBezTo>
                  <a:pt x="134169" y="65480"/>
                  <a:pt x="88371" y="62716"/>
                  <a:pt x="47556" y="45224"/>
                </a:cubicBezTo>
                <a:cubicBezTo>
                  <a:pt x="31319" y="38266"/>
                  <a:pt x="19949" y="29914"/>
                  <a:pt x="11614" y="20478"/>
                </a:cubicBez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ách tạo hiệu ứng chữ viết tay (handwritting) cực hay trong Powerpoin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1" t="100000" r="42513" b="-230"/>
          <a:stretch>
            <a:fillRect/>
          </a:stretch>
        </p:blipFill>
        <p:spPr bwMode="auto">
          <a:xfrm>
            <a:off x="4598126" y="5785695"/>
            <a:ext cx="2769325" cy="14215"/>
          </a:xfrm>
          <a:custGeom>
            <a:avLst/>
            <a:gdLst>
              <a:gd name="connsiteX0" fmla="*/ 0 w 2769325"/>
              <a:gd name="connsiteY0" fmla="*/ 0 h 14215"/>
              <a:gd name="connsiteX1" fmla="*/ 2769325 w 2769325"/>
              <a:gd name="connsiteY1" fmla="*/ 0 h 14215"/>
              <a:gd name="connsiteX2" fmla="*/ 2769325 w 2769325"/>
              <a:gd name="connsiteY2" fmla="*/ 14215 h 14215"/>
              <a:gd name="connsiteX3" fmla="*/ 0 w 2769325"/>
              <a:gd name="connsiteY3" fmla="*/ 14215 h 14215"/>
              <a:gd name="connsiteX4" fmla="*/ 0 w 2769325"/>
              <a:gd name="connsiteY4" fmla="*/ 0 h 1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325" h="14215">
                <a:moveTo>
                  <a:pt x="0" y="0"/>
                </a:moveTo>
                <a:lnTo>
                  <a:pt x="2769325" y="0"/>
                </a:lnTo>
                <a:lnTo>
                  <a:pt x="2769325" y="14215"/>
                </a:lnTo>
                <a:lnTo>
                  <a:pt x="0" y="1421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724256" y="3111957"/>
            <a:ext cx="7855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– NGÔI NHÀ CHUNG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99177" y="1551888"/>
            <a:ext cx="19351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904" y="3231378"/>
            <a:ext cx="1383410" cy="13834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9065" y="177507"/>
            <a:ext cx="1009498" cy="10094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1279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8800" y="5087823"/>
            <a:ext cx="1175898" cy="11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373" y="1028700"/>
            <a:ext cx="2583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III. Vận</a:t>
            </a:r>
            <a:r>
              <a:rPr kumimoji="0" lang="pt-BR" sz="32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5209" y="2097097"/>
            <a:ext cx="6619476" cy="335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 tầm 03 văn bản thông thường và 03 văn bản đa phương thức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 hồ sơ học tập phân tích các văn bản đã sưu tầm theo đặc trưng thể loại</a:t>
            </a:r>
            <a:r>
              <a:rPr lang="en-US" sz="3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chia sẻ cùng cô và các bạn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5366" y="1905836"/>
            <a:ext cx="3753746" cy="3739082"/>
          </a:xfrm>
          <a:custGeom>
            <a:avLst/>
            <a:gdLst>
              <a:gd name="connsiteX0" fmla="*/ 0 w 3753746"/>
              <a:gd name="connsiteY0" fmla="*/ 0 h 3739082"/>
              <a:gd name="connsiteX1" fmla="*/ 3753746 w 3753746"/>
              <a:gd name="connsiteY1" fmla="*/ 0 h 3739082"/>
              <a:gd name="connsiteX2" fmla="*/ 3753746 w 3753746"/>
              <a:gd name="connsiteY2" fmla="*/ 881 h 3739082"/>
              <a:gd name="connsiteX3" fmla="*/ 3734096 w 3753746"/>
              <a:gd name="connsiteY3" fmla="*/ 3863 h 3739082"/>
              <a:gd name="connsiteX4" fmla="*/ 2149252 w 3753746"/>
              <a:gd name="connsiteY4" fmla="*/ 1937518 h 3739082"/>
              <a:gd name="connsiteX5" fmla="*/ 3188011 w 3753746"/>
              <a:gd name="connsiteY5" fmla="*/ 3673051 h 3739082"/>
              <a:gd name="connsiteX6" fmla="*/ 3325854 w 3753746"/>
              <a:gd name="connsiteY6" fmla="*/ 3739082 h 3739082"/>
              <a:gd name="connsiteX7" fmla="*/ 0 w 3753746"/>
              <a:gd name="connsiteY7" fmla="*/ 3739082 h 3739082"/>
              <a:gd name="connsiteX8" fmla="*/ 0 w 3753746"/>
              <a:gd name="connsiteY8" fmla="*/ 0 h 37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746" h="3739082">
                <a:moveTo>
                  <a:pt x="0" y="0"/>
                </a:moveTo>
                <a:lnTo>
                  <a:pt x="3753746" y="0"/>
                </a:lnTo>
                <a:lnTo>
                  <a:pt x="3753746" y="881"/>
                </a:lnTo>
                <a:lnTo>
                  <a:pt x="3734096" y="3863"/>
                </a:lnTo>
                <a:cubicBezTo>
                  <a:pt x="2829627" y="187908"/>
                  <a:pt x="2149252" y="983703"/>
                  <a:pt x="2149252" y="1937518"/>
                </a:cubicBezTo>
                <a:cubicBezTo>
                  <a:pt x="2149252" y="2686945"/>
                  <a:pt x="2569280" y="3338817"/>
                  <a:pt x="3188011" y="3673051"/>
                </a:cubicBezTo>
                <a:lnTo>
                  <a:pt x="3325854" y="3739082"/>
                </a:lnTo>
                <a:lnTo>
                  <a:pt x="0" y="373908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7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197837" y="208760"/>
            <a:ext cx="600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118. THỰC </a:t>
            </a: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 TIẾNG VIỆT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197102" y="810722"/>
            <a:ext cx="181171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Khởi động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5175" y="1640144"/>
            <a:ext cx="8096250" cy="41264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13094" y="3291272"/>
            <a:ext cx="6902245" cy="123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496347"/>
            <a:ext cx="2353232" cy="193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7102" y="810722"/>
            <a:ext cx="181171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0400" y="1418915"/>
            <a:ext cx="10845800" cy="4396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endParaRPr lang="en-US" sz="280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VB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399" y="1337336"/>
            <a:ext cx="10976077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4046" y="803054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Nhắc lại lí thuyết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74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4046" y="803054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Nhắc lại lí thuyết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400" y="1408765"/>
            <a:ext cx="10845800" cy="47436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373" y="1028700"/>
            <a:ext cx="2625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II. Thực hành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77" y="2320195"/>
            <a:ext cx="4479164" cy="3586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Right Arrow 15"/>
          <p:cNvSpPr/>
          <p:nvPr/>
        </p:nvSpPr>
        <p:spPr>
          <a:xfrm>
            <a:off x="5427406" y="2799813"/>
            <a:ext cx="958646" cy="2787445"/>
          </a:xfrm>
          <a:prstGeom prst="rightArrow">
            <a:avLst>
              <a:gd name="adj1" fmla="val 59524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943" y="2628040"/>
            <a:ext cx="4981257" cy="327905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636005" y="2838329"/>
            <a:ext cx="3588774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 văn bản “Trái Đất – cái nôi của sự sống”, em hãy nêu những bằng chứng cụ thể để khẳng định nó là một văn bản?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Snip Diagonal Corner Rectangle 27"/>
          <p:cNvSpPr/>
          <p:nvPr/>
        </p:nvSpPr>
        <p:spPr>
          <a:xfrm>
            <a:off x="4346224" y="1437883"/>
            <a:ext cx="4188542" cy="53979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2373" y="1516503"/>
            <a:ext cx="2908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1/trang 81: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58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373" y="1028700"/>
            <a:ext cx="2625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Thực 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926" y="1461187"/>
            <a:ext cx="10845800" cy="1146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1/trang 81: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bằng chứng </a:t>
            </a:r>
            <a:r>
              <a:rPr lang="vi-VN" sz="32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cụ thể để khẳng định “</a:t>
            </a:r>
            <a:r>
              <a:rPr lang="vi-VN" sz="3200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Trái Đất – cái nôi của sự sống” </a:t>
            </a:r>
            <a:r>
              <a:rPr lang="vi-VN" sz="32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 một văn bản: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1451" t="21330" r="12097" b="14798"/>
          <a:stretch/>
        </p:blipFill>
        <p:spPr>
          <a:xfrm>
            <a:off x="4143601" y="2951025"/>
            <a:ext cx="428399" cy="3579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7313" y="2547417"/>
            <a:ext cx="3753746" cy="3739082"/>
          </a:xfrm>
          <a:custGeom>
            <a:avLst/>
            <a:gdLst>
              <a:gd name="connsiteX0" fmla="*/ 0 w 3753746"/>
              <a:gd name="connsiteY0" fmla="*/ 0 h 3739082"/>
              <a:gd name="connsiteX1" fmla="*/ 3753746 w 3753746"/>
              <a:gd name="connsiteY1" fmla="*/ 0 h 3739082"/>
              <a:gd name="connsiteX2" fmla="*/ 3753746 w 3753746"/>
              <a:gd name="connsiteY2" fmla="*/ 881 h 3739082"/>
              <a:gd name="connsiteX3" fmla="*/ 3734096 w 3753746"/>
              <a:gd name="connsiteY3" fmla="*/ 3863 h 3739082"/>
              <a:gd name="connsiteX4" fmla="*/ 2149252 w 3753746"/>
              <a:gd name="connsiteY4" fmla="*/ 1937518 h 3739082"/>
              <a:gd name="connsiteX5" fmla="*/ 3188011 w 3753746"/>
              <a:gd name="connsiteY5" fmla="*/ 3673051 h 3739082"/>
              <a:gd name="connsiteX6" fmla="*/ 3325854 w 3753746"/>
              <a:gd name="connsiteY6" fmla="*/ 3739082 h 3739082"/>
              <a:gd name="connsiteX7" fmla="*/ 0 w 3753746"/>
              <a:gd name="connsiteY7" fmla="*/ 3739082 h 3739082"/>
              <a:gd name="connsiteX8" fmla="*/ 0 w 3753746"/>
              <a:gd name="connsiteY8" fmla="*/ 0 h 37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746" h="3739082">
                <a:moveTo>
                  <a:pt x="0" y="0"/>
                </a:moveTo>
                <a:lnTo>
                  <a:pt x="3753746" y="0"/>
                </a:lnTo>
                <a:lnTo>
                  <a:pt x="3753746" y="881"/>
                </a:lnTo>
                <a:lnTo>
                  <a:pt x="3734096" y="3863"/>
                </a:lnTo>
                <a:cubicBezTo>
                  <a:pt x="2829627" y="187908"/>
                  <a:pt x="2149252" y="983703"/>
                  <a:pt x="2149252" y="1937518"/>
                </a:cubicBezTo>
                <a:cubicBezTo>
                  <a:pt x="2149252" y="2686945"/>
                  <a:pt x="2569280" y="3338817"/>
                  <a:pt x="3188011" y="3673051"/>
                </a:cubicBezTo>
                <a:lnTo>
                  <a:pt x="3325854" y="3739082"/>
                </a:lnTo>
                <a:lnTo>
                  <a:pt x="0" y="373908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l="11451" t="21330" r="12097" b="14798"/>
          <a:stretch/>
        </p:blipFill>
        <p:spPr>
          <a:xfrm>
            <a:off x="3429748" y="3811052"/>
            <a:ext cx="428399" cy="3579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/>
          <a:srcRect l="11451" t="21330" r="12097" b="14798"/>
          <a:stretch/>
        </p:blipFill>
        <p:spPr>
          <a:xfrm>
            <a:off x="3429748" y="4736969"/>
            <a:ext cx="428399" cy="35790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l="11451" t="21330" r="12097" b="14798"/>
          <a:stretch/>
        </p:blipFill>
        <p:spPr>
          <a:xfrm>
            <a:off x="4099108" y="5629941"/>
            <a:ext cx="428399" cy="35790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727199" y="2809202"/>
            <a:ext cx="6381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Hoàn chỉnh về nội dung và hình thức.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4016036" y="4671683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VB dùng để trao đổi thông tin</a:t>
            </a:r>
            <a:endParaRPr lang="en-US" sz="3200" dirty="0"/>
          </a:p>
        </p:txBody>
      </p:sp>
      <p:sp>
        <p:nvSpPr>
          <p:cNvPr id="41" name="Rectangle 40"/>
          <p:cNvSpPr/>
          <p:nvPr/>
        </p:nvSpPr>
        <p:spPr>
          <a:xfrm>
            <a:off x="4572000" y="5353079"/>
            <a:ext cx="6797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Qua văn bản, tác giả trình bày suy nghĩ, cảm xúc của mình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4016036" y="3723194"/>
            <a:ext cx="339868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 tại ở dạng viết.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7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373" y="1028700"/>
            <a:ext cx="2625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II. Thực hành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77" y="2320195"/>
            <a:ext cx="4479164" cy="3586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Right Arrow 15"/>
          <p:cNvSpPr/>
          <p:nvPr/>
        </p:nvSpPr>
        <p:spPr>
          <a:xfrm>
            <a:off x="5427406" y="2799813"/>
            <a:ext cx="958646" cy="2787445"/>
          </a:xfrm>
          <a:prstGeom prst="rightArrow">
            <a:avLst>
              <a:gd name="adj1" fmla="val 59524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250" y="1613476"/>
            <a:ext cx="5459927" cy="453913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819337" y="1978193"/>
            <a:ext cx="3588774" cy="360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i="1" kern="1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Lập sơ đồ tư duy hệ thống các bộ phận cấu tạo của văn bản “Trái Đất – cái nôi của sự sống”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2373" y="1516503"/>
            <a:ext cx="2908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ea typeface="Calibri" panose="020F0502020204030204" pitchFamily="34" charset="0"/>
              </a:rPr>
              <a:t>Bài </a:t>
            </a:r>
            <a:r>
              <a:rPr lang="en-US" sz="32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32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/trang 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81: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824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r="6849" b="32587"/>
          <a:stretch>
            <a:fillRect/>
          </a:stretch>
        </p:blipFill>
        <p:spPr>
          <a:xfrm>
            <a:off x="1563988" y="1511856"/>
            <a:ext cx="9038624" cy="4833929"/>
          </a:xfrm>
          <a:custGeom>
            <a:avLst/>
            <a:gdLst>
              <a:gd name="connsiteX0" fmla="*/ 0 w 9038624"/>
              <a:gd name="connsiteY0" fmla="*/ 2289540 h 4579080"/>
              <a:gd name="connsiteX1" fmla="*/ 427703 w 9038624"/>
              <a:gd name="connsiteY1" fmla="*/ 4579080 h 4579080"/>
              <a:gd name="connsiteX2" fmla="*/ 0 w 9038624"/>
              <a:gd name="connsiteY2" fmla="*/ 4579080 h 4579080"/>
              <a:gd name="connsiteX3" fmla="*/ 8495531 w 9038624"/>
              <a:gd name="connsiteY3" fmla="*/ 57212 h 4579080"/>
              <a:gd name="connsiteX4" fmla="*/ 8495531 w 9038624"/>
              <a:gd name="connsiteY4" fmla="*/ 57214 h 4579080"/>
              <a:gd name="connsiteX5" fmla="*/ 8495532 w 9038624"/>
              <a:gd name="connsiteY5" fmla="*/ 57214 h 4579080"/>
              <a:gd name="connsiteX6" fmla="*/ 8546671 w 9038624"/>
              <a:gd name="connsiteY6" fmla="*/ 268410 h 4579080"/>
              <a:gd name="connsiteX7" fmla="*/ 8724131 w 9038624"/>
              <a:gd name="connsiteY7" fmla="*/ 2289539 h 4579080"/>
              <a:gd name="connsiteX8" fmla="*/ 8495531 w 9038624"/>
              <a:gd name="connsiteY8" fmla="*/ 4521866 h 4579080"/>
              <a:gd name="connsiteX9" fmla="*/ 8952731 w 9038624"/>
              <a:gd name="connsiteY9" fmla="*/ 2289540 h 4579080"/>
              <a:gd name="connsiteX10" fmla="*/ 8542277 w 9038624"/>
              <a:gd name="connsiteY10" fmla="*/ 68739 h 4579080"/>
              <a:gd name="connsiteX11" fmla="*/ 8495532 w 9038624"/>
              <a:gd name="connsiteY11" fmla="*/ 57214 h 4579080"/>
              <a:gd name="connsiteX12" fmla="*/ 427703 w 9038624"/>
              <a:gd name="connsiteY12" fmla="*/ 0 h 4579080"/>
              <a:gd name="connsiteX13" fmla="*/ 9038624 w 9038624"/>
              <a:gd name="connsiteY13" fmla="*/ 0 h 4579080"/>
              <a:gd name="connsiteX14" fmla="*/ 9038624 w 9038624"/>
              <a:gd name="connsiteY14" fmla="*/ 4579080 h 4579080"/>
              <a:gd name="connsiteX15" fmla="*/ 427703 w 9038624"/>
              <a:gd name="connsiteY15" fmla="*/ 4579080 h 4579080"/>
              <a:gd name="connsiteX16" fmla="*/ 169606 w 9038624"/>
              <a:gd name="connsiteY16" fmla="*/ 2289540 h 4579080"/>
              <a:gd name="connsiteX17" fmla="*/ 427703 w 9038624"/>
              <a:gd name="connsiteY17" fmla="*/ 0 h 4579080"/>
              <a:gd name="connsiteX18" fmla="*/ 0 w 9038624"/>
              <a:gd name="connsiteY18" fmla="*/ 0 h 4579080"/>
              <a:gd name="connsiteX19" fmla="*/ 427703 w 9038624"/>
              <a:gd name="connsiteY19" fmla="*/ 0 h 4579080"/>
              <a:gd name="connsiteX20" fmla="*/ 0 w 9038624"/>
              <a:gd name="connsiteY20" fmla="*/ 2289540 h 457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038624" h="4579080">
                <a:moveTo>
                  <a:pt x="0" y="2289540"/>
                </a:moveTo>
                <a:cubicBezTo>
                  <a:pt x="0" y="3554018"/>
                  <a:pt x="191489" y="4579080"/>
                  <a:pt x="427703" y="4579080"/>
                </a:cubicBezTo>
                <a:lnTo>
                  <a:pt x="0" y="4579080"/>
                </a:lnTo>
                <a:close/>
                <a:moveTo>
                  <a:pt x="8495531" y="57212"/>
                </a:moveTo>
                <a:lnTo>
                  <a:pt x="8495531" y="57214"/>
                </a:lnTo>
                <a:lnTo>
                  <a:pt x="8495532" y="57214"/>
                </a:lnTo>
                <a:lnTo>
                  <a:pt x="8546671" y="268410"/>
                </a:lnTo>
                <a:cubicBezTo>
                  <a:pt x="8659288" y="791755"/>
                  <a:pt x="8724131" y="1521026"/>
                  <a:pt x="8724131" y="2289539"/>
                </a:cubicBezTo>
                <a:cubicBezTo>
                  <a:pt x="8724131" y="3167841"/>
                  <a:pt x="8639438" y="3994885"/>
                  <a:pt x="8495531" y="4521866"/>
                </a:cubicBezTo>
                <a:cubicBezTo>
                  <a:pt x="8748036" y="4521866"/>
                  <a:pt x="8952731" y="3522420"/>
                  <a:pt x="8952731" y="2289540"/>
                </a:cubicBezTo>
                <a:cubicBezTo>
                  <a:pt x="8952731" y="1133715"/>
                  <a:pt x="8772823" y="183057"/>
                  <a:pt x="8542277" y="68739"/>
                </a:cubicBezTo>
                <a:lnTo>
                  <a:pt x="8495532" y="57214"/>
                </a:lnTo>
                <a:close/>
                <a:moveTo>
                  <a:pt x="427703" y="0"/>
                </a:moveTo>
                <a:lnTo>
                  <a:pt x="9038624" y="0"/>
                </a:lnTo>
                <a:lnTo>
                  <a:pt x="9038624" y="4579080"/>
                </a:lnTo>
                <a:lnTo>
                  <a:pt x="427703" y="4579080"/>
                </a:lnTo>
                <a:cubicBezTo>
                  <a:pt x="268970" y="4131411"/>
                  <a:pt x="169606" y="3249972"/>
                  <a:pt x="169606" y="2289540"/>
                </a:cubicBezTo>
                <a:cubicBezTo>
                  <a:pt x="169606" y="1329108"/>
                  <a:pt x="268969" y="447669"/>
                  <a:pt x="427703" y="0"/>
                </a:cubicBezTo>
                <a:close/>
                <a:moveTo>
                  <a:pt x="0" y="0"/>
                </a:moveTo>
                <a:lnTo>
                  <a:pt x="427703" y="0"/>
                </a:lnTo>
                <a:cubicBezTo>
                  <a:pt x="191489" y="0"/>
                  <a:pt x="0" y="1025062"/>
                  <a:pt x="0" y="2289540"/>
                </a:cubicBezTo>
                <a:close/>
              </a:path>
            </a:pathLst>
          </a:custGeom>
        </p:spPr>
      </p:pic>
      <p:sp>
        <p:nvSpPr>
          <p:cNvPr id="28" name="Rectangle 27"/>
          <p:cNvSpPr/>
          <p:nvPr/>
        </p:nvSpPr>
        <p:spPr>
          <a:xfrm>
            <a:off x="2821253" y="1626285"/>
            <a:ext cx="6524094" cy="70788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Trái</a:t>
            </a:r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</a:t>
            </a:r>
            <a:r>
              <a:rPr lang="en-US" sz="4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ất</a:t>
            </a:r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– </a:t>
            </a:r>
            <a:r>
              <a:rPr lang="en-US" sz="4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cái</a:t>
            </a:r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nôi</a:t>
            </a:r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của</a:t>
            </a:r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sự</a:t>
            </a:r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sống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70" y="1091359"/>
            <a:ext cx="2885265" cy="686135"/>
          </a:xfrm>
          <a:prstGeom prst="rect">
            <a:avLst/>
          </a:prstGeom>
        </p:spPr>
      </p:pic>
      <p:sp>
        <p:nvSpPr>
          <p:cNvPr id="30" name="Folded Corner 29"/>
          <p:cNvSpPr/>
          <p:nvPr/>
        </p:nvSpPr>
        <p:spPr>
          <a:xfrm>
            <a:off x="1996758" y="2464254"/>
            <a:ext cx="3135681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Folded Corner 31"/>
          <p:cNvSpPr/>
          <p:nvPr/>
        </p:nvSpPr>
        <p:spPr>
          <a:xfrm>
            <a:off x="5565209" y="2759460"/>
            <a:ext cx="4522687" cy="1089869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olded Corner 32"/>
          <p:cNvSpPr/>
          <p:nvPr/>
        </p:nvSpPr>
        <p:spPr>
          <a:xfrm>
            <a:off x="1878844" y="5039500"/>
            <a:ext cx="2221282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olded Corner 36"/>
          <p:cNvSpPr/>
          <p:nvPr/>
        </p:nvSpPr>
        <p:spPr>
          <a:xfrm>
            <a:off x="4667260" y="4682393"/>
            <a:ext cx="2221282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olded Corner 37"/>
          <p:cNvSpPr/>
          <p:nvPr/>
        </p:nvSpPr>
        <p:spPr>
          <a:xfrm>
            <a:off x="3713007" y="3979650"/>
            <a:ext cx="2221282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olded Corner 38"/>
          <p:cNvSpPr/>
          <p:nvPr/>
        </p:nvSpPr>
        <p:spPr>
          <a:xfrm>
            <a:off x="7558244" y="4757773"/>
            <a:ext cx="2529652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olded Corner 39"/>
          <p:cNvSpPr/>
          <p:nvPr/>
        </p:nvSpPr>
        <p:spPr>
          <a:xfrm>
            <a:off x="5132439" y="5554784"/>
            <a:ext cx="2939071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2734" y="1118470"/>
            <a:ext cx="2874505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2/trang 81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408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Kunstler Script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165</cp:revision>
  <dcterms:created xsi:type="dcterms:W3CDTF">2021-09-08T04:34:40Z</dcterms:created>
  <dcterms:modified xsi:type="dcterms:W3CDTF">2023-03-25T10:16:57Z</dcterms:modified>
</cp:coreProperties>
</file>